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董瑞华" initials="董" lastIdx="1" clrIdx="0">
    <p:extLst>
      <p:ext uri="{19B8F6BF-5375-455C-9EA6-DF929625EA0E}">
        <p15:presenceInfo xmlns:p15="http://schemas.microsoft.com/office/powerpoint/2012/main" userId="董瑞华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5820" autoAdjust="0"/>
  </p:normalViewPr>
  <p:slideViewPr>
    <p:cSldViewPr>
      <p:cViewPr varScale="1">
        <p:scale>
          <a:sx n="99" d="100"/>
          <a:sy n="99" d="100"/>
        </p:scale>
        <p:origin x="912" y="36"/>
      </p:cViewPr>
      <p:guideLst>
        <p:guide orient="horz" pos="2251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92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7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08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4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9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0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142" y="1341313"/>
            <a:ext cx="10847916" cy="1871663"/>
          </a:xfrm>
        </p:spPr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汇报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4032251" y="5850258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endParaRPr lang="en-US" altLang="zh-CN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4512"/>
              </p:ext>
            </p:extLst>
          </p:nvPr>
        </p:nvGraphicFramePr>
        <p:xfrm>
          <a:off x="2668694" y="3916609"/>
          <a:ext cx="642281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516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yyyy.mm.dd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34" y="6019729"/>
            <a:ext cx="851817" cy="61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63" y="3636885"/>
            <a:ext cx="1378674" cy="4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941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2412</TotalTime>
  <Words>27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Calibri</vt:lpstr>
      <vt:lpstr>Times New Roman</vt:lpstr>
      <vt:lpstr>Wingdings</vt:lpstr>
      <vt:lpstr>Pixel</vt:lpstr>
      <vt:lpstr>XXX汇报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董瑞华</cp:lastModifiedBy>
  <cp:revision>1232</cp:revision>
  <dcterms:created xsi:type="dcterms:W3CDTF">2006-05-03T02:09:52Z</dcterms:created>
  <dcterms:modified xsi:type="dcterms:W3CDTF">2020-08-24T11:13:23Z</dcterms:modified>
</cp:coreProperties>
</file>