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4" r:id="rId5"/>
    <p:sldId id="266" r:id="rId6"/>
    <p:sldId id="265" r:id="rId7"/>
    <p:sldId id="269" r:id="rId8"/>
  </p:sldIdLst>
  <p:sldSz cx="6856413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ciel" initials="Lc" lastIdx="0" clrIdx="0">
    <p:extLst>
      <p:ext uri="{19B8F6BF-5375-455C-9EA6-DF929625EA0E}">
        <p15:presenceInfo xmlns:p15="http://schemas.microsoft.com/office/powerpoint/2012/main" userId="397fc4f09d4272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9EEEB"/>
    <a:srgbClr val="F2F2F2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2" autoAdjust="0"/>
    <p:restoredTop sz="94470" autoAdjust="0"/>
  </p:normalViewPr>
  <p:slideViewPr>
    <p:cSldViewPr showGuides="1">
      <p:cViewPr varScale="1">
        <p:scale>
          <a:sx n="139" d="100"/>
          <a:sy n="139" d="100"/>
        </p:scale>
        <p:origin x="1496" y="176"/>
      </p:cViewPr>
      <p:guideLst>
        <p:guide orient="horz" pos="161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E-47A5-9D59-95D5877BB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E-47A5-9D59-95D5877BB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31-4C82-888C-9C54DB5E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642704"/>
        <c:axId val="166634384"/>
      </c:barChart>
      <c:catAx>
        <c:axId val="16664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634384"/>
        <c:crosses val="autoZero"/>
        <c:auto val="1"/>
        <c:lblAlgn val="ctr"/>
        <c:lblOffset val="100"/>
        <c:noMultiLvlLbl val="0"/>
      </c:catAx>
      <c:valAx>
        <c:axId val="166634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6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张三</c:v>
                </c:pt>
                <c:pt idx="1">
                  <c:v>李四</c:v>
                </c:pt>
                <c:pt idx="2">
                  <c:v>甲</c:v>
                </c:pt>
                <c:pt idx="3">
                  <c:v>乙</c:v>
                </c:pt>
                <c:pt idx="4">
                  <c:v>丙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30</c:v>
                </c:pt>
                <c:pt idx="3">
                  <c:v>50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1-4AFF-927D-971E32F5F7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张三</c:v>
                </c:pt>
                <c:pt idx="1">
                  <c:v>李四</c:v>
                </c:pt>
                <c:pt idx="2">
                  <c:v>甲</c:v>
                </c:pt>
                <c:pt idx="3">
                  <c:v>乙</c:v>
                </c:pt>
                <c:pt idx="4">
                  <c:v>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90</c:v>
                </c:pt>
                <c:pt idx="2">
                  <c:v>50</c:v>
                </c:pt>
                <c:pt idx="3">
                  <c:v>70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1-4AFF-927D-971E32F5F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0607520"/>
        <c:axId val="540601616"/>
      </c:barChart>
      <c:catAx>
        <c:axId val="540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1616"/>
        <c:crosses val="autoZero"/>
        <c:auto val="1"/>
        <c:lblAlgn val="ctr"/>
        <c:lblOffset val="100"/>
        <c:noMultiLvlLbl val="0"/>
      </c:catAx>
      <c:valAx>
        <c:axId val="5406016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0.32646</cdr:x>
      <cdr:y>0.21839</cdr:y>
    </cdr:from>
    <cdr:to>
      <cdr:x>0.5093</cdr:x>
      <cdr:y>0.47542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2243576" y="776924"/>
          <a:ext cx="1256555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200" dirty="0">
              <a:latin typeface="Adobe Caslon Pro Bold" panose="0205070206050A020403" pitchFamily="18" charset="0"/>
            </a:rPr>
            <a:t>2018.03.01~03.31</a:t>
          </a:r>
        </a:p>
      </cdr:txBody>
    </cdr:sp>
  </cdr:relSizeAnchor>
  <cdr:relSizeAnchor xmlns:cdr="http://schemas.openxmlformats.org/drawingml/2006/chartDrawing">
    <cdr:from>
      <cdr:x>0.32695</cdr:x>
      <cdr:y>0.39343</cdr:y>
    </cdr:from>
    <cdr:to>
      <cdr:x>0.64371</cdr:x>
      <cdr:y>0.65046</cdr:y>
    </cdr:to>
    <cdr:sp macro="" textlink="">
      <cdr:nvSpPr>
        <cdr:cNvPr id="3" name="文本框 1"/>
        <cdr:cNvSpPr txBox="1"/>
      </cdr:nvSpPr>
      <cdr:spPr>
        <a:xfrm xmlns:a="http://schemas.openxmlformats.org/drawingml/2006/main">
          <a:off x="2246906" y="1399664"/>
          <a:ext cx="217695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latin typeface="Adobe Caslon Pro Bold" panose="0205070206050A020403" pitchFamily="18" charset="0"/>
            </a:rPr>
            <a:t>2018.02.01~03.18</a:t>
          </a:r>
        </a:p>
      </cdr:txBody>
    </cdr:sp>
  </cdr:relSizeAnchor>
  <cdr:relSizeAnchor xmlns:cdr="http://schemas.openxmlformats.org/drawingml/2006/chartDrawing">
    <cdr:from>
      <cdr:x>0.32695</cdr:x>
      <cdr:y>0.57543</cdr:y>
    </cdr:from>
    <cdr:to>
      <cdr:x>0.64371</cdr:x>
      <cdr:y>0.83246</cdr:y>
    </cdr:to>
    <cdr:sp macro="" textlink="">
      <cdr:nvSpPr>
        <cdr:cNvPr id="4" name="文本框 1"/>
        <cdr:cNvSpPr txBox="1"/>
      </cdr:nvSpPr>
      <cdr:spPr>
        <a:xfrm xmlns:a="http://schemas.openxmlformats.org/drawingml/2006/main">
          <a:off x="2246906" y="2047131"/>
          <a:ext cx="217695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latin typeface="Adobe Caslon Pro Bold" panose="0205070206050A020403" pitchFamily="18" charset="0"/>
            </a:rPr>
            <a:t>2018.03.01~03.18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0.08108</cdr:x>
      <cdr:y>0.64612</cdr:y>
    </cdr:from>
    <cdr:to>
      <cdr:x>1</cdr:x>
      <cdr:y>0.64612</cdr:y>
    </cdr:to>
    <cdr:cxnSp macro="">
      <cdr:nvCxnSpPr>
        <cdr:cNvPr id="9" name="直接连接符 8">
          <a:extLst xmlns:a="http://schemas.openxmlformats.org/drawingml/2006/main">
            <a:ext uri="{FF2B5EF4-FFF2-40B4-BE49-F238E27FC236}">
              <a16:creationId xmlns:a16="http://schemas.microsoft.com/office/drawing/2014/main" id="{7284E2F1-18A5-4E22-8DF5-B8A6C980E86D}"/>
            </a:ext>
          </a:extLst>
        </cdr:cNvPr>
        <cdr:cNvCxnSpPr/>
      </cdr:nvCxnSpPr>
      <cdr:spPr>
        <a:xfrm xmlns:a="http://schemas.openxmlformats.org/drawingml/2006/main">
          <a:off x="432048" y="2304256"/>
          <a:ext cx="4896544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2C601E-48B2-4AA6-8DEC-E35C4266E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B8250-615A-452E-8923-AE547F8734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C7E-669D-420F-B984-0DEC87D03FD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FDC8F-610E-45C0-89EA-65C7356A6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0CE1B-B8F1-400D-B68F-3B80AE9C7B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850B-9D4E-46F9-B9D3-A2E552ADA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3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4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6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8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4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>
            <a:spLocks/>
          </p:cNvSpPr>
          <p:nvPr userDrawn="1"/>
        </p:nvSpPr>
        <p:spPr>
          <a:xfrm>
            <a:off x="3266226" y="4803205"/>
            <a:ext cx="323961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600" smtClean="0"/>
              <a:pPr algn="ctr"/>
              <a:t>‹#›</a:t>
            </a:fld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494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</p:sldLayoutIdLst>
  <p:hf sldNum="0" hdr="0" ftr="0"/>
  <p:txStyles>
    <p:titleStyle>
      <a:lvl1pPr algn="ctr" defTabSz="685617" rtl="0" eaLnBrk="1" latinLnBrk="0" hangingPunct="1"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8DF5C1-7511-4418-BCF6-830F56C15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5A287D-C236-4E91-8618-B0D2B94A3440}"/>
              </a:ext>
            </a:extLst>
          </p:cNvPr>
          <p:cNvSpPr/>
          <p:nvPr/>
        </p:nvSpPr>
        <p:spPr>
          <a:xfrm>
            <a:off x="2420094" y="251905"/>
            <a:ext cx="2339102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381B54-5690-4350-9826-0DDD65E2B039}"/>
              </a:ext>
            </a:extLst>
          </p:cNvPr>
          <p:cNvSpPr txBox="1"/>
          <p:nvPr/>
        </p:nvSpPr>
        <p:spPr>
          <a:xfrm>
            <a:off x="890511" y="2270938"/>
            <a:ext cx="507538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8BA4F9-706B-4FD8-881A-258B8E1E9B3F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2021/3/13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98B04B41-3951-44C5-BF84-30560901A6C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1E7DDE-59EB-428A-B1A6-295EE55B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90995"/>
              </p:ext>
            </p:extLst>
          </p:nvPr>
        </p:nvGraphicFramePr>
        <p:xfrm>
          <a:off x="763910" y="1557772"/>
          <a:ext cx="5400600" cy="317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年级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组员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大四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XXX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大三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XXX</a:t>
                      </a:r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B7F61AC-CA50-4F8A-ACB8-5B0DD849C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7959B3-583F-496E-8423-19216F526CA2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2021/3/13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F77E7C-511F-46EC-B39D-99957405E7F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96133"/>
              </p:ext>
            </p:extLst>
          </p:nvPr>
        </p:nvGraphicFramePr>
        <p:xfrm>
          <a:off x="763910" y="1557772"/>
          <a:ext cx="5400600" cy="321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130445889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子模块进展情况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子模块一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子模块二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示例：投票系统开发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4928BD2-B35E-4262-B934-31A2B4E78590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2021/3/13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DA88F36-C637-4EF8-BC83-E594F1B22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598269B-AE1C-4A1B-ACD7-EB9C12A805BC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FC880E3E-A345-4B71-B678-0C2F4711002E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07516150"/>
              </p:ext>
            </p:extLst>
          </p:nvPr>
        </p:nvGraphicFramePr>
        <p:xfrm>
          <a:off x="-42836" y="1387921"/>
          <a:ext cx="6872388" cy="3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文本框 1"/>
          <p:cNvSpPr txBox="1"/>
          <p:nvPr/>
        </p:nvSpPr>
        <p:spPr>
          <a:xfrm>
            <a:off x="2207670" y="1490366"/>
            <a:ext cx="1584176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dobe Caslon Pro Bold" panose="0205070206050A020403" pitchFamily="18" charset="0"/>
              </a:rPr>
              <a:t>2018.02.01~09.01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92302" y="3723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延期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B3AEE7-F61A-4C7D-9BD7-B3FAE346E426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2021/3/13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F77E7C-511F-46EC-B39D-99957405E7F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07718"/>
              </p:ext>
            </p:extLst>
          </p:nvPr>
        </p:nvGraphicFramePr>
        <p:xfrm>
          <a:off x="763910" y="1557772"/>
          <a:ext cx="5400600" cy="317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83137459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子模块进展情况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子模块一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子模块二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AED5484-BEE6-49FC-919E-3FC267FC63BC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2021/3/13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7B4C682-9ECE-41E6-A9A0-D7062DDEE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269684"/>
              </p:ext>
            </p:extLst>
          </p:nvPr>
        </p:nvGraphicFramePr>
        <p:xfrm>
          <a:off x="691902" y="1490836"/>
          <a:ext cx="5328592" cy="356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E01E303A-A462-4A63-B972-B1E4263705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B244A90-35BA-4022-B73C-B1EEDD4FE5B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9A19D43C-0FE6-4A1D-BAAB-B6C53F91EBEF}"/>
              </a:ext>
            </a:extLst>
          </p:cNvPr>
          <p:cNvSpPr txBox="1">
            <a:spLocks/>
          </p:cNvSpPr>
          <p:nvPr/>
        </p:nvSpPr>
        <p:spPr>
          <a:xfrm>
            <a:off x="331862" y="1116919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CA4503-F8E0-403F-8BF6-05E122C2D6E7}"/>
              </a:ext>
            </a:extLst>
          </p:cNvPr>
          <p:cNvSpPr txBox="1"/>
          <p:nvPr/>
        </p:nvSpPr>
        <p:spPr>
          <a:xfrm>
            <a:off x="5840474" y="3579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工作量基准线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B2B14B-4035-48D9-B1CB-9A7463DF1A7C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2021/3/13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4DBF1F-16FD-4B96-8F4C-519FC7ABE0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D8F2A6-5E08-4EA4-AA1C-B82C18F90FB8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F9ADC9-67B1-4FE9-B1AE-9A3F6206E6B7}"/>
              </a:ext>
            </a:extLst>
          </p:cNvPr>
          <p:cNvSpPr/>
          <p:nvPr/>
        </p:nvSpPr>
        <p:spPr>
          <a:xfrm>
            <a:off x="5965901" y="4803204"/>
            <a:ext cx="906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Harlow Solid Italic" panose="04030604020F02020D02" pitchFamily="82" charset="0"/>
              </a:rPr>
              <a:pPr/>
              <a:t>2021/3/13</a:t>
            </a:fld>
            <a:endParaRPr lang="zh-CN" altLang="en-US" sz="1050" dirty="0">
              <a:solidFill>
                <a:schemeClr val="tx2"/>
              </a:solidFill>
              <a:latin typeface="Harlow Solid Italic" panose="04030604020F02020D02" pitchFamily="82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4A02931-BFEF-A441-A03E-684A555B0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6967"/>
              </p:ext>
            </p:extLst>
          </p:nvPr>
        </p:nvGraphicFramePr>
        <p:xfrm>
          <a:off x="168275" y="1346200"/>
          <a:ext cx="6518275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工作表" r:id="rId5" imgW="8534400" imgH="3911600" progId="Excel.Sheet.12">
                  <p:embed/>
                </p:oleObj>
              </mc:Choice>
              <mc:Fallback>
                <p:oleObj name="工作表" r:id="rId5" imgW="8534400" imgH="3911600" progId="Excel.Shee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EAD4D2B-06D1-214D-B7CA-DB069E5755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75" y="1346200"/>
                        <a:ext cx="6518275" cy="298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9990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115</Words>
  <Application>Microsoft Macintosh PowerPoint</Application>
  <PresentationFormat>自定义</PresentationFormat>
  <Paragraphs>50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Adobe Caslon Pro Bold</vt:lpstr>
      <vt:lpstr>Arial</vt:lpstr>
      <vt:lpstr>Calibri</vt:lpstr>
      <vt:lpstr>Harlow Solid Italic</vt:lpstr>
      <vt:lpstr>自定义设计方案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User</cp:lastModifiedBy>
  <cp:revision>88</cp:revision>
  <dcterms:created xsi:type="dcterms:W3CDTF">2016-03-21T01:49:10Z</dcterms:created>
  <dcterms:modified xsi:type="dcterms:W3CDTF">2021-03-12T16:15:39Z</dcterms:modified>
</cp:coreProperties>
</file>