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459" r:id="rId3"/>
    <p:sldId id="468" r:id="rId4"/>
    <p:sldId id="297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80"/>
    <a:srgbClr val="4DA0A3"/>
    <a:srgbClr val="35C808"/>
    <a:srgbClr val="0C0C83"/>
    <a:srgbClr val="124A88"/>
    <a:srgbClr val="FF9933"/>
    <a:srgbClr val="006600"/>
    <a:srgbClr val="008000"/>
    <a:srgbClr val="009900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559" autoAdjust="0"/>
  </p:normalViewPr>
  <p:slideViewPr>
    <p:cSldViewPr>
      <p:cViewPr varScale="1">
        <p:scale>
          <a:sx n="75" d="100"/>
          <a:sy n="75" d="100"/>
        </p:scale>
        <p:origin x="1018" y="43"/>
      </p:cViewPr>
      <p:guideLst>
        <p:guide orient="horz" pos="2275"/>
        <p:guide pos="38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项目进展汇报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724" y="1700808"/>
            <a:ext cx="10847916" cy="1871663"/>
          </a:xfrm>
        </p:spPr>
        <p:txBody>
          <a:bodyPr/>
          <a:lstStyle/>
          <a:p>
            <a:r>
              <a:rPr lang="zh-CN" altLang="en-US" dirty="0"/>
              <a:t>基于姿态的模拟手写笔</a:t>
            </a:r>
            <a:br>
              <a:rPr lang="zh-CN" altLang="en-US" dirty="0"/>
            </a:br>
            <a:r>
              <a:rPr lang="zh-CN" altLang="en-US" dirty="0"/>
              <a:t>第一次需求澄清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03226" y="5825977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24A8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组内成员：李瑞源，董瑞华，卢苇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1471295"/>
            <a:ext cx="11614785" cy="5113020"/>
          </a:xfrm>
        </p:spPr>
        <p:txBody>
          <a:bodyPr/>
          <a:lstStyle/>
          <a:p>
            <a:pPr lvl="0"/>
            <a:r>
              <a:rPr lang="zh-CN" altLang="en-US" sz="2800" dirty="0"/>
              <a:t>想要在</a:t>
            </a:r>
            <a:r>
              <a:rPr lang="en-US" altLang="zh-CN" sz="2800" dirty="0"/>
              <a:t>PC</a:t>
            </a:r>
            <a:r>
              <a:rPr lang="zh-CN" altLang="en-US" sz="2800" dirty="0"/>
              <a:t>上进行手写、绘图等需要较多的外设条件</a:t>
            </a:r>
          </a:p>
          <a:p>
            <a:pPr lvl="1"/>
            <a:r>
              <a:rPr lang="zh-CN" altLang="en-US" sz="2330" dirty="0"/>
              <a:t>数位板，手写笔，触摸屏等</a:t>
            </a:r>
          </a:p>
          <a:p>
            <a:pPr lvl="0"/>
            <a:r>
              <a:rPr lang="zh-CN" altLang="en-US" sz="2800" dirty="0"/>
              <a:t>使用手写笔来进行操作，存在着笔尖磨损、屏幕磨损的问题</a:t>
            </a:r>
          </a:p>
          <a:p>
            <a:pPr lvl="0"/>
            <a:r>
              <a:rPr lang="zh-CN" altLang="en-US" sz="2800" dirty="0"/>
              <a:t>能不能设计一款手写设备，在普通的</a:t>
            </a:r>
            <a:r>
              <a:rPr lang="en-US" altLang="zh-CN" sz="2800" dirty="0"/>
              <a:t>PC</a:t>
            </a:r>
            <a:r>
              <a:rPr lang="zh-CN" altLang="en-US" sz="2800" dirty="0"/>
              <a:t>即可运行，不需要和屏幕直接接触以避免损耗，甚至没有严格的书写平面要求？</a:t>
            </a:r>
          </a:p>
          <a:p>
            <a:pPr lvl="0"/>
            <a:r>
              <a:rPr lang="zh-CN" altLang="en-US" sz="2800" dirty="0"/>
              <a:t>于是，基于姿态的模拟手写笔设想诞生了</a:t>
            </a:r>
          </a:p>
          <a:p>
            <a:pPr lvl="0"/>
            <a:endParaRPr lang="zh-CN" altLang="en-US" sz="2330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en-US" altLang="zh-CN" sz="28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861695" y="828040"/>
            <a:ext cx="947801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C0C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/>
            <a:endParaRPr lang="zh-CN" altLang="en-US" sz="3600" dirty="0">
              <a:cs typeface="+mn-ea"/>
              <a:sym typeface="+mn-ea"/>
            </a:endParaRPr>
          </a:p>
          <a:p>
            <a:endParaRPr lang="zh-CN" altLang="en-US" sz="3600" b="1">
              <a:solidFill>
                <a:srgbClr val="0C0C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861695" y="1412324"/>
            <a:ext cx="10770870" cy="511302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对于笔的姿态进行检测</a:t>
            </a:r>
          </a:p>
          <a:p>
            <a:pPr lvl="1"/>
            <a:r>
              <a:rPr lang="zh-CN" altLang="en-US" sz="1800" dirty="0">
                <a:cs typeface="微软雅黑" panose="020B0503020204020204" pitchFamily="34" charset="-122"/>
                <a:sym typeface="+mn-ea"/>
              </a:rPr>
              <a:t>使用陀螺仪对信号笔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所处的姿态进行分析，根据线速度以及角度计算出软件上光标应该移动的方向及距离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信息的发送和接收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单片机与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端通过蓝牙进行通信，将光标移动的方向及距离发送至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</a:t>
            </a:r>
          </a:p>
          <a:p>
            <a:pPr marL="342900" indent="-342900">
              <a:buFont typeface="Wingdings" panose="05000000000000000000" charset="0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端配套的软件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端需要开发对应的软件对接收到的信号进行分析处理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两种使用模式：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dirty="0">
                <a:cs typeface="微软雅黑" panose="020B0503020204020204" pitchFamily="34" charset="-122"/>
                <a:sym typeface="+mn-ea"/>
              </a:rPr>
              <a:t>激光笔：仅显示当前光标所在位置</a:t>
            </a:r>
            <a:endParaRPr lang="en-US" altLang="zh-CN" sz="1600" dirty="0">
              <a:cs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记号笔：保留光标滑过的历史路径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10DEC-5104-4691-ADD0-8EBC7AE461EB}"/>
              </a:ext>
            </a:extLst>
          </p:cNvPr>
          <p:cNvSpPr txBox="1"/>
          <p:nvPr/>
        </p:nvSpPr>
        <p:spPr>
          <a:xfrm>
            <a:off x="559435" y="6029960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可拓展内容：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屏幕无接触手写笔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88" y="69215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52936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 dirty="0"/>
              <a:t>谢 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华中科技大学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项目进展汇报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20</TotalTime>
  <Words>242</Words>
  <Application>Microsoft Office PowerPoint</Application>
  <PresentationFormat>宽屏</PresentationFormat>
  <Paragraphs>35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Pixel</vt:lpstr>
      <vt:lpstr>基于姿态的模拟手写笔 第一次需求澄清</vt:lpstr>
      <vt:lpstr>设计初衷</vt:lpstr>
      <vt:lpstr>PowerPoint 演示文稿</vt:lpstr>
      <vt:lpstr>Q&amp;A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李瑞源</cp:lastModifiedBy>
  <cp:revision>1667</cp:revision>
  <dcterms:created xsi:type="dcterms:W3CDTF">2020-07-31T05:40:00Z</dcterms:created>
  <dcterms:modified xsi:type="dcterms:W3CDTF">2020-11-26T15:53:33Z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