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2" r:id="rId8"/>
    <p:sldId id="264" r:id="rId9"/>
    <p:sldId id="265" r:id="rId10"/>
    <p:sldId id="261" r:id="rId11"/>
    <p:sldId id="262" r:id="rId12"/>
    <p:sldId id="263" r:id="rId13"/>
    <p:sldId id="259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46D3-1FDE-4FEA-8DD3-7B27EE13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3A29E-826C-428C-A867-622BE8B48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13DF-4B25-42B5-BC94-4C1A6762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51BC-6AE2-4BB2-BED7-4DA1F2C6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24AB-BCE3-4A4E-82B2-39A45925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A3D8-C9E4-4827-979F-2318B1D5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18FFD-CE13-4412-AA0E-FCB5067D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6C5A-90A5-477D-929B-BB6BBEF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30B3-7FA4-401A-A674-6DD77883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9EF8-B021-4A8B-B6FB-30CFCE5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C45E0-A26A-4584-AC88-E0B815C8A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BC245-602D-4227-A85E-41330E70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70AC-4AF6-4817-A319-E1E109B0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F389-F583-4EED-A44B-0FA617D2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1589-86DF-46D0-839A-3E57C562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45EF-ECA5-498D-913D-1911C466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0EE-5BD1-4E46-B1BE-29BDBA71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95A2-5931-4040-A9A0-20E8BEF4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72C5-B351-4A75-8F83-45866A91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01BE-3A29-4E0A-9602-B9E228AE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5A6C-A4A3-4D23-84B4-0770612E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2641-2B92-44EA-A301-A8238012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1F0A-49B0-4890-9CAB-14D4CBD6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3063-3558-4EB3-A9DB-8F07B842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E6AE-189D-4BA4-B996-775F207E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BFF-1D50-4F3C-92F8-82AC271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52BC-C99C-482B-B160-7DCC5C49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4EDD8-546F-484E-9A69-24E8B22B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84203-17EE-41B3-8738-53FDEB9D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13F4-B720-4BC2-B516-588F8934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F53B-20C8-46DD-8560-F54C5955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4421-CC2C-4FAC-B1CF-47E54311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3045-56D2-4FE1-AFB2-FB314405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F06D-A569-4613-ACB1-6B6FC026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605A4-7F49-483E-A463-8E35F3460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F9BEA-405E-4951-B495-A0BCDAA05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00432-EE2B-4CF3-AD1B-0B00CA2B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8D009-F1A8-4D07-B848-99981ECC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C8F3-398F-4F42-A11F-03097E43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0386-27D0-4B9A-8CDA-7CCF93D5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E4B62-927B-4AC1-BFAA-C05BE5F7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7A939-EF82-4E0E-B8CA-CBCB5B91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91A71-EBD8-48CF-9DF4-69FC831E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12252-1E3D-4D3A-BC4D-4CACBFB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F829E-13FB-4C82-9528-E873B4C9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8324-0367-49BB-9EED-BFCACEFF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B454-F61D-4261-8A59-1FE51B6C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BACF-D98A-4C6A-843D-8EE61674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33D65-1FA3-4388-9C92-C42A28393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586F0-E76A-4914-83F5-1846D5C3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019EA-2E33-40A1-9899-8E75C0F1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C4926-B9C9-4C68-A5FD-200B11F0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49C-7D3A-4A84-B8F7-0989C515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078F8-AB9F-43F3-BC88-4F0BE5166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8D0DB-F89B-487B-B294-CAB46D954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D25A-1B60-419D-AB59-1DD08C11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9409-A519-4EAC-95A9-2E4D75F6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345F-D184-43D4-8784-F39C5D08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B0C47-CF04-498D-A7B4-2A49CC48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4C0E-AB7D-4295-B73C-AF300722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C18BA-5721-433F-B3CD-198D3268B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64E3-3509-4E66-AEF4-F16196EA2C5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CBAF4-4B75-4483-B49E-C92D2DF34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EAA8-7D46-434A-9EDB-92E19B6F7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DF51-C3EC-4207-BF4D-A2EDDE58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t" TargetMode="External"/><Relationship Id="rId2" Type="http://schemas.openxmlformats.org/officeDocument/2006/relationships/hyperlink" Target="https://en.wikipedia.org/wiki/Bcry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index.html" TargetMode="External"/><Relationship Id="rId2" Type="http://schemas.openxmlformats.org/officeDocument/2006/relationships/hyperlink" Target="https://www.eclipse.org/windowbuil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970-0AEB-4060-9DD4-8848234EC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Operation Leg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A899-A4DD-4975-B6B2-C6893CDAE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Database Project using Gym Membership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Miriam Ekiye, Cody Noack, Jesse Schultz, Yalcin Taf, Zachary Nabors, Johnathan Molina, David Holder, Ethan Bowles, Ederick Mendoza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2A3A-FEBA-4EFD-9704-E181D9F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Selecting Tier Options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389D33-761E-4776-9D93-00194B2C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3" y="1825625"/>
            <a:ext cx="5888193" cy="4351338"/>
          </a:xfrm>
        </p:spPr>
      </p:pic>
    </p:spTree>
    <p:extLst>
      <p:ext uri="{BB962C8B-B14F-4D97-AF65-F5344CB8AC3E}">
        <p14:creationId xmlns:p14="http://schemas.microsoft.com/office/powerpoint/2010/main" val="182413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F950-7D88-41DC-8B04-48E57E6E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Employee Create New User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C114AF-CAF7-44AC-9B34-0EB01E0F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3" y="1825625"/>
            <a:ext cx="5888193" cy="4351338"/>
          </a:xfrm>
        </p:spPr>
      </p:pic>
    </p:spTree>
    <p:extLst>
      <p:ext uri="{BB962C8B-B14F-4D97-AF65-F5344CB8AC3E}">
        <p14:creationId xmlns:p14="http://schemas.microsoft.com/office/powerpoint/2010/main" val="96704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632C-B89A-47B9-9248-DAC8AAEA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Employee Search Panel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C405BD-5950-47B7-8A93-1F305C09F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3" y="1825625"/>
            <a:ext cx="5888193" cy="4351338"/>
          </a:xfrm>
        </p:spPr>
      </p:pic>
    </p:spTree>
    <p:extLst>
      <p:ext uri="{BB962C8B-B14F-4D97-AF65-F5344CB8AC3E}">
        <p14:creationId xmlns:p14="http://schemas.microsoft.com/office/powerpoint/2010/main" val="42649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DC92-255B-41AE-95AF-E41FED88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3BE7-BBBF-4E94-9703-91A56033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Graphical User Interface – Cody and Ederick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Search function – Yalcin and Miriam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Methods of Insertion – Zachary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Updating User Accounts – Jesse and John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Deleting User Accounts – Ethan and David</a:t>
            </a:r>
          </a:p>
        </p:txBody>
      </p:sp>
    </p:spTree>
    <p:extLst>
      <p:ext uri="{BB962C8B-B14F-4D97-AF65-F5344CB8AC3E}">
        <p14:creationId xmlns:p14="http://schemas.microsoft.com/office/powerpoint/2010/main" val="72494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88ED-6E9B-4909-8F6A-B8746DB9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0344-0FE4-4023-B8E1-917C2565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Revising ER diagram by setting and changing Prices for tier options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Change the design for the program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Switch to a web-client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an edit function and a deletion function for employees (only available for members)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Users be able to change password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a function to record login dates/time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an alert to remind members about when they can change their activities</a:t>
            </a:r>
          </a:p>
        </p:txBody>
      </p:sp>
    </p:spTree>
    <p:extLst>
      <p:ext uri="{BB962C8B-B14F-4D97-AF65-F5344CB8AC3E}">
        <p14:creationId xmlns:p14="http://schemas.microsoft.com/office/powerpoint/2010/main" val="107407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EEDA-5F1F-4D06-954A-E3AA7EB6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BDAE-2652-447C-9CCF-CF66624A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believe that our project has the necessary features required to effectively run the database smoothly.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also believe that anyone who uses this program will find it straightforward and simple to operate.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Overall the program came out superb to user/members, even though employees are not required to delete/make changes to user accounts.</a:t>
            </a:r>
          </a:p>
        </p:txBody>
      </p:sp>
    </p:spTree>
    <p:extLst>
      <p:ext uri="{BB962C8B-B14F-4D97-AF65-F5344CB8AC3E}">
        <p14:creationId xmlns:p14="http://schemas.microsoft.com/office/powerpoint/2010/main" val="416144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263B-8C46-4488-91BB-8FEF3770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DA0A-3F20-4C31-A2C7-72C0D7D4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506" y="1551094"/>
            <a:ext cx="4829387" cy="43552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4800" dirty="0"/>
              <a:t>QnA</a:t>
            </a:r>
          </a:p>
          <a:p>
            <a:pPr marL="0" indent="0">
              <a:buNone/>
            </a:pPr>
            <a:endParaRPr lang="en-US" sz="14800" dirty="0"/>
          </a:p>
          <a:p>
            <a:pPr marL="0" indent="0">
              <a:buNone/>
            </a:pPr>
            <a:r>
              <a:rPr lang="en-US" sz="14800" dirty="0"/>
              <a:t>Anyone?</a:t>
            </a:r>
          </a:p>
          <a:p>
            <a:pPr marL="0" indent="0">
              <a:buNone/>
            </a:pPr>
            <a:endParaRPr lang="en-US" sz="14800" dirty="0"/>
          </a:p>
          <a:p>
            <a:pPr marL="0" indent="0">
              <a:buNone/>
            </a:pPr>
            <a:r>
              <a:rPr lang="en-US" sz="14800" dirty="0"/>
              <a:t>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478C-9CCD-49A2-9545-78BFBA9F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B92-0EB7-4F59-84E7-08F93749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aims to build a client application to allow new or existing gym members to create, alter, or remove their account from the gym database.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goal of the project is to make the application effective, easy to use and understand to prevent confusion. </a:t>
            </a:r>
          </a:p>
        </p:txBody>
      </p:sp>
    </p:spTree>
    <p:extLst>
      <p:ext uri="{BB962C8B-B14F-4D97-AF65-F5344CB8AC3E}">
        <p14:creationId xmlns:p14="http://schemas.microsoft.com/office/powerpoint/2010/main" val="11562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29C-A765-44B6-AEB3-6DE712E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0F7A-2027-4666-82BE-D99B8CDA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Manager/employee can make changes and edits to the application by;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Adding new member accounts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Changing membership tiers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Search for existing accounts from the database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Members can;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 delete their account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Change what activities they have access to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Change account information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7B25-C7B8-48BB-9EEC-FB21919D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4855-3288-446B-BACB-F5E33720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Bcrypt – All passwords are hashed in Bcrypt function for security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Bcrypt is a secure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hash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function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with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184-bit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hash value. Bcrypt salts your hashes automatically. You can get different hashes from the same input password because Bcrypt also creates a random string (the salt) to hash along with the input password. Bcrypt can re-hash an attempted password to see if it matches the stored hash, therefore can never be decrypted.</a:t>
            </a:r>
          </a:p>
        </p:txBody>
      </p:sp>
      <p:pic>
        <p:nvPicPr>
          <p:cNvPr id="5" name="Picture 4" descr="A picture containing drawing, cat&#10;&#10;Description automatically generated">
            <a:extLst>
              <a:ext uri="{FF2B5EF4-FFF2-40B4-BE49-F238E27FC236}">
                <a16:creationId xmlns:a16="http://schemas.microsoft.com/office/drawing/2014/main" id="{804193C8-AD34-43CC-9209-2D76AE0EDA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13473" r="5566" b="12200"/>
          <a:stretch/>
        </p:blipFill>
        <p:spPr>
          <a:xfrm>
            <a:off x="4322618" y="5514241"/>
            <a:ext cx="5116106" cy="12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C8F-EFDC-492C-BFCE-8D1E32A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E-R Diagram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7CD247-8B7E-4D60-88F7-D9E18DA8C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324"/>
            <a:ext cx="12192000" cy="5474676"/>
          </a:xfrm>
        </p:spPr>
      </p:pic>
    </p:spTree>
    <p:extLst>
      <p:ext uri="{BB962C8B-B14F-4D97-AF65-F5344CB8AC3E}">
        <p14:creationId xmlns:p14="http://schemas.microsoft.com/office/powerpoint/2010/main" val="412225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A15-C1CC-42D5-949A-EE547296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Programs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8620-0AC7-441F-A47E-3CCAD637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PostgreSQL – Relational Database Management System to hold our tables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Version 11.6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standard: Java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JDK 11.0.5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 hosted on Virtual Machine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Design Tool: Eclipse IDE &gt; Java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Windowbuilder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/Swing Designer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09B417E7-9ECC-48E0-971C-AD0980567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80" y="2456665"/>
            <a:ext cx="2641180" cy="264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9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7E8B-A3A8-4621-8E5A-7B74A14B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Login Panel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5C2F6-924B-4111-AA22-54566FB38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3" y="1825625"/>
            <a:ext cx="5888193" cy="4351338"/>
          </a:xfrm>
        </p:spPr>
      </p:pic>
    </p:spTree>
    <p:extLst>
      <p:ext uri="{BB962C8B-B14F-4D97-AF65-F5344CB8AC3E}">
        <p14:creationId xmlns:p14="http://schemas.microsoft.com/office/powerpoint/2010/main" val="341880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660D-2C8B-46B6-9BEF-0109DACF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Update Panel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EB68C-8862-4D9B-8A97-DD37ECE86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3" y="1825625"/>
            <a:ext cx="5888193" cy="4351338"/>
          </a:xfrm>
        </p:spPr>
      </p:pic>
    </p:spTree>
    <p:extLst>
      <p:ext uri="{BB962C8B-B14F-4D97-AF65-F5344CB8AC3E}">
        <p14:creationId xmlns:p14="http://schemas.microsoft.com/office/powerpoint/2010/main" val="240772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E92F-15DB-4976-9D19-B12F2AB4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5EE9F2-211E-42FC-BFC3-CB5C0B84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3" y="1825625"/>
            <a:ext cx="5888193" cy="4351338"/>
          </a:xfrm>
        </p:spPr>
      </p:pic>
    </p:spTree>
    <p:extLst>
      <p:ext uri="{BB962C8B-B14F-4D97-AF65-F5344CB8AC3E}">
        <p14:creationId xmlns:p14="http://schemas.microsoft.com/office/powerpoint/2010/main" val="317585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543</TotalTime>
  <Words>440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Operation Leg Day</vt:lpstr>
      <vt:lpstr>Overview</vt:lpstr>
      <vt:lpstr>Users Involved</vt:lpstr>
      <vt:lpstr>Passwords</vt:lpstr>
      <vt:lpstr>E-R Diagram</vt:lpstr>
      <vt:lpstr>Programs Used</vt:lpstr>
      <vt:lpstr>Login Panel</vt:lpstr>
      <vt:lpstr>User Update Panel</vt:lpstr>
      <vt:lpstr>User Delete</vt:lpstr>
      <vt:lpstr>User Selecting Tier Options</vt:lpstr>
      <vt:lpstr>Employee Create New User</vt:lpstr>
      <vt:lpstr>Employee Search Panel</vt:lpstr>
      <vt:lpstr>Work Distribution</vt:lpstr>
      <vt:lpstr>Future work</vt:lpstr>
      <vt:lpstr>Conclusion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Leg Day</dc:title>
  <dc:creator>David Holder</dc:creator>
  <cp:lastModifiedBy>Eddy</cp:lastModifiedBy>
  <cp:revision>46</cp:revision>
  <dcterms:created xsi:type="dcterms:W3CDTF">2019-12-01T16:06:51Z</dcterms:created>
  <dcterms:modified xsi:type="dcterms:W3CDTF">2019-12-02T02:30:08Z</dcterms:modified>
</cp:coreProperties>
</file>