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7FFA0-7FB1-4D15-92C6-2A9E3B0CE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7E4954-1896-4FE5-8DD9-FC10970F9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658EF8-3961-4E30-AEDC-18600F5A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8203-6C33-450C-AA3B-131126499A0B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FCE4E-9FDD-4B14-AD74-2973B5AB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AB715-A035-4173-98A6-8D0FC93B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451A-D00C-4B3E-A857-1121A431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2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B9B90-3D11-4509-9039-2A6F44FB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0F957-1C24-4FCE-8BA0-92284B74A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2BE8C8-62EF-441C-A2EA-95F33843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8203-6C33-450C-AA3B-131126499A0B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02351-FF10-409C-BF4B-F00D7B61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CC376-D34F-4A15-B9A4-03EE0CBB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451A-D00C-4B3E-A857-1121A431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9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0DB234-810A-4448-B1B8-2CFAAC528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BECCCB-848E-4073-BD99-CB8812A41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79E92-A5D0-4021-AB0A-263FB4E8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8203-6C33-450C-AA3B-131126499A0B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B78D7-4BCE-4605-A3F2-FEB60F1C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6E463-BA30-4B2F-9491-E197621E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451A-D00C-4B3E-A857-1121A431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17F7F-5B67-44A2-993E-5EB5B9EA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909EB-19BE-443B-8E93-B0A60C45C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5E1F92-4A9A-4A13-9092-7D135534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8203-6C33-450C-AA3B-131126499A0B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EB8E60-6200-4CDB-9410-4487BF20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15990-A64C-478C-991C-C848D44C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451A-D00C-4B3E-A857-1121A431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44A51-27F1-48DA-AC85-CF8190CB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3BDB67-FCBD-42C9-85FE-5AB7B55C9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03ABB-75B4-4099-9A02-7AC4DFDE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8203-6C33-450C-AA3B-131126499A0B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D31F2-EC72-4B9D-A648-67100199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3B758-EAE5-48B5-93A6-908BF336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451A-D00C-4B3E-A857-1121A431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4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6D2E1-4A44-4D7D-9495-8D26CF8D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10BB1-026F-4910-99A0-946E40B4F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8E98AE-3E3E-4644-9A55-BAE668232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AD5E70-122C-426C-8A92-A61DD4D6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8203-6C33-450C-AA3B-131126499A0B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60D518-2D67-45FD-BF15-287DDBED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AB019D-47C4-49E8-A94D-6DB6D03D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451A-D00C-4B3E-A857-1121A431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6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2CE47-451D-4FF9-B453-24DCE084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DEF9DE-2590-48BC-B371-503AD25C5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4EF14-2859-4179-A6E9-BE7C1A76C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E6046A-DFA5-412E-81ED-16467B2A6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A6625C-C26E-4AAA-901D-917CDA772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6339BC-2E5E-4F36-88FB-DDEC2D77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8203-6C33-450C-AA3B-131126499A0B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6DC89D-6467-45FE-97E1-3B10A678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234D0D-C9F3-49FE-8B40-4A354800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451A-D00C-4B3E-A857-1121A431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6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5E66B-BC79-4B88-984E-6E34CF62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F01927-5518-4297-82AB-3AFEA0EE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8203-6C33-450C-AA3B-131126499A0B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EE0E28-D030-4423-AC36-640310B1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A3F965-6776-41CA-99D5-E53414DA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451A-D00C-4B3E-A857-1121A431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3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B1127A-9E67-40BA-87EE-D8FF1EA4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8203-6C33-450C-AA3B-131126499A0B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1AEB45-3908-474A-9153-BF917F77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7E34E4-3D7B-46F3-9B9D-DE5FF5EF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451A-D00C-4B3E-A857-1121A431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7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F41BA-A293-4889-980A-E8F1C858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16DEA-E8F0-4112-B3FE-721A7C082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BE97DD-6C56-4B14-AE1E-F8F694793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D81E1B-5C72-4CD9-9D0B-52F3E7C0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8203-6C33-450C-AA3B-131126499A0B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D41BAE-14E1-4795-9749-C345F916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E5BEDF-659D-48C8-9AF0-3E842043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451A-D00C-4B3E-A857-1121A431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6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897F6-6B5C-4952-B859-22E7669B9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225CD6-ACBD-455B-8CBA-CFC758008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FF5486-6E1D-497C-9904-3DC3EE110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9BAF48-9CE7-4ACE-97DD-1C8D2CA6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8203-6C33-450C-AA3B-131126499A0B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7563BD-09CB-4233-B9D7-7A1641837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96E63E-BDD0-44CE-BF62-36A0F30C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451A-D00C-4B3E-A857-1121A431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0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0AC1EB-E9E1-4595-953F-8CF0BADF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CA30C3-BE5E-45CC-A0F7-02AF72DEF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28FC7-34E7-4E4B-92FB-02B1F0B71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B8203-6C33-450C-AA3B-131126499A0B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08469-1709-40EE-806D-D132E0858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D5D74-6EDF-4198-978F-6283AB05B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8451A-D00C-4B3E-A857-1121A431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2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184B1-A5FA-4BFE-B363-C7549685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G</a:t>
            </a:r>
            <a:r>
              <a:rPr lang="en-US" altLang="zh-CN" sz="5400" b="1" dirty="0">
                <a:solidFill>
                  <a:srgbClr val="002060"/>
                </a:solidFill>
              </a:rPr>
              <a:t>radient Descent</a:t>
            </a:r>
            <a:endParaRPr lang="en-US" sz="5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1ED7AE-B599-40FF-8859-B330B8568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4665"/>
                <a:ext cx="1098804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3600" dirty="0">
                    <a:solidFill>
                      <a:srgbClr val="7030A0"/>
                    </a:solidFill>
                  </a:rPr>
                  <a:t>Tip 1: Tuning your learning rates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en-US" sz="3200" dirty="0"/>
              </a:p>
              <a:p>
                <a:pPr lvl="1"/>
                <a:r>
                  <a:rPr lang="en-US" sz="3200" dirty="0"/>
                  <a:t>Giving different parameters different learning rates: </a:t>
                </a:r>
                <a:r>
                  <a:rPr lang="en-US" sz="3200" dirty="0">
                    <a:solidFill>
                      <a:srgbClr val="7030A0"/>
                    </a:solidFill>
                  </a:rPr>
                  <a:t>AdaGrad</a:t>
                </a:r>
              </a:p>
              <a:p>
                <a:pPr lvl="2"/>
                <a:r>
                  <a:rPr lang="en-US" sz="2800" dirty="0"/>
                  <a:t>|First derivative|/(Second derivative)</a:t>
                </a:r>
              </a:p>
              <a:p>
                <a:r>
                  <a:rPr lang="en-US" sz="3600" dirty="0">
                    <a:solidFill>
                      <a:srgbClr val="7030A0"/>
                    </a:solidFill>
                  </a:rPr>
                  <a:t>Tip 2: Stochastic Gradient Descent</a:t>
                </a:r>
              </a:p>
              <a:p>
                <a:r>
                  <a:rPr lang="en-US" sz="3600" dirty="0">
                    <a:solidFill>
                      <a:srgbClr val="7030A0"/>
                    </a:solidFill>
                  </a:rPr>
                  <a:t>Tip 3: Feature Scaling </a:t>
                </a:r>
              </a:p>
              <a:p>
                <a:r>
                  <a:rPr lang="en-US" sz="3600" dirty="0">
                    <a:solidFill>
                      <a:srgbClr val="7030A0"/>
                    </a:solidFill>
                  </a:rPr>
                  <a:t>Gradient Descent Theory</a:t>
                </a:r>
                <a:r>
                  <a:rPr lang="en-US" sz="3600" dirty="0"/>
                  <a:t>: Multivariable Taylor Series </a:t>
                </a:r>
              </a:p>
              <a:p>
                <a:r>
                  <a:rPr lang="en-US" sz="3600" dirty="0"/>
                  <a:t>More Limitation of GD: </a:t>
                </a:r>
                <a:r>
                  <a:rPr lang="en-US" sz="3600" dirty="0">
                    <a:solidFill>
                      <a:srgbClr val="7030A0"/>
                    </a:solidFill>
                  </a:rPr>
                  <a:t>plateau</a:t>
                </a:r>
                <a:r>
                  <a:rPr lang="en-US" sz="3600" dirty="0"/>
                  <a:t>, saddle point, local minima</a:t>
                </a:r>
              </a:p>
              <a:p>
                <a:endParaRPr lang="en-US" sz="36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1ED7AE-B599-40FF-8859-B330B8568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4665"/>
                <a:ext cx="10988040" cy="4351338"/>
              </a:xfrm>
              <a:blipFill>
                <a:blip r:embed="rId2"/>
                <a:stretch>
                  <a:fillRect l="-1332" t="-2941" b="-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EE0D82-B488-49AB-AE02-9D239AB6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Learning, H</a:t>
            </a:r>
            <a:r>
              <a:rPr lang="en-US" altLang="zh-CN"/>
              <a:t>ong-yi 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4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Gradient Descent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Descent</dc:title>
  <dc:creator>鹏 李</dc:creator>
  <cp:lastModifiedBy>鹏 李</cp:lastModifiedBy>
  <cp:revision>2</cp:revision>
  <dcterms:created xsi:type="dcterms:W3CDTF">2019-08-16T11:40:14Z</dcterms:created>
  <dcterms:modified xsi:type="dcterms:W3CDTF">2019-08-16T11:41:43Z</dcterms:modified>
</cp:coreProperties>
</file>