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1" autoAdjust="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87565-F6D1-480E-8E7A-6FC847B68E11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35E1F-F0EA-425D-8BC9-BA1AB522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079348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基本想法：相同类别的事物某些特征上具有相似的地方（什么特征？多么相似？）</a:t>
            </a:r>
            <a:endParaRPr lang="en-US" altLang="zh-CN" dirty="0"/>
          </a:p>
          <a:p>
            <a:r>
              <a:rPr lang="zh-CN" altLang="en-US" dirty="0"/>
              <a:t>最近邻</a:t>
            </a:r>
            <a:endParaRPr lang="en-US" altLang="zh-CN" dirty="0"/>
          </a:p>
          <a:p>
            <a:r>
              <a:rPr lang="zh-CN" altLang="en-US" dirty="0"/>
              <a:t>没有显式的学习过程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5E1F-F0EA-425D-8BC9-BA1AB5229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训练集、距离度量、</a:t>
            </a:r>
            <a:r>
              <a:rPr lang="en-US" altLang="zh-CN" dirty="0"/>
              <a:t>k</a:t>
            </a:r>
            <a:r>
              <a:rPr lang="zh-CN" altLang="en-US" dirty="0"/>
              <a:t>值、分类决策规则确定后，任何一个输入的类别就确定，对特征空间的划分就确定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5E1F-F0EA-425D-8BC9-BA1AB5229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其实还有很多距离度量  马氏距离比较重要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5E1F-F0EA-425D-8BC9-BA1AB5229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越小，模型越复杂；</a:t>
            </a:r>
            <a:r>
              <a:rPr lang="en-US" altLang="zh-CN" dirty="0"/>
              <a:t>k</a:t>
            </a:r>
            <a:r>
              <a:rPr lang="zh-CN" altLang="en-US" dirty="0"/>
              <a:t>越大，模型越简单</a:t>
            </a:r>
            <a:endParaRPr lang="en-US" altLang="zh-CN" dirty="0"/>
          </a:p>
          <a:p>
            <a:r>
              <a:rPr lang="zh-CN" altLang="en-US" dirty="0"/>
              <a:t>要么引入噪声  要么距离较远的点起作用</a:t>
            </a:r>
            <a:endParaRPr lang="en-US" altLang="zh-CN" dirty="0"/>
          </a:p>
          <a:p>
            <a:r>
              <a:rPr lang="zh-CN" altLang="en-US" dirty="0"/>
              <a:t>近似误差和估计误差参考：</a:t>
            </a:r>
            <a:r>
              <a:rPr lang="en-US" dirty="0">
                <a:hlinkClick r:id="rId3"/>
              </a:rPr>
              <a:t>https://www.zhihu.com/question/60793482</a:t>
            </a:r>
            <a:endParaRPr lang="en-US" altLang="zh-CN" dirty="0"/>
          </a:p>
          <a:p>
            <a:r>
              <a:rPr lang="zh-CN" altLang="en-US" dirty="0"/>
              <a:t>方式：交叉验证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5E1F-F0EA-425D-8BC9-BA1AB5229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选择不同的</a:t>
            </a:r>
            <a:r>
              <a:rPr lang="en-US" altLang="zh-CN" dirty="0"/>
              <a:t>k</a:t>
            </a:r>
            <a:r>
              <a:rPr lang="zh-CN" altLang="en-US" dirty="0"/>
              <a:t>进行交叉验证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5E1F-F0EA-425D-8BC9-BA1AB5229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基于距离加权的多数表决规则</a:t>
            </a:r>
            <a:endParaRPr lang="en-US" dirty="0"/>
          </a:p>
          <a:p>
            <a:endParaRPr lang="en-US" dirty="0"/>
          </a:p>
          <a:p>
            <a:r>
              <a:rPr lang="zh-CN" altLang="en-US" b="1" dirty="0"/>
              <a:t>多数表决规则等价于经验风险最小化：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我们利用已知的经验数据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训练数据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来计算目标风险函数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损失函数的期望值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，调整参数使得经验风险逐渐逼近理想的期望风险的最小值，这一过程就是经验风险最小化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5E1F-F0EA-425D-8BC9-BA1AB5229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用空间节约时间：解决样本多和维度高的问题</a:t>
            </a:r>
            <a:endParaRPr lang="en-US" altLang="zh-CN" dirty="0"/>
          </a:p>
          <a:p>
            <a:r>
              <a:rPr lang="en-US" altLang="zh-CN" dirty="0" err="1"/>
              <a:t>Kd</a:t>
            </a:r>
            <a:r>
              <a:rPr lang="en-US" altLang="zh-CN" dirty="0"/>
              <a:t>-tree</a:t>
            </a:r>
            <a:r>
              <a:rPr lang="zh-CN" altLang="en-US" dirty="0"/>
              <a:t>中的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 err="1"/>
              <a:t>kNN</a:t>
            </a:r>
            <a:r>
              <a:rPr lang="zh-CN" altLang="en-US" dirty="0"/>
              <a:t>中的</a:t>
            </a:r>
            <a:r>
              <a:rPr lang="en-US" altLang="zh-CN" dirty="0"/>
              <a:t>k</a:t>
            </a:r>
            <a:r>
              <a:rPr lang="zh-CN" altLang="en-US" dirty="0"/>
              <a:t>不同：</a:t>
            </a:r>
            <a:r>
              <a:rPr lang="en-US" altLang="zh-CN" dirty="0" err="1"/>
              <a:t>kd</a:t>
            </a:r>
            <a:r>
              <a:rPr lang="en-US" altLang="zh-CN" dirty="0"/>
              <a:t>-tree</a:t>
            </a:r>
            <a:r>
              <a:rPr lang="zh-CN" altLang="en-US" dirty="0"/>
              <a:t>中表示的是</a:t>
            </a:r>
            <a:r>
              <a:rPr lang="en-US" altLang="zh-CN" dirty="0"/>
              <a:t>k</a:t>
            </a:r>
            <a:r>
              <a:rPr lang="zh-CN" altLang="en-US" dirty="0"/>
              <a:t>维空间中的树结构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5E1F-F0EA-425D-8BC9-BA1AB5229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3BD82-2C58-4984-B03C-054328BD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0A89F-38B1-4783-9B04-AC0C7ECCD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3B7DD-E483-40F1-81BB-2E71EFA8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6735B-F03D-465A-8411-5B3341BA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5A3C-7740-444C-9E77-773B138D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54EA-8D9D-4A89-8C9B-9A2511F4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81588-71A0-49EC-8013-BDCBC49D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EAA8D-0F00-4D56-8E3E-8AD6DF4E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02DE3-792F-40E2-9F51-8A7641C2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E5E81-D572-4727-9E35-4DFDF024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C9EE8D-E89E-4D1E-A164-2D2E1018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B2436-5FDC-4F82-AE2F-909407F1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5D25-8F9E-4BC7-9FFA-B8DD78CB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615D9-4AE7-4D3D-BBF7-C67EB378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8F9C2-FB19-45AB-89FC-F0B66EBE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504E9-A7F5-4EF1-A14A-62DC9CEF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9DA9-5A8B-431E-B8B5-0F741F7F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9F7B2-F9D3-450E-978B-A3897CB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9A81B-4074-41F2-BA3F-061FAC2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13B4B-0017-46B8-819D-7CAF1843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BE00-F18B-48AC-A2CF-C6A61C5D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55DE0-84A6-4DE7-8F89-A7D40BEE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5D6F8-A048-4C19-88B4-352D952C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2D6EF-DF1D-4686-909C-B45B82C9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F72A0-06BA-4065-A710-A4197293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9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94A28-7D16-43A7-A74D-48AF6270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00CCA-1898-4798-904B-9E1DC6806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88AA2-C182-445D-8DAF-7E2915E5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5A8B0-8F5C-4CD5-B2BC-74A5D7FD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FFBD6-D89C-4C60-9F67-A64AE498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167CD-23C7-4F05-9416-D77F854D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3DCD-A239-4ED8-A400-BFB147D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D9851-36D6-49D8-B8A2-3E0C00E0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D750-1825-4A46-BF4A-CCF856B8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C134D2-B0A6-4367-921B-F15AE35CC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B0DC5C-1F08-415F-BF5F-BE262ACB1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333906-5062-449A-A603-A79A63BA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05E14B-777C-4567-9413-D3D62A12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A8CC4-036D-411D-9216-9C3B470F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2208E-775A-428A-8299-806C87E8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9DC933-2536-4C24-A82D-4385D7F8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0519B-7855-4339-BFE6-C3E6797C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6B298-CA72-4737-8C18-8D02A82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9B7B3-2654-4154-991E-76CCE620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546468-2778-4788-B149-E338C7FD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A0BA2-8E2D-4135-B1EA-F586EC91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D7B83-EAC8-436D-B7AC-7E39F0A9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25C78-4FB4-4AF2-830D-25C81F85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710D4-1114-489B-9B65-7F290C91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72F26-15D4-4701-8833-5FE8E506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A39B3-746C-430F-AE01-77BA71E7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91842-D9AC-4EF1-B571-1FF241D7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5B94D-3539-41FD-ABEE-84132D67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60298C-2528-4B54-91B3-7EB89433C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58DBA-C78A-4AF6-95E6-24CCBC9C3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3D012-76A5-4CA6-8271-CED1F487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E1287-058B-4668-9D75-E73AB84E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EE38C-528E-4AA1-93C3-CE6D414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A98280-9B4F-4F4E-ACFE-C29675C9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AD3E3-91C0-4EA6-8F2E-7B17AF31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1F510-910E-4698-91DA-178F91B7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5AF1-88E5-4CE2-8D2A-44D87A589BD2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E1526-D4A2-436E-9162-68B6D739A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5B8D-4A2A-4D07-9231-50D1FDD2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7889-0489-4D2C-BDCC-507B11F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lp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hihu.com/question/6079348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D50D4-8728-4F3B-96AF-016ED37F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k</a:t>
            </a:r>
            <a:r>
              <a:rPr lang="en-US" sz="7200" dirty="0"/>
              <a:t> </a:t>
            </a:r>
            <a:r>
              <a:rPr lang="zh-CN" altLang="en-US" sz="7200" dirty="0"/>
              <a:t>近邻法</a:t>
            </a:r>
            <a:endParaRPr 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B4131-47F6-498A-A160-644FC2BC9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eng Li</a:t>
            </a:r>
          </a:p>
          <a:p>
            <a:r>
              <a:rPr lang="en-US" dirty="0">
                <a:hlinkClick r:id="rId2"/>
              </a:rPr>
              <a:t>https://simplelp.github.io/</a:t>
            </a:r>
            <a:endParaRPr lang="en-US" dirty="0"/>
          </a:p>
          <a:p>
            <a:r>
              <a:rPr lang="en-US" dirty="0"/>
              <a:t>2019/06/03</a:t>
            </a:r>
          </a:p>
        </p:txBody>
      </p:sp>
    </p:spTree>
    <p:extLst>
      <p:ext uri="{BB962C8B-B14F-4D97-AF65-F5344CB8AC3E}">
        <p14:creationId xmlns:p14="http://schemas.microsoft.com/office/powerpoint/2010/main" val="21924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5BC9D-412D-4C98-B781-75BCA510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近邻法的实现：</a:t>
            </a:r>
            <a:r>
              <a:rPr lang="en-US" altLang="zh-CN" dirty="0" err="1"/>
              <a:t>kd</a:t>
            </a:r>
            <a:r>
              <a:rPr lang="zh-CN" altLang="en-US" dirty="0"/>
              <a:t>树</a:t>
            </a:r>
            <a:endParaRPr lang="en-US" dirty="0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8845ED3D-5FEB-4E0C-BDFA-0193F0592028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03" y="1690688"/>
            <a:ext cx="4556393" cy="47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5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C5D7-3EB1-49B2-9BBE-AB1A466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449D7-4003-4898-9356-C9BB7B38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Kd</a:t>
            </a:r>
            <a:r>
              <a:rPr lang="zh-CN" altLang="en-US" dirty="0"/>
              <a:t>树的建立与搜索（重点）</a:t>
            </a:r>
            <a:endParaRPr lang="en-US" altLang="zh-CN" dirty="0"/>
          </a:p>
          <a:p>
            <a:r>
              <a:rPr lang="en-US" altLang="zh-CN" dirty="0" err="1"/>
              <a:t>kNN</a:t>
            </a:r>
            <a:r>
              <a:rPr lang="zh-CN" altLang="en-US" dirty="0"/>
              <a:t>算法的复杂度</a:t>
            </a:r>
            <a:endParaRPr lang="en-US" altLang="zh-CN" dirty="0"/>
          </a:p>
          <a:p>
            <a:r>
              <a:rPr lang="en-US" altLang="zh-CN" dirty="0" err="1"/>
              <a:t>kNN</a:t>
            </a:r>
            <a:r>
              <a:rPr lang="zh-CN" altLang="en-US" dirty="0"/>
              <a:t>算法距离度量上的改进方式</a:t>
            </a:r>
            <a:endParaRPr lang="en-US" altLang="zh-CN" dirty="0"/>
          </a:p>
          <a:p>
            <a:r>
              <a:rPr lang="en-US" dirty="0" err="1"/>
              <a:t>kNN</a:t>
            </a:r>
            <a:r>
              <a:rPr lang="zh-CN" altLang="en-US" dirty="0"/>
              <a:t>算法的实现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90F4FB-1155-4CAF-878B-80C164287F2B}"/>
              </a:ext>
            </a:extLst>
          </p:cNvPr>
          <p:cNvSpPr txBox="1"/>
          <p:nvPr/>
        </p:nvSpPr>
        <p:spPr>
          <a:xfrm>
            <a:off x="4129489" y="2767280"/>
            <a:ext cx="3933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71943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53BDA-9607-41BA-9328-E562600E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zh-CN" altLang="en-US" dirty="0"/>
              <a:t> 近邻算法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015F2C1-777C-4243-AF57-7EA11DDF39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10" y="1690688"/>
            <a:ext cx="48169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AB80-21EA-409A-8F0E-0656FCDC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zh-CN" altLang="en-US" dirty="0"/>
              <a:t> 近邻算法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722A13-8B97-4746-B1BC-246302B7C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36" y="1825625"/>
            <a:ext cx="8181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A458D-A55D-45C0-ADDF-70B6DCD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zh-CN" altLang="en-US" dirty="0"/>
              <a:t> 近邻算法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429A1CB-8C0C-4961-9FEF-CC4DE34FB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14" y="1327785"/>
            <a:ext cx="6636972" cy="49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05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3BF76-CDFF-4B76-890E-C92C7E79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zh-CN" altLang="en-US" dirty="0"/>
              <a:t> 近邻算法三要素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D8D4D-CC96-4213-926A-66506ED8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距离度量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K</a:t>
            </a:r>
            <a:r>
              <a:rPr lang="zh-CN" altLang="en-US" dirty="0"/>
              <a:t>值的选择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分类决策规则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97C75-9A16-429B-96AB-BADCC922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距离度量</a:t>
            </a:r>
            <a:endParaRPr lang="en-US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F98AA53-7BF3-48F9-85BA-207DCB99A9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07" y="1505052"/>
            <a:ext cx="5437505" cy="415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8AA711-F9F6-42FA-A91B-4F978143C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3157536"/>
            <a:ext cx="3276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67B0-1BB8-43D8-8D83-FB06E632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值的选择</a:t>
            </a:r>
            <a:endParaRPr lang="en-US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8560F3AA-A8E0-42E4-8E80-2E65FCE10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043906"/>
            <a:ext cx="85915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231D0B-FF1D-4B20-A34F-207F31CC18E7}"/>
              </a:ext>
            </a:extLst>
          </p:cNvPr>
          <p:cNvSpPr/>
          <p:nvPr/>
        </p:nvSpPr>
        <p:spPr>
          <a:xfrm>
            <a:off x="7838308" y="6488668"/>
            <a:ext cx="435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https://www.zhihu.com/question/60793482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0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E02EB-19D7-417E-94CF-540B5650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值的选择</a:t>
            </a:r>
            <a:endParaRPr lang="en-US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FD001A0C-688E-401F-B2F7-C21498B99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49" y="1607918"/>
            <a:ext cx="5582901" cy="42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3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0CC7-ECEC-41BA-B14F-AA3CAD17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分类决策规则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46EFB-808E-433B-8B78-1A79C6FC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多数表决规则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53BFB623-5188-4F72-B0D1-541E41CA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10" y="1960562"/>
            <a:ext cx="48169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6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315</Words>
  <Application>Microsoft Office PowerPoint</Application>
  <PresentationFormat>宽屏</PresentationFormat>
  <Paragraphs>48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k 近邻法</vt:lpstr>
      <vt:lpstr>K 近邻算法</vt:lpstr>
      <vt:lpstr>K 近邻算法</vt:lpstr>
      <vt:lpstr>K 近邻算法</vt:lpstr>
      <vt:lpstr>K 近邻算法三要素</vt:lpstr>
      <vt:lpstr>距离度量</vt:lpstr>
      <vt:lpstr>K值的选择</vt:lpstr>
      <vt:lpstr>K值的选择</vt:lpstr>
      <vt:lpstr>分类决策规则</vt:lpstr>
      <vt:lpstr>K近邻法的实现：kd树</vt:lpstr>
      <vt:lpstr>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近邻法</dc:title>
  <dc:creator>鹏 李</dc:creator>
  <cp:lastModifiedBy>鹏 李</cp:lastModifiedBy>
  <cp:revision>5</cp:revision>
  <cp:lastPrinted>2019-06-03T13:36:50Z</cp:lastPrinted>
  <dcterms:created xsi:type="dcterms:W3CDTF">2019-06-03T12:53:07Z</dcterms:created>
  <dcterms:modified xsi:type="dcterms:W3CDTF">2019-06-03T13:36:51Z</dcterms:modified>
</cp:coreProperties>
</file>