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14" autoAdjust="0"/>
  </p:normalViewPr>
  <p:slideViewPr>
    <p:cSldViewPr snapToGrid="0">
      <p:cViewPr varScale="1">
        <p:scale>
          <a:sx n="54" d="100"/>
          <a:sy n="54" d="100"/>
        </p:scale>
        <p:origin x="11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BC194-88B6-4FE8-B3C0-6FC89247C5F9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22F6C-7E7D-4AB0-AFB6-ED6A58CCF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9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机器学习要学习的规律一定要保证先存在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22F6C-7E7D-4AB0-AFB6-ED6A58CCF0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01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</a:t>
            </a:r>
            <a:r>
              <a:rPr lang="en-US" altLang="zh-CN" dirty="0"/>
              <a:t>P(X,Y)</a:t>
            </a:r>
            <a:r>
              <a:rPr lang="zh-CN" altLang="en-US" dirty="0"/>
              <a:t>独立同分布产生</a:t>
            </a:r>
            <a:endParaRPr lang="en-US" altLang="zh-CN" dirty="0"/>
          </a:p>
          <a:p>
            <a:r>
              <a:rPr lang="zh-CN" altLang="en-US" dirty="0"/>
              <a:t>特征条件独立性假设</a:t>
            </a:r>
            <a:r>
              <a:rPr lang="en-US" altLang="zh-CN" dirty="0"/>
              <a:t>+</a:t>
            </a:r>
            <a:r>
              <a:rPr lang="zh-CN" altLang="en-US" dirty="0"/>
              <a:t>贝叶斯定理</a:t>
            </a:r>
            <a:r>
              <a:rPr lang="en-US" altLang="zh-CN" dirty="0"/>
              <a:t>+</a:t>
            </a:r>
            <a:r>
              <a:rPr lang="zh-CN" altLang="en-US" dirty="0"/>
              <a:t>最大后验概率</a:t>
            </a:r>
            <a:endParaRPr lang="en-US" altLang="zh-CN" dirty="0"/>
          </a:p>
          <a:p>
            <a:r>
              <a:rPr lang="zh-CN" altLang="en-US" dirty="0"/>
              <a:t>朴素贝叶斯和贝叶斯估计不同</a:t>
            </a:r>
            <a:endParaRPr lang="en-US" altLang="zh-CN" dirty="0"/>
          </a:p>
          <a:p>
            <a:r>
              <a:rPr lang="zh-CN" altLang="en-US" dirty="0"/>
              <a:t>生成模型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22F6C-7E7D-4AB0-AFB6-ED6A58CCF0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74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=0: </a:t>
                </a:r>
                <a:r>
                  <a:rPr lang="zh-CN" altLang="en-US" dirty="0"/>
                  <a:t>极大似然估计</a:t>
                </a:r>
                <a:endParaRPr lang="en-US" altLang="zh-CN" dirty="0"/>
              </a:p>
              <a:p>
                <a:pPr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/>
                  <a:t>=1</a:t>
                </a:r>
                <a:r>
                  <a:rPr lang="zh-CN" altLang="en-US" dirty="0"/>
                  <a:t>：拉普拉斯平滑</a:t>
                </a:r>
                <a:endParaRPr 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i="0">
                    <a:latin typeface="Cambria Math" panose="02040503050406030204" pitchFamily="18" charset="0"/>
                  </a:rPr>
                  <a:t>𝜆</a:t>
                </a:r>
                <a:r>
                  <a:rPr lang="en-US" dirty="0"/>
                  <a:t>=0: </a:t>
                </a:r>
                <a:r>
                  <a:rPr lang="zh-CN" altLang="en-US" dirty="0"/>
                  <a:t>极大似然估计</a:t>
                </a:r>
                <a:endParaRPr lang="en-US" altLang="zh-CN" dirty="0"/>
              </a:p>
              <a:p>
                <a:pPr/>
                <a:r>
                  <a:rPr lang="en-US" i="0">
                    <a:latin typeface="Cambria Math" panose="02040503050406030204" pitchFamily="18" charset="0"/>
                  </a:rPr>
                  <a:t>𝜆</a:t>
                </a:r>
                <a:r>
                  <a:rPr lang="en-US" altLang="zh-CN" dirty="0"/>
                  <a:t>=1</a:t>
                </a:r>
                <a:r>
                  <a:rPr lang="zh-CN" altLang="en-US" dirty="0"/>
                  <a:t>：拉普拉斯平滑</a:t>
                </a:r>
                <a:endParaRPr 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22F6C-7E7D-4AB0-AFB6-ED6A58CCF0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1DD68-3F62-4295-8E46-5C7A4CBD6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6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365CA2-C35D-45A7-92E5-AF33CE52B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3B62F-C8B8-4351-A0C7-FD39DB23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4ED2-F2A2-4AF0-AE7F-2B1DB2E92268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A73C61-521F-46C7-8453-DE065D55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ED2DB9-F20D-47AE-A9D3-398D95AF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DBF-F63C-431C-A5D0-1179FF71C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8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5B459-EDAF-4FE1-B9EB-08C443C4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C92B36-1B53-4ECE-A1F7-86C13F4D8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DF0FE-7769-4554-BB22-6D2DF55C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4ED2-F2A2-4AF0-AE7F-2B1DB2E92268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5EF70-88DA-46E0-8401-145D2F00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93AC0-916F-48D5-99AF-62F751F2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DBF-F63C-431C-A5D0-1179FF71C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73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5E9C7F-0484-4920-ACFB-AA2A7FF00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C71E48-1909-41EF-B6BD-7FB8BF8AA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65BAD-0D83-46AD-A3CB-72BE3A80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4ED2-F2A2-4AF0-AE7F-2B1DB2E92268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44018-3C18-41B5-A725-68F29D78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6639C-7BA4-43F5-8CD0-087DD944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DBF-F63C-431C-A5D0-1179FF71C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7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2D30A-1CFF-4334-AFB5-20B4E5E7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A2338-2343-40E9-B14D-086F11D32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61A44-913F-4C41-8202-42198F25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4ED2-F2A2-4AF0-AE7F-2B1DB2E92268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11FEAB-98AF-4B4B-91DB-F4C2DA21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38E633-95F5-4CBE-A75A-333CAC35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DBF-F63C-431C-A5D0-1179FF71C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9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99692-A893-4873-86C9-320F0703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66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A155E9-A0FE-4605-8585-6674094F9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5D036-B492-4597-AC4A-05E24944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4ED2-F2A2-4AF0-AE7F-2B1DB2E92268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32613-1259-4773-A484-D7B06B02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D9450-9D00-479B-9CA3-F883A378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DBF-F63C-431C-A5D0-1179FF71C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2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CC721-4770-4503-AA58-3E706B6D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B22E1-1255-4171-B4C5-EE5879ACD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FDA2A3-E3B4-4392-B8AC-8C1D30F36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541454-12CB-4C5D-8DB4-1D37871C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4ED2-F2A2-4AF0-AE7F-2B1DB2E92268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841EB3-E688-4EEE-9508-90EBDD56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77FFC5-A403-4AEB-922C-1B7484E6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DBF-F63C-431C-A5D0-1179FF71C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DA372-1CCB-4D91-8BCF-32C08F19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FF0F8-A6F0-4D27-B608-C2330FC8C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91A9CA-2F23-4D8E-A37C-3F972C614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02805A-3F91-4CCA-BFBB-193E2D739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F709B-8A64-4567-A9BA-16759FA77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D59A36-1D82-481E-9B10-2067200A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4ED2-F2A2-4AF0-AE7F-2B1DB2E92268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AC6B97-2FF1-4671-894D-7A70EA1D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6678C3-5E1B-447E-8B05-54B35D6F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DBF-F63C-431C-A5D0-1179FF71C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CCBC7-9085-4A32-95F5-81337C0E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CE48BF-9F5F-429B-8C2F-00920564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4ED2-F2A2-4AF0-AE7F-2B1DB2E92268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198ADF-E3A1-4A94-A0D6-40CF663D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AD7AA3-F160-45ED-A5EE-9D93AC11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DBF-F63C-431C-A5D0-1179FF71C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7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50212B-9DFD-4873-A28D-435021CC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4ED2-F2A2-4AF0-AE7F-2B1DB2E92268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146900-4A94-4B67-84DD-A22827DA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EF9437-B47B-4EF0-8D1A-F1A7CA00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DBF-F63C-431C-A5D0-1179FF71C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3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62211-FFF8-4B76-8790-82E5B0783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F15F1-51CE-486D-B560-D660B490F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AF0308-3761-4237-82A1-27C0FC28D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29E4ED-3CA3-4DCC-965F-E7AC2099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4ED2-F2A2-4AF0-AE7F-2B1DB2E92268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ED1A0A-16C7-4E79-8F05-61EC0516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E0C051-113C-49C8-B56B-184CA682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DBF-F63C-431C-A5D0-1179FF71C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0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3B1AA-95A3-4F94-9AA1-48A8D15F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A67744-22B6-420A-9647-A9FEEF7C7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C9F924-EEB6-4E94-87C0-C8031A399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68882C-E61C-4681-94D8-0C2DE0A2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4ED2-F2A2-4AF0-AE7F-2B1DB2E92268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D4D5FD-79CF-4467-A8F8-C0A07D1A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4B219-C7AF-48FE-A5A3-805C92FF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6BDBF-F63C-431C-A5D0-1179FF71C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2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83C4CA-DC08-43BC-A513-6F5EF3DE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7ACD10-346B-4967-9A4E-0B0C9F6AC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9DE1D-3256-4698-872D-26B6A1F1D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4ED2-F2A2-4AF0-AE7F-2B1DB2E92268}" type="datetimeFigureOut">
              <a:rPr lang="en-US" smtClean="0"/>
              <a:t>2019-06-03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E37B8-2FE7-4F11-83D0-726B143B8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F1F9B8-686D-4016-828F-8506610E3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BDBF-F63C-431C-A5D0-1179FF71C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9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lp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AA6DE-F2EE-49F7-9655-B74A8BABF0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朴素贝叶斯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CAE866-B3FC-4D88-8486-919FA0F1D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altLang="zh-CN" dirty="0"/>
              <a:t>eng Li</a:t>
            </a:r>
          </a:p>
          <a:p>
            <a:r>
              <a:rPr lang="en-US" dirty="0">
                <a:hlinkClick r:id="rId3"/>
              </a:rPr>
              <a:t>https://simplelp.github.io/</a:t>
            </a:r>
            <a:endParaRPr lang="en-US" dirty="0"/>
          </a:p>
          <a:p>
            <a:r>
              <a:rPr lang="en-US" dirty="0"/>
              <a:t>2019/06/03</a:t>
            </a:r>
          </a:p>
        </p:txBody>
      </p:sp>
    </p:spTree>
    <p:extLst>
      <p:ext uri="{BB962C8B-B14F-4D97-AF65-F5344CB8AC3E}">
        <p14:creationId xmlns:p14="http://schemas.microsoft.com/office/powerpoint/2010/main" val="2904973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97AF7-2191-490E-9F1A-B16BA793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朴素贝叶斯分类器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EFB558D-5403-4FCD-98FF-42694B66C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3710" y="2362517"/>
            <a:ext cx="6124575" cy="1000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47F85A-4AC8-472A-9AA6-7471C5BCE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109" y="4186872"/>
            <a:ext cx="50577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9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A73CF-5354-4C57-B512-8B5AFC21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参数估计：最大似然估计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50968DB-E8CB-45F9-8C10-396C531FE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0481" y="1924040"/>
            <a:ext cx="4391025" cy="1114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7DB9A5-3B93-45DD-9F29-AC18C487E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49" y="3514230"/>
            <a:ext cx="53721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6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3D1FD-D039-4B5B-9EF0-AF2E90D9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参数估计：贝叶斯估计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56A7EC4-FF82-4633-BD18-21BF6ADE79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05185" y="3691248"/>
            <a:ext cx="5381625" cy="1428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68BF77-9AC2-40D9-AE21-6155230B0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611" y="2099953"/>
            <a:ext cx="31527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5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0E196-D3A4-41DE-B355-D04F81B5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AAFB7-7DD6-4915-BE5E-77C9D043F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证明后验概率最大化等价于期望风险最小化（可参考课本）</a:t>
            </a:r>
            <a:endParaRPr lang="en-US" altLang="zh-CN" dirty="0"/>
          </a:p>
          <a:p>
            <a:r>
              <a:rPr lang="zh-CN" altLang="en-US" dirty="0"/>
              <a:t>两种参数估计的证明</a:t>
            </a:r>
            <a:endParaRPr lang="en-US" altLang="zh-CN" dirty="0"/>
          </a:p>
          <a:p>
            <a:r>
              <a:rPr lang="zh-CN" altLang="en-US" dirty="0"/>
              <a:t>利用两种参数估计方法对例题</a:t>
            </a:r>
            <a:r>
              <a:rPr lang="en-US" altLang="zh-CN" dirty="0"/>
              <a:t>4.1</a:t>
            </a:r>
            <a:r>
              <a:rPr lang="zh-CN" altLang="en-US" dirty="0"/>
              <a:t>进行分类</a:t>
            </a:r>
            <a:endParaRPr lang="en-US" altLang="zh-CN" dirty="0"/>
          </a:p>
          <a:p>
            <a:r>
              <a:rPr lang="zh-CN" altLang="en-US" dirty="0"/>
              <a:t>代码实现朴素贝叶斯分类器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84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0976B2-23CD-440F-B999-62485EDCEFD3}"/>
              </a:ext>
            </a:extLst>
          </p:cNvPr>
          <p:cNvSpPr txBox="1"/>
          <p:nvPr/>
        </p:nvSpPr>
        <p:spPr>
          <a:xfrm>
            <a:off x="4035630" y="2705725"/>
            <a:ext cx="41207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rgbClr val="002060"/>
                </a:solidFill>
              </a:rPr>
              <a:t>Thanks !</a:t>
            </a:r>
          </a:p>
        </p:txBody>
      </p:sp>
    </p:spTree>
    <p:extLst>
      <p:ext uri="{BB962C8B-B14F-4D97-AF65-F5344CB8AC3E}">
        <p14:creationId xmlns:p14="http://schemas.microsoft.com/office/powerpoint/2010/main" val="187666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108</Words>
  <Application>Microsoft Office PowerPoint</Application>
  <PresentationFormat>宽屏</PresentationFormat>
  <Paragraphs>23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主题​​</vt:lpstr>
      <vt:lpstr>朴素贝叶斯</vt:lpstr>
      <vt:lpstr>朴素贝叶斯分类器</vt:lpstr>
      <vt:lpstr>参数估计：最大似然估计</vt:lpstr>
      <vt:lpstr>参数估计：贝叶斯估计</vt:lpstr>
      <vt:lpstr>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朴素贝叶斯</dc:title>
  <dc:creator>鹏 李</dc:creator>
  <cp:lastModifiedBy>鹏 李</cp:lastModifiedBy>
  <cp:revision>2</cp:revision>
  <cp:lastPrinted>2019-06-03T14:27:41Z</cp:lastPrinted>
  <dcterms:created xsi:type="dcterms:W3CDTF">2019-06-03T14:12:58Z</dcterms:created>
  <dcterms:modified xsi:type="dcterms:W3CDTF">2019-06-03T14:27:48Z</dcterms:modified>
</cp:coreProperties>
</file>