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1" r:id="rId9"/>
    <p:sldId id="266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1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C15EB-783B-4E92-B58E-5D00E703F83F}" type="datetimeFigureOut">
              <a:rPr lang="en-US" smtClean="0"/>
              <a:t>2019-06-02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5BB54-701F-4C50-9755-703C4526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定义在线性空间上的线性分类器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注意是点乘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5BB54-701F-4C50-9755-703C4526BE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一种方式：权重</a:t>
            </a:r>
            <a:endParaRPr lang="en-US" altLang="zh-CN" dirty="0"/>
          </a:p>
          <a:p>
            <a:r>
              <a:rPr lang="zh-CN" altLang="en-US" dirty="0"/>
              <a:t>一种方式：向量的调整</a:t>
            </a:r>
            <a:endParaRPr lang="en-US" altLang="zh-CN" dirty="0"/>
          </a:p>
          <a:p>
            <a:r>
              <a:rPr lang="zh-CN" altLang="en-US" dirty="0"/>
              <a:t>另外一种方式：考虑成超平面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5BB54-701F-4C50-9755-703C4526BE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0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以误分类点的总数作为损失函数：不可导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误分类点越少，误分类点离超平面越近，损失函数的值越小</a:t>
            </a:r>
            <a:endParaRPr lang="en-US" altLang="zh-CN" dirty="0"/>
          </a:p>
          <a:p>
            <a:r>
              <a:rPr lang="zh-CN" altLang="en-US" dirty="0"/>
              <a:t>在误分类时是参数</a:t>
            </a:r>
            <a:r>
              <a:rPr lang="en-US" altLang="zh-CN" dirty="0" err="1"/>
              <a:t>w,b</a:t>
            </a:r>
            <a:r>
              <a:rPr lang="zh-CN" altLang="en-US" dirty="0"/>
              <a:t>的线性函数，在正确分类时是</a:t>
            </a:r>
            <a:r>
              <a:rPr lang="en-US" altLang="zh-CN" dirty="0"/>
              <a:t>0</a:t>
            </a:r>
            <a:r>
              <a:rPr lang="zh-CN" altLang="en-US" dirty="0"/>
              <a:t>，因此连续可导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5BB54-701F-4C50-9755-703C4526BE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5BB54-701F-4C50-9755-703C4526BE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24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可能有些抖动，也可能一次更新之后还是没有多增加正确分类的点：</a:t>
            </a:r>
            <a:r>
              <a:rPr lang="en-US" altLang="zh-CN" dirty="0"/>
              <a:t>x1,x3,x3,x3,x1,x3,x3</a:t>
            </a:r>
          </a:p>
          <a:p>
            <a:r>
              <a:rPr lang="zh-CN" altLang="en-US" dirty="0"/>
              <a:t>初始值和选取的误分类点不同，最终的分离超平面也不相同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5BB54-701F-4C50-9755-703C4526BE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1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注意和支持向量机中的学习算法相互对应</a:t>
            </a:r>
            <a:endParaRPr lang="en-US" altLang="zh-CN" dirty="0"/>
          </a:p>
          <a:p>
            <a:r>
              <a:rPr lang="zh-CN" altLang="en-US" dirty="0"/>
              <a:t>主要作用是对偶形式中实例只以内积的形式出现，可以预先把内积存储起来（</a:t>
            </a:r>
            <a:r>
              <a:rPr lang="en-US" altLang="zh-CN" dirty="0"/>
              <a:t>Gram</a:t>
            </a:r>
            <a:r>
              <a:rPr lang="zh-CN" altLang="en-US" dirty="0"/>
              <a:t>矩阵）</a:t>
            </a:r>
            <a:endParaRPr lang="en-US" altLang="zh-CN" dirty="0"/>
          </a:p>
          <a:p>
            <a:r>
              <a:rPr lang="zh-CN" altLang="en-US" dirty="0"/>
              <a:t>对偶形式手动推导（注意：可以通过原始形式推导过来，也可以直接求导得到）</a:t>
            </a:r>
            <a:endParaRPr lang="en-US" altLang="zh-CN" dirty="0"/>
          </a:p>
          <a:p>
            <a:r>
              <a:rPr lang="zh-CN" altLang="en-US" dirty="0"/>
              <a:t>为什么叫作 “对偶”？</a:t>
            </a:r>
            <a:endParaRPr lang="en-US" altLang="zh-CN" dirty="0"/>
          </a:p>
          <a:p>
            <a:r>
              <a:rPr lang="zh-CN" altLang="en-US" dirty="0"/>
              <a:t>距离超平面越近的点越不容易正确分类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5BB54-701F-4C50-9755-703C4526BE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1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2093A-C476-404A-9BB3-FAC66D900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398CF-3C9A-442F-B77E-0F2950BA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EFE80-8E7B-4D6A-9AE2-EFCE368F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910-ADD9-4D53-9EF0-BCE7968BA0FD}" type="datetimeFigureOut">
              <a:rPr lang="en-US" smtClean="0"/>
              <a:t>2019-06-02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467A1-F1A5-4F2E-9871-7D118FED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B7EF4-E2BF-4CDA-9254-180B2E94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9576-263E-4EC6-AE8E-CE495352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7596C-CFE7-4FEA-93EB-5B1EAC82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C94CA-82F1-4473-ADAC-6F849A14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71A86-5AA3-46F6-948B-71779D52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910-ADD9-4D53-9EF0-BCE7968BA0FD}" type="datetimeFigureOut">
              <a:rPr lang="en-US" smtClean="0"/>
              <a:t>2019-06-02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0442F-BFD8-4B35-BC90-26F6CD75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560AF-FFDB-4256-B282-D72E9144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9576-263E-4EC6-AE8E-CE495352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2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7AD711-F6DE-4E7A-A418-28F0300CB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3A953B-3484-4A04-9554-96F6FCD0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A3DE2-7436-40C5-800A-93138E73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910-ADD9-4D53-9EF0-BCE7968BA0FD}" type="datetimeFigureOut">
              <a:rPr lang="en-US" smtClean="0"/>
              <a:t>2019-06-02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7CB87-8D0F-4F9F-9A3C-19B53585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97DC6-3D38-45C9-A857-2A429B4F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9576-263E-4EC6-AE8E-CE495352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5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F122F-A72C-42EB-AF49-5B382033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5045D-FEEB-4C6D-BECC-0C7582DD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34D38-DC58-46E8-8627-E153B961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910-ADD9-4D53-9EF0-BCE7968BA0FD}" type="datetimeFigureOut">
              <a:rPr lang="en-US" smtClean="0"/>
              <a:t>2019-06-02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2FE1A-6B49-461D-8F27-AF5F239F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4E6DB-2AA1-4480-B04D-D37482BB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9576-263E-4EC6-AE8E-CE495352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FE0D4-377C-4B51-BBF4-6CF2B046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A4E17-E275-43ED-9E9D-E143633D9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B593F-A5F6-4A13-AB1C-DDF9383C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910-ADD9-4D53-9EF0-BCE7968BA0FD}" type="datetimeFigureOut">
              <a:rPr lang="en-US" smtClean="0"/>
              <a:t>2019-06-02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7118E-300F-447A-A6F6-EFCF371E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7E61B-2585-4BD5-B48A-438A661B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9576-263E-4EC6-AE8E-CE495352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71D31-C9D5-41FF-8B27-2A74B8CC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8BD10-8632-4C02-B696-9E61D0AFC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3A0CB5-8027-4712-82CE-D4FF42CD7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D9200-891B-453F-B928-29533CB8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910-ADD9-4D53-9EF0-BCE7968BA0FD}" type="datetimeFigureOut">
              <a:rPr lang="en-US" smtClean="0"/>
              <a:t>2019-06-02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FDD40E-03F0-4D30-B897-2112EBE3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CD988-D389-4500-A1DD-0BC342C6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9576-263E-4EC6-AE8E-CE495352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E43BA-6B90-49DD-BA47-0E97D07A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BB10A-2E8A-48CA-A50A-83E9DB62C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8DA3FB-6C1D-4986-94EB-3BF441AC2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4C61FD-D6E8-44D5-890D-7766D074A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990918-0FB6-40A7-9BBC-7BBDC9C00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999904-15AF-46B5-BCC5-E405EF1E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910-ADD9-4D53-9EF0-BCE7968BA0FD}" type="datetimeFigureOut">
              <a:rPr lang="en-US" smtClean="0"/>
              <a:t>2019-06-02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28A834-A96F-4096-894A-EC75DA54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94D8A1-32F7-44AC-B914-09FF896D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9576-263E-4EC6-AE8E-CE495352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F364F-7A23-4E70-B8AC-1091191B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610E89-FDA4-484A-999D-9DEC8561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910-ADD9-4D53-9EF0-BCE7968BA0FD}" type="datetimeFigureOut">
              <a:rPr lang="en-US" smtClean="0"/>
              <a:t>2019-06-02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6FD566-6622-4486-85DE-25E91861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C846B-0306-44DD-B762-64E43368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9576-263E-4EC6-AE8E-CE495352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761384-5313-4861-8C06-6117903B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910-ADD9-4D53-9EF0-BCE7968BA0FD}" type="datetimeFigureOut">
              <a:rPr lang="en-US" smtClean="0"/>
              <a:t>2019-06-02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FB290F-875A-4776-B071-E21A61B4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CEFCCA-35BF-46E8-B0C1-9BFD67A8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9576-263E-4EC6-AE8E-CE495352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9A58-F01C-4F20-A60F-C66A053F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14F7E-07B1-4A82-80B0-4175117C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4C068C-B5B3-4008-A8D6-7A715479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C6064-A235-4DD8-BE42-DC086467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910-ADD9-4D53-9EF0-BCE7968BA0FD}" type="datetimeFigureOut">
              <a:rPr lang="en-US" smtClean="0"/>
              <a:t>2019-06-02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4423C-6312-45FB-B08A-1D4F313F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69992-D537-440C-84F9-A71DE5AC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9576-263E-4EC6-AE8E-CE495352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274E5-2A6D-4A19-8882-E272BD4C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FFCFB-277E-4075-8D9C-91A60CEA2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06A4D-AF28-420A-8029-CE5FF03A7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653F4-772F-46FB-BB23-6827C4D7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B910-ADD9-4D53-9EF0-BCE7968BA0FD}" type="datetimeFigureOut">
              <a:rPr lang="en-US" smtClean="0"/>
              <a:t>2019-06-02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D1C8B-C2F4-4698-BCB7-0C1F0332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9D3F24-4DB7-454E-B39E-0C79C6B0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9576-263E-4EC6-AE8E-CE495352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8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276726-F187-4E1B-8298-88D2379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8C4E6-FC0C-4FD3-BFF8-908515B7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7F57A-ABB8-406B-96BF-428568B36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B910-ADD9-4D53-9EF0-BCE7968BA0FD}" type="datetimeFigureOut">
              <a:rPr lang="en-US" smtClean="0"/>
              <a:t>2019-06-02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361C1-D424-4E09-8886-07F62231F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EB81E-659D-4376-8615-E96BB3B6E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9576-263E-4EC6-AE8E-CE495352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lp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DD789-5DB3-40D4-991B-08F9BED28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感知机</a:t>
            </a:r>
            <a:endParaRPr lang="en-US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634454-CB58-4381-A49C-F59CE5DE8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eng Li</a:t>
            </a:r>
          </a:p>
          <a:p>
            <a:r>
              <a:rPr lang="en-US" dirty="0">
                <a:hlinkClick r:id="rId2"/>
              </a:rPr>
              <a:t>https://simplelp.github.io/</a:t>
            </a:r>
            <a:endParaRPr lang="en-US" dirty="0"/>
          </a:p>
          <a:p>
            <a:r>
              <a:rPr lang="en-US" dirty="0"/>
              <a:t>2019/06/0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3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E8A5E-F35E-4CCB-950F-60744E3E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C1A5A-504E-4E20-A3E9-0A7FEE96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如何从加权、向量乘法的角度理解感知机模型？</a:t>
            </a:r>
            <a:endParaRPr lang="en-US" altLang="zh-CN" dirty="0"/>
          </a:p>
          <a:p>
            <a:r>
              <a:rPr lang="zh-CN" altLang="en-US" dirty="0"/>
              <a:t>一个点到超平面公式的证明？</a:t>
            </a:r>
            <a:endParaRPr lang="en-US" altLang="zh-CN" dirty="0"/>
          </a:p>
          <a:p>
            <a:r>
              <a:rPr lang="zh-CN" altLang="en-US" dirty="0"/>
              <a:t>为什么感知机学习可以用函数间隔？</a:t>
            </a:r>
            <a:endParaRPr lang="en-US" altLang="zh-CN" dirty="0"/>
          </a:p>
          <a:p>
            <a:r>
              <a:rPr lang="zh-CN" altLang="en-US" dirty="0"/>
              <a:t>感知机学习算法有没有公式解？</a:t>
            </a:r>
            <a:endParaRPr lang="en-US" altLang="zh-CN" dirty="0"/>
          </a:p>
          <a:p>
            <a:r>
              <a:rPr lang="zh-CN" altLang="en-US" dirty="0"/>
              <a:t>如何利用</a:t>
            </a:r>
            <a:r>
              <a:rPr lang="en-US" altLang="zh-CN" dirty="0"/>
              <a:t>python</a:t>
            </a:r>
            <a:r>
              <a:rPr lang="zh-CN" altLang="en-US" dirty="0"/>
              <a:t>实现感知机模型？</a:t>
            </a:r>
            <a:endParaRPr lang="en-US" altLang="zh-CN" dirty="0"/>
          </a:p>
          <a:p>
            <a:r>
              <a:rPr lang="zh-CN" altLang="en-US" dirty="0"/>
              <a:t>负梯度方向是损失函数降低最快的方向的证明？</a:t>
            </a:r>
            <a:endParaRPr lang="en-US" altLang="zh-CN" dirty="0"/>
          </a:p>
          <a:p>
            <a:r>
              <a:rPr lang="zh-CN" altLang="en-US" dirty="0"/>
              <a:t>证明感知机无法解决异或问题？</a:t>
            </a:r>
            <a:endParaRPr lang="en-US" altLang="zh-CN" dirty="0"/>
          </a:p>
          <a:p>
            <a:r>
              <a:rPr lang="zh-CN" altLang="en-US" dirty="0"/>
              <a:t>证明</a:t>
            </a:r>
            <a:r>
              <a:rPr lang="en-US" altLang="zh-CN" dirty="0"/>
              <a:t>Novikoff</a:t>
            </a:r>
            <a:r>
              <a:rPr lang="zh-CN" altLang="en-US" dirty="0"/>
              <a:t>定理？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3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8D71DC-4672-4F77-8049-93C78E1F11DC}"/>
              </a:ext>
            </a:extLst>
          </p:cNvPr>
          <p:cNvSpPr txBox="1"/>
          <p:nvPr/>
        </p:nvSpPr>
        <p:spPr>
          <a:xfrm>
            <a:off x="4188278" y="2767280"/>
            <a:ext cx="3815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249728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72EE4-50C2-4EEC-8562-D1B4EDE1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感知机模型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89EFC0C-BF8C-4BB4-B182-84A5A739EB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407" y="1926748"/>
            <a:ext cx="6941185" cy="36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48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38EF1-8E8D-4E06-AB85-8E3FE74E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zh-CN" altLang="en-US" dirty="0"/>
              <a:t>感知机模型</a:t>
            </a:r>
            <a:endParaRPr lang="en-US" dirty="0"/>
          </a:p>
        </p:txBody>
      </p:sp>
      <p:pic>
        <p:nvPicPr>
          <p:cNvPr id="2058" name="Picture 10" descr="https://timgsa.baidu.com/timg?image&amp;quality=80&amp;size=b9999_10000&amp;sec=1559573796152&amp;di=706f068106122de07cfa87f4a13d83a8&amp;imgtype=0&amp;src=http%3A%2F%2Fmmbiz.qpic.cn%2Fmmbiz_jpg%2FAv0a0MzqSOm14Pe51A5EYiaqfQmX5fL3Aaoo3LRU5Qb1qHfhVuzqIhQS4pNlGpp509yMoqwSf1xFkK1icJ1gL8uA%2F640%3Fwx_fmt%3Djpeg">
            <a:extLst>
              <a:ext uri="{FF2B5EF4-FFF2-40B4-BE49-F238E27FC236}">
                <a16:creationId xmlns:a16="http://schemas.microsoft.com/office/drawing/2014/main" id="{7C5478BD-E71F-459F-B056-EF789F8AB0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667" y="1520824"/>
            <a:ext cx="4826666" cy="476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7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BEE2C-9807-4BCB-82EE-699EB0AF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感知机模型学习策略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28F8D4-D0C2-42A5-BD14-43B6BEA6A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线性可分</a:t>
                </a:r>
                <a:r>
                  <a:rPr lang="zh-CN" altLang="en-US" dirty="0"/>
                  <a:t>的训练集中的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误分类</a:t>
                </a:r>
                <a:r>
                  <a:rPr lang="zh-CN" altLang="en-US" dirty="0"/>
                  <a:t>点：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28F8D4-D0C2-42A5-BD14-43B6BEA6A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41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FF7DD-F31A-496F-B52E-1CFDC29B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感知机模型学习策略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2E5650-E1D3-4CAB-BC65-C5980E87F4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感知机损失函数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2E5650-E1D3-4CAB-BC65-C5980E87F4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39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E6599-A7C0-4C6A-B2E9-83395B7C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感知机学习算法</a:t>
            </a:r>
            <a:endParaRPr lang="en-US" dirty="0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48C078B8-B0F5-411E-B02E-5769FE4E71CD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93" y="1769721"/>
            <a:ext cx="6199414" cy="413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2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434C0-F33A-4C1C-93F9-5CBF166E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感知机学习算法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A7E738B-65E8-4216-B540-FCC16C895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0675" y="2148681"/>
            <a:ext cx="9010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4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4FAED-603A-403D-96CD-DE73DF69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感知机学习算法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A08E58-6ED5-4CBA-8A31-6831FC134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2051844"/>
            <a:ext cx="8934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5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5D8FD-8C5C-4D19-A824-D4301F8D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感知机学习算法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6B866E-FB7A-4F15-89BA-0759AE46B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569" y="1544680"/>
            <a:ext cx="9022862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332</Words>
  <Application>Microsoft Office PowerPoint</Application>
  <PresentationFormat>宽屏</PresentationFormat>
  <Paragraphs>53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主题​​</vt:lpstr>
      <vt:lpstr>感知机</vt:lpstr>
      <vt:lpstr>感知机模型</vt:lpstr>
      <vt:lpstr>感知机模型</vt:lpstr>
      <vt:lpstr>感知机模型学习策略</vt:lpstr>
      <vt:lpstr>感知机模型学习策略</vt:lpstr>
      <vt:lpstr>感知机学习算法</vt:lpstr>
      <vt:lpstr>感知机学习算法</vt:lpstr>
      <vt:lpstr>感知机学习算法</vt:lpstr>
      <vt:lpstr>感知机学习算法</vt:lpstr>
      <vt:lpstr>思考题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感知机</dc:title>
  <dc:creator>鹏 李</dc:creator>
  <cp:lastModifiedBy>鹏 李</cp:lastModifiedBy>
  <cp:revision>13</cp:revision>
  <dcterms:created xsi:type="dcterms:W3CDTF">2019-06-02T09:36:03Z</dcterms:created>
  <dcterms:modified xsi:type="dcterms:W3CDTF">2019-06-03T12:35:31Z</dcterms:modified>
</cp:coreProperties>
</file>