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707" r:id="rId3"/>
    <p:sldId id="262" r:id="rId4"/>
    <p:sldId id="1709" r:id="rId5"/>
    <p:sldId id="1734" r:id="rId6"/>
    <p:sldId id="1735" r:id="rId7"/>
    <p:sldId id="1736" r:id="rId8"/>
    <p:sldId id="1737" r:id="rId9"/>
    <p:sldId id="1739" r:id="rId10"/>
    <p:sldId id="1738" r:id="rId11"/>
    <p:sldId id="1740" r:id="rId12"/>
    <p:sldId id="1741" r:id="rId13"/>
    <p:sldId id="1742" r:id="rId14"/>
    <p:sldId id="1704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3/23/19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入门与实战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第四课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77546" y="1816493"/>
            <a:ext cx="3352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He, et al., </a:t>
            </a:r>
            <a:r>
              <a:rPr lang="en-US" dirty="0" smtClean="0"/>
              <a:t>Deep </a:t>
            </a:r>
            <a:r>
              <a:rPr lang="en-US" dirty="0"/>
              <a:t>Residual Learning for Image Recognition</a:t>
            </a:r>
            <a:endParaRPr lang="en-US" dirty="0" smtClean="0"/>
          </a:p>
          <a:p>
            <a:endParaRPr lang="en-US" dirty="0"/>
          </a:p>
          <a:p>
            <a:r>
              <a:rPr lang="mr-IN" dirty="0"/>
              <a:t>https://arxiv.org/abs/1512.03385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8" y="1207655"/>
            <a:ext cx="6176450" cy="48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" y="1201783"/>
            <a:ext cx="12115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0" y="1313003"/>
            <a:ext cx="6526128" cy="4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8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951"/>
            <a:ext cx="12192000" cy="215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486" y="3898815"/>
            <a:ext cx="63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Huang et al., Densely Connected Convolutional Networks</a:t>
            </a:r>
          </a:p>
          <a:p>
            <a:r>
              <a:rPr lang="mr-IN" dirty="0"/>
              <a:t>https://arxiv.org/abs/1608.06993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5132506"/>
            <a:chOff x="669926" y="1169733"/>
            <a:chExt cx="10850559" cy="5132506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0" cy="49926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42926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1ïḍé"/>
            <p:cNvSpPr/>
            <p:nvPr/>
          </p:nvSpPr>
          <p:spPr bwMode="auto">
            <a:xfrm>
              <a:off x="5756569" y="5773678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0"/>
              <a:ext cx="595872" cy="595872"/>
              <a:chOff x="5283304" y="4061816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6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47" name="îṩļïḋê"/>
            <p:cNvGrpSpPr/>
            <p:nvPr/>
          </p:nvGrpSpPr>
          <p:grpSpPr>
            <a:xfrm>
              <a:off x="4907869" y="5547753"/>
              <a:ext cx="595872" cy="595872"/>
              <a:chOff x="5283305" y="4992569"/>
              <a:chExt cx="595872" cy="595872"/>
            </a:xfrm>
          </p:grpSpPr>
          <p:sp>
            <p:nvSpPr>
              <p:cNvPr id="57" name="ïš1íḍe"/>
              <p:cNvSpPr/>
              <p:nvPr/>
            </p:nvSpPr>
            <p:spPr bwMode="auto">
              <a:xfrm rot="2691234">
                <a:off x="5283305" y="4992569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śḻîḑè"/>
              <p:cNvSpPr/>
              <p:nvPr/>
            </p:nvSpPr>
            <p:spPr bwMode="auto">
              <a:xfrm>
                <a:off x="5298039" y="5003442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096000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2" name="íṩļîďê"/>
            <p:cNvSpPr/>
            <p:nvPr/>
          </p:nvSpPr>
          <p:spPr bwMode="auto">
            <a:xfrm>
              <a:off x="6096000" y="564971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86500" y="541339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卷积神经网络架构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48"/>
            <a:ext cx="12192000" cy="372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16" y="5242724"/>
            <a:ext cx="550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Yann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, </a:t>
            </a:r>
            <a:r>
              <a:rPr lang="en-US" dirty="0" smtClean="0"/>
              <a:t>1998</a:t>
            </a:r>
            <a:r>
              <a:rPr lang="zh-CN" altLang="en-US" dirty="0" smtClean="0"/>
              <a:t>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90182"/>
            <a:ext cx="10795000" cy="307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116" y="4770139"/>
            <a:ext cx="933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Alex </a:t>
            </a:r>
            <a:r>
              <a:rPr lang="en-US" altLang="zh-CN" dirty="0" err="1" smtClean="0"/>
              <a:t>Krizhevsky</a:t>
            </a:r>
            <a:r>
              <a:rPr lang="en-US" altLang="zh-CN" dirty="0" smtClean="0"/>
              <a:t> et al., 2012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err="1"/>
              <a:t>ImageNet</a:t>
            </a:r>
            <a:r>
              <a:rPr lang="en-US" altLang="zh-CN" dirty="0"/>
              <a:t> Classification with Deep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www.nvidia.cn</a:t>
            </a:r>
            <a:r>
              <a:rPr lang="en-US" dirty="0"/>
              <a:t>/content/tesla/</a:t>
            </a:r>
            <a:r>
              <a:rPr lang="en-US" dirty="0" err="1"/>
              <a:t>pdf</a:t>
            </a:r>
            <a:r>
              <a:rPr lang="en-US" dirty="0"/>
              <a:t>/machine-learning/</a:t>
            </a:r>
            <a:r>
              <a:rPr lang="en-US" dirty="0" err="1"/>
              <a:t>imagenet</a:t>
            </a:r>
            <a:r>
              <a:rPr lang="en-US" dirty="0"/>
              <a:t>-classification-with-deep-convolutional-</a:t>
            </a:r>
            <a:r>
              <a:rPr lang="en-US" dirty="0" err="1"/>
              <a:t>nn.pdf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6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" y="1223015"/>
            <a:ext cx="8101555" cy="474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2848" y="1491592"/>
            <a:ext cx="183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Simonyan</a:t>
            </a:r>
            <a:r>
              <a:rPr lang="en-US" dirty="0" smtClean="0"/>
              <a:t> and </a:t>
            </a:r>
            <a:r>
              <a:rPr lang="en-US" dirty="0" err="1" smtClean="0"/>
              <a:t>Zisserman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Deep Convolutional Networks for Large-Scale Image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arxiv.org</a:t>
            </a:r>
            <a:r>
              <a:rPr lang="en-US" dirty="0"/>
              <a:t>/abs/1409.1556</a:t>
            </a:r>
          </a:p>
        </p:txBody>
      </p:sp>
    </p:spTree>
    <p:extLst>
      <p:ext uri="{BB962C8B-B14F-4D97-AF65-F5344CB8AC3E}">
        <p14:creationId xmlns:p14="http://schemas.microsoft.com/office/powerpoint/2010/main" val="1681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(</a:t>
            </a:r>
            <a:r>
              <a:rPr lang="en-US" dirty="0" err="1" smtClean="0"/>
              <a:t>GoogLeNet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23" y="1261436"/>
            <a:ext cx="5905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(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6" y="1230037"/>
            <a:ext cx="11232145" cy="4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3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109</TotalTime>
  <Words>423</Words>
  <Application>Microsoft Macintosh PowerPoint</Application>
  <PresentationFormat>Custom</PresentationFormat>
  <Paragraphs>87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主题5</vt:lpstr>
      <vt:lpstr>PyTorch入门与实战 第四课</vt:lpstr>
      <vt:lpstr>PowerPoint Presentation</vt:lpstr>
      <vt:lpstr>卷积神经网络架构</vt:lpstr>
      <vt:lpstr>Click to edit Master title style</vt:lpstr>
      <vt:lpstr>LeNet</vt:lpstr>
      <vt:lpstr>AlexNet</vt:lpstr>
      <vt:lpstr>VGG-16</vt:lpstr>
      <vt:lpstr>Inception (GoogLeNet)</vt:lpstr>
      <vt:lpstr>Inception (GoogLeNet)</vt:lpstr>
      <vt:lpstr>ResNet</vt:lpstr>
      <vt:lpstr>ResNet</vt:lpstr>
      <vt:lpstr>DenseNet</vt:lpstr>
      <vt:lpstr>DenseNet</vt:lpstr>
      <vt:lpstr>Section Header Here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37</cp:revision>
  <cp:lastPrinted>2017-09-04T16:00:00Z</cp:lastPrinted>
  <dcterms:created xsi:type="dcterms:W3CDTF">2017-09-04T16:00:00Z</dcterms:created>
  <dcterms:modified xsi:type="dcterms:W3CDTF">2019-03-24T03:30:18Z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