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1707" r:id="rId5"/>
    <p:sldId id="262" r:id="rId6"/>
    <p:sldId id="1709" r:id="rId7"/>
    <p:sldId id="1711" r:id="rId8"/>
    <p:sldId id="1714" r:id="rId9"/>
    <p:sldId id="1712" r:id="rId10"/>
    <p:sldId id="1704" r:id="rId11"/>
    <p:sldId id="1715" r:id="rId12"/>
    <p:sldId id="1716" r:id="rId13"/>
    <p:sldId id="1721" r:id="rId14"/>
    <p:sldId id="1717" r:id="rId15"/>
    <p:sldId id="1718" r:id="rId16"/>
    <p:sldId id="1705" r:id="rId17"/>
    <p:sldId id="1722" r:id="rId18"/>
    <p:sldId id="1719" r:id="rId19"/>
    <p:sldId id="1710" r:id="rId20"/>
    <p:sldId id="1723" r:id="rId21"/>
    <p:sldId id="1724" r:id="rId22"/>
    <p:sldId id="1706" r:id="rId23"/>
    <p:sldId id="1725" r:id="rId24"/>
    <p:sldId id="1728" r:id="rId25"/>
    <p:sldId id="1729" r:id="rId26"/>
    <p:sldId id="1726" r:id="rId27"/>
    <p:sldId id="1727" r:id="rId28"/>
    <p:sldId id="1733" r:id="rId29"/>
    <p:sldId id="1731" r:id="rId30"/>
    <p:sldId id="1730" r:id="rId31"/>
    <p:sldId id="1720" r:id="rId32"/>
    <p:sldId id="1708" r:id="rId33"/>
    <p:sldId id="1732" r:id="rId34"/>
    <p:sldId id="26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七月在线课件模板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44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606173"/>
            <a:ext cx="10847388" cy="3645654"/>
            <a:chOff x="673100" y="1606173"/>
            <a:chExt cx="10847388" cy="3645654"/>
          </a:xfrm>
        </p:grpSpPr>
        <p:sp>
          <p:nvSpPr>
            <p:cNvPr id="6" name="íSḷiḍé"/>
            <p:cNvSpPr/>
            <p:nvPr/>
          </p:nvSpPr>
          <p:spPr bwMode="auto">
            <a:xfrm flipH="1">
              <a:off x="4639287" y="2013518"/>
              <a:ext cx="185545" cy="26931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53"/>
                </a:cxn>
                <a:cxn ang="0">
                  <a:pos x="0" y="653"/>
                </a:cxn>
                <a:cxn ang="0">
                  <a:pos x="37" y="635"/>
                </a:cxn>
                <a:cxn ang="0">
                  <a:pos x="37" y="17"/>
                </a:cxn>
                <a:cxn ang="0">
                  <a:pos x="0" y="0"/>
                </a:cxn>
              </a:cxnLst>
              <a:rect l="0" t="0" r="r" b="b"/>
              <a:pathLst>
                <a:path w="37" h="65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20" y="653"/>
                    <a:pt x="37" y="645"/>
                    <a:pt x="37" y="63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8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îşľïḓe"/>
            <p:cNvSpPr/>
            <p:nvPr/>
          </p:nvSpPr>
          <p:spPr bwMode="auto">
            <a:xfrm flipH="1">
              <a:off x="4639287" y="2100529"/>
              <a:ext cx="614618" cy="2529641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521"/>
                </a:cxn>
                <a:cxn ang="0">
                  <a:pos x="124" y="614"/>
                </a:cxn>
                <a:cxn ang="0">
                  <a:pos x="124" y="0"/>
                </a:cxn>
                <a:cxn ang="0">
                  <a:pos x="0" y="94"/>
                </a:cxn>
              </a:cxnLst>
              <a:rect l="0" t="0" r="r" b="b"/>
              <a:pathLst>
                <a:path w="124" h="614">
                  <a:moveTo>
                    <a:pt x="0" y="94"/>
                  </a:moveTo>
                  <a:cubicBezTo>
                    <a:pt x="0" y="521"/>
                    <a:pt x="0" y="521"/>
                    <a:pt x="0" y="521"/>
                  </a:cubicBezTo>
                  <a:cubicBezTo>
                    <a:pt x="0" y="576"/>
                    <a:pt x="109" y="559"/>
                    <a:pt x="124" y="614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9" y="55"/>
                    <a:pt x="0" y="38"/>
                    <a:pt x="0" y="9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anchor="ctr" anchorCtr="1" compatLnSpc="1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íṡliḋè"/>
            <p:cNvGrpSpPr/>
            <p:nvPr/>
          </p:nvGrpSpPr>
          <p:grpSpPr>
            <a:xfrm>
              <a:off x="7367170" y="1606173"/>
              <a:ext cx="4153318" cy="952500"/>
              <a:chOff x="7367170" y="1663700"/>
              <a:chExt cx="4153318" cy="952500"/>
            </a:xfrm>
          </p:grpSpPr>
          <p:grpSp>
            <p:nvGrpSpPr>
              <p:cNvPr id="28" name="iṧḷîde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32" name="ï$1íḓ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  <a:endParaRPr lang="en-US" altLang="zh-CN" sz="1100" dirty="0"/>
                </a:p>
              </p:txBody>
            </p:sp>
            <p:sp>
              <p:nvSpPr>
                <p:cNvPr id="33" name="î$1ïdé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01.Text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9" name="iṣľïḑ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30" name="îşļî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1" name="iṣḻíḑe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9" name="îś1ídè"/>
            <p:cNvGrpSpPr/>
            <p:nvPr/>
          </p:nvGrpSpPr>
          <p:grpSpPr>
            <a:xfrm>
              <a:off x="7367170" y="2952750"/>
              <a:ext cx="4153318" cy="952500"/>
              <a:chOff x="7367170" y="1663700"/>
              <a:chExt cx="4153318" cy="952500"/>
            </a:xfrm>
          </p:grpSpPr>
          <p:grpSp>
            <p:nvGrpSpPr>
              <p:cNvPr id="22" name="iṥ1íḓé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6" name="íṡľïḓé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  <a:endParaRPr lang="en-US" altLang="zh-CN" sz="1100" dirty="0"/>
                </a:p>
              </p:txBody>
            </p:sp>
            <p:sp>
              <p:nvSpPr>
                <p:cNvPr id="27" name="iṧlíďê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02.Text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23" name="îşḷîďè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24" name="îš1ïḓé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5" name="ïṡ1iḑè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10" name="iṡ1îḑe"/>
            <p:cNvGrpSpPr/>
            <p:nvPr/>
          </p:nvGrpSpPr>
          <p:grpSpPr>
            <a:xfrm>
              <a:off x="7367170" y="4299327"/>
              <a:ext cx="4153318" cy="952500"/>
              <a:chOff x="7367170" y="1663700"/>
              <a:chExt cx="4153318" cy="952500"/>
            </a:xfrm>
          </p:grpSpPr>
          <p:grpSp>
            <p:nvGrpSpPr>
              <p:cNvPr id="16" name="iş1ïḍê"/>
              <p:cNvGrpSpPr/>
              <p:nvPr/>
            </p:nvGrpSpPr>
            <p:grpSpPr>
              <a:xfrm>
                <a:off x="8085169" y="1663700"/>
                <a:ext cx="3435319" cy="952500"/>
                <a:chOff x="8662573" y="1486753"/>
                <a:chExt cx="2578029" cy="952500"/>
              </a:xfrm>
            </p:grpSpPr>
            <p:sp>
              <p:nvSpPr>
                <p:cNvPr id="20" name="išlîḑe"/>
                <p:cNvSpPr txBox="1"/>
                <p:nvPr/>
              </p:nvSpPr>
              <p:spPr>
                <a:xfrm>
                  <a:off x="8662573" y="1839896"/>
                  <a:ext cx="2578029" cy="59935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  <a:endParaRPr lang="en-US" altLang="zh-CN" sz="1100" dirty="0"/>
                </a:p>
              </p:txBody>
            </p:sp>
            <p:sp>
              <p:nvSpPr>
                <p:cNvPr id="21" name="iṥļïdè"/>
                <p:cNvSpPr/>
                <p:nvPr/>
              </p:nvSpPr>
              <p:spPr>
                <a:xfrm>
                  <a:off x="8662573" y="1486753"/>
                  <a:ext cx="2578029" cy="353143"/>
                </a:xfrm>
                <a:prstGeom prst="rect">
                  <a:avLst/>
                </a:prstGeom>
              </p:spPr>
              <p:txBody>
                <a:bodyPr wrap="square" lIns="91440" tIns="45720" rIns="91440" bIns="45720" anchor="b">
                  <a:normAutofit/>
                </a:bodyPr>
                <a:lstStyle/>
                <a:p>
                  <a:pPr lvl="0" defTabSz="913765">
                    <a:spcBef>
                      <a:spcPct val="0"/>
                    </a:spcBef>
                    <a:defRPr/>
                  </a:pPr>
                  <a:r>
                    <a:rPr lang="en-US" altLang="zh-CN" sz="1600" b="1" dirty="0"/>
                    <a:t>03.Text here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7" name="ïṡḻíḍé"/>
              <p:cNvGrpSpPr/>
              <p:nvPr/>
            </p:nvGrpSpPr>
            <p:grpSpPr>
              <a:xfrm>
                <a:off x="7367170" y="1793497"/>
                <a:ext cx="577851" cy="577851"/>
                <a:chOff x="4051357" y="1264887"/>
                <a:chExt cx="577851" cy="577851"/>
              </a:xfrm>
            </p:grpSpPr>
            <p:sp>
              <p:nvSpPr>
                <p:cNvPr id="18" name="ïṣľíďe"/>
                <p:cNvSpPr/>
                <p:nvPr/>
              </p:nvSpPr>
              <p:spPr>
                <a:xfrm>
                  <a:off x="4051357" y="1264887"/>
                  <a:ext cx="577851" cy="577851"/>
                </a:xfrm>
                <a:prstGeom prst="roundRect">
                  <a:avLst>
                    <a:gd name="adj" fmla="val 15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9" name="î$ḻïďê"/>
                <p:cNvSpPr/>
                <p:nvPr/>
              </p:nvSpPr>
              <p:spPr>
                <a:xfrm>
                  <a:off x="4156557" y="1391303"/>
                  <a:ext cx="386158" cy="3137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4" y="0"/>
                      </a:moveTo>
                      <a:cubicBezTo>
                        <a:pt x="912" y="0"/>
                        <a:pt x="0" y="1122"/>
                        <a:pt x="0" y="2491"/>
                      </a:cubicBezTo>
                      <a:lnTo>
                        <a:pt x="0" y="11634"/>
                      </a:lnTo>
                      <a:cubicBezTo>
                        <a:pt x="0" y="13008"/>
                        <a:pt x="912" y="14134"/>
                        <a:pt x="2024" y="14134"/>
                      </a:cubicBezTo>
                      <a:lnTo>
                        <a:pt x="2024" y="16617"/>
                      </a:lnTo>
                      <a:cubicBezTo>
                        <a:pt x="2024" y="17994"/>
                        <a:pt x="2935" y="19109"/>
                        <a:pt x="4049" y="19109"/>
                      </a:cubicBezTo>
                      <a:lnTo>
                        <a:pt x="4822" y="19109"/>
                      </a:lnTo>
                      <a:cubicBezTo>
                        <a:pt x="5125" y="20540"/>
                        <a:pt x="6166" y="21600"/>
                        <a:pt x="7423" y="21600"/>
                      </a:cubicBezTo>
                      <a:cubicBezTo>
                        <a:pt x="8673" y="21600"/>
                        <a:pt x="9726" y="20540"/>
                        <a:pt x="10030" y="19109"/>
                      </a:cubicBezTo>
                      <a:lnTo>
                        <a:pt x="13594" y="19109"/>
                      </a:lnTo>
                      <a:cubicBezTo>
                        <a:pt x="13897" y="20540"/>
                        <a:pt x="14942" y="21600"/>
                        <a:pt x="16202" y="21600"/>
                      </a:cubicBezTo>
                      <a:cubicBezTo>
                        <a:pt x="17449" y="21600"/>
                        <a:pt x="18498" y="20540"/>
                        <a:pt x="18803" y="19109"/>
                      </a:cubicBezTo>
                      <a:lnTo>
                        <a:pt x="19576" y="19109"/>
                      </a:lnTo>
                      <a:cubicBezTo>
                        <a:pt x="20692" y="19109"/>
                        <a:pt x="21600" y="17994"/>
                        <a:pt x="21600" y="16617"/>
                      </a:cubicBezTo>
                      <a:lnTo>
                        <a:pt x="21600" y="11634"/>
                      </a:lnTo>
                      <a:cubicBezTo>
                        <a:pt x="21600" y="11142"/>
                        <a:pt x="21482" y="10663"/>
                        <a:pt x="21259" y="10248"/>
                      </a:cubicBezTo>
                      <a:lnTo>
                        <a:pt x="18554" y="5265"/>
                      </a:lnTo>
                      <a:cubicBezTo>
                        <a:pt x="18182" y="4566"/>
                        <a:pt x="17557" y="4160"/>
                        <a:pt x="16876" y="4160"/>
                      </a:cubicBezTo>
                      <a:lnTo>
                        <a:pt x="14177" y="4160"/>
                      </a:lnTo>
                      <a:lnTo>
                        <a:pt x="14177" y="2491"/>
                      </a:lnTo>
                      <a:cubicBezTo>
                        <a:pt x="14177" y="1122"/>
                        <a:pt x="13265" y="0"/>
                        <a:pt x="12146" y="0"/>
                      </a:cubicBezTo>
                      <a:lnTo>
                        <a:pt x="2024" y="0"/>
                      </a:lnTo>
                      <a:close/>
                      <a:moveTo>
                        <a:pt x="2024" y="1669"/>
                      </a:moveTo>
                      <a:lnTo>
                        <a:pt x="12146" y="1669"/>
                      </a:lnTo>
                      <a:cubicBezTo>
                        <a:pt x="12524" y="1669"/>
                        <a:pt x="12821" y="2034"/>
                        <a:pt x="12821" y="2491"/>
                      </a:cubicBezTo>
                      <a:lnTo>
                        <a:pt x="12821" y="11634"/>
                      </a:lnTo>
                      <a:cubicBezTo>
                        <a:pt x="12821" y="12090"/>
                        <a:pt x="12524" y="12465"/>
                        <a:pt x="12146" y="12465"/>
                      </a:cubicBezTo>
                      <a:cubicBezTo>
                        <a:pt x="12146" y="12465"/>
                        <a:pt x="2024" y="12465"/>
                        <a:pt x="2024" y="12465"/>
                      </a:cubicBezTo>
                      <a:cubicBezTo>
                        <a:pt x="1649" y="12465"/>
                        <a:pt x="1350" y="12090"/>
                        <a:pt x="1350" y="11634"/>
                      </a:cubicBezTo>
                      <a:lnTo>
                        <a:pt x="1350" y="2491"/>
                      </a:lnTo>
                      <a:cubicBezTo>
                        <a:pt x="1350" y="2034"/>
                        <a:pt x="1649" y="1669"/>
                        <a:pt x="2024" y="1669"/>
                      </a:cubicBezTo>
                      <a:close/>
                      <a:moveTo>
                        <a:pt x="14177" y="5821"/>
                      </a:moveTo>
                      <a:lnTo>
                        <a:pt x="16876" y="5821"/>
                      </a:lnTo>
                      <a:cubicBezTo>
                        <a:pt x="17102" y="5821"/>
                        <a:pt x="17311" y="5958"/>
                        <a:pt x="17440" y="6184"/>
                      </a:cubicBezTo>
                      <a:lnTo>
                        <a:pt x="20132" y="11175"/>
                      </a:lnTo>
                      <a:cubicBezTo>
                        <a:pt x="20206" y="11307"/>
                        <a:pt x="20250" y="11475"/>
                        <a:pt x="20250" y="11634"/>
                      </a:cubicBezTo>
                      <a:cubicBezTo>
                        <a:pt x="20250" y="11634"/>
                        <a:pt x="20250" y="16617"/>
                        <a:pt x="20250" y="16617"/>
                      </a:cubicBezTo>
                      <a:cubicBezTo>
                        <a:pt x="20250" y="17074"/>
                        <a:pt x="19946" y="17448"/>
                        <a:pt x="19576" y="17448"/>
                      </a:cubicBezTo>
                      <a:lnTo>
                        <a:pt x="18803" y="17448"/>
                      </a:lnTo>
                      <a:cubicBezTo>
                        <a:pt x="18498" y="16016"/>
                        <a:pt x="17455" y="14956"/>
                        <a:pt x="16202" y="14956"/>
                      </a:cubicBezTo>
                      <a:cubicBezTo>
                        <a:pt x="14942" y="14956"/>
                        <a:pt x="13897" y="16016"/>
                        <a:pt x="13594" y="17448"/>
                      </a:cubicBezTo>
                      <a:lnTo>
                        <a:pt x="10030" y="17448"/>
                      </a:lnTo>
                      <a:cubicBezTo>
                        <a:pt x="9729" y="16016"/>
                        <a:pt x="8678" y="14956"/>
                        <a:pt x="7423" y="14956"/>
                      </a:cubicBezTo>
                      <a:cubicBezTo>
                        <a:pt x="6166" y="14956"/>
                        <a:pt x="5125" y="16016"/>
                        <a:pt x="4822" y="17448"/>
                      </a:cubicBezTo>
                      <a:lnTo>
                        <a:pt x="4049" y="17448"/>
                      </a:lnTo>
                      <a:cubicBezTo>
                        <a:pt x="3676" y="17448"/>
                        <a:pt x="3374" y="17074"/>
                        <a:pt x="3374" y="16617"/>
                      </a:cubicBezTo>
                      <a:lnTo>
                        <a:pt x="3374" y="14134"/>
                      </a:lnTo>
                      <a:lnTo>
                        <a:pt x="12146" y="14134"/>
                      </a:lnTo>
                      <a:cubicBezTo>
                        <a:pt x="13265" y="14134"/>
                        <a:pt x="14177" y="13008"/>
                        <a:pt x="14177" y="11634"/>
                      </a:cubicBezTo>
                      <a:lnTo>
                        <a:pt x="14177" y="5821"/>
                      </a:lnTo>
                      <a:close/>
                      <a:moveTo>
                        <a:pt x="15553" y="6450"/>
                      </a:moveTo>
                      <a:cubicBezTo>
                        <a:pt x="15182" y="6450"/>
                        <a:pt x="14885" y="6824"/>
                        <a:pt x="14885" y="7281"/>
                      </a:cubicBezTo>
                      <a:lnTo>
                        <a:pt x="14885" y="12263"/>
                      </a:lnTo>
                      <a:cubicBezTo>
                        <a:pt x="14885" y="12721"/>
                        <a:pt x="15182" y="13102"/>
                        <a:pt x="15553" y="13102"/>
                      </a:cubicBezTo>
                      <a:lnTo>
                        <a:pt x="18259" y="13102"/>
                      </a:lnTo>
                      <a:cubicBezTo>
                        <a:pt x="18629" y="13102"/>
                        <a:pt x="18934" y="12721"/>
                        <a:pt x="18934" y="12263"/>
                      </a:cubicBezTo>
                      <a:lnTo>
                        <a:pt x="18934" y="11022"/>
                      </a:lnTo>
                      <a:cubicBezTo>
                        <a:pt x="18934" y="10857"/>
                        <a:pt x="18888" y="10694"/>
                        <a:pt x="18816" y="10554"/>
                      </a:cubicBezTo>
                      <a:cubicBezTo>
                        <a:pt x="18816" y="10554"/>
                        <a:pt x="16798" y="6829"/>
                        <a:pt x="16798" y="6829"/>
                      </a:cubicBezTo>
                      <a:cubicBezTo>
                        <a:pt x="16673" y="6592"/>
                        <a:pt x="16460" y="6450"/>
                        <a:pt x="16234" y="6450"/>
                      </a:cubicBezTo>
                      <a:lnTo>
                        <a:pt x="15553" y="6450"/>
                      </a:lnTo>
                      <a:close/>
                      <a:moveTo>
                        <a:pt x="15553" y="7281"/>
                      </a:moveTo>
                      <a:lnTo>
                        <a:pt x="16234" y="7281"/>
                      </a:lnTo>
                      <a:lnTo>
                        <a:pt x="18259" y="11022"/>
                      </a:lnTo>
                      <a:cubicBezTo>
                        <a:pt x="18259" y="11022"/>
                        <a:pt x="18259" y="12263"/>
                        <a:pt x="18259" y="12263"/>
                      </a:cubicBezTo>
                      <a:lnTo>
                        <a:pt x="15553" y="12263"/>
                      </a:lnTo>
                      <a:lnTo>
                        <a:pt x="15553" y="7281"/>
                      </a:lnTo>
                      <a:close/>
                      <a:moveTo>
                        <a:pt x="7423" y="16617"/>
                      </a:moveTo>
                      <a:cubicBezTo>
                        <a:pt x="8167" y="16617"/>
                        <a:pt x="8772" y="17365"/>
                        <a:pt x="8772" y="18278"/>
                      </a:cubicBezTo>
                      <a:cubicBezTo>
                        <a:pt x="8772" y="19191"/>
                        <a:pt x="8167" y="19939"/>
                        <a:pt x="7423" y="19939"/>
                      </a:cubicBezTo>
                      <a:cubicBezTo>
                        <a:pt x="6677" y="19939"/>
                        <a:pt x="6073" y="19191"/>
                        <a:pt x="6073" y="18278"/>
                      </a:cubicBezTo>
                      <a:cubicBezTo>
                        <a:pt x="6073" y="17365"/>
                        <a:pt x="6677" y="16617"/>
                        <a:pt x="7423" y="16617"/>
                      </a:cubicBezTo>
                      <a:close/>
                      <a:moveTo>
                        <a:pt x="16202" y="16617"/>
                      </a:moveTo>
                      <a:cubicBezTo>
                        <a:pt x="16943" y="16617"/>
                        <a:pt x="17551" y="17365"/>
                        <a:pt x="17551" y="18278"/>
                      </a:cubicBezTo>
                      <a:cubicBezTo>
                        <a:pt x="17551" y="19191"/>
                        <a:pt x="16943" y="19939"/>
                        <a:pt x="16202" y="19939"/>
                      </a:cubicBezTo>
                      <a:cubicBezTo>
                        <a:pt x="15454" y="19939"/>
                        <a:pt x="14852" y="19191"/>
                        <a:pt x="14852" y="18278"/>
                      </a:cubicBezTo>
                      <a:cubicBezTo>
                        <a:pt x="14852" y="17365"/>
                        <a:pt x="15454" y="16617"/>
                        <a:pt x="16202" y="166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</p:grpSp>
        </p:grpSp>
        <p:cxnSp>
          <p:nvCxnSpPr>
            <p:cNvPr id="11" name="肘形连接符 93"/>
            <p:cNvCxnSpPr>
              <a:endCxn id="30" idx="1"/>
            </p:cNvCxnSpPr>
            <p:nvPr/>
          </p:nvCxnSpPr>
          <p:spPr>
            <a:xfrm flipV="1">
              <a:off x="5253905" y="2024896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98"/>
            <p:cNvCxnSpPr>
              <a:endCxn id="18" idx="1"/>
            </p:cNvCxnSpPr>
            <p:nvPr/>
          </p:nvCxnSpPr>
          <p:spPr>
            <a:xfrm>
              <a:off x="5253905" y="3371473"/>
              <a:ext cx="2113265" cy="134657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24" idx="1"/>
            </p:cNvCxnSpPr>
            <p:nvPr/>
          </p:nvCxnSpPr>
          <p:spPr>
            <a:xfrm>
              <a:off x="5253905" y="3371473"/>
              <a:ext cx="211326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$ḻíḍè"/>
            <p:cNvSpPr txBox="1"/>
            <p:nvPr/>
          </p:nvSpPr>
          <p:spPr>
            <a:xfrm>
              <a:off x="673102" y="2519312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  <a:endParaRPr lang="en-US" sz="2000" b="1" dirty="0"/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  <a:endParaRPr lang="en-US" sz="2000" b="1" dirty="0"/>
            </a:p>
          </p:txBody>
        </p:sp>
        <p:sp>
          <p:nvSpPr>
            <p:cNvPr id="15" name="iṡḷïďê"/>
            <p:cNvSpPr txBox="1"/>
            <p:nvPr/>
          </p:nvSpPr>
          <p:spPr>
            <a:xfrm>
              <a:off x="673100" y="3371473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  <a:endParaRPr lang="en-US" sz="1100" dirty="0"/>
            </a:p>
          </p:txBody>
        </p:sp>
      </p:grp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89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209041"/>
            <a:ext cx="10858500" cy="4846318"/>
            <a:chOff x="660400" y="1209040"/>
            <a:chExt cx="10858500" cy="4846318"/>
          </a:xfrm>
        </p:grpSpPr>
        <p:grpSp>
          <p:nvGrpSpPr>
            <p:cNvPr id="6" name="îśľiḋe"/>
            <p:cNvGrpSpPr/>
            <p:nvPr/>
          </p:nvGrpSpPr>
          <p:grpSpPr>
            <a:xfrm>
              <a:off x="4983852" y="4591416"/>
              <a:ext cx="1463943" cy="1462650"/>
              <a:chOff x="8018441" y="4769176"/>
              <a:chExt cx="1795463" cy="1793875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iŝ1íḋè"/>
              <p:cNvSpPr/>
              <p:nvPr/>
            </p:nvSpPr>
            <p:spPr bwMode="auto">
              <a:xfrm flipH="1">
                <a:off x="8018441" y="4769176"/>
                <a:ext cx="1795463" cy="1793875"/>
              </a:xfrm>
              <a:custGeom>
                <a:avLst/>
                <a:gdLst>
                  <a:gd name="T0" fmla="*/ 841 w 841"/>
                  <a:gd name="T1" fmla="*/ 440 h 840"/>
                  <a:gd name="T2" fmla="*/ 769 w 841"/>
                  <a:gd name="T3" fmla="*/ 369 h 840"/>
                  <a:gd name="T4" fmla="*/ 819 w 841"/>
                  <a:gd name="T5" fmla="*/ 280 h 840"/>
                  <a:gd name="T6" fmla="*/ 721 w 841"/>
                  <a:gd name="T7" fmla="*/ 238 h 840"/>
                  <a:gd name="T8" fmla="*/ 732 w 841"/>
                  <a:gd name="T9" fmla="*/ 137 h 840"/>
                  <a:gd name="T10" fmla="*/ 630 w 841"/>
                  <a:gd name="T11" fmla="*/ 138 h 840"/>
                  <a:gd name="T12" fmla="*/ 603 w 841"/>
                  <a:gd name="T13" fmla="*/ 41 h 840"/>
                  <a:gd name="T14" fmla="*/ 504 w 841"/>
                  <a:gd name="T15" fmla="*/ 79 h 840"/>
                  <a:gd name="T16" fmla="*/ 441 w 841"/>
                  <a:gd name="T17" fmla="*/ 0 h 840"/>
                  <a:gd name="T18" fmla="*/ 370 w 841"/>
                  <a:gd name="T19" fmla="*/ 72 h 840"/>
                  <a:gd name="T20" fmla="*/ 280 w 841"/>
                  <a:gd name="T21" fmla="*/ 22 h 840"/>
                  <a:gd name="T22" fmla="*/ 238 w 841"/>
                  <a:gd name="T23" fmla="*/ 119 h 840"/>
                  <a:gd name="T24" fmla="*/ 138 w 841"/>
                  <a:gd name="T25" fmla="*/ 109 h 840"/>
                  <a:gd name="T26" fmla="*/ 139 w 841"/>
                  <a:gd name="T27" fmla="*/ 210 h 840"/>
                  <a:gd name="T28" fmla="*/ 41 w 841"/>
                  <a:gd name="T29" fmla="*/ 238 h 840"/>
                  <a:gd name="T30" fmla="*/ 79 w 841"/>
                  <a:gd name="T31" fmla="*/ 336 h 840"/>
                  <a:gd name="T32" fmla="*/ 0 w 841"/>
                  <a:gd name="T33" fmla="*/ 400 h 840"/>
                  <a:gd name="T34" fmla="*/ 73 w 841"/>
                  <a:gd name="T35" fmla="*/ 471 h 840"/>
                  <a:gd name="T36" fmla="*/ 23 w 841"/>
                  <a:gd name="T37" fmla="*/ 560 h 840"/>
                  <a:gd name="T38" fmla="*/ 120 w 841"/>
                  <a:gd name="T39" fmla="*/ 603 h 840"/>
                  <a:gd name="T40" fmla="*/ 110 w 841"/>
                  <a:gd name="T41" fmla="*/ 703 h 840"/>
                  <a:gd name="T42" fmla="*/ 211 w 841"/>
                  <a:gd name="T43" fmla="*/ 702 h 840"/>
                  <a:gd name="T44" fmla="*/ 239 w 841"/>
                  <a:gd name="T45" fmla="*/ 799 h 840"/>
                  <a:gd name="T46" fmla="*/ 337 w 841"/>
                  <a:gd name="T47" fmla="*/ 761 h 840"/>
                  <a:gd name="T48" fmla="*/ 401 w 841"/>
                  <a:gd name="T49" fmla="*/ 840 h 840"/>
                  <a:gd name="T50" fmla="*/ 472 w 841"/>
                  <a:gd name="T51" fmla="*/ 768 h 840"/>
                  <a:gd name="T52" fmla="*/ 561 w 841"/>
                  <a:gd name="T53" fmla="*/ 818 h 840"/>
                  <a:gd name="T54" fmla="*/ 603 w 841"/>
                  <a:gd name="T55" fmla="*/ 721 h 840"/>
                  <a:gd name="T56" fmla="*/ 704 w 841"/>
                  <a:gd name="T57" fmla="*/ 731 h 840"/>
                  <a:gd name="T58" fmla="*/ 703 w 841"/>
                  <a:gd name="T59" fmla="*/ 630 h 840"/>
                  <a:gd name="T60" fmla="*/ 800 w 841"/>
                  <a:gd name="T61" fmla="*/ 602 h 840"/>
                  <a:gd name="T62" fmla="*/ 762 w 841"/>
                  <a:gd name="T63" fmla="*/ 504 h 840"/>
                  <a:gd name="T64" fmla="*/ 835 w 841"/>
                  <a:gd name="T65" fmla="*/ 493 h 840"/>
                  <a:gd name="T66" fmla="*/ 160 w 841"/>
                  <a:gd name="T67" fmla="*/ 493 h 840"/>
                  <a:gd name="T68" fmla="*/ 681 w 841"/>
                  <a:gd name="T69" fmla="*/ 347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1" h="840">
                    <a:moveTo>
                      <a:pt x="835" y="493"/>
                    </a:moveTo>
                    <a:cubicBezTo>
                      <a:pt x="841" y="440"/>
                      <a:pt x="841" y="440"/>
                      <a:pt x="841" y="440"/>
                    </a:cubicBezTo>
                    <a:cubicBezTo>
                      <a:pt x="773" y="414"/>
                      <a:pt x="773" y="414"/>
                      <a:pt x="773" y="414"/>
                    </a:cubicBezTo>
                    <a:cubicBezTo>
                      <a:pt x="772" y="399"/>
                      <a:pt x="771" y="384"/>
                      <a:pt x="769" y="369"/>
                    </a:cubicBezTo>
                    <a:cubicBezTo>
                      <a:pt x="833" y="331"/>
                      <a:pt x="833" y="331"/>
                      <a:pt x="833" y="331"/>
                    </a:cubicBezTo>
                    <a:cubicBezTo>
                      <a:pt x="819" y="280"/>
                      <a:pt x="819" y="280"/>
                      <a:pt x="819" y="280"/>
                    </a:cubicBezTo>
                    <a:cubicBezTo>
                      <a:pt x="744" y="282"/>
                      <a:pt x="744" y="282"/>
                      <a:pt x="744" y="282"/>
                    </a:cubicBezTo>
                    <a:cubicBezTo>
                      <a:pt x="738" y="267"/>
                      <a:pt x="730" y="252"/>
                      <a:pt x="721" y="238"/>
                    </a:cubicBezTo>
                    <a:cubicBezTo>
                      <a:pt x="766" y="179"/>
                      <a:pt x="766" y="179"/>
                      <a:pt x="766" y="179"/>
                    </a:cubicBezTo>
                    <a:cubicBezTo>
                      <a:pt x="732" y="137"/>
                      <a:pt x="732" y="137"/>
                      <a:pt x="732" y="137"/>
                    </a:cubicBezTo>
                    <a:cubicBezTo>
                      <a:pt x="665" y="167"/>
                      <a:pt x="665" y="167"/>
                      <a:pt x="665" y="167"/>
                    </a:cubicBezTo>
                    <a:cubicBezTo>
                      <a:pt x="654" y="157"/>
                      <a:pt x="643" y="147"/>
                      <a:pt x="630" y="138"/>
                    </a:cubicBezTo>
                    <a:cubicBezTo>
                      <a:pt x="649" y="67"/>
                      <a:pt x="649" y="67"/>
                      <a:pt x="649" y="67"/>
                    </a:cubicBezTo>
                    <a:cubicBezTo>
                      <a:pt x="603" y="41"/>
                      <a:pt x="603" y="41"/>
                      <a:pt x="603" y="41"/>
                    </a:cubicBezTo>
                    <a:cubicBezTo>
                      <a:pt x="551" y="94"/>
                      <a:pt x="551" y="94"/>
                      <a:pt x="551" y="94"/>
                    </a:cubicBezTo>
                    <a:cubicBezTo>
                      <a:pt x="536" y="88"/>
                      <a:pt x="521" y="83"/>
                      <a:pt x="504" y="79"/>
                    </a:cubicBezTo>
                    <a:cubicBezTo>
                      <a:pt x="494" y="6"/>
                      <a:pt x="494" y="6"/>
                      <a:pt x="494" y="6"/>
                    </a:cubicBezTo>
                    <a:cubicBezTo>
                      <a:pt x="441" y="0"/>
                      <a:pt x="441" y="0"/>
                      <a:pt x="441" y="0"/>
                    </a:cubicBezTo>
                    <a:cubicBezTo>
                      <a:pt x="414" y="69"/>
                      <a:pt x="414" y="69"/>
                      <a:pt x="414" y="69"/>
                    </a:cubicBezTo>
                    <a:cubicBezTo>
                      <a:pt x="400" y="69"/>
                      <a:pt x="385" y="70"/>
                      <a:pt x="370" y="72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280" y="22"/>
                      <a:pt x="280" y="22"/>
                      <a:pt x="280" y="22"/>
                    </a:cubicBezTo>
                    <a:cubicBezTo>
                      <a:pt x="282" y="97"/>
                      <a:pt x="282" y="97"/>
                      <a:pt x="282" y="97"/>
                    </a:cubicBezTo>
                    <a:cubicBezTo>
                      <a:pt x="267" y="104"/>
                      <a:pt x="253" y="111"/>
                      <a:pt x="238" y="119"/>
                    </a:cubicBezTo>
                    <a:cubicBezTo>
                      <a:pt x="179" y="76"/>
                      <a:pt x="179" y="76"/>
                      <a:pt x="179" y="76"/>
                    </a:cubicBezTo>
                    <a:cubicBezTo>
                      <a:pt x="138" y="109"/>
                      <a:pt x="138" y="109"/>
                      <a:pt x="138" y="109"/>
                    </a:cubicBezTo>
                    <a:cubicBezTo>
                      <a:pt x="168" y="176"/>
                      <a:pt x="168" y="176"/>
                      <a:pt x="168" y="176"/>
                    </a:cubicBezTo>
                    <a:cubicBezTo>
                      <a:pt x="157" y="187"/>
                      <a:pt x="147" y="198"/>
                      <a:pt x="139" y="21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94" y="289"/>
                      <a:pt x="94" y="289"/>
                      <a:pt x="94" y="289"/>
                    </a:cubicBezTo>
                    <a:cubicBezTo>
                      <a:pt x="88" y="305"/>
                      <a:pt x="83" y="320"/>
                      <a:pt x="79" y="336"/>
                    </a:cubicBezTo>
                    <a:cubicBezTo>
                      <a:pt x="6" y="347"/>
                      <a:pt x="6" y="347"/>
                      <a:pt x="6" y="347"/>
                    </a:cubicBezTo>
                    <a:cubicBezTo>
                      <a:pt x="0" y="400"/>
                      <a:pt x="0" y="400"/>
                      <a:pt x="0" y="400"/>
                    </a:cubicBezTo>
                    <a:cubicBezTo>
                      <a:pt x="69" y="426"/>
                      <a:pt x="69" y="426"/>
                      <a:pt x="69" y="426"/>
                    </a:cubicBezTo>
                    <a:cubicBezTo>
                      <a:pt x="69" y="441"/>
                      <a:pt x="71" y="456"/>
                      <a:pt x="73" y="471"/>
                    </a:cubicBezTo>
                    <a:cubicBezTo>
                      <a:pt x="8" y="509"/>
                      <a:pt x="8" y="509"/>
                      <a:pt x="8" y="509"/>
                    </a:cubicBezTo>
                    <a:cubicBezTo>
                      <a:pt x="23" y="560"/>
                      <a:pt x="23" y="560"/>
                      <a:pt x="23" y="560"/>
                    </a:cubicBezTo>
                    <a:cubicBezTo>
                      <a:pt x="97" y="558"/>
                      <a:pt x="97" y="558"/>
                      <a:pt x="97" y="558"/>
                    </a:cubicBezTo>
                    <a:cubicBezTo>
                      <a:pt x="104" y="574"/>
                      <a:pt x="111" y="588"/>
                      <a:pt x="120" y="603"/>
                    </a:cubicBezTo>
                    <a:cubicBezTo>
                      <a:pt x="76" y="661"/>
                      <a:pt x="76" y="661"/>
                      <a:pt x="76" y="661"/>
                    </a:cubicBezTo>
                    <a:cubicBezTo>
                      <a:pt x="110" y="703"/>
                      <a:pt x="110" y="703"/>
                      <a:pt x="110" y="703"/>
                    </a:cubicBezTo>
                    <a:cubicBezTo>
                      <a:pt x="177" y="673"/>
                      <a:pt x="177" y="673"/>
                      <a:pt x="177" y="673"/>
                    </a:cubicBezTo>
                    <a:cubicBezTo>
                      <a:pt x="188" y="683"/>
                      <a:pt x="199" y="693"/>
                      <a:pt x="211" y="702"/>
                    </a:cubicBezTo>
                    <a:cubicBezTo>
                      <a:pt x="192" y="773"/>
                      <a:pt x="192" y="773"/>
                      <a:pt x="192" y="773"/>
                    </a:cubicBezTo>
                    <a:cubicBezTo>
                      <a:pt x="239" y="799"/>
                      <a:pt x="239" y="799"/>
                      <a:pt x="239" y="799"/>
                    </a:cubicBezTo>
                    <a:cubicBezTo>
                      <a:pt x="290" y="746"/>
                      <a:pt x="290" y="746"/>
                      <a:pt x="290" y="746"/>
                    </a:cubicBezTo>
                    <a:cubicBezTo>
                      <a:pt x="305" y="752"/>
                      <a:pt x="321" y="757"/>
                      <a:pt x="337" y="761"/>
                    </a:cubicBezTo>
                    <a:cubicBezTo>
                      <a:pt x="348" y="834"/>
                      <a:pt x="348" y="834"/>
                      <a:pt x="348" y="834"/>
                    </a:cubicBezTo>
                    <a:cubicBezTo>
                      <a:pt x="401" y="840"/>
                      <a:pt x="401" y="840"/>
                      <a:pt x="401" y="840"/>
                    </a:cubicBezTo>
                    <a:cubicBezTo>
                      <a:pt x="427" y="772"/>
                      <a:pt x="427" y="772"/>
                      <a:pt x="427" y="772"/>
                    </a:cubicBezTo>
                    <a:cubicBezTo>
                      <a:pt x="442" y="771"/>
                      <a:pt x="457" y="770"/>
                      <a:pt x="472" y="768"/>
                    </a:cubicBezTo>
                    <a:cubicBezTo>
                      <a:pt x="509" y="832"/>
                      <a:pt x="509" y="832"/>
                      <a:pt x="509" y="832"/>
                    </a:cubicBezTo>
                    <a:cubicBezTo>
                      <a:pt x="561" y="818"/>
                      <a:pt x="561" y="818"/>
                      <a:pt x="561" y="818"/>
                    </a:cubicBezTo>
                    <a:cubicBezTo>
                      <a:pt x="559" y="743"/>
                      <a:pt x="559" y="743"/>
                      <a:pt x="559" y="743"/>
                    </a:cubicBezTo>
                    <a:cubicBezTo>
                      <a:pt x="574" y="737"/>
                      <a:pt x="589" y="729"/>
                      <a:pt x="603" y="721"/>
                    </a:cubicBezTo>
                    <a:cubicBezTo>
                      <a:pt x="662" y="765"/>
                      <a:pt x="662" y="765"/>
                      <a:pt x="662" y="765"/>
                    </a:cubicBezTo>
                    <a:cubicBezTo>
                      <a:pt x="704" y="731"/>
                      <a:pt x="704" y="731"/>
                      <a:pt x="704" y="731"/>
                    </a:cubicBezTo>
                    <a:cubicBezTo>
                      <a:pt x="674" y="664"/>
                      <a:pt x="674" y="664"/>
                      <a:pt x="674" y="664"/>
                    </a:cubicBezTo>
                    <a:cubicBezTo>
                      <a:pt x="684" y="653"/>
                      <a:pt x="694" y="642"/>
                      <a:pt x="703" y="630"/>
                    </a:cubicBezTo>
                    <a:cubicBezTo>
                      <a:pt x="774" y="648"/>
                      <a:pt x="774" y="648"/>
                      <a:pt x="774" y="648"/>
                    </a:cubicBezTo>
                    <a:cubicBezTo>
                      <a:pt x="800" y="602"/>
                      <a:pt x="800" y="602"/>
                      <a:pt x="800" y="602"/>
                    </a:cubicBezTo>
                    <a:cubicBezTo>
                      <a:pt x="747" y="551"/>
                      <a:pt x="747" y="551"/>
                      <a:pt x="747" y="551"/>
                    </a:cubicBezTo>
                    <a:cubicBezTo>
                      <a:pt x="753" y="535"/>
                      <a:pt x="758" y="520"/>
                      <a:pt x="762" y="504"/>
                    </a:cubicBezTo>
                    <a:cubicBezTo>
                      <a:pt x="835" y="493"/>
                      <a:pt x="835" y="493"/>
                      <a:pt x="835" y="493"/>
                    </a:cubicBezTo>
                    <a:cubicBezTo>
                      <a:pt x="835" y="493"/>
                      <a:pt x="835" y="493"/>
                      <a:pt x="835" y="493"/>
                    </a:cubicBezTo>
                    <a:close/>
                    <a:moveTo>
                      <a:pt x="494" y="680"/>
                    </a:moveTo>
                    <a:cubicBezTo>
                      <a:pt x="350" y="721"/>
                      <a:pt x="201" y="637"/>
                      <a:pt x="160" y="493"/>
                    </a:cubicBezTo>
                    <a:cubicBezTo>
                      <a:pt x="120" y="350"/>
                      <a:pt x="204" y="200"/>
                      <a:pt x="347" y="160"/>
                    </a:cubicBezTo>
                    <a:cubicBezTo>
                      <a:pt x="491" y="119"/>
                      <a:pt x="640" y="203"/>
                      <a:pt x="681" y="347"/>
                    </a:cubicBezTo>
                    <a:cubicBezTo>
                      <a:pt x="722" y="490"/>
                      <a:pt x="638" y="640"/>
                      <a:pt x="494" y="6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6" name="îşľíḑè"/>
              <p:cNvSpPr/>
              <p:nvPr/>
            </p:nvSpPr>
            <p:spPr bwMode="auto">
              <a:xfrm flipH="1">
                <a:off x="8513741" y="5264476"/>
                <a:ext cx="804863" cy="803275"/>
              </a:xfrm>
              <a:custGeom>
                <a:avLst/>
                <a:gdLst>
                  <a:gd name="T0" fmla="*/ 189 w 377"/>
                  <a:gd name="T1" fmla="*/ 376 h 376"/>
                  <a:gd name="T2" fmla="*/ 0 w 377"/>
                  <a:gd name="T3" fmla="*/ 188 h 376"/>
                  <a:gd name="T4" fmla="*/ 189 w 377"/>
                  <a:gd name="T5" fmla="*/ 0 h 376"/>
                  <a:gd name="T6" fmla="*/ 377 w 377"/>
                  <a:gd name="T7" fmla="*/ 188 h 376"/>
                  <a:gd name="T8" fmla="*/ 189 w 377"/>
                  <a:gd name="T9" fmla="*/ 376 h 376"/>
                  <a:gd name="T10" fmla="*/ 189 w 377"/>
                  <a:gd name="T11" fmla="*/ 105 h 376"/>
                  <a:gd name="T12" fmla="*/ 106 w 377"/>
                  <a:gd name="T13" fmla="*/ 188 h 376"/>
                  <a:gd name="T14" fmla="*/ 189 w 377"/>
                  <a:gd name="T15" fmla="*/ 271 h 376"/>
                  <a:gd name="T16" fmla="*/ 272 w 377"/>
                  <a:gd name="T17" fmla="*/ 188 h 376"/>
                  <a:gd name="T18" fmla="*/ 189 w 377"/>
                  <a:gd name="T19" fmla="*/ 10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7" h="376">
                    <a:moveTo>
                      <a:pt x="189" y="376"/>
                    </a:moveTo>
                    <a:cubicBezTo>
                      <a:pt x="85" y="376"/>
                      <a:pt x="0" y="292"/>
                      <a:pt x="0" y="188"/>
                    </a:cubicBezTo>
                    <a:cubicBezTo>
                      <a:pt x="0" y="84"/>
                      <a:pt x="85" y="0"/>
                      <a:pt x="189" y="0"/>
                    </a:cubicBezTo>
                    <a:cubicBezTo>
                      <a:pt x="293" y="0"/>
                      <a:pt x="377" y="84"/>
                      <a:pt x="377" y="188"/>
                    </a:cubicBezTo>
                    <a:cubicBezTo>
                      <a:pt x="377" y="292"/>
                      <a:pt x="293" y="376"/>
                      <a:pt x="189" y="376"/>
                    </a:cubicBezTo>
                    <a:close/>
                    <a:moveTo>
                      <a:pt x="189" y="105"/>
                    </a:moveTo>
                    <a:cubicBezTo>
                      <a:pt x="143" y="105"/>
                      <a:pt x="106" y="142"/>
                      <a:pt x="106" y="188"/>
                    </a:cubicBezTo>
                    <a:cubicBezTo>
                      <a:pt x="106" y="234"/>
                      <a:pt x="143" y="271"/>
                      <a:pt x="189" y="271"/>
                    </a:cubicBezTo>
                    <a:cubicBezTo>
                      <a:pt x="235" y="271"/>
                      <a:pt x="272" y="234"/>
                      <a:pt x="272" y="188"/>
                    </a:cubicBezTo>
                    <a:cubicBezTo>
                      <a:pt x="272" y="142"/>
                      <a:pt x="235" y="105"/>
                      <a:pt x="18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 flipV="1">
              <a:off x="660401" y="3445710"/>
              <a:ext cx="464908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660400" y="6015759"/>
              <a:ext cx="481720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752430" y="2398932"/>
              <a:ext cx="476647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6877190" y="4479215"/>
              <a:ext cx="4641710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ïṥlïďé"/>
            <p:cNvGrpSpPr/>
            <p:nvPr/>
          </p:nvGrpSpPr>
          <p:grpSpPr>
            <a:xfrm>
              <a:off x="4485220" y="1773471"/>
              <a:ext cx="1717987" cy="1717989"/>
              <a:chOff x="7419974" y="965040"/>
              <a:chExt cx="2107037" cy="2107037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i$líḍè"/>
              <p:cNvSpPr/>
              <p:nvPr/>
            </p:nvSpPr>
            <p:spPr bwMode="auto">
              <a:xfrm>
                <a:off x="7419974" y="965040"/>
                <a:ext cx="2107037" cy="2107037"/>
              </a:xfrm>
              <a:custGeom>
                <a:avLst/>
                <a:gdLst>
                  <a:gd name="T0" fmla="*/ 1840 w 1840"/>
                  <a:gd name="T1" fmla="*/ 964 h 1840"/>
                  <a:gd name="T2" fmla="*/ 1682 w 1840"/>
                  <a:gd name="T3" fmla="*/ 808 h 1840"/>
                  <a:gd name="T4" fmla="*/ 1791 w 1840"/>
                  <a:gd name="T5" fmla="*/ 614 h 1840"/>
                  <a:gd name="T6" fmla="*/ 1578 w 1840"/>
                  <a:gd name="T7" fmla="*/ 521 h 1840"/>
                  <a:gd name="T8" fmla="*/ 1602 w 1840"/>
                  <a:gd name="T9" fmla="*/ 301 h 1840"/>
                  <a:gd name="T10" fmla="*/ 1379 w 1840"/>
                  <a:gd name="T11" fmla="*/ 303 h 1840"/>
                  <a:gd name="T12" fmla="*/ 1318 w 1840"/>
                  <a:gd name="T13" fmla="*/ 90 h 1840"/>
                  <a:gd name="T14" fmla="*/ 1103 w 1840"/>
                  <a:gd name="T15" fmla="*/ 173 h 1840"/>
                  <a:gd name="T16" fmla="*/ 964 w 1840"/>
                  <a:gd name="T17" fmla="*/ 0 h 1840"/>
                  <a:gd name="T18" fmla="*/ 808 w 1840"/>
                  <a:gd name="T19" fmla="*/ 159 h 1840"/>
                  <a:gd name="T20" fmla="*/ 613 w 1840"/>
                  <a:gd name="T21" fmla="*/ 49 h 1840"/>
                  <a:gd name="T22" fmla="*/ 521 w 1840"/>
                  <a:gd name="T23" fmla="*/ 262 h 1840"/>
                  <a:gd name="T24" fmla="*/ 301 w 1840"/>
                  <a:gd name="T25" fmla="*/ 239 h 1840"/>
                  <a:gd name="T26" fmla="*/ 303 w 1840"/>
                  <a:gd name="T27" fmla="*/ 461 h 1840"/>
                  <a:gd name="T28" fmla="*/ 89 w 1840"/>
                  <a:gd name="T29" fmla="*/ 522 h 1840"/>
                  <a:gd name="T30" fmla="*/ 173 w 1840"/>
                  <a:gd name="T31" fmla="*/ 737 h 1840"/>
                  <a:gd name="T32" fmla="*/ 0 w 1840"/>
                  <a:gd name="T33" fmla="*/ 877 h 1840"/>
                  <a:gd name="T34" fmla="*/ 159 w 1840"/>
                  <a:gd name="T35" fmla="*/ 1032 h 1840"/>
                  <a:gd name="T36" fmla="*/ 49 w 1840"/>
                  <a:gd name="T37" fmla="*/ 1227 h 1840"/>
                  <a:gd name="T38" fmla="*/ 262 w 1840"/>
                  <a:gd name="T39" fmla="*/ 1320 h 1840"/>
                  <a:gd name="T40" fmla="*/ 239 w 1840"/>
                  <a:gd name="T41" fmla="*/ 1540 h 1840"/>
                  <a:gd name="T42" fmla="*/ 461 w 1840"/>
                  <a:gd name="T43" fmla="*/ 1538 h 1840"/>
                  <a:gd name="T44" fmla="*/ 522 w 1840"/>
                  <a:gd name="T45" fmla="*/ 1751 h 1840"/>
                  <a:gd name="T46" fmla="*/ 737 w 1840"/>
                  <a:gd name="T47" fmla="*/ 1668 h 1840"/>
                  <a:gd name="T48" fmla="*/ 876 w 1840"/>
                  <a:gd name="T49" fmla="*/ 1840 h 1840"/>
                  <a:gd name="T50" fmla="*/ 1032 w 1840"/>
                  <a:gd name="T51" fmla="*/ 1682 h 1840"/>
                  <a:gd name="T52" fmla="*/ 1227 w 1840"/>
                  <a:gd name="T53" fmla="*/ 1791 h 1840"/>
                  <a:gd name="T54" fmla="*/ 1319 w 1840"/>
                  <a:gd name="T55" fmla="*/ 1579 h 1840"/>
                  <a:gd name="T56" fmla="*/ 1540 w 1840"/>
                  <a:gd name="T57" fmla="*/ 1602 h 1840"/>
                  <a:gd name="T58" fmla="*/ 1538 w 1840"/>
                  <a:gd name="T59" fmla="*/ 1380 h 1840"/>
                  <a:gd name="T60" fmla="*/ 1751 w 1840"/>
                  <a:gd name="T61" fmla="*/ 1318 h 1840"/>
                  <a:gd name="T62" fmla="*/ 1668 w 1840"/>
                  <a:gd name="T63" fmla="*/ 1104 h 1840"/>
                  <a:gd name="T64" fmla="*/ 1081 w 1840"/>
                  <a:gd name="T65" fmla="*/ 1490 h 1840"/>
                  <a:gd name="T66" fmla="*/ 759 w 1840"/>
                  <a:gd name="T67" fmla="*/ 351 h 1840"/>
                  <a:gd name="T68" fmla="*/ 1081 w 1840"/>
                  <a:gd name="T69" fmla="*/ 1490 h 1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40" h="1840">
                    <a:moveTo>
                      <a:pt x="1827" y="1080"/>
                    </a:moveTo>
                    <a:cubicBezTo>
                      <a:pt x="1840" y="964"/>
                      <a:pt x="1840" y="964"/>
                      <a:pt x="1840" y="964"/>
                    </a:cubicBezTo>
                    <a:cubicBezTo>
                      <a:pt x="1690" y="906"/>
                      <a:pt x="1690" y="906"/>
                      <a:pt x="1690" y="906"/>
                    </a:cubicBezTo>
                    <a:cubicBezTo>
                      <a:pt x="1689" y="874"/>
                      <a:pt x="1687" y="841"/>
                      <a:pt x="1682" y="808"/>
                    </a:cubicBezTo>
                    <a:cubicBezTo>
                      <a:pt x="1823" y="726"/>
                      <a:pt x="1823" y="726"/>
                      <a:pt x="1823" y="726"/>
                    </a:cubicBezTo>
                    <a:cubicBezTo>
                      <a:pt x="1791" y="614"/>
                      <a:pt x="1791" y="614"/>
                      <a:pt x="1791" y="614"/>
                    </a:cubicBezTo>
                    <a:cubicBezTo>
                      <a:pt x="1628" y="618"/>
                      <a:pt x="1628" y="618"/>
                      <a:pt x="1628" y="618"/>
                    </a:cubicBezTo>
                    <a:cubicBezTo>
                      <a:pt x="1614" y="584"/>
                      <a:pt x="1597" y="552"/>
                      <a:pt x="1578" y="521"/>
                    </a:cubicBezTo>
                    <a:cubicBezTo>
                      <a:pt x="1675" y="392"/>
                      <a:pt x="1675" y="392"/>
                      <a:pt x="1675" y="392"/>
                    </a:cubicBezTo>
                    <a:cubicBezTo>
                      <a:pt x="1602" y="301"/>
                      <a:pt x="1602" y="301"/>
                      <a:pt x="1602" y="301"/>
                    </a:cubicBezTo>
                    <a:cubicBezTo>
                      <a:pt x="1455" y="366"/>
                      <a:pt x="1455" y="366"/>
                      <a:pt x="1455" y="366"/>
                    </a:cubicBezTo>
                    <a:cubicBezTo>
                      <a:pt x="1431" y="344"/>
                      <a:pt x="1406" y="322"/>
                      <a:pt x="1379" y="303"/>
                    </a:cubicBezTo>
                    <a:cubicBezTo>
                      <a:pt x="1420" y="147"/>
                      <a:pt x="1420" y="147"/>
                      <a:pt x="1420" y="147"/>
                    </a:cubicBezTo>
                    <a:cubicBezTo>
                      <a:pt x="1318" y="90"/>
                      <a:pt x="1318" y="90"/>
                      <a:pt x="1318" y="90"/>
                    </a:cubicBezTo>
                    <a:cubicBezTo>
                      <a:pt x="1206" y="206"/>
                      <a:pt x="1206" y="206"/>
                      <a:pt x="1206" y="206"/>
                    </a:cubicBezTo>
                    <a:cubicBezTo>
                      <a:pt x="1173" y="193"/>
                      <a:pt x="1139" y="181"/>
                      <a:pt x="1103" y="173"/>
                    </a:cubicBezTo>
                    <a:cubicBezTo>
                      <a:pt x="1080" y="13"/>
                      <a:pt x="1080" y="13"/>
                      <a:pt x="1080" y="13"/>
                    </a:cubicBezTo>
                    <a:cubicBezTo>
                      <a:pt x="964" y="0"/>
                      <a:pt x="964" y="0"/>
                      <a:pt x="964" y="0"/>
                    </a:cubicBezTo>
                    <a:cubicBezTo>
                      <a:pt x="906" y="151"/>
                      <a:pt x="906" y="151"/>
                      <a:pt x="906" y="151"/>
                    </a:cubicBezTo>
                    <a:cubicBezTo>
                      <a:pt x="874" y="151"/>
                      <a:pt x="841" y="154"/>
                      <a:pt x="808" y="159"/>
                    </a:cubicBezTo>
                    <a:cubicBezTo>
                      <a:pt x="726" y="17"/>
                      <a:pt x="726" y="17"/>
                      <a:pt x="726" y="17"/>
                    </a:cubicBezTo>
                    <a:cubicBezTo>
                      <a:pt x="613" y="49"/>
                      <a:pt x="613" y="49"/>
                      <a:pt x="613" y="49"/>
                    </a:cubicBezTo>
                    <a:cubicBezTo>
                      <a:pt x="617" y="213"/>
                      <a:pt x="617" y="213"/>
                      <a:pt x="617" y="213"/>
                    </a:cubicBezTo>
                    <a:cubicBezTo>
                      <a:pt x="584" y="227"/>
                      <a:pt x="552" y="244"/>
                      <a:pt x="521" y="262"/>
                    </a:cubicBezTo>
                    <a:cubicBezTo>
                      <a:pt x="392" y="166"/>
                      <a:pt x="392" y="166"/>
                      <a:pt x="392" y="166"/>
                    </a:cubicBezTo>
                    <a:cubicBezTo>
                      <a:pt x="301" y="239"/>
                      <a:pt x="301" y="239"/>
                      <a:pt x="301" y="239"/>
                    </a:cubicBezTo>
                    <a:cubicBezTo>
                      <a:pt x="366" y="386"/>
                      <a:pt x="366" y="386"/>
                      <a:pt x="366" y="386"/>
                    </a:cubicBezTo>
                    <a:cubicBezTo>
                      <a:pt x="343" y="410"/>
                      <a:pt x="322" y="435"/>
                      <a:pt x="303" y="461"/>
                    </a:cubicBezTo>
                    <a:cubicBezTo>
                      <a:pt x="147" y="420"/>
                      <a:pt x="147" y="420"/>
                      <a:pt x="147" y="420"/>
                    </a:cubicBezTo>
                    <a:cubicBezTo>
                      <a:pt x="89" y="522"/>
                      <a:pt x="89" y="522"/>
                      <a:pt x="89" y="522"/>
                    </a:cubicBezTo>
                    <a:cubicBezTo>
                      <a:pt x="206" y="634"/>
                      <a:pt x="206" y="634"/>
                      <a:pt x="206" y="634"/>
                    </a:cubicBezTo>
                    <a:cubicBezTo>
                      <a:pt x="192" y="668"/>
                      <a:pt x="181" y="702"/>
                      <a:pt x="173" y="737"/>
                    </a:cubicBezTo>
                    <a:cubicBezTo>
                      <a:pt x="13" y="760"/>
                      <a:pt x="13" y="760"/>
                      <a:pt x="13" y="760"/>
                    </a:cubicBezTo>
                    <a:cubicBezTo>
                      <a:pt x="0" y="877"/>
                      <a:pt x="0" y="877"/>
                      <a:pt x="0" y="877"/>
                    </a:cubicBezTo>
                    <a:cubicBezTo>
                      <a:pt x="151" y="934"/>
                      <a:pt x="151" y="934"/>
                      <a:pt x="151" y="934"/>
                    </a:cubicBezTo>
                    <a:cubicBezTo>
                      <a:pt x="151" y="967"/>
                      <a:pt x="154" y="1000"/>
                      <a:pt x="159" y="1032"/>
                    </a:cubicBezTo>
                    <a:cubicBezTo>
                      <a:pt x="17" y="1115"/>
                      <a:pt x="17" y="1115"/>
                      <a:pt x="17" y="1115"/>
                    </a:cubicBezTo>
                    <a:cubicBezTo>
                      <a:pt x="49" y="1227"/>
                      <a:pt x="49" y="1227"/>
                      <a:pt x="49" y="1227"/>
                    </a:cubicBezTo>
                    <a:cubicBezTo>
                      <a:pt x="212" y="1223"/>
                      <a:pt x="212" y="1223"/>
                      <a:pt x="212" y="1223"/>
                    </a:cubicBezTo>
                    <a:cubicBezTo>
                      <a:pt x="227" y="1257"/>
                      <a:pt x="243" y="1289"/>
                      <a:pt x="262" y="1320"/>
                    </a:cubicBezTo>
                    <a:cubicBezTo>
                      <a:pt x="166" y="1449"/>
                      <a:pt x="166" y="1449"/>
                      <a:pt x="166" y="1449"/>
                    </a:cubicBezTo>
                    <a:cubicBezTo>
                      <a:pt x="239" y="1540"/>
                      <a:pt x="239" y="1540"/>
                      <a:pt x="239" y="1540"/>
                    </a:cubicBezTo>
                    <a:cubicBezTo>
                      <a:pt x="386" y="1474"/>
                      <a:pt x="386" y="1474"/>
                      <a:pt x="386" y="1474"/>
                    </a:cubicBezTo>
                    <a:cubicBezTo>
                      <a:pt x="410" y="1497"/>
                      <a:pt x="435" y="1518"/>
                      <a:pt x="461" y="1538"/>
                    </a:cubicBezTo>
                    <a:cubicBezTo>
                      <a:pt x="420" y="1694"/>
                      <a:pt x="420" y="1694"/>
                      <a:pt x="420" y="1694"/>
                    </a:cubicBezTo>
                    <a:cubicBezTo>
                      <a:pt x="522" y="1751"/>
                      <a:pt x="522" y="1751"/>
                      <a:pt x="522" y="1751"/>
                    </a:cubicBezTo>
                    <a:cubicBezTo>
                      <a:pt x="634" y="1635"/>
                      <a:pt x="634" y="1635"/>
                      <a:pt x="634" y="1635"/>
                    </a:cubicBezTo>
                    <a:cubicBezTo>
                      <a:pt x="667" y="1648"/>
                      <a:pt x="702" y="1659"/>
                      <a:pt x="737" y="1668"/>
                    </a:cubicBezTo>
                    <a:cubicBezTo>
                      <a:pt x="760" y="1827"/>
                      <a:pt x="760" y="1827"/>
                      <a:pt x="760" y="1827"/>
                    </a:cubicBezTo>
                    <a:cubicBezTo>
                      <a:pt x="876" y="1840"/>
                      <a:pt x="876" y="1840"/>
                      <a:pt x="876" y="1840"/>
                    </a:cubicBezTo>
                    <a:cubicBezTo>
                      <a:pt x="934" y="1690"/>
                      <a:pt x="934" y="1690"/>
                      <a:pt x="934" y="1690"/>
                    </a:cubicBezTo>
                    <a:cubicBezTo>
                      <a:pt x="967" y="1689"/>
                      <a:pt x="1000" y="1687"/>
                      <a:pt x="1032" y="1682"/>
                    </a:cubicBezTo>
                    <a:cubicBezTo>
                      <a:pt x="1114" y="1823"/>
                      <a:pt x="1114" y="1823"/>
                      <a:pt x="1114" y="1823"/>
                    </a:cubicBezTo>
                    <a:cubicBezTo>
                      <a:pt x="1227" y="1791"/>
                      <a:pt x="1227" y="1791"/>
                      <a:pt x="1227" y="1791"/>
                    </a:cubicBezTo>
                    <a:cubicBezTo>
                      <a:pt x="1223" y="1628"/>
                      <a:pt x="1223" y="1628"/>
                      <a:pt x="1223" y="1628"/>
                    </a:cubicBezTo>
                    <a:cubicBezTo>
                      <a:pt x="1256" y="1614"/>
                      <a:pt x="1289" y="1597"/>
                      <a:pt x="1319" y="1579"/>
                    </a:cubicBezTo>
                    <a:cubicBezTo>
                      <a:pt x="1448" y="1675"/>
                      <a:pt x="1448" y="1675"/>
                      <a:pt x="1448" y="1675"/>
                    </a:cubicBezTo>
                    <a:cubicBezTo>
                      <a:pt x="1540" y="1602"/>
                      <a:pt x="1540" y="1602"/>
                      <a:pt x="1540" y="1602"/>
                    </a:cubicBezTo>
                    <a:cubicBezTo>
                      <a:pt x="1474" y="1455"/>
                      <a:pt x="1474" y="1455"/>
                      <a:pt x="1474" y="1455"/>
                    </a:cubicBezTo>
                    <a:cubicBezTo>
                      <a:pt x="1497" y="1431"/>
                      <a:pt x="1518" y="1406"/>
                      <a:pt x="1538" y="1380"/>
                    </a:cubicBezTo>
                    <a:cubicBezTo>
                      <a:pt x="1694" y="1420"/>
                      <a:pt x="1694" y="1420"/>
                      <a:pt x="1694" y="1420"/>
                    </a:cubicBezTo>
                    <a:cubicBezTo>
                      <a:pt x="1751" y="1318"/>
                      <a:pt x="1751" y="1318"/>
                      <a:pt x="1751" y="1318"/>
                    </a:cubicBezTo>
                    <a:cubicBezTo>
                      <a:pt x="1635" y="1207"/>
                      <a:pt x="1635" y="1207"/>
                      <a:pt x="1635" y="1207"/>
                    </a:cubicBezTo>
                    <a:cubicBezTo>
                      <a:pt x="1648" y="1173"/>
                      <a:pt x="1659" y="1139"/>
                      <a:pt x="1668" y="1104"/>
                    </a:cubicBezTo>
                    <a:lnTo>
                      <a:pt x="1827" y="1080"/>
                    </a:lnTo>
                    <a:close/>
                    <a:moveTo>
                      <a:pt x="1081" y="1490"/>
                    </a:moveTo>
                    <a:cubicBezTo>
                      <a:pt x="766" y="1579"/>
                      <a:pt x="439" y="1396"/>
                      <a:pt x="350" y="1081"/>
                    </a:cubicBezTo>
                    <a:cubicBezTo>
                      <a:pt x="262" y="767"/>
                      <a:pt x="445" y="439"/>
                      <a:pt x="759" y="351"/>
                    </a:cubicBezTo>
                    <a:cubicBezTo>
                      <a:pt x="1074" y="262"/>
                      <a:pt x="1401" y="445"/>
                      <a:pt x="1490" y="760"/>
                    </a:cubicBezTo>
                    <a:cubicBezTo>
                      <a:pt x="1579" y="1074"/>
                      <a:pt x="1396" y="1401"/>
                      <a:pt x="1081" y="149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4" name="ïŝḻíḍé"/>
              <p:cNvSpPr/>
              <p:nvPr/>
            </p:nvSpPr>
            <p:spPr bwMode="auto">
              <a:xfrm>
                <a:off x="8187218" y="1733727"/>
                <a:ext cx="572549" cy="571107"/>
              </a:xfrm>
              <a:custGeom>
                <a:avLst/>
                <a:gdLst>
                  <a:gd name="T0" fmla="*/ 250 w 500"/>
                  <a:gd name="T1" fmla="*/ 499 h 499"/>
                  <a:gd name="T2" fmla="*/ 0 w 500"/>
                  <a:gd name="T3" fmla="*/ 249 h 499"/>
                  <a:gd name="T4" fmla="*/ 250 w 500"/>
                  <a:gd name="T5" fmla="*/ 0 h 499"/>
                  <a:gd name="T6" fmla="*/ 500 w 500"/>
                  <a:gd name="T7" fmla="*/ 249 h 499"/>
                  <a:gd name="T8" fmla="*/ 250 w 500"/>
                  <a:gd name="T9" fmla="*/ 499 h 499"/>
                  <a:gd name="T10" fmla="*/ 250 w 500"/>
                  <a:gd name="T11" fmla="*/ 140 h 499"/>
                  <a:gd name="T12" fmla="*/ 140 w 500"/>
                  <a:gd name="T13" fmla="*/ 249 h 499"/>
                  <a:gd name="T14" fmla="*/ 250 w 500"/>
                  <a:gd name="T15" fmla="*/ 359 h 499"/>
                  <a:gd name="T16" fmla="*/ 360 w 500"/>
                  <a:gd name="T17" fmla="*/ 249 h 499"/>
                  <a:gd name="T18" fmla="*/ 250 w 500"/>
                  <a:gd name="T19" fmla="*/ 140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0" h="499">
                    <a:moveTo>
                      <a:pt x="250" y="499"/>
                    </a:moveTo>
                    <a:cubicBezTo>
                      <a:pt x="112" y="499"/>
                      <a:pt x="0" y="387"/>
                      <a:pt x="0" y="249"/>
                    </a:cubicBezTo>
                    <a:cubicBezTo>
                      <a:pt x="0" y="112"/>
                      <a:pt x="112" y="0"/>
                      <a:pt x="250" y="0"/>
                    </a:cubicBezTo>
                    <a:cubicBezTo>
                      <a:pt x="388" y="0"/>
                      <a:pt x="500" y="112"/>
                      <a:pt x="500" y="249"/>
                    </a:cubicBezTo>
                    <a:cubicBezTo>
                      <a:pt x="500" y="387"/>
                      <a:pt x="388" y="499"/>
                      <a:pt x="250" y="499"/>
                    </a:cubicBezTo>
                    <a:close/>
                    <a:moveTo>
                      <a:pt x="250" y="140"/>
                    </a:moveTo>
                    <a:cubicBezTo>
                      <a:pt x="190" y="140"/>
                      <a:pt x="140" y="189"/>
                      <a:pt x="140" y="249"/>
                    </a:cubicBezTo>
                    <a:cubicBezTo>
                      <a:pt x="140" y="310"/>
                      <a:pt x="190" y="359"/>
                      <a:pt x="250" y="359"/>
                    </a:cubicBezTo>
                    <a:cubicBezTo>
                      <a:pt x="311" y="359"/>
                      <a:pt x="360" y="310"/>
                      <a:pt x="360" y="249"/>
                    </a:cubicBezTo>
                    <a:cubicBezTo>
                      <a:pt x="360" y="189"/>
                      <a:pt x="311" y="140"/>
                      <a:pt x="250" y="1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2" name="i$ḷíde"/>
            <p:cNvGrpSpPr/>
            <p:nvPr/>
          </p:nvGrpSpPr>
          <p:grpSpPr>
            <a:xfrm>
              <a:off x="5877484" y="2503705"/>
              <a:ext cx="1975509" cy="1975511"/>
              <a:chOff x="9127525" y="1860640"/>
              <a:chExt cx="2422876" cy="2422876"/>
            </a:xfrm>
            <a:solidFill>
              <a:schemeClr val="bg1">
                <a:lumMod val="75000"/>
              </a:schemeClr>
            </a:solidFill>
          </p:grpSpPr>
          <p:sp>
            <p:nvSpPr>
              <p:cNvPr id="31" name="iṧḷidè"/>
              <p:cNvSpPr/>
              <p:nvPr/>
            </p:nvSpPr>
            <p:spPr bwMode="auto">
              <a:xfrm>
                <a:off x="9127525" y="1860640"/>
                <a:ext cx="2422876" cy="2422876"/>
              </a:xfrm>
              <a:custGeom>
                <a:avLst/>
                <a:gdLst>
                  <a:gd name="T0" fmla="*/ 2116 w 2116"/>
                  <a:gd name="T1" fmla="*/ 1052 h 2116"/>
                  <a:gd name="T2" fmla="*/ 1925 w 2116"/>
                  <a:gd name="T3" fmla="*/ 883 h 2116"/>
                  <a:gd name="T4" fmla="*/ 2038 w 2116"/>
                  <a:gd name="T5" fmla="*/ 652 h 2116"/>
                  <a:gd name="T6" fmla="*/ 1795 w 2116"/>
                  <a:gd name="T7" fmla="*/ 570 h 2116"/>
                  <a:gd name="T8" fmla="*/ 1802 w 2116"/>
                  <a:gd name="T9" fmla="*/ 305 h 2116"/>
                  <a:gd name="T10" fmla="*/ 1548 w 2116"/>
                  <a:gd name="T11" fmla="*/ 321 h 2116"/>
                  <a:gd name="T12" fmla="*/ 1464 w 2116"/>
                  <a:gd name="T13" fmla="*/ 80 h 2116"/>
                  <a:gd name="T14" fmla="*/ 1234 w 2116"/>
                  <a:gd name="T15" fmla="*/ 191 h 2116"/>
                  <a:gd name="T16" fmla="*/ 1052 w 2116"/>
                  <a:gd name="T17" fmla="*/ 0 h 2116"/>
                  <a:gd name="T18" fmla="*/ 884 w 2116"/>
                  <a:gd name="T19" fmla="*/ 191 h 2116"/>
                  <a:gd name="T20" fmla="*/ 653 w 2116"/>
                  <a:gd name="T21" fmla="*/ 78 h 2116"/>
                  <a:gd name="T22" fmla="*/ 570 w 2116"/>
                  <a:gd name="T23" fmla="*/ 321 h 2116"/>
                  <a:gd name="T24" fmla="*/ 305 w 2116"/>
                  <a:gd name="T25" fmla="*/ 314 h 2116"/>
                  <a:gd name="T26" fmla="*/ 322 w 2116"/>
                  <a:gd name="T27" fmla="*/ 568 h 2116"/>
                  <a:gd name="T28" fmla="*/ 81 w 2116"/>
                  <a:gd name="T29" fmla="*/ 652 h 2116"/>
                  <a:gd name="T30" fmla="*/ 192 w 2116"/>
                  <a:gd name="T31" fmla="*/ 882 h 2116"/>
                  <a:gd name="T32" fmla="*/ 0 w 2116"/>
                  <a:gd name="T33" fmla="*/ 1064 h 2116"/>
                  <a:gd name="T34" fmla="*/ 191 w 2116"/>
                  <a:gd name="T35" fmla="*/ 1233 h 2116"/>
                  <a:gd name="T36" fmla="*/ 78 w 2116"/>
                  <a:gd name="T37" fmla="*/ 1463 h 2116"/>
                  <a:gd name="T38" fmla="*/ 321 w 2116"/>
                  <a:gd name="T39" fmla="*/ 1546 h 2116"/>
                  <a:gd name="T40" fmla="*/ 314 w 2116"/>
                  <a:gd name="T41" fmla="*/ 1811 h 2116"/>
                  <a:gd name="T42" fmla="*/ 569 w 2116"/>
                  <a:gd name="T43" fmla="*/ 1794 h 2116"/>
                  <a:gd name="T44" fmla="*/ 653 w 2116"/>
                  <a:gd name="T45" fmla="*/ 2035 h 2116"/>
                  <a:gd name="T46" fmla="*/ 882 w 2116"/>
                  <a:gd name="T47" fmla="*/ 1925 h 2116"/>
                  <a:gd name="T48" fmla="*/ 1064 w 2116"/>
                  <a:gd name="T49" fmla="*/ 2116 h 2116"/>
                  <a:gd name="T50" fmla="*/ 1233 w 2116"/>
                  <a:gd name="T51" fmla="*/ 1925 h 2116"/>
                  <a:gd name="T52" fmla="*/ 1464 w 2116"/>
                  <a:gd name="T53" fmla="*/ 2038 h 2116"/>
                  <a:gd name="T54" fmla="*/ 1546 w 2116"/>
                  <a:gd name="T55" fmla="*/ 1795 h 2116"/>
                  <a:gd name="T56" fmla="*/ 1811 w 2116"/>
                  <a:gd name="T57" fmla="*/ 1802 h 2116"/>
                  <a:gd name="T58" fmla="*/ 1795 w 2116"/>
                  <a:gd name="T59" fmla="*/ 1547 h 2116"/>
                  <a:gd name="T60" fmla="*/ 2036 w 2116"/>
                  <a:gd name="T61" fmla="*/ 1463 h 2116"/>
                  <a:gd name="T62" fmla="*/ 1925 w 2116"/>
                  <a:gd name="T63" fmla="*/ 1234 h 2116"/>
                  <a:gd name="T64" fmla="*/ 1358 w 2116"/>
                  <a:gd name="T65" fmla="*/ 1669 h 2116"/>
                  <a:gd name="T66" fmla="*/ 759 w 2116"/>
                  <a:gd name="T67" fmla="*/ 447 h 2116"/>
                  <a:gd name="T68" fmla="*/ 1358 w 2116"/>
                  <a:gd name="T69" fmla="*/ 1669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16" h="2116">
                    <a:moveTo>
                      <a:pt x="1941" y="1111"/>
                    </a:moveTo>
                    <a:cubicBezTo>
                      <a:pt x="2116" y="1052"/>
                      <a:pt x="2116" y="1052"/>
                      <a:pt x="2116" y="1052"/>
                    </a:cubicBezTo>
                    <a:cubicBezTo>
                      <a:pt x="2107" y="917"/>
                      <a:pt x="2107" y="917"/>
                      <a:pt x="2107" y="917"/>
                    </a:cubicBezTo>
                    <a:cubicBezTo>
                      <a:pt x="1925" y="883"/>
                      <a:pt x="1925" y="883"/>
                      <a:pt x="1925" y="883"/>
                    </a:cubicBezTo>
                    <a:cubicBezTo>
                      <a:pt x="1918" y="847"/>
                      <a:pt x="1908" y="810"/>
                      <a:pt x="1896" y="774"/>
                    </a:cubicBezTo>
                    <a:cubicBezTo>
                      <a:pt x="2038" y="652"/>
                      <a:pt x="2038" y="652"/>
                      <a:pt x="2038" y="652"/>
                    </a:cubicBezTo>
                    <a:cubicBezTo>
                      <a:pt x="1979" y="532"/>
                      <a:pt x="1979" y="532"/>
                      <a:pt x="1979" y="532"/>
                    </a:cubicBezTo>
                    <a:cubicBezTo>
                      <a:pt x="1795" y="570"/>
                      <a:pt x="1795" y="570"/>
                      <a:pt x="1795" y="570"/>
                    </a:cubicBezTo>
                    <a:cubicBezTo>
                      <a:pt x="1772" y="535"/>
                      <a:pt x="1747" y="502"/>
                      <a:pt x="1720" y="471"/>
                    </a:cubicBezTo>
                    <a:cubicBezTo>
                      <a:pt x="1802" y="305"/>
                      <a:pt x="1802" y="305"/>
                      <a:pt x="1802" y="305"/>
                    </a:cubicBezTo>
                    <a:cubicBezTo>
                      <a:pt x="1700" y="217"/>
                      <a:pt x="1700" y="217"/>
                      <a:pt x="1700" y="217"/>
                    </a:cubicBezTo>
                    <a:cubicBezTo>
                      <a:pt x="1548" y="321"/>
                      <a:pt x="1548" y="321"/>
                      <a:pt x="1548" y="321"/>
                    </a:cubicBezTo>
                    <a:cubicBezTo>
                      <a:pt x="1516" y="301"/>
                      <a:pt x="1483" y="282"/>
                      <a:pt x="1450" y="265"/>
                    </a:cubicBezTo>
                    <a:cubicBezTo>
                      <a:pt x="1464" y="80"/>
                      <a:pt x="1464" y="80"/>
                      <a:pt x="1464" y="80"/>
                    </a:cubicBezTo>
                    <a:cubicBezTo>
                      <a:pt x="1336" y="37"/>
                      <a:pt x="1336" y="37"/>
                      <a:pt x="1336" y="37"/>
                    </a:cubicBezTo>
                    <a:cubicBezTo>
                      <a:pt x="1234" y="191"/>
                      <a:pt x="1234" y="191"/>
                      <a:pt x="1234" y="191"/>
                    </a:cubicBezTo>
                    <a:cubicBezTo>
                      <a:pt x="1194" y="183"/>
                      <a:pt x="1152" y="178"/>
                      <a:pt x="1111" y="175"/>
                    </a:cubicBezTo>
                    <a:cubicBezTo>
                      <a:pt x="1052" y="0"/>
                      <a:pt x="1052" y="0"/>
                      <a:pt x="1052" y="0"/>
                    </a:cubicBezTo>
                    <a:cubicBezTo>
                      <a:pt x="918" y="9"/>
                      <a:pt x="918" y="9"/>
                      <a:pt x="918" y="9"/>
                    </a:cubicBezTo>
                    <a:cubicBezTo>
                      <a:pt x="884" y="191"/>
                      <a:pt x="884" y="191"/>
                      <a:pt x="884" y="191"/>
                    </a:cubicBezTo>
                    <a:cubicBezTo>
                      <a:pt x="847" y="198"/>
                      <a:pt x="810" y="208"/>
                      <a:pt x="774" y="220"/>
                    </a:cubicBezTo>
                    <a:cubicBezTo>
                      <a:pt x="653" y="78"/>
                      <a:pt x="653" y="78"/>
                      <a:pt x="653" y="78"/>
                    </a:cubicBezTo>
                    <a:cubicBezTo>
                      <a:pt x="532" y="137"/>
                      <a:pt x="532" y="137"/>
                      <a:pt x="532" y="137"/>
                    </a:cubicBezTo>
                    <a:cubicBezTo>
                      <a:pt x="570" y="321"/>
                      <a:pt x="570" y="321"/>
                      <a:pt x="570" y="321"/>
                    </a:cubicBezTo>
                    <a:cubicBezTo>
                      <a:pt x="535" y="344"/>
                      <a:pt x="502" y="369"/>
                      <a:pt x="471" y="396"/>
                    </a:cubicBezTo>
                    <a:cubicBezTo>
                      <a:pt x="305" y="314"/>
                      <a:pt x="305" y="314"/>
                      <a:pt x="305" y="314"/>
                    </a:cubicBezTo>
                    <a:cubicBezTo>
                      <a:pt x="217" y="416"/>
                      <a:pt x="217" y="416"/>
                      <a:pt x="217" y="416"/>
                    </a:cubicBezTo>
                    <a:cubicBezTo>
                      <a:pt x="322" y="568"/>
                      <a:pt x="322" y="568"/>
                      <a:pt x="322" y="568"/>
                    </a:cubicBezTo>
                    <a:cubicBezTo>
                      <a:pt x="301" y="600"/>
                      <a:pt x="282" y="633"/>
                      <a:pt x="265" y="666"/>
                    </a:cubicBezTo>
                    <a:cubicBezTo>
                      <a:pt x="81" y="652"/>
                      <a:pt x="81" y="652"/>
                      <a:pt x="81" y="652"/>
                    </a:cubicBezTo>
                    <a:cubicBezTo>
                      <a:pt x="37" y="780"/>
                      <a:pt x="37" y="780"/>
                      <a:pt x="37" y="780"/>
                    </a:cubicBezTo>
                    <a:cubicBezTo>
                      <a:pt x="192" y="882"/>
                      <a:pt x="192" y="882"/>
                      <a:pt x="192" y="882"/>
                    </a:cubicBezTo>
                    <a:cubicBezTo>
                      <a:pt x="183" y="923"/>
                      <a:pt x="178" y="964"/>
                      <a:pt x="175" y="1005"/>
                    </a:cubicBezTo>
                    <a:cubicBezTo>
                      <a:pt x="0" y="1064"/>
                      <a:pt x="0" y="1064"/>
                      <a:pt x="0" y="1064"/>
                    </a:cubicBezTo>
                    <a:cubicBezTo>
                      <a:pt x="9" y="1198"/>
                      <a:pt x="9" y="1198"/>
                      <a:pt x="9" y="1198"/>
                    </a:cubicBezTo>
                    <a:cubicBezTo>
                      <a:pt x="191" y="1233"/>
                      <a:pt x="191" y="1233"/>
                      <a:pt x="191" y="1233"/>
                    </a:cubicBezTo>
                    <a:cubicBezTo>
                      <a:pt x="199" y="1269"/>
                      <a:pt x="208" y="1306"/>
                      <a:pt x="221" y="1342"/>
                    </a:cubicBezTo>
                    <a:cubicBezTo>
                      <a:pt x="78" y="1463"/>
                      <a:pt x="78" y="1463"/>
                      <a:pt x="78" y="1463"/>
                    </a:cubicBezTo>
                    <a:cubicBezTo>
                      <a:pt x="138" y="1584"/>
                      <a:pt x="138" y="1584"/>
                      <a:pt x="138" y="1584"/>
                    </a:cubicBezTo>
                    <a:cubicBezTo>
                      <a:pt x="321" y="1546"/>
                      <a:pt x="321" y="1546"/>
                      <a:pt x="321" y="1546"/>
                    </a:cubicBezTo>
                    <a:cubicBezTo>
                      <a:pt x="344" y="1581"/>
                      <a:pt x="369" y="1614"/>
                      <a:pt x="397" y="1645"/>
                    </a:cubicBezTo>
                    <a:cubicBezTo>
                      <a:pt x="314" y="1811"/>
                      <a:pt x="314" y="1811"/>
                      <a:pt x="314" y="1811"/>
                    </a:cubicBezTo>
                    <a:cubicBezTo>
                      <a:pt x="416" y="1899"/>
                      <a:pt x="416" y="1899"/>
                      <a:pt x="416" y="1899"/>
                    </a:cubicBezTo>
                    <a:cubicBezTo>
                      <a:pt x="569" y="1794"/>
                      <a:pt x="569" y="1794"/>
                      <a:pt x="569" y="1794"/>
                    </a:cubicBezTo>
                    <a:cubicBezTo>
                      <a:pt x="600" y="1815"/>
                      <a:pt x="633" y="1834"/>
                      <a:pt x="667" y="1851"/>
                    </a:cubicBezTo>
                    <a:cubicBezTo>
                      <a:pt x="653" y="2035"/>
                      <a:pt x="653" y="2035"/>
                      <a:pt x="653" y="2035"/>
                    </a:cubicBezTo>
                    <a:cubicBezTo>
                      <a:pt x="780" y="2079"/>
                      <a:pt x="780" y="2079"/>
                      <a:pt x="780" y="2079"/>
                    </a:cubicBezTo>
                    <a:cubicBezTo>
                      <a:pt x="882" y="1925"/>
                      <a:pt x="882" y="1925"/>
                      <a:pt x="882" y="1925"/>
                    </a:cubicBezTo>
                    <a:cubicBezTo>
                      <a:pt x="923" y="1933"/>
                      <a:pt x="964" y="1938"/>
                      <a:pt x="1005" y="1941"/>
                    </a:cubicBezTo>
                    <a:cubicBezTo>
                      <a:pt x="1064" y="2116"/>
                      <a:pt x="1064" y="2116"/>
                      <a:pt x="1064" y="2116"/>
                    </a:cubicBezTo>
                    <a:cubicBezTo>
                      <a:pt x="1199" y="2107"/>
                      <a:pt x="1199" y="2107"/>
                      <a:pt x="1199" y="2107"/>
                    </a:cubicBezTo>
                    <a:cubicBezTo>
                      <a:pt x="1233" y="1925"/>
                      <a:pt x="1233" y="1925"/>
                      <a:pt x="1233" y="1925"/>
                    </a:cubicBezTo>
                    <a:cubicBezTo>
                      <a:pt x="1269" y="1918"/>
                      <a:pt x="1306" y="1908"/>
                      <a:pt x="1342" y="1896"/>
                    </a:cubicBezTo>
                    <a:cubicBezTo>
                      <a:pt x="1464" y="2038"/>
                      <a:pt x="1464" y="2038"/>
                      <a:pt x="1464" y="2038"/>
                    </a:cubicBezTo>
                    <a:cubicBezTo>
                      <a:pt x="1584" y="1979"/>
                      <a:pt x="1584" y="1979"/>
                      <a:pt x="1584" y="1979"/>
                    </a:cubicBezTo>
                    <a:cubicBezTo>
                      <a:pt x="1546" y="1795"/>
                      <a:pt x="1546" y="1795"/>
                      <a:pt x="1546" y="1795"/>
                    </a:cubicBezTo>
                    <a:cubicBezTo>
                      <a:pt x="1581" y="1772"/>
                      <a:pt x="1614" y="1747"/>
                      <a:pt x="1645" y="1719"/>
                    </a:cubicBezTo>
                    <a:cubicBezTo>
                      <a:pt x="1811" y="1802"/>
                      <a:pt x="1811" y="1802"/>
                      <a:pt x="1811" y="1802"/>
                    </a:cubicBezTo>
                    <a:cubicBezTo>
                      <a:pt x="1899" y="1700"/>
                      <a:pt x="1899" y="1700"/>
                      <a:pt x="1899" y="1700"/>
                    </a:cubicBezTo>
                    <a:cubicBezTo>
                      <a:pt x="1795" y="1547"/>
                      <a:pt x="1795" y="1547"/>
                      <a:pt x="1795" y="1547"/>
                    </a:cubicBezTo>
                    <a:cubicBezTo>
                      <a:pt x="1816" y="1516"/>
                      <a:pt x="1834" y="1483"/>
                      <a:pt x="1851" y="1450"/>
                    </a:cubicBezTo>
                    <a:cubicBezTo>
                      <a:pt x="2036" y="1463"/>
                      <a:pt x="2036" y="1463"/>
                      <a:pt x="2036" y="1463"/>
                    </a:cubicBezTo>
                    <a:cubicBezTo>
                      <a:pt x="2079" y="1336"/>
                      <a:pt x="2079" y="1336"/>
                      <a:pt x="2079" y="1336"/>
                    </a:cubicBezTo>
                    <a:cubicBezTo>
                      <a:pt x="1925" y="1234"/>
                      <a:pt x="1925" y="1234"/>
                      <a:pt x="1925" y="1234"/>
                    </a:cubicBezTo>
                    <a:cubicBezTo>
                      <a:pt x="1933" y="1193"/>
                      <a:pt x="1938" y="1152"/>
                      <a:pt x="1941" y="1111"/>
                    </a:cubicBezTo>
                    <a:close/>
                    <a:moveTo>
                      <a:pt x="1358" y="1669"/>
                    </a:moveTo>
                    <a:cubicBezTo>
                      <a:pt x="1020" y="1834"/>
                      <a:pt x="613" y="1695"/>
                      <a:pt x="447" y="1357"/>
                    </a:cubicBezTo>
                    <a:cubicBezTo>
                      <a:pt x="282" y="1020"/>
                      <a:pt x="421" y="613"/>
                      <a:pt x="759" y="447"/>
                    </a:cubicBezTo>
                    <a:cubicBezTo>
                      <a:pt x="1096" y="282"/>
                      <a:pt x="1504" y="421"/>
                      <a:pt x="1669" y="759"/>
                    </a:cubicBezTo>
                    <a:cubicBezTo>
                      <a:pt x="1834" y="1096"/>
                      <a:pt x="1695" y="1503"/>
                      <a:pt x="1358" y="16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2" name="ïś1íḋe"/>
              <p:cNvSpPr/>
              <p:nvPr/>
            </p:nvSpPr>
            <p:spPr bwMode="auto">
              <a:xfrm>
                <a:off x="10010865" y="2742538"/>
                <a:ext cx="656196" cy="659080"/>
              </a:xfrm>
              <a:custGeom>
                <a:avLst/>
                <a:gdLst>
                  <a:gd name="T0" fmla="*/ 287 w 574"/>
                  <a:gd name="T1" fmla="*/ 575 h 575"/>
                  <a:gd name="T2" fmla="*/ 0 w 574"/>
                  <a:gd name="T3" fmla="*/ 287 h 575"/>
                  <a:gd name="T4" fmla="*/ 287 w 574"/>
                  <a:gd name="T5" fmla="*/ 0 h 575"/>
                  <a:gd name="T6" fmla="*/ 574 w 574"/>
                  <a:gd name="T7" fmla="*/ 287 h 575"/>
                  <a:gd name="T8" fmla="*/ 287 w 574"/>
                  <a:gd name="T9" fmla="*/ 575 h 575"/>
                  <a:gd name="T10" fmla="*/ 287 w 574"/>
                  <a:gd name="T11" fmla="*/ 160 h 575"/>
                  <a:gd name="T12" fmla="*/ 160 w 574"/>
                  <a:gd name="T13" fmla="*/ 287 h 575"/>
                  <a:gd name="T14" fmla="*/ 287 w 574"/>
                  <a:gd name="T15" fmla="*/ 415 h 575"/>
                  <a:gd name="T16" fmla="*/ 414 w 574"/>
                  <a:gd name="T17" fmla="*/ 287 h 575"/>
                  <a:gd name="T18" fmla="*/ 287 w 574"/>
                  <a:gd name="T19" fmla="*/ 16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4" h="575">
                    <a:moveTo>
                      <a:pt x="287" y="575"/>
                    </a:moveTo>
                    <a:cubicBezTo>
                      <a:pt x="129" y="575"/>
                      <a:pt x="0" y="446"/>
                      <a:pt x="0" y="287"/>
                    </a:cubicBezTo>
                    <a:cubicBezTo>
                      <a:pt x="0" y="129"/>
                      <a:pt x="129" y="0"/>
                      <a:pt x="287" y="0"/>
                    </a:cubicBezTo>
                    <a:cubicBezTo>
                      <a:pt x="446" y="0"/>
                      <a:pt x="574" y="129"/>
                      <a:pt x="574" y="287"/>
                    </a:cubicBezTo>
                    <a:cubicBezTo>
                      <a:pt x="574" y="446"/>
                      <a:pt x="446" y="575"/>
                      <a:pt x="287" y="575"/>
                    </a:cubicBezTo>
                    <a:close/>
                    <a:moveTo>
                      <a:pt x="287" y="160"/>
                    </a:moveTo>
                    <a:cubicBezTo>
                      <a:pt x="217" y="160"/>
                      <a:pt x="160" y="217"/>
                      <a:pt x="160" y="287"/>
                    </a:cubicBezTo>
                    <a:cubicBezTo>
                      <a:pt x="160" y="358"/>
                      <a:pt x="217" y="415"/>
                      <a:pt x="287" y="415"/>
                    </a:cubicBezTo>
                    <a:cubicBezTo>
                      <a:pt x="357" y="415"/>
                      <a:pt x="414" y="358"/>
                      <a:pt x="414" y="287"/>
                    </a:cubicBezTo>
                    <a:cubicBezTo>
                      <a:pt x="414" y="217"/>
                      <a:pt x="357" y="160"/>
                      <a:pt x="287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3" name="íSḷíḋè"/>
            <p:cNvGrpSpPr/>
            <p:nvPr/>
          </p:nvGrpSpPr>
          <p:grpSpPr>
            <a:xfrm>
              <a:off x="5915112" y="1209040"/>
              <a:ext cx="1246452" cy="1246453"/>
              <a:chOff x="9173675" y="272791"/>
              <a:chExt cx="1528719" cy="1528720"/>
            </a:xfrm>
            <a:solidFill>
              <a:schemeClr val="bg1">
                <a:lumMod val="85000"/>
              </a:schemeClr>
            </a:solidFill>
          </p:grpSpPr>
          <p:sp>
            <p:nvSpPr>
              <p:cNvPr id="29" name="î$ľíḍê"/>
              <p:cNvSpPr/>
              <p:nvPr/>
            </p:nvSpPr>
            <p:spPr bwMode="auto">
              <a:xfrm>
                <a:off x="9173675" y="272791"/>
                <a:ext cx="1528719" cy="1528720"/>
              </a:xfrm>
              <a:custGeom>
                <a:avLst/>
                <a:gdLst>
                  <a:gd name="T0" fmla="*/ 1335 w 1335"/>
                  <a:gd name="T1" fmla="*/ 699 h 1335"/>
                  <a:gd name="T2" fmla="*/ 1220 w 1335"/>
                  <a:gd name="T3" fmla="*/ 586 h 1335"/>
                  <a:gd name="T4" fmla="*/ 1300 w 1335"/>
                  <a:gd name="T5" fmla="*/ 445 h 1335"/>
                  <a:gd name="T6" fmla="*/ 1145 w 1335"/>
                  <a:gd name="T7" fmla="*/ 378 h 1335"/>
                  <a:gd name="T8" fmla="*/ 1162 w 1335"/>
                  <a:gd name="T9" fmla="*/ 218 h 1335"/>
                  <a:gd name="T10" fmla="*/ 1001 w 1335"/>
                  <a:gd name="T11" fmla="*/ 219 h 1335"/>
                  <a:gd name="T12" fmla="*/ 956 w 1335"/>
                  <a:gd name="T13" fmla="*/ 65 h 1335"/>
                  <a:gd name="T14" fmla="*/ 801 w 1335"/>
                  <a:gd name="T15" fmla="*/ 125 h 1335"/>
                  <a:gd name="T16" fmla="*/ 699 w 1335"/>
                  <a:gd name="T17" fmla="*/ 0 h 1335"/>
                  <a:gd name="T18" fmla="*/ 586 w 1335"/>
                  <a:gd name="T19" fmla="*/ 115 h 1335"/>
                  <a:gd name="T20" fmla="*/ 445 w 1335"/>
                  <a:gd name="T21" fmla="*/ 35 h 1335"/>
                  <a:gd name="T22" fmla="*/ 378 w 1335"/>
                  <a:gd name="T23" fmla="*/ 190 h 1335"/>
                  <a:gd name="T24" fmla="*/ 218 w 1335"/>
                  <a:gd name="T25" fmla="*/ 173 h 1335"/>
                  <a:gd name="T26" fmla="*/ 220 w 1335"/>
                  <a:gd name="T27" fmla="*/ 334 h 1335"/>
                  <a:gd name="T28" fmla="*/ 65 w 1335"/>
                  <a:gd name="T29" fmla="*/ 379 h 1335"/>
                  <a:gd name="T30" fmla="*/ 125 w 1335"/>
                  <a:gd name="T31" fmla="*/ 535 h 1335"/>
                  <a:gd name="T32" fmla="*/ 0 w 1335"/>
                  <a:gd name="T33" fmla="*/ 636 h 1335"/>
                  <a:gd name="T34" fmla="*/ 115 w 1335"/>
                  <a:gd name="T35" fmla="*/ 749 h 1335"/>
                  <a:gd name="T36" fmla="*/ 35 w 1335"/>
                  <a:gd name="T37" fmla="*/ 890 h 1335"/>
                  <a:gd name="T38" fmla="*/ 190 w 1335"/>
                  <a:gd name="T39" fmla="*/ 957 h 1335"/>
                  <a:gd name="T40" fmla="*/ 173 w 1335"/>
                  <a:gd name="T41" fmla="*/ 1117 h 1335"/>
                  <a:gd name="T42" fmla="*/ 334 w 1335"/>
                  <a:gd name="T43" fmla="*/ 1116 h 1335"/>
                  <a:gd name="T44" fmla="*/ 379 w 1335"/>
                  <a:gd name="T45" fmla="*/ 1270 h 1335"/>
                  <a:gd name="T46" fmla="*/ 535 w 1335"/>
                  <a:gd name="T47" fmla="*/ 1210 h 1335"/>
                  <a:gd name="T48" fmla="*/ 636 w 1335"/>
                  <a:gd name="T49" fmla="*/ 1335 h 1335"/>
                  <a:gd name="T50" fmla="*/ 749 w 1335"/>
                  <a:gd name="T51" fmla="*/ 1220 h 1335"/>
                  <a:gd name="T52" fmla="*/ 890 w 1335"/>
                  <a:gd name="T53" fmla="*/ 1299 h 1335"/>
                  <a:gd name="T54" fmla="*/ 957 w 1335"/>
                  <a:gd name="T55" fmla="*/ 1145 h 1335"/>
                  <a:gd name="T56" fmla="*/ 1117 w 1335"/>
                  <a:gd name="T57" fmla="*/ 1162 h 1335"/>
                  <a:gd name="T58" fmla="*/ 1116 w 1335"/>
                  <a:gd name="T59" fmla="*/ 1001 h 1335"/>
                  <a:gd name="T60" fmla="*/ 1271 w 1335"/>
                  <a:gd name="T61" fmla="*/ 956 h 1335"/>
                  <a:gd name="T62" fmla="*/ 1210 w 1335"/>
                  <a:gd name="T63" fmla="*/ 801 h 1335"/>
                  <a:gd name="T64" fmla="*/ 776 w 1335"/>
                  <a:gd name="T65" fmla="*/ 1050 h 1335"/>
                  <a:gd name="T66" fmla="*/ 560 w 1335"/>
                  <a:gd name="T67" fmla="*/ 286 h 1335"/>
                  <a:gd name="T68" fmla="*/ 776 w 1335"/>
                  <a:gd name="T69" fmla="*/ 1050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35" h="1335">
                    <a:moveTo>
                      <a:pt x="1326" y="784"/>
                    </a:moveTo>
                    <a:cubicBezTo>
                      <a:pt x="1335" y="699"/>
                      <a:pt x="1335" y="699"/>
                      <a:pt x="1335" y="699"/>
                    </a:cubicBezTo>
                    <a:cubicBezTo>
                      <a:pt x="1226" y="658"/>
                      <a:pt x="1226" y="658"/>
                      <a:pt x="1226" y="658"/>
                    </a:cubicBezTo>
                    <a:cubicBezTo>
                      <a:pt x="1226" y="634"/>
                      <a:pt x="1224" y="610"/>
                      <a:pt x="1220" y="586"/>
                    </a:cubicBezTo>
                    <a:cubicBezTo>
                      <a:pt x="1323" y="527"/>
                      <a:pt x="1323" y="527"/>
                      <a:pt x="1323" y="527"/>
                    </a:cubicBezTo>
                    <a:cubicBezTo>
                      <a:pt x="1300" y="445"/>
                      <a:pt x="1300" y="445"/>
                      <a:pt x="1300" y="445"/>
                    </a:cubicBezTo>
                    <a:cubicBezTo>
                      <a:pt x="1181" y="448"/>
                      <a:pt x="1181" y="448"/>
                      <a:pt x="1181" y="448"/>
                    </a:cubicBezTo>
                    <a:cubicBezTo>
                      <a:pt x="1171" y="424"/>
                      <a:pt x="1159" y="400"/>
                      <a:pt x="1145" y="378"/>
                    </a:cubicBezTo>
                    <a:cubicBezTo>
                      <a:pt x="1215" y="284"/>
                      <a:pt x="1215" y="284"/>
                      <a:pt x="1215" y="284"/>
                    </a:cubicBezTo>
                    <a:cubicBezTo>
                      <a:pt x="1162" y="218"/>
                      <a:pt x="1162" y="218"/>
                      <a:pt x="1162" y="218"/>
                    </a:cubicBezTo>
                    <a:cubicBezTo>
                      <a:pt x="1055" y="266"/>
                      <a:pt x="1055" y="266"/>
                      <a:pt x="1055" y="266"/>
                    </a:cubicBezTo>
                    <a:cubicBezTo>
                      <a:pt x="1038" y="249"/>
                      <a:pt x="1020" y="234"/>
                      <a:pt x="1001" y="219"/>
                    </a:cubicBezTo>
                    <a:cubicBezTo>
                      <a:pt x="1031" y="106"/>
                      <a:pt x="1031" y="106"/>
                      <a:pt x="1031" y="106"/>
                    </a:cubicBezTo>
                    <a:cubicBezTo>
                      <a:pt x="956" y="65"/>
                      <a:pt x="956" y="65"/>
                      <a:pt x="956" y="65"/>
                    </a:cubicBezTo>
                    <a:cubicBezTo>
                      <a:pt x="875" y="149"/>
                      <a:pt x="875" y="149"/>
                      <a:pt x="875" y="149"/>
                    </a:cubicBezTo>
                    <a:cubicBezTo>
                      <a:pt x="851" y="139"/>
                      <a:pt x="826" y="131"/>
                      <a:pt x="801" y="125"/>
                    </a:cubicBezTo>
                    <a:cubicBezTo>
                      <a:pt x="784" y="9"/>
                      <a:pt x="784" y="9"/>
                      <a:pt x="784" y="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658" y="109"/>
                      <a:pt x="658" y="109"/>
                      <a:pt x="658" y="109"/>
                    </a:cubicBezTo>
                    <a:cubicBezTo>
                      <a:pt x="634" y="109"/>
                      <a:pt x="610" y="111"/>
                      <a:pt x="586" y="115"/>
                    </a:cubicBezTo>
                    <a:cubicBezTo>
                      <a:pt x="527" y="12"/>
                      <a:pt x="527" y="12"/>
                      <a:pt x="527" y="12"/>
                    </a:cubicBezTo>
                    <a:cubicBezTo>
                      <a:pt x="445" y="35"/>
                      <a:pt x="445" y="35"/>
                      <a:pt x="445" y="35"/>
                    </a:cubicBezTo>
                    <a:cubicBezTo>
                      <a:pt x="448" y="154"/>
                      <a:pt x="448" y="154"/>
                      <a:pt x="448" y="154"/>
                    </a:cubicBezTo>
                    <a:cubicBezTo>
                      <a:pt x="424" y="164"/>
                      <a:pt x="400" y="176"/>
                      <a:pt x="378" y="190"/>
                    </a:cubicBezTo>
                    <a:cubicBezTo>
                      <a:pt x="284" y="120"/>
                      <a:pt x="284" y="120"/>
                      <a:pt x="284" y="120"/>
                    </a:cubicBezTo>
                    <a:cubicBezTo>
                      <a:pt x="218" y="173"/>
                      <a:pt x="218" y="173"/>
                      <a:pt x="218" y="173"/>
                    </a:cubicBezTo>
                    <a:cubicBezTo>
                      <a:pt x="266" y="280"/>
                      <a:pt x="266" y="280"/>
                      <a:pt x="266" y="280"/>
                    </a:cubicBezTo>
                    <a:cubicBezTo>
                      <a:pt x="249" y="297"/>
                      <a:pt x="234" y="315"/>
                      <a:pt x="220" y="334"/>
                    </a:cubicBezTo>
                    <a:cubicBezTo>
                      <a:pt x="106" y="305"/>
                      <a:pt x="106" y="305"/>
                      <a:pt x="106" y="305"/>
                    </a:cubicBezTo>
                    <a:cubicBezTo>
                      <a:pt x="65" y="379"/>
                      <a:pt x="65" y="379"/>
                      <a:pt x="65" y="379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39" y="484"/>
                      <a:pt x="131" y="509"/>
                      <a:pt x="125" y="535"/>
                    </a:cubicBezTo>
                    <a:cubicBezTo>
                      <a:pt x="9" y="551"/>
                      <a:pt x="9" y="551"/>
                      <a:pt x="9" y="551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109" y="678"/>
                      <a:pt x="109" y="678"/>
                      <a:pt x="109" y="678"/>
                    </a:cubicBezTo>
                    <a:cubicBezTo>
                      <a:pt x="110" y="701"/>
                      <a:pt x="111" y="725"/>
                      <a:pt x="115" y="749"/>
                    </a:cubicBezTo>
                    <a:cubicBezTo>
                      <a:pt x="12" y="809"/>
                      <a:pt x="12" y="809"/>
                      <a:pt x="12" y="809"/>
                    </a:cubicBezTo>
                    <a:cubicBezTo>
                      <a:pt x="35" y="890"/>
                      <a:pt x="35" y="890"/>
                      <a:pt x="35" y="890"/>
                    </a:cubicBezTo>
                    <a:cubicBezTo>
                      <a:pt x="154" y="887"/>
                      <a:pt x="154" y="887"/>
                      <a:pt x="154" y="887"/>
                    </a:cubicBezTo>
                    <a:cubicBezTo>
                      <a:pt x="164" y="912"/>
                      <a:pt x="177" y="935"/>
                      <a:pt x="190" y="957"/>
                    </a:cubicBezTo>
                    <a:cubicBezTo>
                      <a:pt x="120" y="1051"/>
                      <a:pt x="120" y="1051"/>
                      <a:pt x="120" y="1051"/>
                    </a:cubicBezTo>
                    <a:cubicBezTo>
                      <a:pt x="173" y="1117"/>
                      <a:pt x="173" y="1117"/>
                      <a:pt x="173" y="1117"/>
                    </a:cubicBezTo>
                    <a:cubicBezTo>
                      <a:pt x="280" y="1070"/>
                      <a:pt x="280" y="1070"/>
                      <a:pt x="280" y="1070"/>
                    </a:cubicBezTo>
                    <a:cubicBezTo>
                      <a:pt x="297" y="1086"/>
                      <a:pt x="315" y="1102"/>
                      <a:pt x="334" y="1116"/>
                    </a:cubicBezTo>
                    <a:cubicBezTo>
                      <a:pt x="305" y="1229"/>
                      <a:pt x="305" y="1229"/>
                      <a:pt x="305" y="1229"/>
                    </a:cubicBezTo>
                    <a:cubicBezTo>
                      <a:pt x="379" y="1270"/>
                      <a:pt x="379" y="1270"/>
                      <a:pt x="379" y="1270"/>
                    </a:cubicBezTo>
                    <a:cubicBezTo>
                      <a:pt x="460" y="1186"/>
                      <a:pt x="460" y="1186"/>
                      <a:pt x="460" y="1186"/>
                    </a:cubicBezTo>
                    <a:cubicBezTo>
                      <a:pt x="484" y="1196"/>
                      <a:pt x="509" y="1204"/>
                      <a:pt x="535" y="1210"/>
                    </a:cubicBezTo>
                    <a:cubicBezTo>
                      <a:pt x="551" y="1326"/>
                      <a:pt x="551" y="1326"/>
                      <a:pt x="551" y="1326"/>
                    </a:cubicBezTo>
                    <a:cubicBezTo>
                      <a:pt x="636" y="1335"/>
                      <a:pt x="636" y="1335"/>
                      <a:pt x="636" y="1335"/>
                    </a:cubicBezTo>
                    <a:cubicBezTo>
                      <a:pt x="678" y="1226"/>
                      <a:pt x="678" y="1226"/>
                      <a:pt x="678" y="1226"/>
                    </a:cubicBezTo>
                    <a:cubicBezTo>
                      <a:pt x="701" y="1226"/>
                      <a:pt x="725" y="1224"/>
                      <a:pt x="749" y="1220"/>
                    </a:cubicBezTo>
                    <a:cubicBezTo>
                      <a:pt x="808" y="1323"/>
                      <a:pt x="808" y="1323"/>
                      <a:pt x="808" y="1323"/>
                    </a:cubicBezTo>
                    <a:cubicBezTo>
                      <a:pt x="890" y="1299"/>
                      <a:pt x="890" y="1299"/>
                      <a:pt x="890" y="1299"/>
                    </a:cubicBezTo>
                    <a:cubicBezTo>
                      <a:pt x="887" y="1181"/>
                      <a:pt x="887" y="1181"/>
                      <a:pt x="887" y="1181"/>
                    </a:cubicBezTo>
                    <a:cubicBezTo>
                      <a:pt x="912" y="1171"/>
                      <a:pt x="935" y="1159"/>
                      <a:pt x="957" y="1145"/>
                    </a:cubicBezTo>
                    <a:cubicBezTo>
                      <a:pt x="1051" y="1215"/>
                      <a:pt x="1051" y="1215"/>
                      <a:pt x="1051" y="1215"/>
                    </a:cubicBezTo>
                    <a:cubicBezTo>
                      <a:pt x="1117" y="1162"/>
                      <a:pt x="1117" y="1162"/>
                      <a:pt x="1117" y="1162"/>
                    </a:cubicBezTo>
                    <a:cubicBezTo>
                      <a:pt x="1070" y="1055"/>
                      <a:pt x="1070" y="1055"/>
                      <a:pt x="1070" y="1055"/>
                    </a:cubicBezTo>
                    <a:cubicBezTo>
                      <a:pt x="1086" y="1038"/>
                      <a:pt x="1102" y="1020"/>
                      <a:pt x="1116" y="1001"/>
                    </a:cubicBezTo>
                    <a:cubicBezTo>
                      <a:pt x="1229" y="1031"/>
                      <a:pt x="1229" y="1031"/>
                      <a:pt x="1229" y="1031"/>
                    </a:cubicBezTo>
                    <a:cubicBezTo>
                      <a:pt x="1271" y="956"/>
                      <a:pt x="1271" y="956"/>
                      <a:pt x="1271" y="956"/>
                    </a:cubicBezTo>
                    <a:cubicBezTo>
                      <a:pt x="1186" y="875"/>
                      <a:pt x="1186" y="875"/>
                      <a:pt x="1186" y="875"/>
                    </a:cubicBezTo>
                    <a:cubicBezTo>
                      <a:pt x="1196" y="851"/>
                      <a:pt x="1204" y="826"/>
                      <a:pt x="1210" y="801"/>
                    </a:cubicBezTo>
                    <a:lnTo>
                      <a:pt x="1326" y="784"/>
                    </a:lnTo>
                    <a:close/>
                    <a:moveTo>
                      <a:pt x="776" y="1050"/>
                    </a:moveTo>
                    <a:cubicBezTo>
                      <a:pt x="565" y="1109"/>
                      <a:pt x="345" y="986"/>
                      <a:pt x="286" y="775"/>
                    </a:cubicBezTo>
                    <a:cubicBezTo>
                      <a:pt x="226" y="564"/>
                      <a:pt x="349" y="345"/>
                      <a:pt x="560" y="286"/>
                    </a:cubicBezTo>
                    <a:cubicBezTo>
                      <a:pt x="771" y="226"/>
                      <a:pt x="990" y="349"/>
                      <a:pt x="1050" y="560"/>
                    </a:cubicBezTo>
                    <a:cubicBezTo>
                      <a:pt x="1109" y="771"/>
                      <a:pt x="987" y="990"/>
                      <a:pt x="776" y="10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30" name="ï$ḷïḋè"/>
              <p:cNvSpPr/>
              <p:nvPr/>
            </p:nvSpPr>
            <p:spPr bwMode="auto">
              <a:xfrm>
                <a:off x="9730359" y="829476"/>
                <a:ext cx="415350" cy="415350"/>
              </a:xfrm>
              <a:custGeom>
                <a:avLst/>
                <a:gdLst>
                  <a:gd name="T0" fmla="*/ 181 w 363"/>
                  <a:gd name="T1" fmla="*/ 363 h 363"/>
                  <a:gd name="T2" fmla="*/ 0 w 363"/>
                  <a:gd name="T3" fmla="*/ 181 h 363"/>
                  <a:gd name="T4" fmla="*/ 181 w 363"/>
                  <a:gd name="T5" fmla="*/ 0 h 363"/>
                  <a:gd name="T6" fmla="*/ 363 w 363"/>
                  <a:gd name="T7" fmla="*/ 181 h 363"/>
                  <a:gd name="T8" fmla="*/ 181 w 363"/>
                  <a:gd name="T9" fmla="*/ 363 h 363"/>
                  <a:gd name="T10" fmla="*/ 181 w 363"/>
                  <a:gd name="T11" fmla="*/ 120 h 363"/>
                  <a:gd name="T12" fmla="*/ 120 w 363"/>
                  <a:gd name="T13" fmla="*/ 181 h 363"/>
                  <a:gd name="T14" fmla="*/ 181 w 363"/>
                  <a:gd name="T15" fmla="*/ 243 h 363"/>
                  <a:gd name="T16" fmla="*/ 243 w 363"/>
                  <a:gd name="T17" fmla="*/ 181 h 363"/>
                  <a:gd name="T18" fmla="*/ 181 w 363"/>
                  <a:gd name="T19" fmla="*/ 12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363">
                    <a:moveTo>
                      <a:pt x="181" y="363"/>
                    </a:moveTo>
                    <a:cubicBezTo>
                      <a:pt x="81" y="363"/>
                      <a:pt x="0" y="282"/>
                      <a:pt x="0" y="181"/>
                    </a:cubicBezTo>
                    <a:cubicBezTo>
                      <a:pt x="0" y="81"/>
                      <a:pt x="81" y="0"/>
                      <a:pt x="181" y="0"/>
                    </a:cubicBezTo>
                    <a:cubicBezTo>
                      <a:pt x="281" y="0"/>
                      <a:pt x="363" y="81"/>
                      <a:pt x="363" y="181"/>
                    </a:cubicBezTo>
                    <a:cubicBezTo>
                      <a:pt x="363" y="282"/>
                      <a:pt x="281" y="363"/>
                      <a:pt x="181" y="363"/>
                    </a:cubicBezTo>
                    <a:close/>
                    <a:moveTo>
                      <a:pt x="181" y="120"/>
                    </a:moveTo>
                    <a:cubicBezTo>
                      <a:pt x="147" y="120"/>
                      <a:pt x="120" y="147"/>
                      <a:pt x="120" y="181"/>
                    </a:cubicBezTo>
                    <a:cubicBezTo>
                      <a:pt x="120" y="215"/>
                      <a:pt x="147" y="243"/>
                      <a:pt x="181" y="243"/>
                    </a:cubicBezTo>
                    <a:cubicBezTo>
                      <a:pt x="215" y="243"/>
                      <a:pt x="243" y="215"/>
                      <a:pt x="243" y="181"/>
                    </a:cubicBezTo>
                    <a:cubicBezTo>
                      <a:pt x="243" y="147"/>
                      <a:pt x="215" y="120"/>
                      <a:pt x="181" y="1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14" name="íṡḷiḓé"/>
            <p:cNvGrpSpPr/>
            <p:nvPr/>
          </p:nvGrpSpPr>
          <p:grpSpPr>
            <a:xfrm>
              <a:off x="660400" y="2333821"/>
              <a:ext cx="3524966" cy="1111889"/>
              <a:chOff x="5640517" y="2232919"/>
              <a:chExt cx="2674497" cy="1111889"/>
            </a:xfrm>
          </p:grpSpPr>
          <p:sp>
            <p:nvSpPr>
              <p:cNvPr id="27" name="ïSlíd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8" name="íṧlíḋè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5" name="îsľíḋé"/>
            <p:cNvGrpSpPr/>
            <p:nvPr/>
          </p:nvGrpSpPr>
          <p:grpSpPr>
            <a:xfrm>
              <a:off x="1008779" y="4903870"/>
              <a:ext cx="3275597" cy="1111889"/>
              <a:chOff x="5640517" y="2232919"/>
              <a:chExt cx="2674497" cy="1111889"/>
            </a:xfrm>
          </p:grpSpPr>
          <p:sp>
            <p:nvSpPr>
              <p:cNvPr id="25" name="ïṣḻiḍ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6" name="íŝḻiḑ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6" name="iṧ1ïde"/>
            <p:cNvGrpSpPr/>
            <p:nvPr/>
          </p:nvGrpSpPr>
          <p:grpSpPr>
            <a:xfrm>
              <a:off x="7551874" y="1287043"/>
              <a:ext cx="3275597" cy="1111889"/>
              <a:chOff x="5640517" y="2232919"/>
              <a:chExt cx="2674497" cy="1111889"/>
            </a:xfrm>
          </p:grpSpPr>
          <p:sp>
            <p:nvSpPr>
              <p:cNvPr id="23" name="ïśliḍe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4" name="ï$ļíḋe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7" name="ísḻiḍè"/>
            <p:cNvGrpSpPr/>
            <p:nvPr/>
          </p:nvGrpSpPr>
          <p:grpSpPr>
            <a:xfrm>
              <a:off x="8010185" y="3367327"/>
              <a:ext cx="3508715" cy="1111889"/>
              <a:chOff x="5640517" y="2232919"/>
              <a:chExt cx="2674497" cy="1111889"/>
            </a:xfrm>
          </p:grpSpPr>
          <p:sp>
            <p:nvSpPr>
              <p:cNvPr id="21" name="iŝliďè"/>
              <p:cNvSpPr/>
              <p:nvPr/>
            </p:nvSpPr>
            <p:spPr bwMode="auto">
              <a:xfrm>
                <a:off x="5640517" y="2620517"/>
                <a:ext cx="2674497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2" name="ïṩḻïḑê"/>
              <p:cNvSpPr txBox="1"/>
              <p:nvPr/>
            </p:nvSpPr>
            <p:spPr bwMode="auto">
              <a:xfrm>
                <a:off x="5640517" y="2232919"/>
                <a:ext cx="2674497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18" name="îsḷíḑe"/>
            <p:cNvGrpSpPr/>
            <p:nvPr/>
          </p:nvGrpSpPr>
          <p:grpSpPr>
            <a:xfrm>
              <a:off x="4326311" y="3476954"/>
              <a:ext cx="1509247" cy="2578404"/>
              <a:chOff x="7211991" y="3402339"/>
              <a:chExt cx="1851025" cy="3162299"/>
            </a:xfrm>
            <a:solidFill>
              <a:schemeClr val="accent1"/>
            </a:solidFill>
          </p:grpSpPr>
          <p:sp>
            <p:nvSpPr>
              <p:cNvPr id="19" name="ïşḷîḑè"/>
              <p:cNvSpPr/>
              <p:nvPr/>
            </p:nvSpPr>
            <p:spPr bwMode="auto">
              <a:xfrm flipH="1">
                <a:off x="7575528" y="3402339"/>
                <a:ext cx="674688" cy="674687"/>
              </a:xfrm>
              <a:custGeom>
                <a:avLst/>
                <a:gdLst>
                  <a:gd name="T0" fmla="*/ 125 w 316"/>
                  <a:gd name="T1" fmla="*/ 298 h 316"/>
                  <a:gd name="T2" fmla="*/ 298 w 316"/>
                  <a:gd name="T3" fmla="*/ 191 h 316"/>
                  <a:gd name="T4" fmla="*/ 191 w 316"/>
                  <a:gd name="T5" fmla="*/ 18 h 316"/>
                  <a:gd name="T6" fmla="*/ 18 w 316"/>
                  <a:gd name="T7" fmla="*/ 125 h 316"/>
                  <a:gd name="T8" fmla="*/ 125 w 316"/>
                  <a:gd name="T9" fmla="*/ 298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16">
                    <a:moveTo>
                      <a:pt x="125" y="298"/>
                    </a:moveTo>
                    <a:cubicBezTo>
                      <a:pt x="203" y="316"/>
                      <a:pt x="280" y="268"/>
                      <a:pt x="298" y="191"/>
                    </a:cubicBezTo>
                    <a:cubicBezTo>
                      <a:pt x="316" y="113"/>
                      <a:pt x="268" y="36"/>
                      <a:pt x="191" y="18"/>
                    </a:cubicBezTo>
                    <a:cubicBezTo>
                      <a:pt x="113" y="0"/>
                      <a:pt x="36" y="48"/>
                      <a:pt x="18" y="125"/>
                    </a:cubicBezTo>
                    <a:cubicBezTo>
                      <a:pt x="0" y="203"/>
                      <a:pt x="48" y="280"/>
                      <a:pt x="125" y="2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20" name="îṧľïḋé"/>
              <p:cNvSpPr/>
              <p:nvPr/>
            </p:nvSpPr>
            <p:spPr bwMode="auto">
              <a:xfrm flipH="1">
                <a:off x="7211991" y="4138938"/>
                <a:ext cx="1851025" cy="2425700"/>
              </a:xfrm>
              <a:custGeom>
                <a:avLst/>
                <a:gdLst>
                  <a:gd name="T0" fmla="*/ 838 w 866"/>
                  <a:gd name="T1" fmla="*/ 125 h 1136"/>
                  <a:gd name="T2" fmla="*/ 742 w 866"/>
                  <a:gd name="T3" fmla="*/ 25 h 1136"/>
                  <a:gd name="T4" fmla="*/ 681 w 866"/>
                  <a:gd name="T5" fmla="*/ 2 h 1136"/>
                  <a:gd name="T6" fmla="*/ 674 w 866"/>
                  <a:gd name="T7" fmla="*/ 1 h 1136"/>
                  <a:gd name="T8" fmla="*/ 662 w 866"/>
                  <a:gd name="T9" fmla="*/ 0 h 1136"/>
                  <a:gd name="T10" fmla="*/ 414 w 866"/>
                  <a:gd name="T11" fmla="*/ 0 h 1136"/>
                  <a:gd name="T12" fmla="*/ 376 w 866"/>
                  <a:gd name="T13" fmla="*/ 19 h 1136"/>
                  <a:gd name="T14" fmla="*/ 365 w 866"/>
                  <a:gd name="T15" fmla="*/ 34 h 1136"/>
                  <a:gd name="T16" fmla="*/ 290 w 866"/>
                  <a:gd name="T17" fmla="*/ 132 h 1136"/>
                  <a:gd name="T18" fmla="*/ 49 w 866"/>
                  <a:gd name="T19" fmla="*/ 236 h 1136"/>
                  <a:gd name="T20" fmla="*/ 2 w 866"/>
                  <a:gd name="T21" fmla="*/ 290 h 1136"/>
                  <a:gd name="T22" fmla="*/ 2 w 866"/>
                  <a:gd name="T23" fmla="*/ 294 h 1136"/>
                  <a:gd name="T24" fmla="*/ 46 w 866"/>
                  <a:gd name="T25" fmla="*/ 291 h 1136"/>
                  <a:gd name="T26" fmla="*/ 75 w 866"/>
                  <a:gd name="T27" fmla="*/ 292 h 1136"/>
                  <a:gd name="T28" fmla="*/ 80 w 866"/>
                  <a:gd name="T29" fmla="*/ 280 h 1136"/>
                  <a:gd name="T30" fmla="*/ 154 w 866"/>
                  <a:gd name="T31" fmla="*/ 288 h 1136"/>
                  <a:gd name="T32" fmla="*/ 157 w 866"/>
                  <a:gd name="T33" fmla="*/ 306 h 1136"/>
                  <a:gd name="T34" fmla="*/ 181 w 866"/>
                  <a:gd name="T35" fmla="*/ 313 h 1136"/>
                  <a:gd name="T36" fmla="*/ 365 w 866"/>
                  <a:gd name="T37" fmla="*/ 202 h 1136"/>
                  <a:gd name="T38" fmla="*/ 365 w 866"/>
                  <a:gd name="T39" fmla="*/ 355 h 1136"/>
                  <a:gd name="T40" fmla="*/ 364 w 866"/>
                  <a:gd name="T41" fmla="*/ 366 h 1136"/>
                  <a:gd name="T42" fmla="*/ 364 w 866"/>
                  <a:gd name="T43" fmla="*/ 424 h 1136"/>
                  <a:gd name="T44" fmla="*/ 384 w 866"/>
                  <a:gd name="T45" fmla="*/ 415 h 1136"/>
                  <a:gd name="T46" fmla="*/ 431 w 866"/>
                  <a:gd name="T47" fmla="*/ 474 h 1136"/>
                  <a:gd name="T48" fmla="*/ 386 w 866"/>
                  <a:gd name="T49" fmla="*/ 534 h 1136"/>
                  <a:gd name="T50" fmla="*/ 401 w 866"/>
                  <a:gd name="T51" fmla="*/ 563 h 1136"/>
                  <a:gd name="T52" fmla="*/ 477 w 866"/>
                  <a:gd name="T53" fmla="*/ 561 h 1136"/>
                  <a:gd name="T54" fmla="*/ 498 w 866"/>
                  <a:gd name="T55" fmla="*/ 633 h 1136"/>
                  <a:gd name="T56" fmla="*/ 432 w 866"/>
                  <a:gd name="T57" fmla="*/ 671 h 1136"/>
                  <a:gd name="T58" fmla="*/ 434 w 866"/>
                  <a:gd name="T59" fmla="*/ 699 h 1136"/>
                  <a:gd name="T60" fmla="*/ 504 w 866"/>
                  <a:gd name="T61" fmla="*/ 726 h 1136"/>
                  <a:gd name="T62" fmla="*/ 496 w 866"/>
                  <a:gd name="T63" fmla="*/ 800 h 1136"/>
                  <a:gd name="T64" fmla="*/ 422 w 866"/>
                  <a:gd name="T65" fmla="*/ 811 h 1136"/>
                  <a:gd name="T66" fmla="*/ 412 w 866"/>
                  <a:gd name="T67" fmla="*/ 842 h 1136"/>
                  <a:gd name="T68" fmla="*/ 466 w 866"/>
                  <a:gd name="T69" fmla="*/ 894 h 1136"/>
                  <a:gd name="T70" fmla="*/ 429 w 866"/>
                  <a:gd name="T71" fmla="*/ 959 h 1136"/>
                  <a:gd name="T72" fmla="*/ 364 w 866"/>
                  <a:gd name="T73" fmla="*/ 943 h 1136"/>
                  <a:gd name="T74" fmla="*/ 364 w 866"/>
                  <a:gd name="T75" fmla="*/ 980 h 1136"/>
                  <a:gd name="T76" fmla="*/ 364 w 866"/>
                  <a:gd name="T77" fmla="*/ 996 h 1136"/>
                  <a:gd name="T78" fmla="*/ 364 w 866"/>
                  <a:gd name="T79" fmla="*/ 1007 h 1136"/>
                  <a:gd name="T80" fmla="*/ 364 w 866"/>
                  <a:gd name="T81" fmla="*/ 1019 h 1136"/>
                  <a:gd name="T82" fmla="*/ 369 w 866"/>
                  <a:gd name="T83" fmla="*/ 1031 h 1136"/>
                  <a:gd name="T84" fmla="*/ 364 w 866"/>
                  <a:gd name="T85" fmla="*/ 1035 h 1136"/>
                  <a:gd name="T86" fmla="*/ 364 w 866"/>
                  <a:gd name="T87" fmla="*/ 1057 h 1136"/>
                  <a:gd name="T88" fmla="*/ 443 w 866"/>
                  <a:gd name="T89" fmla="*/ 1136 h 1136"/>
                  <a:gd name="T90" fmla="*/ 522 w 866"/>
                  <a:gd name="T91" fmla="*/ 1057 h 1136"/>
                  <a:gd name="T92" fmla="*/ 522 w 866"/>
                  <a:gd name="T93" fmla="*/ 537 h 1136"/>
                  <a:gd name="T94" fmla="*/ 553 w 866"/>
                  <a:gd name="T95" fmla="*/ 537 h 1136"/>
                  <a:gd name="T96" fmla="*/ 553 w 866"/>
                  <a:gd name="T97" fmla="*/ 1057 h 1136"/>
                  <a:gd name="T98" fmla="*/ 632 w 866"/>
                  <a:gd name="T99" fmla="*/ 1136 h 1136"/>
                  <a:gd name="T100" fmla="*/ 711 w 866"/>
                  <a:gd name="T101" fmla="*/ 1057 h 1136"/>
                  <a:gd name="T102" fmla="*/ 711 w 866"/>
                  <a:gd name="T103" fmla="*/ 562 h 1136"/>
                  <a:gd name="T104" fmla="*/ 719 w 866"/>
                  <a:gd name="T105" fmla="*/ 567 h 1136"/>
                  <a:gd name="T106" fmla="*/ 741 w 866"/>
                  <a:gd name="T107" fmla="*/ 572 h 1136"/>
                  <a:gd name="T108" fmla="*/ 787 w 866"/>
                  <a:gd name="T109" fmla="*/ 542 h 1136"/>
                  <a:gd name="T110" fmla="*/ 866 w 866"/>
                  <a:gd name="T111" fmla="*/ 254 h 1136"/>
                  <a:gd name="T112" fmla="*/ 838 w 866"/>
                  <a:gd name="T113" fmla="*/ 125 h 1136"/>
                  <a:gd name="T114" fmla="*/ 711 w 866"/>
                  <a:gd name="T115" fmla="*/ 462 h 1136"/>
                  <a:gd name="T116" fmla="*/ 711 w 866"/>
                  <a:gd name="T117" fmla="*/ 366 h 1136"/>
                  <a:gd name="T118" fmla="*/ 711 w 866"/>
                  <a:gd name="T119" fmla="*/ 127 h 1136"/>
                  <a:gd name="T120" fmla="*/ 723 w 866"/>
                  <a:gd name="T121" fmla="*/ 137 h 1136"/>
                  <a:gd name="T122" fmla="*/ 763 w 866"/>
                  <a:gd name="T123" fmla="*/ 254 h 1136"/>
                  <a:gd name="T124" fmla="*/ 711 w 866"/>
                  <a:gd name="T125" fmla="*/ 462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66" h="1136">
                    <a:moveTo>
                      <a:pt x="838" y="125"/>
                    </a:moveTo>
                    <a:cubicBezTo>
                      <a:pt x="813" y="73"/>
                      <a:pt x="773" y="42"/>
                      <a:pt x="742" y="25"/>
                    </a:cubicBezTo>
                    <a:cubicBezTo>
                      <a:pt x="710" y="7"/>
                      <a:pt x="685" y="3"/>
                      <a:pt x="681" y="2"/>
                    </a:cubicBezTo>
                    <a:cubicBezTo>
                      <a:pt x="678" y="2"/>
                      <a:pt x="676" y="2"/>
                      <a:pt x="674" y="1"/>
                    </a:cubicBezTo>
                    <a:cubicBezTo>
                      <a:pt x="670" y="1"/>
                      <a:pt x="666" y="0"/>
                      <a:pt x="662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399" y="0"/>
                      <a:pt x="385" y="7"/>
                      <a:pt x="376" y="19"/>
                    </a:cubicBezTo>
                    <a:cubicBezTo>
                      <a:pt x="371" y="23"/>
                      <a:pt x="367" y="28"/>
                      <a:pt x="365" y="34"/>
                    </a:cubicBezTo>
                    <a:cubicBezTo>
                      <a:pt x="363" y="38"/>
                      <a:pt x="340" y="85"/>
                      <a:pt x="290" y="132"/>
                    </a:cubicBezTo>
                    <a:cubicBezTo>
                      <a:pt x="239" y="179"/>
                      <a:pt x="163" y="227"/>
                      <a:pt x="49" y="236"/>
                    </a:cubicBezTo>
                    <a:cubicBezTo>
                      <a:pt x="21" y="238"/>
                      <a:pt x="0" y="262"/>
                      <a:pt x="2" y="290"/>
                    </a:cubicBezTo>
                    <a:cubicBezTo>
                      <a:pt x="2" y="292"/>
                      <a:pt x="2" y="293"/>
                      <a:pt x="2" y="294"/>
                    </a:cubicBezTo>
                    <a:cubicBezTo>
                      <a:pt x="17" y="292"/>
                      <a:pt x="32" y="291"/>
                      <a:pt x="46" y="291"/>
                    </a:cubicBezTo>
                    <a:cubicBezTo>
                      <a:pt x="55" y="291"/>
                      <a:pt x="65" y="292"/>
                      <a:pt x="75" y="292"/>
                    </a:cubicBezTo>
                    <a:cubicBezTo>
                      <a:pt x="80" y="280"/>
                      <a:pt x="80" y="280"/>
                      <a:pt x="80" y="280"/>
                    </a:cubicBezTo>
                    <a:cubicBezTo>
                      <a:pt x="154" y="288"/>
                      <a:pt x="154" y="288"/>
                      <a:pt x="154" y="288"/>
                    </a:cubicBezTo>
                    <a:cubicBezTo>
                      <a:pt x="157" y="306"/>
                      <a:pt x="157" y="306"/>
                      <a:pt x="157" y="306"/>
                    </a:cubicBezTo>
                    <a:cubicBezTo>
                      <a:pt x="165" y="308"/>
                      <a:pt x="173" y="311"/>
                      <a:pt x="181" y="313"/>
                    </a:cubicBezTo>
                    <a:cubicBezTo>
                      <a:pt x="261" y="287"/>
                      <a:pt x="322" y="244"/>
                      <a:pt x="365" y="202"/>
                    </a:cubicBezTo>
                    <a:cubicBezTo>
                      <a:pt x="365" y="355"/>
                      <a:pt x="365" y="355"/>
                      <a:pt x="365" y="355"/>
                    </a:cubicBezTo>
                    <a:cubicBezTo>
                      <a:pt x="364" y="358"/>
                      <a:pt x="364" y="362"/>
                      <a:pt x="364" y="366"/>
                    </a:cubicBezTo>
                    <a:cubicBezTo>
                      <a:pt x="364" y="424"/>
                      <a:pt x="364" y="424"/>
                      <a:pt x="364" y="424"/>
                    </a:cubicBezTo>
                    <a:cubicBezTo>
                      <a:pt x="384" y="415"/>
                      <a:pt x="384" y="415"/>
                      <a:pt x="384" y="415"/>
                    </a:cubicBezTo>
                    <a:cubicBezTo>
                      <a:pt x="431" y="474"/>
                      <a:pt x="431" y="474"/>
                      <a:pt x="431" y="474"/>
                    </a:cubicBezTo>
                    <a:cubicBezTo>
                      <a:pt x="386" y="534"/>
                      <a:pt x="386" y="534"/>
                      <a:pt x="386" y="534"/>
                    </a:cubicBezTo>
                    <a:cubicBezTo>
                      <a:pt x="392" y="544"/>
                      <a:pt x="397" y="553"/>
                      <a:pt x="401" y="563"/>
                    </a:cubicBezTo>
                    <a:cubicBezTo>
                      <a:pt x="477" y="561"/>
                      <a:pt x="477" y="561"/>
                      <a:pt x="477" y="561"/>
                    </a:cubicBezTo>
                    <a:cubicBezTo>
                      <a:pt x="498" y="633"/>
                      <a:pt x="498" y="633"/>
                      <a:pt x="498" y="633"/>
                    </a:cubicBezTo>
                    <a:cubicBezTo>
                      <a:pt x="432" y="671"/>
                      <a:pt x="432" y="671"/>
                      <a:pt x="432" y="671"/>
                    </a:cubicBezTo>
                    <a:cubicBezTo>
                      <a:pt x="433" y="680"/>
                      <a:pt x="434" y="689"/>
                      <a:pt x="434" y="699"/>
                    </a:cubicBezTo>
                    <a:cubicBezTo>
                      <a:pt x="504" y="726"/>
                      <a:pt x="504" y="726"/>
                      <a:pt x="504" y="726"/>
                    </a:cubicBezTo>
                    <a:cubicBezTo>
                      <a:pt x="496" y="800"/>
                      <a:pt x="496" y="800"/>
                      <a:pt x="496" y="800"/>
                    </a:cubicBezTo>
                    <a:cubicBezTo>
                      <a:pt x="422" y="811"/>
                      <a:pt x="422" y="811"/>
                      <a:pt x="422" y="811"/>
                    </a:cubicBezTo>
                    <a:cubicBezTo>
                      <a:pt x="419" y="822"/>
                      <a:pt x="415" y="832"/>
                      <a:pt x="412" y="842"/>
                    </a:cubicBezTo>
                    <a:cubicBezTo>
                      <a:pt x="466" y="894"/>
                      <a:pt x="466" y="894"/>
                      <a:pt x="466" y="894"/>
                    </a:cubicBezTo>
                    <a:cubicBezTo>
                      <a:pt x="429" y="959"/>
                      <a:pt x="429" y="959"/>
                      <a:pt x="429" y="959"/>
                    </a:cubicBezTo>
                    <a:cubicBezTo>
                      <a:pt x="364" y="943"/>
                      <a:pt x="364" y="943"/>
                      <a:pt x="364" y="943"/>
                    </a:cubicBezTo>
                    <a:cubicBezTo>
                      <a:pt x="364" y="980"/>
                      <a:pt x="364" y="980"/>
                      <a:pt x="364" y="980"/>
                    </a:cubicBezTo>
                    <a:cubicBezTo>
                      <a:pt x="364" y="996"/>
                      <a:pt x="364" y="996"/>
                      <a:pt x="364" y="996"/>
                    </a:cubicBezTo>
                    <a:cubicBezTo>
                      <a:pt x="364" y="1007"/>
                      <a:pt x="364" y="1007"/>
                      <a:pt x="364" y="1007"/>
                    </a:cubicBezTo>
                    <a:cubicBezTo>
                      <a:pt x="364" y="1019"/>
                      <a:pt x="364" y="1019"/>
                      <a:pt x="364" y="1019"/>
                    </a:cubicBezTo>
                    <a:cubicBezTo>
                      <a:pt x="369" y="1031"/>
                      <a:pt x="369" y="1031"/>
                      <a:pt x="369" y="1031"/>
                    </a:cubicBezTo>
                    <a:cubicBezTo>
                      <a:pt x="364" y="1035"/>
                      <a:pt x="364" y="1035"/>
                      <a:pt x="364" y="1035"/>
                    </a:cubicBezTo>
                    <a:cubicBezTo>
                      <a:pt x="364" y="1057"/>
                      <a:pt x="364" y="1057"/>
                      <a:pt x="364" y="1057"/>
                    </a:cubicBezTo>
                    <a:cubicBezTo>
                      <a:pt x="364" y="1100"/>
                      <a:pt x="399" y="1136"/>
                      <a:pt x="443" y="1136"/>
                    </a:cubicBezTo>
                    <a:cubicBezTo>
                      <a:pt x="487" y="1136"/>
                      <a:pt x="522" y="1100"/>
                      <a:pt x="522" y="1057"/>
                    </a:cubicBezTo>
                    <a:cubicBezTo>
                      <a:pt x="522" y="537"/>
                      <a:pt x="522" y="537"/>
                      <a:pt x="522" y="537"/>
                    </a:cubicBezTo>
                    <a:cubicBezTo>
                      <a:pt x="553" y="537"/>
                      <a:pt x="553" y="537"/>
                      <a:pt x="553" y="537"/>
                    </a:cubicBezTo>
                    <a:cubicBezTo>
                      <a:pt x="553" y="1057"/>
                      <a:pt x="553" y="1057"/>
                      <a:pt x="553" y="1057"/>
                    </a:cubicBezTo>
                    <a:cubicBezTo>
                      <a:pt x="553" y="1100"/>
                      <a:pt x="588" y="1136"/>
                      <a:pt x="632" y="1136"/>
                    </a:cubicBezTo>
                    <a:cubicBezTo>
                      <a:pt x="676" y="1136"/>
                      <a:pt x="711" y="1100"/>
                      <a:pt x="711" y="1057"/>
                    </a:cubicBezTo>
                    <a:cubicBezTo>
                      <a:pt x="711" y="562"/>
                      <a:pt x="711" y="562"/>
                      <a:pt x="711" y="562"/>
                    </a:cubicBezTo>
                    <a:cubicBezTo>
                      <a:pt x="714" y="564"/>
                      <a:pt x="716" y="565"/>
                      <a:pt x="719" y="567"/>
                    </a:cubicBezTo>
                    <a:cubicBezTo>
                      <a:pt x="726" y="570"/>
                      <a:pt x="734" y="572"/>
                      <a:pt x="741" y="572"/>
                    </a:cubicBezTo>
                    <a:cubicBezTo>
                      <a:pt x="760" y="572"/>
                      <a:pt x="779" y="561"/>
                      <a:pt x="787" y="542"/>
                    </a:cubicBezTo>
                    <a:cubicBezTo>
                      <a:pt x="843" y="423"/>
                      <a:pt x="865" y="330"/>
                      <a:pt x="866" y="254"/>
                    </a:cubicBezTo>
                    <a:cubicBezTo>
                      <a:pt x="866" y="203"/>
                      <a:pt x="855" y="160"/>
                      <a:pt x="838" y="125"/>
                    </a:cubicBezTo>
                    <a:close/>
                    <a:moveTo>
                      <a:pt x="711" y="462"/>
                    </a:moveTo>
                    <a:cubicBezTo>
                      <a:pt x="711" y="366"/>
                      <a:pt x="711" y="366"/>
                      <a:pt x="711" y="366"/>
                    </a:cubicBezTo>
                    <a:cubicBezTo>
                      <a:pt x="711" y="127"/>
                      <a:pt x="711" y="127"/>
                      <a:pt x="711" y="127"/>
                    </a:cubicBezTo>
                    <a:cubicBezTo>
                      <a:pt x="715" y="130"/>
                      <a:pt x="719" y="133"/>
                      <a:pt x="723" y="137"/>
                    </a:cubicBezTo>
                    <a:cubicBezTo>
                      <a:pt x="743" y="159"/>
                      <a:pt x="763" y="190"/>
                      <a:pt x="763" y="254"/>
                    </a:cubicBezTo>
                    <a:cubicBezTo>
                      <a:pt x="763" y="303"/>
                      <a:pt x="750" y="371"/>
                      <a:pt x="711" y="4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  <a:p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4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0890" y="1280550"/>
            <a:ext cx="10230036" cy="4843021"/>
            <a:chOff x="980890" y="1280550"/>
            <a:chExt cx="10230036" cy="4843021"/>
          </a:xfrm>
        </p:grpSpPr>
        <p:grpSp>
          <p:nvGrpSpPr>
            <p:cNvPr id="6" name="iṣļîḋe"/>
            <p:cNvGrpSpPr/>
            <p:nvPr/>
          </p:nvGrpSpPr>
          <p:grpSpPr>
            <a:xfrm>
              <a:off x="4426881" y="1280550"/>
              <a:ext cx="3346617" cy="2531075"/>
              <a:chOff x="13195661" y="4584467"/>
              <a:chExt cx="7831858" cy="5923299"/>
            </a:xfrm>
          </p:grpSpPr>
          <p:grpSp>
            <p:nvGrpSpPr>
              <p:cNvPr id="32" name="isļïḑè"/>
              <p:cNvGrpSpPr/>
              <p:nvPr/>
            </p:nvGrpSpPr>
            <p:grpSpPr bwMode="auto">
              <a:xfrm>
                <a:off x="13195661" y="4584467"/>
                <a:ext cx="7831858" cy="5923299"/>
                <a:chOff x="1525" y="716"/>
                <a:chExt cx="4441" cy="3361"/>
              </a:xfrm>
            </p:grpSpPr>
            <p:sp>
              <p:nvSpPr>
                <p:cNvPr id="138" name="ïşľïďé"/>
                <p:cNvSpPr/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39" name="íşḻide"/>
                <p:cNvSpPr/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40" name="íṡḷïḓe"/>
                <p:cNvSpPr/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41" name="íşḷïḍe"/>
                <p:cNvSpPr/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2" name="iś1iḍè"/>
                <p:cNvSpPr/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3" name="ïsļiďê"/>
                <p:cNvSpPr/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sp>
            <p:nvSpPr>
              <p:cNvPr id="33" name="i$ľíḋé"/>
              <p:cNvSpPr/>
              <p:nvPr/>
            </p:nvSpPr>
            <p:spPr bwMode="auto">
              <a:xfrm>
                <a:off x="13674993" y="5382816"/>
                <a:ext cx="2235658" cy="2513039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4" name="işḻïḑe"/>
              <p:cNvSpPr/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5" name="išļïdè"/>
              <p:cNvSpPr/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" name="ïṧļíḑé"/>
              <p:cNvSpPr/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" name="ísľîdê"/>
              <p:cNvSpPr/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" name="îSļîďé"/>
              <p:cNvSpPr/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" name="îšḷiďè"/>
              <p:cNvSpPr/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40" name="iśḷidé"/>
              <p:cNvSpPr/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1" name="ïsḻiḍe"/>
              <p:cNvSpPr/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42" name="íŝḷïďe"/>
              <p:cNvSpPr/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3" name="iṥḻïḋé"/>
              <p:cNvSpPr/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îṩḻiḋe"/>
              <p:cNvSpPr/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5" name="îṧḻiḋè"/>
              <p:cNvSpPr/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6" name="ïṡ1ïḓe"/>
              <p:cNvSpPr/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7" name="ïṥļíḋe"/>
              <p:cNvSpPr/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8" name="ïŝḻîďè"/>
              <p:cNvSpPr/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9" name="îsḻiḑé"/>
              <p:cNvSpPr/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0" name="îṣḻîḍé"/>
              <p:cNvSpPr/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1" name="iṡļíďé"/>
              <p:cNvSpPr/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2" name="iśḷïdé"/>
              <p:cNvSpPr/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3" name="ïslïḋè"/>
              <p:cNvSpPr/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ísḻîḍe"/>
              <p:cNvSpPr/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íŝḷíḋe"/>
              <p:cNvSpPr/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i$lïḋê"/>
              <p:cNvSpPr/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7" name="îṩḷíḑé"/>
              <p:cNvSpPr/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8" name="îṧ1iḋé"/>
              <p:cNvSpPr/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9" name="íŝľíḍè"/>
              <p:cNvSpPr/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0" name="îṣḻídè"/>
              <p:cNvSpPr/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1" name="ïṣḻîḓê"/>
              <p:cNvSpPr/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2" name="îşḻíḋê"/>
              <p:cNvSpPr/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3" name="îšļíďé"/>
              <p:cNvSpPr/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4" name="ïSļiďé"/>
              <p:cNvSpPr/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ïṣḷïḋé"/>
              <p:cNvSpPr/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ïsľíḑê"/>
              <p:cNvSpPr/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îs1íḓe"/>
              <p:cNvSpPr/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8" name="îsľîḓé"/>
              <p:cNvSpPr/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9" name="îṡļiḑe"/>
              <p:cNvSpPr/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0" name="ïŝḷíḓe"/>
              <p:cNvSpPr/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1" name="iṥḷiḍe"/>
              <p:cNvSpPr/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2" name="íśľîḓê"/>
              <p:cNvSpPr/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3" name="îṥlíḑê"/>
              <p:cNvSpPr/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4" name="iśḻiḋê"/>
              <p:cNvSpPr/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5" name="iŝļíḓê"/>
              <p:cNvSpPr/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6" name="i$ľiḋe"/>
              <p:cNvSpPr/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7" name="îṩḷídè"/>
              <p:cNvSpPr/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8" name="isļîḓê"/>
              <p:cNvSpPr/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9" name="ïṩ1ïḋè"/>
              <p:cNvSpPr/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0" name="išlîḋé"/>
              <p:cNvSpPr/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1" name="î$ļîḍé"/>
              <p:cNvSpPr/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2" name="îṥliḓe"/>
              <p:cNvSpPr/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83" name="íṩḻíḓê"/>
              <p:cNvGrpSpPr/>
              <p:nvPr/>
            </p:nvGrpSpPr>
            <p:grpSpPr bwMode="auto">
              <a:xfrm>
                <a:off x="13965339" y="5996972"/>
                <a:ext cx="564559" cy="564185"/>
                <a:chOff x="1901" y="1550"/>
                <a:chExt cx="350" cy="350"/>
              </a:xfrm>
            </p:grpSpPr>
            <p:sp>
              <p:nvSpPr>
                <p:cNvPr id="134" name="išlíďe"/>
                <p:cNvSpPr/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5" name="íś1îḍe"/>
                <p:cNvSpPr/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6" name="îṡ1ïďè"/>
                <p:cNvSpPr/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7" name="ïṧlïḓê"/>
                <p:cNvSpPr/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84" name="ïśḷîḍè"/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09" name="ïŝḷiḋe"/>
                <p:cNvSpPr/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10" name="îṣḷiḑè"/>
                <p:cNvSpPr/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11" name="íṧḻiḍê"/>
                <p:cNvSpPr/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2" name="îşḷíḓê"/>
                <p:cNvSpPr/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3" name="íṣḷïḋê"/>
                <p:cNvSpPr/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4" name="ï$1íḑe"/>
                <p:cNvSpPr/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5" name="íś1ïďê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6" name="íŝḷîḑe"/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7" name="íŝľíḍê"/>
                <p:cNvSpPr/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8" name="iṩḻîḑé"/>
                <p:cNvSpPr/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9" name="íṧľïḋè"/>
                <p:cNvSpPr/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0" name="íşlïḓe"/>
                <p:cNvSpPr/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1" name="ïṧ1ïďe"/>
                <p:cNvSpPr/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2" name="iṧ1îḑé"/>
                <p:cNvSpPr/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3" name="îṩḻiḋe"/>
                <p:cNvSpPr/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4" name="íŝḷíḍe"/>
                <p:cNvSpPr/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5" name="íŝľíḍé"/>
                <p:cNvSpPr/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6" name="ïṣḻíḑé"/>
                <p:cNvSpPr/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7" name="ï$ļïḑê"/>
                <p:cNvSpPr/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8" name="îšlïḋé"/>
                <p:cNvSpPr/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9" name="îsļiḍe"/>
                <p:cNvSpPr/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0" name="íṡľïḍe"/>
                <p:cNvSpPr/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1" name="îṧľíḓê"/>
                <p:cNvSpPr/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2" name="îsḻiḍe"/>
                <p:cNvSpPr/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3" name="îṣlïďé"/>
                <p:cNvSpPr/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sp>
            <p:nvSpPr>
              <p:cNvPr id="85" name="ïṩľîḓe"/>
              <p:cNvSpPr/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6" name="iŝlïde"/>
              <p:cNvSpPr/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7" name="išḷídé"/>
              <p:cNvSpPr/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8" name="ís1íḍe"/>
              <p:cNvSpPr/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9" name="ïṡḷîḍê"/>
              <p:cNvSpPr/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0" name="ïṩľïdê"/>
              <p:cNvSpPr/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91" name="îṧlîďé"/>
              <p:cNvGrpSpPr/>
              <p:nvPr/>
            </p:nvGrpSpPr>
            <p:grpSpPr bwMode="auto">
              <a:xfrm>
                <a:off x="18590613" y="6049593"/>
                <a:ext cx="1650131" cy="1420135"/>
                <a:chOff x="4964" y="1601"/>
                <a:chExt cx="1023" cy="881"/>
              </a:xfrm>
            </p:grpSpPr>
            <p:sp>
              <p:nvSpPr>
                <p:cNvPr id="92" name="îş1iḍe"/>
                <p:cNvSpPr/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3" name="îṣ1ïdè"/>
                <p:cNvSpPr/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4" name="íśļíḑê"/>
                <p:cNvSpPr/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5" name="íṩ1íďè"/>
                <p:cNvSpPr/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6" name="íṡlídé"/>
                <p:cNvSpPr/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7" name="îṩḷïḑe"/>
                <p:cNvSpPr/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8" name="î$ḷïḓé"/>
                <p:cNvSpPr/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</a:p>
              </p:txBody>
            </p:sp>
            <p:sp>
              <p:nvSpPr>
                <p:cNvPr id="99" name="išľíḋe"/>
                <p:cNvSpPr/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0" name="íṡḻîḋé"/>
                <p:cNvSpPr/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1" name="ïṩḻîḓe"/>
                <p:cNvSpPr/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2" name="ï$ļîdé"/>
                <p:cNvSpPr/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3" name="îṥḷíďè"/>
                <p:cNvSpPr/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4" name="iṥḷíḋe"/>
                <p:cNvSpPr/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5" name="iS1iḋé"/>
                <p:cNvSpPr/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6" name="îs1iďe"/>
                <p:cNvSpPr/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7" name="isľîdé"/>
                <p:cNvSpPr/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8" name="iṩḷïḓê"/>
                <p:cNvSpPr/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</p:grpSp>
        <p:sp>
          <p:nvSpPr>
            <p:cNvPr id="7" name="îşļîḍê"/>
            <p:cNvSpPr/>
            <p:nvPr/>
          </p:nvSpPr>
          <p:spPr bwMode="auto">
            <a:xfrm>
              <a:off x="987230" y="3838106"/>
              <a:ext cx="10223696" cy="668450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grpSp>
          <p:nvGrpSpPr>
            <p:cNvPr id="8" name="iṥḻîḓe"/>
            <p:cNvGrpSpPr/>
            <p:nvPr/>
          </p:nvGrpSpPr>
          <p:grpSpPr>
            <a:xfrm>
              <a:off x="1712265" y="4207401"/>
              <a:ext cx="764860" cy="765060"/>
              <a:chOff x="1848613" y="4207401"/>
              <a:chExt cx="764860" cy="765060"/>
            </a:xfrm>
          </p:grpSpPr>
          <p:sp>
            <p:nvSpPr>
              <p:cNvPr id="30" name="ïṩ1ïḍé"/>
              <p:cNvSpPr/>
              <p:nvPr/>
            </p:nvSpPr>
            <p:spPr bwMode="auto">
              <a:xfrm>
                <a:off x="1848613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1" name="ïṧ1ïďe"/>
              <p:cNvSpPr/>
              <p:nvPr/>
            </p:nvSpPr>
            <p:spPr bwMode="auto">
              <a:xfrm>
                <a:off x="2094696" y="4412861"/>
                <a:ext cx="272695" cy="354873"/>
              </a:xfrm>
              <a:custGeom>
                <a:avLst/>
                <a:gdLst>
                  <a:gd name="T0" fmla="*/ 115 w 320"/>
                  <a:gd name="T1" fmla="*/ 62 h 417"/>
                  <a:gd name="T2" fmla="*/ 115 w 320"/>
                  <a:gd name="T3" fmla="*/ 62 h 417"/>
                  <a:gd name="T4" fmla="*/ 62 w 320"/>
                  <a:gd name="T5" fmla="*/ 0 h 417"/>
                  <a:gd name="T6" fmla="*/ 0 w 320"/>
                  <a:gd name="T7" fmla="*/ 62 h 417"/>
                  <a:gd name="T8" fmla="*/ 36 w 320"/>
                  <a:gd name="T9" fmla="*/ 115 h 417"/>
                  <a:gd name="T10" fmla="*/ 36 w 320"/>
                  <a:gd name="T11" fmla="*/ 301 h 417"/>
                  <a:gd name="T12" fmla="*/ 0 w 320"/>
                  <a:gd name="T13" fmla="*/ 354 h 417"/>
                  <a:gd name="T14" fmla="*/ 62 w 320"/>
                  <a:gd name="T15" fmla="*/ 416 h 417"/>
                  <a:gd name="T16" fmla="*/ 115 w 320"/>
                  <a:gd name="T17" fmla="*/ 354 h 417"/>
                  <a:gd name="T18" fmla="*/ 80 w 320"/>
                  <a:gd name="T19" fmla="*/ 301 h 417"/>
                  <a:gd name="T20" fmla="*/ 80 w 320"/>
                  <a:gd name="T21" fmla="*/ 115 h 417"/>
                  <a:gd name="T22" fmla="*/ 115 w 320"/>
                  <a:gd name="T23" fmla="*/ 62 h 417"/>
                  <a:gd name="T24" fmla="*/ 98 w 320"/>
                  <a:gd name="T25" fmla="*/ 354 h 417"/>
                  <a:gd name="T26" fmla="*/ 98 w 320"/>
                  <a:gd name="T27" fmla="*/ 354 h 417"/>
                  <a:gd name="T28" fmla="*/ 62 w 320"/>
                  <a:gd name="T29" fmla="*/ 390 h 417"/>
                  <a:gd name="T30" fmla="*/ 27 w 320"/>
                  <a:gd name="T31" fmla="*/ 354 h 417"/>
                  <a:gd name="T32" fmla="*/ 62 w 320"/>
                  <a:gd name="T33" fmla="*/ 319 h 417"/>
                  <a:gd name="T34" fmla="*/ 98 w 320"/>
                  <a:gd name="T35" fmla="*/ 354 h 417"/>
                  <a:gd name="T36" fmla="*/ 62 w 320"/>
                  <a:gd name="T37" fmla="*/ 88 h 417"/>
                  <a:gd name="T38" fmla="*/ 62 w 320"/>
                  <a:gd name="T39" fmla="*/ 88 h 417"/>
                  <a:gd name="T40" fmla="*/ 27 w 320"/>
                  <a:gd name="T41" fmla="*/ 62 h 417"/>
                  <a:gd name="T42" fmla="*/ 62 w 320"/>
                  <a:gd name="T43" fmla="*/ 27 h 417"/>
                  <a:gd name="T44" fmla="*/ 98 w 320"/>
                  <a:gd name="T45" fmla="*/ 62 h 417"/>
                  <a:gd name="T46" fmla="*/ 62 w 320"/>
                  <a:gd name="T47" fmla="*/ 88 h 417"/>
                  <a:gd name="T48" fmla="*/ 284 w 320"/>
                  <a:gd name="T49" fmla="*/ 301 h 417"/>
                  <a:gd name="T50" fmla="*/ 284 w 320"/>
                  <a:gd name="T51" fmla="*/ 301 h 417"/>
                  <a:gd name="T52" fmla="*/ 284 w 320"/>
                  <a:gd name="T53" fmla="*/ 115 h 417"/>
                  <a:gd name="T54" fmla="*/ 319 w 320"/>
                  <a:gd name="T55" fmla="*/ 62 h 417"/>
                  <a:gd name="T56" fmla="*/ 257 w 320"/>
                  <a:gd name="T57" fmla="*/ 0 h 417"/>
                  <a:gd name="T58" fmla="*/ 195 w 320"/>
                  <a:gd name="T59" fmla="*/ 62 h 417"/>
                  <a:gd name="T60" fmla="*/ 239 w 320"/>
                  <a:gd name="T61" fmla="*/ 115 h 417"/>
                  <a:gd name="T62" fmla="*/ 239 w 320"/>
                  <a:gd name="T63" fmla="*/ 301 h 417"/>
                  <a:gd name="T64" fmla="*/ 195 w 320"/>
                  <a:gd name="T65" fmla="*/ 354 h 417"/>
                  <a:gd name="T66" fmla="*/ 257 w 320"/>
                  <a:gd name="T67" fmla="*/ 416 h 417"/>
                  <a:gd name="T68" fmla="*/ 319 w 320"/>
                  <a:gd name="T69" fmla="*/ 354 h 417"/>
                  <a:gd name="T70" fmla="*/ 284 w 320"/>
                  <a:gd name="T71" fmla="*/ 301 h 417"/>
                  <a:gd name="T72" fmla="*/ 221 w 320"/>
                  <a:gd name="T73" fmla="*/ 62 h 417"/>
                  <a:gd name="T74" fmla="*/ 221 w 320"/>
                  <a:gd name="T75" fmla="*/ 62 h 417"/>
                  <a:gd name="T76" fmla="*/ 257 w 320"/>
                  <a:gd name="T77" fmla="*/ 27 h 417"/>
                  <a:gd name="T78" fmla="*/ 292 w 320"/>
                  <a:gd name="T79" fmla="*/ 62 h 417"/>
                  <a:gd name="T80" fmla="*/ 257 w 320"/>
                  <a:gd name="T81" fmla="*/ 88 h 417"/>
                  <a:gd name="T82" fmla="*/ 221 w 320"/>
                  <a:gd name="T83" fmla="*/ 62 h 417"/>
                  <a:gd name="T84" fmla="*/ 257 w 320"/>
                  <a:gd name="T85" fmla="*/ 390 h 417"/>
                  <a:gd name="T86" fmla="*/ 257 w 320"/>
                  <a:gd name="T87" fmla="*/ 390 h 417"/>
                  <a:gd name="T88" fmla="*/ 221 w 320"/>
                  <a:gd name="T89" fmla="*/ 354 h 417"/>
                  <a:gd name="T90" fmla="*/ 257 w 320"/>
                  <a:gd name="T91" fmla="*/ 319 h 417"/>
                  <a:gd name="T92" fmla="*/ 292 w 320"/>
                  <a:gd name="T93" fmla="*/ 354 h 417"/>
                  <a:gd name="T94" fmla="*/ 257 w 320"/>
                  <a:gd name="T95" fmla="*/ 390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0" h="417">
                    <a:moveTo>
                      <a:pt x="115" y="62"/>
                    </a:moveTo>
                    <a:lnTo>
                      <a:pt x="115" y="62"/>
                    </a:lnTo>
                    <a:cubicBezTo>
                      <a:pt x="115" y="27"/>
                      <a:pt x="89" y="0"/>
                      <a:pt x="62" y="0"/>
                    </a:cubicBezTo>
                    <a:cubicBezTo>
                      <a:pt x="27" y="0"/>
                      <a:pt x="0" y="27"/>
                      <a:pt x="0" y="62"/>
                    </a:cubicBezTo>
                    <a:cubicBezTo>
                      <a:pt x="0" y="80"/>
                      <a:pt x="18" y="106"/>
                      <a:pt x="36" y="115"/>
                    </a:cubicBezTo>
                    <a:cubicBezTo>
                      <a:pt x="36" y="301"/>
                      <a:pt x="36" y="301"/>
                      <a:pt x="36" y="301"/>
                    </a:cubicBezTo>
                    <a:cubicBezTo>
                      <a:pt x="18" y="310"/>
                      <a:pt x="0" y="328"/>
                      <a:pt x="0" y="354"/>
                    </a:cubicBezTo>
                    <a:cubicBezTo>
                      <a:pt x="0" y="390"/>
                      <a:pt x="27" y="416"/>
                      <a:pt x="62" y="416"/>
                    </a:cubicBezTo>
                    <a:cubicBezTo>
                      <a:pt x="89" y="416"/>
                      <a:pt x="115" y="390"/>
                      <a:pt x="115" y="354"/>
                    </a:cubicBezTo>
                    <a:cubicBezTo>
                      <a:pt x="115" y="328"/>
                      <a:pt x="106" y="310"/>
                      <a:pt x="80" y="301"/>
                    </a:cubicBezTo>
                    <a:cubicBezTo>
                      <a:pt x="80" y="115"/>
                      <a:pt x="80" y="115"/>
                      <a:pt x="80" y="115"/>
                    </a:cubicBezTo>
                    <a:cubicBezTo>
                      <a:pt x="106" y="106"/>
                      <a:pt x="115" y="80"/>
                      <a:pt x="115" y="62"/>
                    </a:cubicBezTo>
                    <a:close/>
                    <a:moveTo>
                      <a:pt x="98" y="354"/>
                    </a:moveTo>
                    <a:lnTo>
                      <a:pt x="98" y="354"/>
                    </a:lnTo>
                    <a:cubicBezTo>
                      <a:pt x="98" y="372"/>
                      <a:pt x="80" y="390"/>
                      <a:pt x="62" y="390"/>
                    </a:cubicBezTo>
                    <a:cubicBezTo>
                      <a:pt x="44" y="390"/>
                      <a:pt x="27" y="372"/>
                      <a:pt x="27" y="354"/>
                    </a:cubicBezTo>
                    <a:cubicBezTo>
                      <a:pt x="27" y="337"/>
                      <a:pt x="44" y="319"/>
                      <a:pt x="62" y="319"/>
                    </a:cubicBezTo>
                    <a:cubicBezTo>
                      <a:pt x="80" y="319"/>
                      <a:pt x="98" y="337"/>
                      <a:pt x="98" y="354"/>
                    </a:cubicBezTo>
                    <a:close/>
                    <a:moveTo>
                      <a:pt x="62" y="88"/>
                    </a:moveTo>
                    <a:lnTo>
                      <a:pt x="62" y="88"/>
                    </a:lnTo>
                    <a:cubicBezTo>
                      <a:pt x="44" y="88"/>
                      <a:pt x="27" y="80"/>
                      <a:pt x="27" y="62"/>
                    </a:cubicBezTo>
                    <a:cubicBezTo>
                      <a:pt x="27" y="35"/>
                      <a:pt x="44" y="27"/>
                      <a:pt x="62" y="27"/>
                    </a:cubicBezTo>
                    <a:cubicBezTo>
                      <a:pt x="80" y="27"/>
                      <a:pt x="98" y="35"/>
                      <a:pt x="98" y="62"/>
                    </a:cubicBezTo>
                    <a:cubicBezTo>
                      <a:pt x="98" y="80"/>
                      <a:pt x="80" y="88"/>
                      <a:pt x="62" y="88"/>
                    </a:cubicBezTo>
                    <a:close/>
                    <a:moveTo>
                      <a:pt x="284" y="301"/>
                    </a:moveTo>
                    <a:lnTo>
                      <a:pt x="284" y="301"/>
                    </a:lnTo>
                    <a:cubicBezTo>
                      <a:pt x="284" y="115"/>
                      <a:pt x="284" y="115"/>
                      <a:pt x="284" y="115"/>
                    </a:cubicBezTo>
                    <a:cubicBezTo>
                      <a:pt x="302" y="106"/>
                      <a:pt x="319" y="80"/>
                      <a:pt x="319" y="62"/>
                    </a:cubicBezTo>
                    <a:cubicBezTo>
                      <a:pt x="319" y="27"/>
                      <a:pt x="292" y="0"/>
                      <a:pt x="257" y="0"/>
                    </a:cubicBezTo>
                    <a:cubicBezTo>
                      <a:pt x="221" y="0"/>
                      <a:pt x="195" y="27"/>
                      <a:pt x="195" y="62"/>
                    </a:cubicBezTo>
                    <a:cubicBezTo>
                      <a:pt x="195" y="80"/>
                      <a:pt x="212" y="106"/>
                      <a:pt x="239" y="115"/>
                    </a:cubicBezTo>
                    <a:cubicBezTo>
                      <a:pt x="239" y="301"/>
                      <a:pt x="239" y="301"/>
                      <a:pt x="239" y="301"/>
                    </a:cubicBezTo>
                    <a:cubicBezTo>
                      <a:pt x="212" y="310"/>
                      <a:pt x="195" y="328"/>
                      <a:pt x="195" y="354"/>
                    </a:cubicBezTo>
                    <a:cubicBezTo>
                      <a:pt x="195" y="390"/>
                      <a:pt x="221" y="416"/>
                      <a:pt x="257" y="416"/>
                    </a:cubicBezTo>
                    <a:cubicBezTo>
                      <a:pt x="292" y="416"/>
                      <a:pt x="319" y="390"/>
                      <a:pt x="319" y="354"/>
                    </a:cubicBezTo>
                    <a:cubicBezTo>
                      <a:pt x="319" y="328"/>
                      <a:pt x="302" y="310"/>
                      <a:pt x="284" y="301"/>
                    </a:cubicBezTo>
                    <a:close/>
                    <a:moveTo>
                      <a:pt x="221" y="62"/>
                    </a:moveTo>
                    <a:lnTo>
                      <a:pt x="221" y="62"/>
                    </a:lnTo>
                    <a:cubicBezTo>
                      <a:pt x="221" y="35"/>
                      <a:pt x="239" y="27"/>
                      <a:pt x="257" y="27"/>
                    </a:cubicBezTo>
                    <a:cubicBezTo>
                      <a:pt x="275" y="27"/>
                      <a:pt x="292" y="35"/>
                      <a:pt x="292" y="62"/>
                    </a:cubicBezTo>
                    <a:cubicBezTo>
                      <a:pt x="292" y="80"/>
                      <a:pt x="275" y="88"/>
                      <a:pt x="257" y="88"/>
                    </a:cubicBezTo>
                    <a:cubicBezTo>
                      <a:pt x="239" y="88"/>
                      <a:pt x="221" y="80"/>
                      <a:pt x="221" y="62"/>
                    </a:cubicBezTo>
                    <a:close/>
                    <a:moveTo>
                      <a:pt x="257" y="390"/>
                    </a:moveTo>
                    <a:lnTo>
                      <a:pt x="257" y="390"/>
                    </a:lnTo>
                    <a:cubicBezTo>
                      <a:pt x="239" y="390"/>
                      <a:pt x="221" y="372"/>
                      <a:pt x="221" y="354"/>
                    </a:cubicBezTo>
                    <a:cubicBezTo>
                      <a:pt x="221" y="337"/>
                      <a:pt x="239" y="319"/>
                      <a:pt x="257" y="319"/>
                    </a:cubicBezTo>
                    <a:cubicBezTo>
                      <a:pt x="275" y="319"/>
                      <a:pt x="292" y="337"/>
                      <a:pt x="292" y="354"/>
                    </a:cubicBezTo>
                    <a:cubicBezTo>
                      <a:pt x="292" y="372"/>
                      <a:pt x="275" y="390"/>
                      <a:pt x="257" y="39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</a:p>
            </p:txBody>
          </p:sp>
        </p:grpSp>
        <p:grpSp>
          <p:nvGrpSpPr>
            <p:cNvPr id="9" name="íşlïdê"/>
            <p:cNvGrpSpPr/>
            <p:nvPr/>
          </p:nvGrpSpPr>
          <p:grpSpPr>
            <a:xfrm>
              <a:off x="4336455" y="4207401"/>
              <a:ext cx="764860" cy="765060"/>
              <a:chOff x="4427354" y="4207401"/>
              <a:chExt cx="764860" cy="765060"/>
            </a:xfrm>
          </p:grpSpPr>
          <p:sp>
            <p:nvSpPr>
              <p:cNvPr id="28" name="íṩļîdê"/>
              <p:cNvSpPr/>
              <p:nvPr/>
            </p:nvSpPr>
            <p:spPr bwMode="auto">
              <a:xfrm>
                <a:off x="4427354" y="4207401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9" name="ïṡľiḋê"/>
              <p:cNvSpPr/>
              <p:nvPr/>
            </p:nvSpPr>
            <p:spPr bwMode="auto">
              <a:xfrm>
                <a:off x="4651628" y="4415300"/>
                <a:ext cx="316312" cy="316315"/>
              </a:xfrm>
              <a:custGeom>
                <a:avLst/>
                <a:gdLst>
                  <a:gd name="T0" fmla="*/ 399 w 444"/>
                  <a:gd name="T1" fmla="*/ 53 h 444"/>
                  <a:gd name="T2" fmla="*/ 399 w 444"/>
                  <a:gd name="T3" fmla="*/ 53 h 444"/>
                  <a:gd name="T4" fmla="*/ 372 w 444"/>
                  <a:gd name="T5" fmla="*/ 53 h 444"/>
                  <a:gd name="T6" fmla="*/ 372 w 444"/>
                  <a:gd name="T7" fmla="*/ 98 h 444"/>
                  <a:gd name="T8" fmla="*/ 293 w 444"/>
                  <a:gd name="T9" fmla="*/ 98 h 444"/>
                  <a:gd name="T10" fmla="*/ 293 w 444"/>
                  <a:gd name="T11" fmla="*/ 53 h 444"/>
                  <a:gd name="T12" fmla="*/ 151 w 444"/>
                  <a:gd name="T13" fmla="*/ 53 h 444"/>
                  <a:gd name="T14" fmla="*/ 151 w 444"/>
                  <a:gd name="T15" fmla="*/ 98 h 444"/>
                  <a:gd name="T16" fmla="*/ 71 w 444"/>
                  <a:gd name="T17" fmla="*/ 98 h 444"/>
                  <a:gd name="T18" fmla="*/ 71 w 444"/>
                  <a:gd name="T19" fmla="*/ 53 h 444"/>
                  <a:gd name="T20" fmla="*/ 45 w 444"/>
                  <a:gd name="T21" fmla="*/ 53 h 444"/>
                  <a:gd name="T22" fmla="*/ 0 w 444"/>
                  <a:gd name="T23" fmla="*/ 98 h 444"/>
                  <a:gd name="T24" fmla="*/ 0 w 444"/>
                  <a:gd name="T25" fmla="*/ 399 h 444"/>
                  <a:gd name="T26" fmla="*/ 45 w 444"/>
                  <a:gd name="T27" fmla="*/ 443 h 444"/>
                  <a:gd name="T28" fmla="*/ 399 w 444"/>
                  <a:gd name="T29" fmla="*/ 443 h 444"/>
                  <a:gd name="T30" fmla="*/ 443 w 444"/>
                  <a:gd name="T31" fmla="*/ 399 h 444"/>
                  <a:gd name="T32" fmla="*/ 443 w 444"/>
                  <a:gd name="T33" fmla="*/ 98 h 444"/>
                  <a:gd name="T34" fmla="*/ 399 w 444"/>
                  <a:gd name="T35" fmla="*/ 53 h 444"/>
                  <a:gd name="T36" fmla="*/ 399 w 444"/>
                  <a:gd name="T37" fmla="*/ 399 h 444"/>
                  <a:gd name="T38" fmla="*/ 399 w 444"/>
                  <a:gd name="T39" fmla="*/ 399 h 444"/>
                  <a:gd name="T40" fmla="*/ 45 w 444"/>
                  <a:gd name="T41" fmla="*/ 399 h 444"/>
                  <a:gd name="T42" fmla="*/ 45 w 444"/>
                  <a:gd name="T43" fmla="*/ 196 h 444"/>
                  <a:gd name="T44" fmla="*/ 399 w 444"/>
                  <a:gd name="T45" fmla="*/ 196 h 444"/>
                  <a:gd name="T46" fmla="*/ 399 w 444"/>
                  <a:gd name="T47" fmla="*/ 399 h 444"/>
                  <a:gd name="T48" fmla="*/ 124 w 444"/>
                  <a:gd name="T49" fmla="*/ 0 h 444"/>
                  <a:gd name="T50" fmla="*/ 124 w 444"/>
                  <a:gd name="T51" fmla="*/ 0 h 444"/>
                  <a:gd name="T52" fmla="*/ 89 w 444"/>
                  <a:gd name="T53" fmla="*/ 0 h 444"/>
                  <a:gd name="T54" fmla="*/ 89 w 444"/>
                  <a:gd name="T55" fmla="*/ 89 h 444"/>
                  <a:gd name="T56" fmla="*/ 124 w 444"/>
                  <a:gd name="T57" fmla="*/ 89 h 444"/>
                  <a:gd name="T58" fmla="*/ 124 w 444"/>
                  <a:gd name="T59" fmla="*/ 0 h 444"/>
                  <a:gd name="T60" fmla="*/ 354 w 444"/>
                  <a:gd name="T61" fmla="*/ 0 h 444"/>
                  <a:gd name="T62" fmla="*/ 354 w 444"/>
                  <a:gd name="T63" fmla="*/ 0 h 444"/>
                  <a:gd name="T64" fmla="*/ 319 w 444"/>
                  <a:gd name="T65" fmla="*/ 0 h 444"/>
                  <a:gd name="T66" fmla="*/ 319 w 444"/>
                  <a:gd name="T67" fmla="*/ 89 h 444"/>
                  <a:gd name="T68" fmla="*/ 354 w 444"/>
                  <a:gd name="T69" fmla="*/ 89 h 444"/>
                  <a:gd name="T70" fmla="*/ 354 w 444"/>
                  <a:gd name="T71" fmla="*/ 0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44" h="444">
                    <a:moveTo>
                      <a:pt x="399" y="53"/>
                    </a:moveTo>
                    <a:lnTo>
                      <a:pt x="399" y="53"/>
                    </a:ln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98"/>
                      <a:pt x="372" y="98"/>
                      <a:pt x="372" y="98"/>
                    </a:cubicBezTo>
                    <a:cubicBezTo>
                      <a:pt x="293" y="98"/>
                      <a:pt x="293" y="98"/>
                      <a:pt x="293" y="98"/>
                    </a:cubicBezTo>
                    <a:cubicBezTo>
                      <a:pt x="293" y="53"/>
                      <a:pt x="293" y="53"/>
                      <a:pt x="293" y="53"/>
                    </a:cubicBezTo>
                    <a:cubicBezTo>
                      <a:pt x="151" y="53"/>
                      <a:pt x="151" y="53"/>
                      <a:pt x="151" y="53"/>
                    </a:cubicBezTo>
                    <a:cubicBezTo>
                      <a:pt x="151" y="98"/>
                      <a:pt x="151" y="98"/>
                      <a:pt x="151" y="98"/>
                    </a:cubicBezTo>
                    <a:cubicBezTo>
                      <a:pt x="71" y="98"/>
                      <a:pt x="71" y="98"/>
                      <a:pt x="71" y="98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18" y="53"/>
                      <a:pt x="0" y="71"/>
                      <a:pt x="0" y="98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0" y="425"/>
                      <a:pt x="18" y="443"/>
                      <a:pt x="45" y="443"/>
                    </a:cubicBezTo>
                    <a:cubicBezTo>
                      <a:pt x="399" y="443"/>
                      <a:pt x="399" y="443"/>
                      <a:pt x="399" y="443"/>
                    </a:cubicBezTo>
                    <a:cubicBezTo>
                      <a:pt x="425" y="443"/>
                      <a:pt x="443" y="425"/>
                      <a:pt x="443" y="399"/>
                    </a:cubicBezTo>
                    <a:cubicBezTo>
                      <a:pt x="443" y="98"/>
                      <a:pt x="443" y="98"/>
                      <a:pt x="443" y="98"/>
                    </a:cubicBezTo>
                    <a:cubicBezTo>
                      <a:pt x="443" y="71"/>
                      <a:pt x="425" y="53"/>
                      <a:pt x="399" y="53"/>
                    </a:cubicBezTo>
                    <a:close/>
                    <a:moveTo>
                      <a:pt x="399" y="399"/>
                    </a:moveTo>
                    <a:lnTo>
                      <a:pt x="399" y="399"/>
                    </a:lnTo>
                    <a:cubicBezTo>
                      <a:pt x="45" y="399"/>
                      <a:pt x="45" y="399"/>
                      <a:pt x="45" y="399"/>
                    </a:cubicBezTo>
                    <a:cubicBezTo>
                      <a:pt x="45" y="196"/>
                      <a:pt x="45" y="196"/>
                      <a:pt x="45" y="196"/>
                    </a:cubicBezTo>
                    <a:cubicBezTo>
                      <a:pt x="399" y="196"/>
                      <a:pt x="399" y="196"/>
                      <a:pt x="399" y="196"/>
                    </a:cubicBezTo>
                    <a:lnTo>
                      <a:pt x="399" y="399"/>
                    </a:lnTo>
                    <a:close/>
                    <a:moveTo>
                      <a:pt x="124" y="0"/>
                    </a:moveTo>
                    <a:lnTo>
                      <a:pt x="124" y="0"/>
                    </a:lnTo>
                    <a:cubicBezTo>
                      <a:pt x="89" y="0"/>
                      <a:pt x="89" y="0"/>
                      <a:pt x="89" y="0"/>
                    </a:cubicBezTo>
                    <a:cubicBezTo>
                      <a:pt x="89" y="89"/>
                      <a:pt x="89" y="89"/>
                      <a:pt x="89" y="89"/>
                    </a:cubicBezTo>
                    <a:cubicBezTo>
                      <a:pt x="124" y="89"/>
                      <a:pt x="124" y="89"/>
                      <a:pt x="124" y="89"/>
                    </a:cubicBezTo>
                    <a:lnTo>
                      <a:pt x="124" y="0"/>
                    </a:lnTo>
                    <a:close/>
                    <a:moveTo>
                      <a:pt x="354" y="0"/>
                    </a:moveTo>
                    <a:lnTo>
                      <a:pt x="354" y="0"/>
                    </a:lnTo>
                    <a:cubicBezTo>
                      <a:pt x="319" y="0"/>
                      <a:pt x="319" y="0"/>
                      <a:pt x="319" y="0"/>
                    </a:cubicBezTo>
                    <a:cubicBezTo>
                      <a:pt x="319" y="89"/>
                      <a:pt x="319" y="89"/>
                      <a:pt x="319" y="89"/>
                    </a:cubicBezTo>
                    <a:cubicBezTo>
                      <a:pt x="354" y="89"/>
                      <a:pt x="354" y="89"/>
                      <a:pt x="354" y="89"/>
                    </a:cubicBez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0" name="ïṩḷïdè"/>
            <p:cNvGrpSpPr/>
            <p:nvPr/>
          </p:nvGrpSpPr>
          <p:grpSpPr>
            <a:xfrm>
              <a:off x="6960645" y="4207401"/>
              <a:ext cx="764860" cy="765060"/>
              <a:chOff x="7006095" y="4207401"/>
              <a:chExt cx="764860" cy="765060"/>
            </a:xfrm>
          </p:grpSpPr>
          <p:sp>
            <p:nvSpPr>
              <p:cNvPr id="26" name="íṡľíḑe"/>
              <p:cNvSpPr/>
              <p:nvPr/>
            </p:nvSpPr>
            <p:spPr bwMode="auto">
              <a:xfrm>
                <a:off x="7006095" y="4207401"/>
                <a:ext cx="764860" cy="76506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7" name="iSļíḋè"/>
              <p:cNvSpPr/>
              <p:nvPr/>
            </p:nvSpPr>
            <p:spPr bwMode="auto">
              <a:xfrm>
                <a:off x="7141629" y="4459249"/>
                <a:ext cx="493793" cy="275302"/>
              </a:xfrm>
              <a:custGeom>
                <a:avLst/>
                <a:gdLst>
                  <a:gd name="T0" fmla="*/ 249 w 497"/>
                  <a:gd name="T1" fmla="*/ 0 h 276"/>
                  <a:gd name="T2" fmla="*/ 249 w 497"/>
                  <a:gd name="T3" fmla="*/ 0 h 276"/>
                  <a:gd name="T4" fmla="*/ 0 w 497"/>
                  <a:gd name="T5" fmla="*/ 133 h 276"/>
                  <a:gd name="T6" fmla="*/ 249 w 497"/>
                  <a:gd name="T7" fmla="*/ 275 h 276"/>
                  <a:gd name="T8" fmla="*/ 496 w 497"/>
                  <a:gd name="T9" fmla="*/ 133 h 276"/>
                  <a:gd name="T10" fmla="*/ 249 w 497"/>
                  <a:gd name="T11" fmla="*/ 0 h 276"/>
                  <a:gd name="T12" fmla="*/ 249 w 497"/>
                  <a:gd name="T13" fmla="*/ 239 h 276"/>
                  <a:gd name="T14" fmla="*/ 249 w 497"/>
                  <a:gd name="T15" fmla="*/ 239 h 276"/>
                  <a:gd name="T16" fmla="*/ 142 w 497"/>
                  <a:gd name="T17" fmla="*/ 133 h 276"/>
                  <a:gd name="T18" fmla="*/ 249 w 497"/>
                  <a:gd name="T19" fmla="*/ 26 h 276"/>
                  <a:gd name="T20" fmla="*/ 355 w 497"/>
                  <a:gd name="T21" fmla="*/ 133 h 276"/>
                  <a:gd name="T22" fmla="*/ 249 w 497"/>
                  <a:gd name="T23" fmla="*/ 239 h 276"/>
                  <a:gd name="T24" fmla="*/ 249 w 497"/>
                  <a:gd name="T25" fmla="*/ 133 h 276"/>
                  <a:gd name="T26" fmla="*/ 249 w 497"/>
                  <a:gd name="T27" fmla="*/ 133 h 276"/>
                  <a:gd name="T28" fmla="*/ 249 w 497"/>
                  <a:gd name="T29" fmla="*/ 79 h 276"/>
                  <a:gd name="T30" fmla="*/ 195 w 497"/>
                  <a:gd name="T31" fmla="*/ 133 h 276"/>
                  <a:gd name="T32" fmla="*/ 249 w 497"/>
                  <a:gd name="T33" fmla="*/ 186 h 276"/>
                  <a:gd name="T34" fmla="*/ 302 w 497"/>
                  <a:gd name="T35" fmla="*/ 133 h 276"/>
                  <a:gd name="T36" fmla="*/ 249 w 497"/>
                  <a:gd name="T37" fmla="*/ 133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7" h="276">
                    <a:moveTo>
                      <a:pt x="249" y="0"/>
                    </a:moveTo>
                    <a:lnTo>
                      <a:pt x="249" y="0"/>
                    </a:lnTo>
                    <a:cubicBezTo>
                      <a:pt x="89" y="0"/>
                      <a:pt x="0" y="115"/>
                      <a:pt x="0" y="133"/>
                    </a:cubicBezTo>
                    <a:cubicBezTo>
                      <a:pt x="0" y="151"/>
                      <a:pt x="89" y="275"/>
                      <a:pt x="249" y="275"/>
                    </a:cubicBezTo>
                    <a:cubicBezTo>
                      <a:pt x="408" y="275"/>
                      <a:pt x="496" y="151"/>
                      <a:pt x="496" y="133"/>
                    </a:cubicBezTo>
                    <a:cubicBezTo>
                      <a:pt x="496" y="115"/>
                      <a:pt x="408" y="0"/>
                      <a:pt x="249" y="0"/>
                    </a:cubicBezTo>
                    <a:close/>
                    <a:moveTo>
                      <a:pt x="249" y="239"/>
                    </a:moveTo>
                    <a:lnTo>
                      <a:pt x="249" y="239"/>
                    </a:lnTo>
                    <a:cubicBezTo>
                      <a:pt x="186" y="239"/>
                      <a:pt x="142" y="195"/>
                      <a:pt x="142" y="133"/>
                    </a:cubicBezTo>
                    <a:cubicBezTo>
                      <a:pt x="142" y="79"/>
                      <a:pt x="186" y="26"/>
                      <a:pt x="249" y="26"/>
                    </a:cubicBezTo>
                    <a:cubicBezTo>
                      <a:pt x="310" y="26"/>
                      <a:pt x="355" y="79"/>
                      <a:pt x="355" y="133"/>
                    </a:cubicBezTo>
                    <a:cubicBezTo>
                      <a:pt x="355" y="195"/>
                      <a:pt x="310" y="239"/>
                      <a:pt x="249" y="239"/>
                    </a:cubicBezTo>
                    <a:close/>
                    <a:moveTo>
                      <a:pt x="249" y="133"/>
                    </a:moveTo>
                    <a:lnTo>
                      <a:pt x="249" y="133"/>
                    </a:lnTo>
                    <a:cubicBezTo>
                      <a:pt x="239" y="123"/>
                      <a:pt x="266" y="79"/>
                      <a:pt x="249" y="79"/>
                    </a:cubicBezTo>
                    <a:cubicBezTo>
                      <a:pt x="221" y="79"/>
                      <a:pt x="195" y="107"/>
                      <a:pt x="195" y="133"/>
                    </a:cubicBezTo>
                    <a:cubicBezTo>
                      <a:pt x="195" y="168"/>
                      <a:pt x="221" y="186"/>
                      <a:pt x="249" y="186"/>
                    </a:cubicBezTo>
                    <a:cubicBezTo>
                      <a:pt x="274" y="186"/>
                      <a:pt x="302" y="168"/>
                      <a:pt x="302" y="133"/>
                    </a:cubicBezTo>
                    <a:cubicBezTo>
                      <a:pt x="302" y="123"/>
                      <a:pt x="257" y="142"/>
                      <a:pt x="249" y="1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1" name="îš1ïḑe"/>
            <p:cNvGrpSpPr/>
            <p:nvPr/>
          </p:nvGrpSpPr>
          <p:grpSpPr>
            <a:xfrm>
              <a:off x="9584835" y="4218686"/>
              <a:ext cx="764860" cy="765060"/>
              <a:chOff x="9584835" y="4218686"/>
              <a:chExt cx="764860" cy="765060"/>
            </a:xfrm>
          </p:grpSpPr>
          <p:sp>
            <p:nvSpPr>
              <p:cNvPr id="24" name="iśļîḓè"/>
              <p:cNvSpPr/>
              <p:nvPr/>
            </p:nvSpPr>
            <p:spPr bwMode="auto">
              <a:xfrm>
                <a:off x="9584835" y="4218686"/>
                <a:ext cx="764860" cy="76506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5" name="íśľîḋè"/>
              <p:cNvSpPr/>
              <p:nvPr/>
            </p:nvSpPr>
            <p:spPr bwMode="auto">
              <a:xfrm>
                <a:off x="9760161" y="4431849"/>
                <a:ext cx="414209" cy="333566"/>
              </a:xfrm>
              <a:custGeom>
                <a:avLst/>
                <a:gdLst>
                  <a:gd name="T0" fmla="*/ 169 w 497"/>
                  <a:gd name="T1" fmla="*/ 196 h 400"/>
                  <a:gd name="T2" fmla="*/ 169 w 497"/>
                  <a:gd name="T3" fmla="*/ 196 h 400"/>
                  <a:gd name="T4" fmla="*/ 248 w 497"/>
                  <a:gd name="T5" fmla="*/ 275 h 400"/>
                  <a:gd name="T6" fmla="*/ 328 w 497"/>
                  <a:gd name="T7" fmla="*/ 196 h 400"/>
                  <a:gd name="T8" fmla="*/ 248 w 497"/>
                  <a:gd name="T9" fmla="*/ 116 h 400"/>
                  <a:gd name="T10" fmla="*/ 169 w 497"/>
                  <a:gd name="T11" fmla="*/ 196 h 400"/>
                  <a:gd name="T12" fmla="*/ 116 w 497"/>
                  <a:gd name="T13" fmla="*/ 169 h 400"/>
                  <a:gd name="T14" fmla="*/ 116 w 497"/>
                  <a:gd name="T15" fmla="*/ 169 h 400"/>
                  <a:gd name="T16" fmla="*/ 248 w 497"/>
                  <a:gd name="T17" fmla="*/ 63 h 400"/>
                  <a:gd name="T18" fmla="*/ 345 w 497"/>
                  <a:gd name="T19" fmla="*/ 98 h 400"/>
                  <a:gd name="T20" fmla="*/ 390 w 497"/>
                  <a:gd name="T21" fmla="*/ 98 h 400"/>
                  <a:gd name="T22" fmla="*/ 390 w 497"/>
                  <a:gd name="T23" fmla="*/ 54 h 400"/>
                  <a:gd name="T24" fmla="*/ 248 w 497"/>
                  <a:gd name="T25" fmla="*/ 0 h 400"/>
                  <a:gd name="T26" fmla="*/ 62 w 497"/>
                  <a:gd name="T27" fmla="*/ 143 h 400"/>
                  <a:gd name="T28" fmla="*/ 0 w 497"/>
                  <a:gd name="T29" fmla="*/ 143 h 400"/>
                  <a:gd name="T30" fmla="*/ 0 w 497"/>
                  <a:gd name="T31" fmla="*/ 196 h 400"/>
                  <a:gd name="T32" fmla="*/ 80 w 497"/>
                  <a:gd name="T33" fmla="*/ 196 h 400"/>
                  <a:gd name="T34" fmla="*/ 116 w 497"/>
                  <a:gd name="T35" fmla="*/ 169 h 400"/>
                  <a:gd name="T36" fmla="*/ 416 w 497"/>
                  <a:gd name="T37" fmla="*/ 196 h 400"/>
                  <a:gd name="T38" fmla="*/ 416 w 497"/>
                  <a:gd name="T39" fmla="*/ 196 h 400"/>
                  <a:gd name="T40" fmla="*/ 381 w 497"/>
                  <a:gd name="T41" fmla="*/ 231 h 400"/>
                  <a:gd name="T42" fmla="*/ 248 w 497"/>
                  <a:gd name="T43" fmla="*/ 337 h 400"/>
                  <a:gd name="T44" fmla="*/ 151 w 497"/>
                  <a:gd name="T45" fmla="*/ 293 h 400"/>
                  <a:gd name="T46" fmla="*/ 107 w 497"/>
                  <a:gd name="T47" fmla="*/ 293 h 400"/>
                  <a:gd name="T48" fmla="*/ 107 w 497"/>
                  <a:gd name="T49" fmla="*/ 337 h 400"/>
                  <a:gd name="T50" fmla="*/ 248 w 497"/>
                  <a:gd name="T51" fmla="*/ 399 h 400"/>
                  <a:gd name="T52" fmla="*/ 435 w 497"/>
                  <a:gd name="T53" fmla="*/ 257 h 400"/>
                  <a:gd name="T54" fmla="*/ 496 w 497"/>
                  <a:gd name="T55" fmla="*/ 257 h 400"/>
                  <a:gd name="T56" fmla="*/ 496 w 497"/>
                  <a:gd name="T57" fmla="*/ 196 h 400"/>
                  <a:gd name="T58" fmla="*/ 416 w 497"/>
                  <a:gd name="T59" fmla="*/ 19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97" h="400">
                    <a:moveTo>
                      <a:pt x="169" y="196"/>
                    </a:moveTo>
                    <a:lnTo>
                      <a:pt x="169" y="196"/>
                    </a:lnTo>
                    <a:cubicBezTo>
                      <a:pt x="169" y="240"/>
                      <a:pt x="204" y="275"/>
                      <a:pt x="248" y="275"/>
                    </a:cubicBezTo>
                    <a:cubicBezTo>
                      <a:pt x="292" y="275"/>
                      <a:pt x="328" y="240"/>
                      <a:pt x="328" y="196"/>
                    </a:cubicBezTo>
                    <a:cubicBezTo>
                      <a:pt x="328" y="151"/>
                      <a:pt x="292" y="116"/>
                      <a:pt x="248" y="116"/>
                    </a:cubicBezTo>
                    <a:cubicBezTo>
                      <a:pt x="204" y="116"/>
                      <a:pt x="169" y="151"/>
                      <a:pt x="169" y="196"/>
                    </a:cubicBezTo>
                    <a:close/>
                    <a:moveTo>
                      <a:pt x="116" y="169"/>
                    </a:moveTo>
                    <a:lnTo>
                      <a:pt x="116" y="169"/>
                    </a:lnTo>
                    <a:cubicBezTo>
                      <a:pt x="124" y="107"/>
                      <a:pt x="186" y="63"/>
                      <a:pt x="248" y="63"/>
                    </a:cubicBezTo>
                    <a:cubicBezTo>
                      <a:pt x="284" y="63"/>
                      <a:pt x="319" y="71"/>
                      <a:pt x="345" y="98"/>
                    </a:cubicBezTo>
                    <a:cubicBezTo>
                      <a:pt x="354" y="107"/>
                      <a:pt x="381" y="107"/>
                      <a:pt x="390" y="98"/>
                    </a:cubicBezTo>
                    <a:cubicBezTo>
                      <a:pt x="399" y="89"/>
                      <a:pt x="399" y="71"/>
                      <a:pt x="390" y="54"/>
                    </a:cubicBezTo>
                    <a:cubicBezTo>
                      <a:pt x="354" y="18"/>
                      <a:pt x="301" y="0"/>
                      <a:pt x="248" y="0"/>
                    </a:cubicBezTo>
                    <a:cubicBezTo>
                      <a:pt x="160" y="0"/>
                      <a:pt x="80" y="54"/>
                      <a:pt x="62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107" y="196"/>
                      <a:pt x="107" y="178"/>
                      <a:pt x="116" y="169"/>
                    </a:cubicBezTo>
                    <a:close/>
                    <a:moveTo>
                      <a:pt x="416" y="196"/>
                    </a:moveTo>
                    <a:lnTo>
                      <a:pt x="416" y="196"/>
                    </a:lnTo>
                    <a:cubicBezTo>
                      <a:pt x="390" y="196"/>
                      <a:pt x="390" y="222"/>
                      <a:pt x="381" y="231"/>
                    </a:cubicBezTo>
                    <a:cubicBezTo>
                      <a:pt x="372" y="293"/>
                      <a:pt x="319" y="337"/>
                      <a:pt x="248" y="337"/>
                    </a:cubicBezTo>
                    <a:cubicBezTo>
                      <a:pt x="213" y="337"/>
                      <a:pt x="177" y="319"/>
                      <a:pt x="151" y="293"/>
                    </a:cubicBezTo>
                    <a:cubicBezTo>
                      <a:pt x="142" y="284"/>
                      <a:pt x="116" y="284"/>
                      <a:pt x="107" y="293"/>
                    </a:cubicBezTo>
                    <a:cubicBezTo>
                      <a:pt x="97" y="310"/>
                      <a:pt x="97" y="328"/>
                      <a:pt x="107" y="337"/>
                    </a:cubicBezTo>
                    <a:cubicBezTo>
                      <a:pt x="142" y="373"/>
                      <a:pt x="195" y="399"/>
                      <a:pt x="248" y="399"/>
                    </a:cubicBezTo>
                    <a:cubicBezTo>
                      <a:pt x="337" y="399"/>
                      <a:pt x="416" y="337"/>
                      <a:pt x="435" y="257"/>
                    </a:cubicBezTo>
                    <a:cubicBezTo>
                      <a:pt x="496" y="257"/>
                      <a:pt x="496" y="257"/>
                      <a:pt x="496" y="257"/>
                    </a:cubicBezTo>
                    <a:cubicBezTo>
                      <a:pt x="496" y="196"/>
                      <a:pt x="496" y="196"/>
                      <a:pt x="496" y="196"/>
                    </a:cubicBezTo>
                    <a:lnTo>
                      <a:pt x="416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</p:grpSp>
        <p:grpSp>
          <p:nvGrpSpPr>
            <p:cNvPr id="12" name="íṩlíďé"/>
            <p:cNvGrpSpPr/>
            <p:nvPr/>
          </p:nvGrpSpPr>
          <p:grpSpPr>
            <a:xfrm>
              <a:off x="8853460" y="5113639"/>
              <a:ext cx="2227611" cy="1009932"/>
              <a:chOff x="1661706" y="4712183"/>
              <a:chExt cx="2227611" cy="1009932"/>
            </a:xfrm>
          </p:grpSpPr>
          <p:sp>
            <p:nvSpPr>
              <p:cNvPr id="22" name="iSḷïḓe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3" name="íŝliḑ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  <a:endParaRPr lang="en-US" altLang="zh-CN" sz="1100" dirty="0"/>
              </a:p>
            </p:txBody>
          </p:sp>
        </p:grpSp>
        <p:grpSp>
          <p:nvGrpSpPr>
            <p:cNvPr id="13" name="ïṩlïďe"/>
            <p:cNvGrpSpPr/>
            <p:nvPr/>
          </p:nvGrpSpPr>
          <p:grpSpPr>
            <a:xfrm>
              <a:off x="6229270" y="5113639"/>
              <a:ext cx="2227611" cy="1009932"/>
              <a:chOff x="1661706" y="4712183"/>
              <a:chExt cx="2227611" cy="1009932"/>
            </a:xfrm>
          </p:grpSpPr>
          <p:sp>
            <p:nvSpPr>
              <p:cNvPr id="20" name="íŝl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1" name="í$liḍê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  <a:endParaRPr lang="en-US" altLang="zh-CN" sz="1100" dirty="0"/>
              </a:p>
            </p:txBody>
          </p:sp>
        </p:grpSp>
        <p:grpSp>
          <p:nvGrpSpPr>
            <p:cNvPr id="14" name="îşļïďê"/>
            <p:cNvGrpSpPr/>
            <p:nvPr/>
          </p:nvGrpSpPr>
          <p:grpSpPr>
            <a:xfrm>
              <a:off x="3605080" y="5113639"/>
              <a:ext cx="2227611" cy="1009932"/>
              <a:chOff x="1661706" y="4712183"/>
              <a:chExt cx="2227611" cy="1009932"/>
            </a:xfrm>
          </p:grpSpPr>
          <p:sp>
            <p:nvSpPr>
              <p:cNvPr id="18" name="i$ļïḓê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9" name="íṣ1idé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  <a:endParaRPr lang="en-US" altLang="zh-CN" sz="1100" dirty="0"/>
              </a:p>
            </p:txBody>
          </p:sp>
        </p:grpSp>
        <p:grpSp>
          <p:nvGrpSpPr>
            <p:cNvPr id="15" name="îşlïḓê"/>
            <p:cNvGrpSpPr/>
            <p:nvPr/>
          </p:nvGrpSpPr>
          <p:grpSpPr>
            <a:xfrm>
              <a:off x="980890" y="5113639"/>
              <a:ext cx="2227611" cy="1009932"/>
              <a:chOff x="1661706" y="4712183"/>
              <a:chExt cx="2227611" cy="1009932"/>
            </a:xfrm>
          </p:grpSpPr>
          <p:sp>
            <p:nvSpPr>
              <p:cNvPr id="16" name="íṡľîďé"/>
              <p:cNvSpPr txBox="1"/>
              <p:nvPr/>
            </p:nvSpPr>
            <p:spPr>
              <a:xfrm>
                <a:off x="1661706" y="4712183"/>
                <a:ext cx="2223714" cy="409768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17" name="iṧḷîḍe"/>
              <p:cNvSpPr txBox="1"/>
              <p:nvPr/>
            </p:nvSpPr>
            <p:spPr>
              <a:xfrm>
                <a:off x="1700709" y="5121951"/>
                <a:ext cx="2188608" cy="60016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text…...</a:t>
                </a:r>
                <a:endParaRPr lang="en-US" altLang="zh-CN" sz="1100" dirty="0"/>
              </a:p>
            </p:txBody>
          </p:sp>
        </p:grpSp>
      </p:grpSp>
      <p:sp>
        <p:nvSpPr>
          <p:cNvPr id="144" name="页脚占位符 143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6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492" y="1309865"/>
            <a:ext cx="11560285" cy="4609825"/>
            <a:chOff x="35494" y="1309865"/>
            <a:chExt cx="11560288" cy="4609826"/>
          </a:xfrm>
        </p:grpSpPr>
        <p:grpSp>
          <p:nvGrpSpPr>
            <p:cNvPr id="6" name="íṥľidê"/>
            <p:cNvGrpSpPr/>
            <p:nvPr/>
          </p:nvGrpSpPr>
          <p:grpSpPr>
            <a:xfrm>
              <a:off x="3554479" y="3261429"/>
              <a:ext cx="3879709" cy="2289682"/>
              <a:chOff x="1378368" y="1843069"/>
              <a:chExt cx="3414492" cy="2015127"/>
            </a:xfrm>
          </p:grpSpPr>
          <p:sp>
            <p:nvSpPr>
              <p:cNvPr id="121" name="îŝļïde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2" name="î$ḻïdè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3" name="ïs1ïḋ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îSļîḍ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A</a:t>
                </a:r>
                <a:endParaRPr lang="id-ID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7" name="iṩḻîḓe"/>
            <p:cNvGrpSpPr/>
            <p:nvPr/>
          </p:nvGrpSpPr>
          <p:grpSpPr>
            <a:xfrm>
              <a:off x="5633268" y="2291517"/>
              <a:ext cx="3879709" cy="2289682"/>
              <a:chOff x="1378368" y="1843069"/>
              <a:chExt cx="3414492" cy="2015127"/>
            </a:xfrm>
          </p:grpSpPr>
          <p:sp>
            <p:nvSpPr>
              <p:cNvPr id="117" name="ïṧḻiḋ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8" name="ïṣļíḓ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9" name="ïşľiḍé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iŝḻidê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B</a:t>
                </a:r>
                <a:endParaRPr lang="id-ID" sz="2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8" name="íšḻíḍé"/>
            <p:cNvGrpSpPr/>
            <p:nvPr/>
          </p:nvGrpSpPr>
          <p:grpSpPr>
            <a:xfrm>
              <a:off x="7716073" y="1309865"/>
              <a:ext cx="3879709" cy="2289682"/>
              <a:chOff x="1378368" y="1843069"/>
              <a:chExt cx="3414492" cy="2015127"/>
            </a:xfrm>
          </p:grpSpPr>
          <p:sp>
            <p:nvSpPr>
              <p:cNvPr id="113" name="ïšḷîdé"/>
              <p:cNvSpPr/>
              <p:nvPr/>
            </p:nvSpPr>
            <p:spPr>
              <a:xfrm rot="2700000">
                <a:off x="3024228" y="2452669"/>
                <a:ext cx="1767840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4" name="íşľíde"/>
              <p:cNvSpPr/>
              <p:nvPr/>
            </p:nvSpPr>
            <p:spPr>
              <a:xfrm rot="8100000">
                <a:off x="3030452" y="3309556"/>
                <a:ext cx="1762408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5" name="iṡ1ídè"/>
              <p:cNvSpPr/>
              <p:nvPr/>
            </p:nvSpPr>
            <p:spPr>
              <a:xfrm>
                <a:off x="1378368" y="2881019"/>
                <a:ext cx="3235869" cy="5486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îṡľïďe"/>
              <p:cNvSpPr/>
              <p:nvPr/>
            </p:nvSpPr>
            <p:spPr>
              <a:xfrm>
                <a:off x="4084927" y="2903653"/>
                <a:ext cx="499376" cy="5033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r>
                  <a:rPr lang="id-ID" sz="2800">
                    <a:solidFill>
                      <a:schemeClr val="bg1"/>
                    </a:solidFill>
                    <a:latin typeface="Impact" panose="020B0806030902050204" pitchFamily="34" charset="0"/>
                  </a:rPr>
                  <a:t>C</a:t>
                </a:r>
                <a:endParaRPr lang="id-ID" sz="280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9" name="iṣḷïḍé"/>
            <p:cNvSpPr/>
            <p:nvPr/>
          </p:nvSpPr>
          <p:spPr>
            <a:xfrm>
              <a:off x="3463797" y="3691449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  <a:endParaRPr lang="en-US" altLang="zh-CN" sz="1100" dirty="0"/>
            </a:p>
          </p:txBody>
        </p:sp>
        <p:sp>
          <p:nvSpPr>
            <p:cNvPr id="10" name="íṣḷïḍè"/>
            <p:cNvSpPr/>
            <p:nvPr/>
          </p:nvSpPr>
          <p:spPr>
            <a:xfrm>
              <a:off x="5618479" y="268252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  <a:endParaRPr lang="en-US" altLang="zh-CN" sz="1100" dirty="0"/>
            </a:p>
          </p:txBody>
        </p:sp>
        <p:sp>
          <p:nvSpPr>
            <p:cNvPr id="11" name="ïsļïdé"/>
            <p:cNvSpPr/>
            <p:nvPr/>
          </p:nvSpPr>
          <p:spPr>
            <a:xfrm>
              <a:off x="7540747" y="1742974"/>
              <a:ext cx="2125361" cy="683826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  <a:endParaRPr lang="en-US" altLang="zh-CN" sz="1100" dirty="0"/>
            </a:p>
          </p:txBody>
        </p:sp>
        <p:grpSp>
          <p:nvGrpSpPr>
            <p:cNvPr id="12" name="íşľïḓe"/>
            <p:cNvGrpSpPr>
              <a:grpSpLocks noChangeAspect="1"/>
            </p:cNvGrpSpPr>
            <p:nvPr/>
          </p:nvGrpSpPr>
          <p:grpSpPr bwMode="auto">
            <a:xfrm>
              <a:off x="35494" y="1412774"/>
              <a:ext cx="3303590" cy="4506917"/>
              <a:chOff x="1318" y="111"/>
              <a:chExt cx="2081" cy="2839"/>
            </a:xfrm>
            <a:solidFill>
              <a:schemeClr val="bg1">
                <a:lumMod val="85000"/>
              </a:schemeClr>
            </a:solidFill>
          </p:grpSpPr>
          <p:sp>
            <p:nvSpPr>
              <p:cNvPr id="13" name="ïṡḻiďê"/>
              <p:cNvSpPr/>
              <p:nvPr/>
            </p:nvSpPr>
            <p:spPr bwMode="auto">
              <a:xfrm>
                <a:off x="2429" y="2056"/>
                <a:ext cx="970" cy="894"/>
              </a:xfrm>
              <a:custGeom>
                <a:avLst/>
                <a:gdLst>
                  <a:gd name="T0" fmla="*/ 957 w 957"/>
                  <a:gd name="T1" fmla="*/ 526 h 883"/>
                  <a:gd name="T2" fmla="*/ 199 w 957"/>
                  <a:gd name="T3" fmla="*/ 150 h 883"/>
                  <a:gd name="T4" fmla="*/ 185 w 957"/>
                  <a:gd name="T5" fmla="*/ 21 h 883"/>
                  <a:gd name="T6" fmla="*/ 35 w 957"/>
                  <a:gd name="T7" fmla="*/ 0 h 883"/>
                  <a:gd name="T8" fmla="*/ 35 w 957"/>
                  <a:gd name="T9" fmla="*/ 70 h 883"/>
                  <a:gd name="T10" fmla="*/ 171 w 957"/>
                  <a:gd name="T11" fmla="*/ 49 h 883"/>
                  <a:gd name="T12" fmla="*/ 171 w 957"/>
                  <a:gd name="T13" fmla="*/ 240 h 883"/>
                  <a:gd name="T14" fmla="*/ 241 w 957"/>
                  <a:gd name="T15" fmla="*/ 596 h 883"/>
                  <a:gd name="T16" fmla="*/ 353 w 957"/>
                  <a:gd name="T17" fmla="*/ 646 h 883"/>
                  <a:gd name="T18" fmla="*/ 171 w 957"/>
                  <a:gd name="T19" fmla="*/ 701 h 883"/>
                  <a:gd name="T20" fmla="*/ 331 w 957"/>
                  <a:gd name="T21" fmla="*/ 756 h 883"/>
                  <a:gd name="T22" fmla="*/ 367 w 957"/>
                  <a:gd name="T23" fmla="*/ 883 h 883"/>
                  <a:gd name="T24" fmla="*/ 403 w 957"/>
                  <a:gd name="T25" fmla="*/ 756 h 883"/>
                  <a:gd name="T26" fmla="*/ 669 w 957"/>
                  <a:gd name="T27" fmla="*/ 814 h 883"/>
                  <a:gd name="T28" fmla="*/ 806 w 957"/>
                  <a:gd name="T29" fmla="*/ 814 h 883"/>
                  <a:gd name="T30" fmla="*/ 943 w 957"/>
                  <a:gd name="T31" fmla="*/ 756 h 883"/>
                  <a:gd name="T32" fmla="*/ 226 w 957"/>
                  <a:gd name="T33" fmla="*/ 728 h 883"/>
                  <a:gd name="T34" fmla="*/ 226 w 957"/>
                  <a:gd name="T35" fmla="*/ 674 h 883"/>
                  <a:gd name="T36" fmla="*/ 943 w 957"/>
                  <a:gd name="T37" fmla="*/ 646 h 883"/>
                  <a:gd name="T38" fmla="*/ 752 w 957"/>
                  <a:gd name="T39" fmla="*/ 596 h 883"/>
                  <a:gd name="T40" fmla="*/ 367 w 957"/>
                  <a:gd name="T41" fmla="*/ 855 h 883"/>
                  <a:gd name="T42" fmla="*/ 367 w 957"/>
                  <a:gd name="T43" fmla="*/ 773 h 883"/>
                  <a:gd name="T44" fmla="*/ 367 w 957"/>
                  <a:gd name="T45" fmla="*/ 855 h 883"/>
                  <a:gd name="T46" fmla="*/ 697 w 957"/>
                  <a:gd name="T47" fmla="*/ 814 h 883"/>
                  <a:gd name="T48" fmla="*/ 778 w 957"/>
                  <a:gd name="T49" fmla="*/ 814 h 883"/>
                  <a:gd name="T50" fmla="*/ 887 w 957"/>
                  <a:gd name="T51" fmla="*/ 568 h 883"/>
                  <a:gd name="T52" fmla="*/ 752 w 957"/>
                  <a:gd name="T53" fmla="*/ 449 h 883"/>
                  <a:gd name="T54" fmla="*/ 929 w 957"/>
                  <a:gd name="T55" fmla="*/ 526 h 883"/>
                  <a:gd name="T56" fmla="*/ 199 w 957"/>
                  <a:gd name="T57" fmla="*/ 295 h 883"/>
                  <a:gd name="T58" fmla="*/ 353 w 957"/>
                  <a:gd name="T59" fmla="*/ 421 h 883"/>
                  <a:gd name="T60" fmla="*/ 199 w 957"/>
                  <a:gd name="T61" fmla="*/ 295 h 883"/>
                  <a:gd name="T62" fmla="*/ 550 w 957"/>
                  <a:gd name="T63" fmla="*/ 295 h 883"/>
                  <a:gd name="T64" fmla="*/ 381 w 957"/>
                  <a:gd name="T65" fmla="*/ 421 h 883"/>
                  <a:gd name="T66" fmla="*/ 724 w 957"/>
                  <a:gd name="T67" fmla="*/ 421 h 883"/>
                  <a:gd name="T68" fmla="*/ 578 w 957"/>
                  <a:gd name="T69" fmla="*/ 295 h 883"/>
                  <a:gd name="T70" fmla="*/ 724 w 957"/>
                  <a:gd name="T71" fmla="*/ 421 h 883"/>
                  <a:gd name="T72" fmla="*/ 929 w 957"/>
                  <a:gd name="T73" fmla="*/ 295 h 883"/>
                  <a:gd name="T74" fmla="*/ 752 w 957"/>
                  <a:gd name="T75" fmla="*/ 421 h 883"/>
                  <a:gd name="T76" fmla="*/ 578 w 957"/>
                  <a:gd name="T77" fmla="*/ 178 h 883"/>
                  <a:gd name="T78" fmla="*/ 724 w 957"/>
                  <a:gd name="T79" fmla="*/ 267 h 883"/>
                  <a:gd name="T80" fmla="*/ 578 w 957"/>
                  <a:gd name="T81" fmla="*/ 178 h 883"/>
                  <a:gd name="T82" fmla="*/ 381 w 957"/>
                  <a:gd name="T83" fmla="*/ 267 h 883"/>
                  <a:gd name="T84" fmla="*/ 550 w 957"/>
                  <a:gd name="T85" fmla="*/ 178 h 883"/>
                  <a:gd name="T86" fmla="*/ 550 w 957"/>
                  <a:gd name="T87" fmla="*/ 568 h 883"/>
                  <a:gd name="T88" fmla="*/ 381 w 957"/>
                  <a:gd name="T89" fmla="*/ 449 h 883"/>
                  <a:gd name="T90" fmla="*/ 550 w 957"/>
                  <a:gd name="T91" fmla="*/ 568 h 883"/>
                  <a:gd name="T92" fmla="*/ 724 w 957"/>
                  <a:gd name="T93" fmla="*/ 449 h 883"/>
                  <a:gd name="T94" fmla="*/ 578 w 957"/>
                  <a:gd name="T95" fmla="*/ 568 h 883"/>
                  <a:gd name="T96" fmla="*/ 929 w 957"/>
                  <a:gd name="T97" fmla="*/ 267 h 883"/>
                  <a:gd name="T98" fmla="*/ 752 w 957"/>
                  <a:gd name="T99" fmla="*/ 178 h 883"/>
                  <a:gd name="T100" fmla="*/ 929 w 957"/>
                  <a:gd name="T101" fmla="*/ 267 h 883"/>
                  <a:gd name="T102" fmla="*/ 353 w 957"/>
                  <a:gd name="T103" fmla="*/ 178 h 883"/>
                  <a:gd name="T104" fmla="*/ 199 w 957"/>
                  <a:gd name="T105" fmla="*/ 267 h 883"/>
                  <a:gd name="T106" fmla="*/ 199 w 957"/>
                  <a:gd name="T107" fmla="*/ 178 h 883"/>
                  <a:gd name="T108" fmla="*/ 199 w 957"/>
                  <a:gd name="T109" fmla="*/ 526 h 883"/>
                  <a:gd name="T110" fmla="*/ 353 w 957"/>
                  <a:gd name="T111" fmla="*/ 449 h 883"/>
                  <a:gd name="T112" fmla="*/ 241 w 957"/>
                  <a:gd name="T113" fmla="*/ 568 h 883"/>
                  <a:gd name="T114" fmla="*/ 381 w 957"/>
                  <a:gd name="T115" fmla="*/ 646 h 883"/>
                  <a:gd name="T116" fmla="*/ 724 w 957"/>
                  <a:gd name="T117" fmla="*/ 596 h 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57" h="883">
                    <a:moveTo>
                      <a:pt x="887" y="596"/>
                    </a:moveTo>
                    <a:cubicBezTo>
                      <a:pt x="925" y="596"/>
                      <a:pt x="957" y="564"/>
                      <a:pt x="957" y="526"/>
                    </a:cubicBezTo>
                    <a:cubicBezTo>
                      <a:pt x="957" y="150"/>
                      <a:pt x="957" y="150"/>
                      <a:pt x="957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35"/>
                      <a:pt x="199" y="35"/>
                      <a:pt x="199" y="35"/>
                    </a:cubicBezTo>
                    <a:cubicBezTo>
                      <a:pt x="199" y="27"/>
                      <a:pt x="193" y="21"/>
                      <a:pt x="185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62" y="9"/>
                      <a:pt x="49" y="0"/>
                      <a:pt x="35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49" y="70"/>
                      <a:pt x="62" y="62"/>
                      <a:pt x="67" y="49"/>
                    </a:cubicBezTo>
                    <a:cubicBezTo>
                      <a:pt x="171" y="49"/>
                      <a:pt x="171" y="49"/>
                      <a:pt x="171" y="49"/>
                    </a:cubicBezTo>
                    <a:cubicBezTo>
                      <a:pt x="171" y="150"/>
                      <a:pt x="171" y="150"/>
                      <a:pt x="171" y="150"/>
                    </a:cubicBezTo>
                    <a:cubicBezTo>
                      <a:pt x="171" y="240"/>
                      <a:pt x="171" y="240"/>
                      <a:pt x="171" y="240"/>
                    </a:cubicBezTo>
                    <a:cubicBezTo>
                      <a:pt x="171" y="526"/>
                      <a:pt x="171" y="526"/>
                      <a:pt x="171" y="526"/>
                    </a:cubicBezTo>
                    <a:cubicBezTo>
                      <a:pt x="171" y="564"/>
                      <a:pt x="203" y="596"/>
                      <a:pt x="241" y="596"/>
                    </a:cubicBezTo>
                    <a:cubicBezTo>
                      <a:pt x="353" y="596"/>
                      <a:pt x="353" y="596"/>
                      <a:pt x="353" y="596"/>
                    </a:cubicBezTo>
                    <a:cubicBezTo>
                      <a:pt x="353" y="646"/>
                      <a:pt x="353" y="646"/>
                      <a:pt x="353" y="646"/>
                    </a:cubicBezTo>
                    <a:cubicBezTo>
                      <a:pt x="226" y="646"/>
                      <a:pt x="226" y="646"/>
                      <a:pt x="226" y="646"/>
                    </a:cubicBezTo>
                    <a:cubicBezTo>
                      <a:pt x="196" y="646"/>
                      <a:pt x="171" y="670"/>
                      <a:pt x="171" y="701"/>
                    </a:cubicBezTo>
                    <a:cubicBezTo>
                      <a:pt x="171" y="731"/>
                      <a:pt x="196" y="756"/>
                      <a:pt x="226" y="756"/>
                    </a:cubicBezTo>
                    <a:cubicBezTo>
                      <a:pt x="331" y="756"/>
                      <a:pt x="331" y="756"/>
                      <a:pt x="331" y="756"/>
                    </a:cubicBezTo>
                    <a:cubicBezTo>
                      <a:pt x="311" y="768"/>
                      <a:pt x="298" y="789"/>
                      <a:pt x="298" y="814"/>
                    </a:cubicBezTo>
                    <a:cubicBezTo>
                      <a:pt x="298" y="852"/>
                      <a:pt x="329" y="883"/>
                      <a:pt x="367" y="883"/>
                    </a:cubicBezTo>
                    <a:cubicBezTo>
                      <a:pt x="405" y="883"/>
                      <a:pt x="435" y="852"/>
                      <a:pt x="435" y="814"/>
                    </a:cubicBezTo>
                    <a:cubicBezTo>
                      <a:pt x="435" y="789"/>
                      <a:pt x="422" y="768"/>
                      <a:pt x="403" y="756"/>
                    </a:cubicBezTo>
                    <a:cubicBezTo>
                      <a:pt x="702" y="756"/>
                      <a:pt x="702" y="756"/>
                      <a:pt x="702" y="756"/>
                    </a:cubicBezTo>
                    <a:cubicBezTo>
                      <a:pt x="682" y="768"/>
                      <a:pt x="669" y="789"/>
                      <a:pt x="669" y="814"/>
                    </a:cubicBezTo>
                    <a:cubicBezTo>
                      <a:pt x="669" y="852"/>
                      <a:pt x="700" y="883"/>
                      <a:pt x="738" y="883"/>
                    </a:cubicBezTo>
                    <a:cubicBezTo>
                      <a:pt x="775" y="883"/>
                      <a:pt x="806" y="852"/>
                      <a:pt x="806" y="814"/>
                    </a:cubicBezTo>
                    <a:cubicBezTo>
                      <a:pt x="806" y="789"/>
                      <a:pt x="793" y="768"/>
                      <a:pt x="774" y="756"/>
                    </a:cubicBezTo>
                    <a:cubicBezTo>
                      <a:pt x="943" y="756"/>
                      <a:pt x="943" y="756"/>
                      <a:pt x="943" y="756"/>
                    </a:cubicBezTo>
                    <a:cubicBezTo>
                      <a:pt x="943" y="728"/>
                      <a:pt x="943" y="728"/>
                      <a:pt x="943" y="728"/>
                    </a:cubicBezTo>
                    <a:cubicBezTo>
                      <a:pt x="226" y="728"/>
                      <a:pt x="226" y="728"/>
                      <a:pt x="226" y="728"/>
                    </a:cubicBezTo>
                    <a:cubicBezTo>
                      <a:pt x="211" y="728"/>
                      <a:pt x="199" y="716"/>
                      <a:pt x="199" y="701"/>
                    </a:cubicBezTo>
                    <a:cubicBezTo>
                      <a:pt x="199" y="686"/>
                      <a:pt x="211" y="674"/>
                      <a:pt x="226" y="674"/>
                    </a:cubicBezTo>
                    <a:cubicBezTo>
                      <a:pt x="943" y="674"/>
                      <a:pt x="943" y="674"/>
                      <a:pt x="943" y="674"/>
                    </a:cubicBezTo>
                    <a:cubicBezTo>
                      <a:pt x="943" y="646"/>
                      <a:pt x="943" y="646"/>
                      <a:pt x="943" y="646"/>
                    </a:cubicBezTo>
                    <a:cubicBezTo>
                      <a:pt x="752" y="646"/>
                      <a:pt x="752" y="646"/>
                      <a:pt x="752" y="646"/>
                    </a:cubicBezTo>
                    <a:cubicBezTo>
                      <a:pt x="752" y="596"/>
                      <a:pt x="752" y="596"/>
                      <a:pt x="752" y="596"/>
                    </a:cubicBezTo>
                    <a:lnTo>
                      <a:pt x="887" y="596"/>
                    </a:lnTo>
                    <a:close/>
                    <a:moveTo>
                      <a:pt x="367" y="855"/>
                    </a:moveTo>
                    <a:cubicBezTo>
                      <a:pt x="344" y="855"/>
                      <a:pt x="326" y="836"/>
                      <a:pt x="326" y="814"/>
                    </a:cubicBezTo>
                    <a:cubicBezTo>
                      <a:pt x="326" y="791"/>
                      <a:pt x="344" y="773"/>
                      <a:pt x="367" y="773"/>
                    </a:cubicBezTo>
                    <a:cubicBezTo>
                      <a:pt x="389" y="773"/>
                      <a:pt x="407" y="791"/>
                      <a:pt x="407" y="814"/>
                    </a:cubicBezTo>
                    <a:cubicBezTo>
                      <a:pt x="407" y="836"/>
                      <a:pt x="389" y="855"/>
                      <a:pt x="367" y="855"/>
                    </a:cubicBezTo>
                    <a:moveTo>
                      <a:pt x="738" y="855"/>
                    </a:moveTo>
                    <a:cubicBezTo>
                      <a:pt x="715" y="855"/>
                      <a:pt x="697" y="836"/>
                      <a:pt x="697" y="814"/>
                    </a:cubicBezTo>
                    <a:cubicBezTo>
                      <a:pt x="697" y="791"/>
                      <a:pt x="715" y="773"/>
                      <a:pt x="738" y="773"/>
                    </a:cubicBezTo>
                    <a:cubicBezTo>
                      <a:pt x="760" y="773"/>
                      <a:pt x="778" y="791"/>
                      <a:pt x="778" y="814"/>
                    </a:cubicBezTo>
                    <a:cubicBezTo>
                      <a:pt x="778" y="836"/>
                      <a:pt x="760" y="855"/>
                      <a:pt x="738" y="855"/>
                    </a:cubicBezTo>
                    <a:moveTo>
                      <a:pt x="887" y="568"/>
                    </a:moveTo>
                    <a:cubicBezTo>
                      <a:pt x="752" y="568"/>
                      <a:pt x="752" y="568"/>
                      <a:pt x="752" y="568"/>
                    </a:cubicBezTo>
                    <a:cubicBezTo>
                      <a:pt x="752" y="449"/>
                      <a:pt x="752" y="449"/>
                      <a:pt x="752" y="449"/>
                    </a:cubicBezTo>
                    <a:cubicBezTo>
                      <a:pt x="929" y="449"/>
                      <a:pt x="929" y="449"/>
                      <a:pt x="929" y="449"/>
                    </a:cubicBezTo>
                    <a:cubicBezTo>
                      <a:pt x="929" y="526"/>
                      <a:pt x="929" y="526"/>
                      <a:pt x="929" y="526"/>
                    </a:cubicBezTo>
                    <a:cubicBezTo>
                      <a:pt x="929" y="549"/>
                      <a:pt x="910" y="568"/>
                      <a:pt x="887" y="568"/>
                    </a:cubicBezTo>
                    <a:moveTo>
                      <a:pt x="199" y="295"/>
                    </a:moveTo>
                    <a:cubicBezTo>
                      <a:pt x="353" y="295"/>
                      <a:pt x="353" y="295"/>
                      <a:pt x="353" y="295"/>
                    </a:cubicBezTo>
                    <a:cubicBezTo>
                      <a:pt x="353" y="421"/>
                      <a:pt x="353" y="421"/>
                      <a:pt x="353" y="421"/>
                    </a:cubicBezTo>
                    <a:cubicBezTo>
                      <a:pt x="199" y="421"/>
                      <a:pt x="199" y="421"/>
                      <a:pt x="199" y="421"/>
                    </a:cubicBezTo>
                    <a:lnTo>
                      <a:pt x="199" y="295"/>
                    </a:lnTo>
                    <a:close/>
                    <a:moveTo>
                      <a:pt x="381" y="295"/>
                    </a:moveTo>
                    <a:cubicBezTo>
                      <a:pt x="550" y="295"/>
                      <a:pt x="550" y="295"/>
                      <a:pt x="550" y="295"/>
                    </a:cubicBezTo>
                    <a:cubicBezTo>
                      <a:pt x="550" y="421"/>
                      <a:pt x="550" y="421"/>
                      <a:pt x="550" y="421"/>
                    </a:cubicBezTo>
                    <a:cubicBezTo>
                      <a:pt x="381" y="421"/>
                      <a:pt x="381" y="421"/>
                      <a:pt x="381" y="421"/>
                    </a:cubicBezTo>
                    <a:lnTo>
                      <a:pt x="381" y="295"/>
                    </a:lnTo>
                    <a:close/>
                    <a:moveTo>
                      <a:pt x="724" y="421"/>
                    </a:moveTo>
                    <a:cubicBezTo>
                      <a:pt x="578" y="421"/>
                      <a:pt x="578" y="421"/>
                      <a:pt x="578" y="421"/>
                    </a:cubicBezTo>
                    <a:cubicBezTo>
                      <a:pt x="578" y="295"/>
                      <a:pt x="578" y="295"/>
                      <a:pt x="578" y="295"/>
                    </a:cubicBezTo>
                    <a:cubicBezTo>
                      <a:pt x="724" y="295"/>
                      <a:pt x="724" y="295"/>
                      <a:pt x="724" y="295"/>
                    </a:cubicBezTo>
                    <a:lnTo>
                      <a:pt x="724" y="421"/>
                    </a:lnTo>
                    <a:close/>
                    <a:moveTo>
                      <a:pt x="752" y="295"/>
                    </a:moveTo>
                    <a:cubicBezTo>
                      <a:pt x="929" y="295"/>
                      <a:pt x="929" y="295"/>
                      <a:pt x="929" y="295"/>
                    </a:cubicBezTo>
                    <a:cubicBezTo>
                      <a:pt x="929" y="421"/>
                      <a:pt x="929" y="421"/>
                      <a:pt x="929" y="421"/>
                    </a:cubicBezTo>
                    <a:cubicBezTo>
                      <a:pt x="752" y="421"/>
                      <a:pt x="752" y="421"/>
                      <a:pt x="752" y="421"/>
                    </a:cubicBezTo>
                    <a:lnTo>
                      <a:pt x="752" y="295"/>
                    </a:lnTo>
                    <a:close/>
                    <a:moveTo>
                      <a:pt x="578" y="178"/>
                    </a:moveTo>
                    <a:cubicBezTo>
                      <a:pt x="724" y="178"/>
                      <a:pt x="724" y="178"/>
                      <a:pt x="724" y="178"/>
                    </a:cubicBezTo>
                    <a:cubicBezTo>
                      <a:pt x="724" y="267"/>
                      <a:pt x="724" y="267"/>
                      <a:pt x="724" y="267"/>
                    </a:cubicBezTo>
                    <a:cubicBezTo>
                      <a:pt x="578" y="267"/>
                      <a:pt x="578" y="267"/>
                      <a:pt x="578" y="267"/>
                    </a:cubicBezTo>
                    <a:lnTo>
                      <a:pt x="578" y="178"/>
                    </a:lnTo>
                    <a:close/>
                    <a:moveTo>
                      <a:pt x="550" y="267"/>
                    </a:moveTo>
                    <a:cubicBezTo>
                      <a:pt x="381" y="267"/>
                      <a:pt x="381" y="267"/>
                      <a:pt x="381" y="267"/>
                    </a:cubicBezTo>
                    <a:cubicBezTo>
                      <a:pt x="381" y="178"/>
                      <a:pt x="381" y="178"/>
                      <a:pt x="381" y="178"/>
                    </a:cubicBezTo>
                    <a:cubicBezTo>
                      <a:pt x="550" y="178"/>
                      <a:pt x="550" y="178"/>
                      <a:pt x="550" y="178"/>
                    </a:cubicBezTo>
                    <a:lnTo>
                      <a:pt x="550" y="267"/>
                    </a:lnTo>
                    <a:close/>
                    <a:moveTo>
                      <a:pt x="550" y="568"/>
                    </a:moveTo>
                    <a:cubicBezTo>
                      <a:pt x="381" y="568"/>
                      <a:pt x="381" y="568"/>
                      <a:pt x="381" y="568"/>
                    </a:cubicBezTo>
                    <a:cubicBezTo>
                      <a:pt x="381" y="449"/>
                      <a:pt x="381" y="449"/>
                      <a:pt x="381" y="449"/>
                    </a:cubicBezTo>
                    <a:cubicBezTo>
                      <a:pt x="550" y="449"/>
                      <a:pt x="550" y="449"/>
                      <a:pt x="550" y="449"/>
                    </a:cubicBezTo>
                    <a:lnTo>
                      <a:pt x="550" y="568"/>
                    </a:lnTo>
                    <a:close/>
                    <a:moveTo>
                      <a:pt x="578" y="449"/>
                    </a:moveTo>
                    <a:cubicBezTo>
                      <a:pt x="724" y="449"/>
                      <a:pt x="724" y="449"/>
                      <a:pt x="724" y="449"/>
                    </a:cubicBezTo>
                    <a:cubicBezTo>
                      <a:pt x="724" y="568"/>
                      <a:pt x="724" y="568"/>
                      <a:pt x="724" y="568"/>
                    </a:cubicBezTo>
                    <a:cubicBezTo>
                      <a:pt x="578" y="568"/>
                      <a:pt x="578" y="568"/>
                      <a:pt x="578" y="568"/>
                    </a:cubicBezTo>
                    <a:lnTo>
                      <a:pt x="578" y="449"/>
                    </a:lnTo>
                    <a:close/>
                    <a:moveTo>
                      <a:pt x="929" y="267"/>
                    </a:moveTo>
                    <a:cubicBezTo>
                      <a:pt x="752" y="267"/>
                      <a:pt x="752" y="267"/>
                      <a:pt x="752" y="267"/>
                    </a:cubicBezTo>
                    <a:cubicBezTo>
                      <a:pt x="752" y="178"/>
                      <a:pt x="752" y="178"/>
                      <a:pt x="752" y="178"/>
                    </a:cubicBezTo>
                    <a:cubicBezTo>
                      <a:pt x="929" y="178"/>
                      <a:pt x="929" y="178"/>
                      <a:pt x="929" y="178"/>
                    </a:cubicBezTo>
                    <a:lnTo>
                      <a:pt x="929" y="267"/>
                    </a:lnTo>
                    <a:close/>
                    <a:moveTo>
                      <a:pt x="199" y="178"/>
                    </a:move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267"/>
                      <a:pt x="353" y="267"/>
                      <a:pt x="353" y="267"/>
                    </a:cubicBezTo>
                    <a:cubicBezTo>
                      <a:pt x="199" y="267"/>
                      <a:pt x="199" y="267"/>
                      <a:pt x="199" y="267"/>
                    </a:cubicBezTo>
                    <a:cubicBezTo>
                      <a:pt x="199" y="240"/>
                      <a:pt x="199" y="240"/>
                      <a:pt x="199" y="240"/>
                    </a:cubicBezTo>
                    <a:lnTo>
                      <a:pt x="199" y="178"/>
                    </a:lnTo>
                    <a:close/>
                    <a:moveTo>
                      <a:pt x="241" y="568"/>
                    </a:moveTo>
                    <a:cubicBezTo>
                      <a:pt x="218" y="568"/>
                      <a:pt x="199" y="549"/>
                      <a:pt x="199" y="526"/>
                    </a:cubicBezTo>
                    <a:cubicBezTo>
                      <a:pt x="199" y="449"/>
                      <a:pt x="199" y="449"/>
                      <a:pt x="199" y="449"/>
                    </a:cubicBezTo>
                    <a:cubicBezTo>
                      <a:pt x="353" y="449"/>
                      <a:pt x="353" y="449"/>
                      <a:pt x="353" y="449"/>
                    </a:cubicBezTo>
                    <a:cubicBezTo>
                      <a:pt x="353" y="568"/>
                      <a:pt x="353" y="568"/>
                      <a:pt x="353" y="568"/>
                    </a:cubicBezTo>
                    <a:lnTo>
                      <a:pt x="241" y="568"/>
                    </a:lnTo>
                    <a:close/>
                    <a:moveTo>
                      <a:pt x="724" y="646"/>
                    </a:moveTo>
                    <a:cubicBezTo>
                      <a:pt x="381" y="646"/>
                      <a:pt x="381" y="646"/>
                      <a:pt x="381" y="646"/>
                    </a:cubicBezTo>
                    <a:cubicBezTo>
                      <a:pt x="381" y="596"/>
                      <a:pt x="381" y="596"/>
                      <a:pt x="381" y="596"/>
                    </a:cubicBezTo>
                    <a:cubicBezTo>
                      <a:pt x="724" y="596"/>
                      <a:pt x="724" y="596"/>
                      <a:pt x="724" y="596"/>
                    </a:cubicBezTo>
                    <a:lnTo>
                      <a:pt x="724" y="6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" name="îšḷíḍé"/>
              <p:cNvSpPr/>
              <p:nvPr/>
            </p:nvSpPr>
            <p:spPr bwMode="auto">
              <a:xfrm>
                <a:off x="2817" y="1005"/>
                <a:ext cx="227" cy="270"/>
              </a:xfrm>
              <a:custGeom>
                <a:avLst/>
                <a:gdLst>
                  <a:gd name="T0" fmla="*/ 178 w 224"/>
                  <a:gd name="T1" fmla="*/ 218 h 266"/>
                  <a:gd name="T2" fmla="*/ 77 w 224"/>
                  <a:gd name="T3" fmla="*/ 52 h 266"/>
                  <a:gd name="T4" fmla="*/ 90 w 224"/>
                  <a:gd name="T5" fmla="*/ 25 h 266"/>
                  <a:gd name="T6" fmla="*/ 63 w 224"/>
                  <a:gd name="T7" fmla="*/ 2 h 266"/>
                  <a:gd name="T8" fmla="*/ 54 w 224"/>
                  <a:gd name="T9" fmla="*/ 16 h 266"/>
                  <a:gd name="T10" fmla="*/ 84 w 224"/>
                  <a:gd name="T11" fmla="*/ 29 h 266"/>
                  <a:gd name="T12" fmla="*/ 60 w 224"/>
                  <a:gd name="T13" fmla="*/ 66 h 266"/>
                  <a:gd name="T14" fmla="*/ 30 w 224"/>
                  <a:gd name="T15" fmla="*/ 144 h 266"/>
                  <a:gd name="T16" fmla="*/ 46 w 224"/>
                  <a:gd name="T17" fmla="*/ 168 h 266"/>
                  <a:gd name="T18" fmla="*/ 3 w 224"/>
                  <a:gd name="T19" fmla="*/ 156 h 266"/>
                  <a:gd name="T20" fmla="*/ 28 w 224"/>
                  <a:gd name="T21" fmla="*/ 186 h 266"/>
                  <a:gd name="T22" fmla="*/ 19 w 224"/>
                  <a:gd name="T23" fmla="*/ 215 h 266"/>
                  <a:gd name="T24" fmla="*/ 42 w 224"/>
                  <a:gd name="T25" fmla="*/ 195 h 266"/>
                  <a:gd name="T26" fmla="*/ 87 w 224"/>
                  <a:gd name="T27" fmla="*/ 239 h 266"/>
                  <a:gd name="T28" fmla="*/ 113 w 224"/>
                  <a:gd name="T29" fmla="*/ 256 h 266"/>
                  <a:gd name="T30" fmla="*/ 147 w 224"/>
                  <a:gd name="T31" fmla="*/ 262 h 266"/>
                  <a:gd name="T32" fmla="*/ 11 w 224"/>
                  <a:gd name="T33" fmla="*/ 168 h 266"/>
                  <a:gd name="T34" fmla="*/ 17 w 224"/>
                  <a:gd name="T35" fmla="*/ 157 h 266"/>
                  <a:gd name="T36" fmla="*/ 161 w 224"/>
                  <a:gd name="T37" fmla="*/ 240 h 266"/>
                  <a:gd name="T38" fmla="*/ 130 w 224"/>
                  <a:gd name="T39" fmla="*/ 207 h 266"/>
                  <a:gd name="T40" fmla="*/ 23 w 224"/>
                  <a:gd name="T41" fmla="*/ 210 h 266"/>
                  <a:gd name="T42" fmla="*/ 33 w 224"/>
                  <a:gd name="T43" fmla="*/ 194 h 266"/>
                  <a:gd name="T44" fmla="*/ 23 w 224"/>
                  <a:gd name="T45" fmla="*/ 210 h 266"/>
                  <a:gd name="T46" fmla="*/ 92 w 224"/>
                  <a:gd name="T47" fmla="*/ 243 h 266"/>
                  <a:gd name="T48" fmla="*/ 108 w 224"/>
                  <a:gd name="T49" fmla="*/ 253 h 266"/>
                  <a:gd name="T50" fmla="*/ 159 w 224"/>
                  <a:gd name="T51" fmla="*/ 218 h 266"/>
                  <a:gd name="T52" fmla="*/ 148 w 224"/>
                  <a:gd name="T53" fmla="*/ 178 h 266"/>
                  <a:gd name="T54" fmla="*/ 173 w 224"/>
                  <a:gd name="T55" fmla="*/ 215 h 266"/>
                  <a:gd name="T56" fmla="*/ 59 w 224"/>
                  <a:gd name="T57" fmla="*/ 80 h 266"/>
                  <a:gd name="T58" fmla="*/ 73 w 224"/>
                  <a:gd name="T59" fmla="*/ 124 h 266"/>
                  <a:gd name="T60" fmla="*/ 59 w 224"/>
                  <a:gd name="T61" fmla="*/ 80 h 266"/>
                  <a:gd name="T62" fmla="*/ 127 w 224"/>
                  <a:gd name="T63" fmla="*/ 123 h 266"/>
                  <a:gd name="T64" fmla="*/ 79 w 224"/>
                  <a:gd name="T65" fmla="*/ 127 h 266"/>
                  <a:gd name="T66" fmla="*/ 146 w 224"/>
                  <a:gd name="T67" fmla="*/ 169 h 266"/>
                  <a:gd name="T68" fmla="*/ 133 w 224"/>
                  <a:gd name="T69" fmla="*/ 127 h 266"/>
                  <a:gd name="T70" fmla="*/ 146 w 224"/>
                  <a:gd name="T71" fmla="*/ 169 h 266"/>
                  <a:gd name="T72" fmla="*/ 201 w 224"/>
                  <a:gd name="T73" fmla="*/ 170 h 266"/>
                  <a:gd name="T74" fmla="*/ 151 w 224"/>
                  <a:gd name="T75" fmla="*/ 173 h 266"/>
                  <a:gd name="T76" fmla="*/ 136 w 224"/>
                  <a:gd name="T77" fmla="*/ 121 h 266"/>
                  <a:gd name="T78" fmla="*/ 176 w 224"/>
                  <a:gd name="T79" fmla="*/ 122 h 266"/>
                  <a:gd name="T80" fmla="*/ 136 w 224"/>
                  <a:gd name="T81" fmla="*/ 121 h 266"/>
                  <a:gd name="T82" fmla="*/ 98 w 224"/>
                  <a:gd name="T83" fmla="*/ 97 h 266"/>
                  <a:gd name="T84" fmla="*/ 142 w 224"/>
                  <a:gd name="T85" fmla="*/ 101 h 266"/>
                  <a:gd name="T86" fmla="*/ 108 w 224"/>
                  <a:gd name="T87" fmla="*/ 153 h 266"/>
                  <a:gd name="T88" fmla="*/ 61 w 224"/>
                  <a:gd name="T89" fmla="*/ 156 h 266"/>
                  <a:gd name="T90" fmla="*/ 108 w 224"/>
                  <a:gd name="T91" fmla="*/ 153 h 266"/>
                  <a:gd name="T92" fmla="*/ 142 w 224"/>
                  <a:gd name="T93" fmla="*/ 175 h 266"/>
                  <a:gd name="T94" fmla="*/ 99 w 224"/>
                  <a:gd name="T95" fmla="*/ 180 h 266"/>
                  <a:gd name="T96" fmla="*/ 205 w 224"/>
                  <a:gd name="T97" fmla="*/ 165 h 266"/>
                  <a:gd name="T98" fmla="*/ 181 w 224"/>
                  <a:gd name="T99" fmla="*/ 125 h 266"/>
                  <a:gd name="T100" fmla="*/ 205 w 224"/>
                  <a:gd name="T101" fmla="*/ 165 h 266"/>
                  <a:gd name="T102" fmla="*/ 103 w 224"/>
                  <a:gd name="T103" fmla="*/ 76 h 266"/>
                  <a:gd name="T104" fmla="*/ 62 w 224"/>
                  <a:gd name="T105" fmla="*/ 75 h 266"/>
                  <a:gd name="T106" fmla="*/ 73 w 224"/>
                  <a:gd name="T107" fmla="*/ 57 h 266"/>
                  <a:gd name="T108" fmla="*/ 30 w 224"/>
                  <a:gd name="T109" fmla="*/ 125 h 266"/>
                  <a:gd name="T110" fmla="*/ 70 w 224"/>
                  <a:gd name="T111" fmla="*/ 129 h 266"/>
                  <a:gd name="T112" fmla="*/ 33 w 224"/>
                  <a:gd name="T113" fmla="*/ 139 h 266"/>
                  <a:gd name="T114" fmla="*/ 51 w 224"/>
                  <a:gd name="T115" fmla="*/ 171 h 266"/>
                  <a:gd name="T116" fmla="*/ 124 w 224"/>
                  <a:gd name="T117" fmla="*/ 203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4" h="266">
                    <a:moveTo>
                      <a:pt x="156" y="223"/>
                    </a:moveTo>
                    <a:cubicBezTo>
                      <a:pt x="163" y="228"/>
                      <a:pt x="173" y="226"/>
                      <a:pt x="178" y="218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91" y="29"/>
                      <a:pt x="91" y="29"/>
                      <a:pt x="91" y="29"/>
                    </a:cubicBezTo>
                    <a:cubicBezTo>
                      <a:pt x="92" y="28"/>
                      <a:pt x="91" y="26"/>
                      <a:pt x="90" y="25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7"/>
                      <a:pt x="66" y="4"/>
                      <a:pt x="63" y="2"/>
                    </a:cubicBezTo>
                    <a:cubicBezTo>
                      <a:pt x="59" y="0"/>
                      <a:pt x="54" y="1"/>
                      <a:pt x="52" y="5"/>
                    </a:cubicBezTo>
                    <a:cubicBezTo>
                      <a:pt x="50" y="9"/>
                      <a:pt x="51" y="14"/>
                      <a:pt x="54" y="16"/>
                    </a:cubicBezTo>
                    <a:cubicBezTo>
                      <a:pt x="57" y="18"/>
                      <a:pt x="61" y="18"/>
                      <a:pt x="63" y="16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0" y="129"/>
                      <a:pt x="22" y="139"/>
                      <a:pt x="30" y="144"/>
                    </a:cubicBezTo>
                    <a:cubicBezTo>
                      <a:pt x="52" y="158"/>
                      <a:pt x="52" y="158"/>
                      <a:pt x="52" y="158"/>
                    </a:cubicBezTo>
                    <a:cubicBezTo>
                      <a:pt x="46" y="168"/>
                      <a:pt x="46" y="168"/>
                      <a:pt x="46" y="168"/>
                    </a:cubicBezTo>
                    <a:cubicBezTo>
                      <a:pt x="21" y="152"/>
                      <a:pt x="21" y="152"/>
                      <a:pt x="21" y="152"/>
                    </a:cubicBezTo>
                    <a:cubicBezTo>
                      <a:pt x="15" y="148"/>
                      <a:pt x="7" y="150"/>
                      <a:pt x="3" y="156"/>
                    </a:cubicBezTo>
                    <a:cubicBezTo>
                      <a:pt x="0" y="162"/>
                      <a:pt x="1" y="170"/>
                      <a:pt x="7" y="173"/>
                    </a:cubicBezTo>
                    <a:cubicBezTo>
                      <a:pt x="28" y="186"/>
                      <a:pt x="28" y="186"/>
                      <a:pt x="28" y="186"/>
                    </a:cubicBezTo>
                    <a:cubicBezTo>
                      <a:pt x="22" y="186"/>
                      <a:pt x="17" y="189"/>
                      <a:pt x="14" y="194"/>
                    </a:cubicBezTo>
                    <a:cubicBezTo>
                      <a:pt x="10" y="201"/>
                      <a:pt x="12" y="211"/>
                      <a:pt x="19" y="215"/>
                    </a:cubicBezTo>
                    <a:cubicBezTo>
                      <a:pt x="27" y="220"/>
                      <a:pt x="36" y="218"/>
                      <a:pt x="41" y="211"/>
                    </a:cubicBezTo>
                    <a:cubicBezTo>
                      <a:pt x="44" y="206"/>
                      <a:pt x="44" y="200"/>
                      <a:pt x="42" y="195"/>
                    </a:cubicBezTo>
                    <a:cubicBezTo>
                      <a:pt x="100" y="232"/>
                      <a:pt x="100" y="232"/>
                      <a:pt x="100" y="232"/>
                    </a:cubicBezTo>
                    <a:cubicBezTo>
                      <a:pt x="95" y="232"/>
                      <a:pt x="90" y="234"/>
                      <a:pt x="87" y="239"/>
                    </a:cubicBezTo>
                    <a:cubicBezTo>
                      <a:pt x="82" y="247"/>
                      <a:pt x="84" y="256"/>
                      <a:pt x="91" y="261"/>
                    </a:cubicBezTo>
                    <a:cubicBezTo>
                      <a:pt x="99" y="266"/>
                      <a:pt x="109" y="264"/>
                      <a:pt x="113" y="256"/>
                    </a:cubicBezTo>
                    <a:cubicBezTo>
                      <a:pt x="116" y="251"/>
                      <a:pt x="116" y="246"/>
                      <a:pt x="114" y="241"/>
                    </a:cubicBezTo>
                    <a:cubicBezTo>
                      <a:pt x="147" y="262"/>
                      <a:pt x="147" y="262"/>
                      <a:pt x="147" y="262"/>
                    </a:cubicBezTo>
                    <a:cubicBezTo>
                      <a:pt x="151" y="256"/>
                      <a:pt x="151" y="256"/>
                      <a:pt x="151" y="256"/>
                    </a:cubicBezTo>
                    <a:cubicBezTo>
                      <a:pt x="11" y="168"/>
                      <a:pt x="11" y="168"/>
                      <a:pt x="11" y="168"/>
                    </a:cubicBezTo>
                    <a:cubicBezTo>
                      <a:pt x="8" y="166"/>
                      <a:pt x="7" y="162"/>
                      <a:pt x="9" y="159"/>
                    </a:cubicBezTo>
                    <a:cubicBezTo>
                      <a:pt x="11" y="156"/>
                      <a:pt x="15" y="156"/>
                      <a:pt x="17" y="157"/>
                    </a:cubicBezTo>
                    <a:cubicBezTo>
                      <a:pt x="157" y="246"/>
                      <a:pt x="157" y="246"/>
                      <a:pt x="157" y="246"/>
                    </a:cubicBezTo>
                    <a:cubicBezTo>
                      <a:pt x="161" y="240"/>
                      <a:pt x="161" y="240"/>
                      <a:pt x="161" y="240"/>
                    </a:cubicBezTo>
                    <a:cubicBezTo>
                      <a:pt x="123" y="217"/>
                      <a:pt x="123" y="217"/>
                      <a:pt x="123" y="217"/>
                    </a:cubicBezTo>
                    <a:cubicBezTo>
                      <a:pt x="130" y="207"/>
                      <a:pt x="130" y="207"/>
                      <a:pt x="130" y="207"/>
                    </a:cubicBezTo>
                    <a:lnTo>
                      <a:pt x="156" y="223"/>
                    </a:lnTo>
                    <a:close/>
                    <a:moveTo>
                      <a:pt x="23" y="210"/>
                    </a:moveTo>
                    <a:cubicBezTo>
                      <a:pt x="18" y="207"/>
                      <a:pt x="17" y="201"/>
                      <a:pt x="20" y="197"/>
                    </a:cubicBezTo>
                    <a:cubicBezTo>
                      <a:pt x="22" y="193"/>
                      <a:pt x="28" y="191"/>
                      <a:pt x="33" y="194"/>
                    </a:cubicBezTo>
                    <a:cubicBezTo>
                      <a:pt x="37" y="197"/>
                      <a:pt x="38" y="203"/>
                      <a:pt x="36" y="207"/>
                    </a:cubicBezTo>
                    <a:cubicBezTo>
                      <a:pt x="33" y="211"/>
                      <a:pt x="27" y="213"/>
                      <a:pt x="23" y="210"/>
                    </a:cubicBezTo>
                    <a:moveTo>
                      <a:pt x="95" y="256"/>
                    </a:moveTo>
                    <a:cubicBezTo>
                      <a:pt x="91" y="253"/>
                      <a:pt x="89" y="247"/>
                      <a:pt x="92" y="243"/>
                    </a:cubicBezTo>
                    <a:cubicBezTo>
                      <a:pt x="95" y="238"/>
                      <a:pt x="101" y="237"/>
                      <a:pt x="105" y="240"/>
                    </a:cubicBezTo>
                    <a:cubicBezTo>
                      <a:pt x="109" y="243"/>
                      <a:pt x="111" y="248"/>
                      <a:pt x="108" y="253"/>
                    </a:cubicBezTo>
                    <a:cubicBezTo>
                      <a:pt x="105" y="257"/>
                      <a:pt x="99" y="258"/>
                      <a:pt x="95" y="256"/>
                    </a:cubicBezTo>
                    <a:moveTo>
                      <a:pt x="159" y="218"/>
                    </a:moveTo>
                    <a:cubicBezTo>
                      <a:pt x="133" y="201"/>
                      <a:pt x="133" y="201"/>
                      <a:pt x="133" y="201"/>
                    </a:cubicBezTo>
                    <a:cubicBezTo>
                      <a:pt x="148" y="178"/>
                      <a:pt x="148" y="178"/>
                      <a:pt x="148" y="178"/>
                    </a:cubicBezTo>
                    <a:cubicBezTo>
                      <a:pt x="182" y="200"/>
                      <a:pt x="182" y="200"/>
                      <a:pt x="182" y="200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0" y="220"/>
                      <a:pt x="164" y="221"/>
                      <a:pt x="159" y="218"/>
                    </a:cubicBezTo>
                    <a:moveTo>
                      <a:pt x="59" y="80"/>
                    </a:moveTo>
                    <a:cubicBezTo>
                      <a:pt x="89" y="99"/>
                      <a:pt x="89" y="99"/>
                      <a:pt x="89" y="99"/>
                    </a:cubicBezTo>
                    <a:cubicBezTo>
                      <a:pt x="73" y="124"/>
                      <a:pt x="73" y="124"/>
                      <a:pt x="73" y="124"/>
                    </a:cubicBezTo>
                    <a:cubicBezTo>
                      <a:pt x="43" y="105"/>
                      <a:pt x="43" y="105"/>
                      <a:pt x="43" y="105"/>
                    </a:cubicBezTo>
                    <a:lnTo>
                      <a:pt x="59" y="80"/>
                    </a:lnTo>
                    <a:close/>
                    <a:moveTo>
                      <a:pt x="94" y="103"/>
                    </a:moveTo>
                    <a:cubicBezTo>
                      <a:pt x="127" y="123"/>
                      <a:pt x="127" y="123"/>
                      <a:pt x="127" y="123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79" y="127"/>
                      <a:pt x="79" y="127"/>
                      <a:pt x="79" y="127"/>
                    </a:cubicBezTo>
                    <a:lnTo>
                      <a:pt x="94" y="103"/>
                    </a:lnTo>
                    <a:close/>
                    <a:moveTo>
                      <a:pt x="146" y="169"/>
                    </a:moveTo>
                    <a:cubicBezTo>
                      <a:pt x="117" y="151"/>
                      <a:pt x="117" y="151"/>
                      <a:pt x="117" y="151"/>
                    </a:cubicBezTo>
                    <a:cubicBezTo>
                      <a:pt x="133" y="127"/>
                      <a:pt x="133" y="127"/>
                      <a:pt x="133" y="127"/>
                    </a:cubicBezTo>
                    <a:cubicBezTo>
                      <a:pt x="161" y="145"/>
                      <a:pt x="161" y="145"/>
                      <a:pt x="161" y="145"/>
                    </a:cubicBezTo>
                    <a:lnTo>
                      <a:pt x="146" y="169"/>
                    </a:lnTo>
                    <a:close/>
                    <a:moveTo>
                      <a:pt x="167" y="148"/>
                    </a:moveTo>
                    <a:cubicBezTo>
                      <a:pt x="201" y="170"/>
                      <a:pt x="201" y="170"/>
                      <a:pt x="201" y="170"/>
                    </a:cubicBezTo>
                    <a:cubicBezTo>
                      <a:pt x="186" y="195"/>
                      <a:pt x="186" y="195"/>
                      <a:pt x="186" y="195"/>
                    </a:cubicBezTo>
                    <a:cubicBezTo>
                      <a:pt x="151" y="173"/>
                      <a:pt x="151" y="173"/>
                      <a:pt x="151" y="173"/>
                    </a:cubicBezTo>
                    <a:lnTo>
                      <a:pt x="167" y="148"/>
                    </a:lnTo>
                    <a:close/>
                    <a:moveTo>
                      <a:pt x="136" y="121"/>
                    </a:move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76" y="122"/>
                      <a:pt x="176" y="122"/>
                      <a:pt x="176" y="122"/>
                    </a:cubicBezTo>
                    <a:cubicBezTo>
                      <a:pt x="165" y="139"/>
                      <a:pt x="165" y="139"/>
                      <a:pt x="165" y="139"/>
                    </a:cubicBezTo>
                    <a:lnTo>
                      <a:pt x="136" y="121"/>
                    </a:lnTo>
                    <a:close/>
                    <a:moveTo>
                      <a:pt x="131" y="118"/>
                    </a:moveTo>
                    <a:cubicBezTo>
                      <a:pt x="98" y="97"/>
                      <a:pt x="98" y="97"/>
                      <a:pt x="98" y="97"/>
                    </a:cubicBezTo>
                    <a:cubicBezTo>
                      <a:pt x="109" y="80"/>
                      <a:pt x="109" y="80"/>
                      <a:pt x="109" y="80"/>
                    </a:cubicBezTo>
                    <a:cubicBezTo>
                      <a:pt x="142" y="101"/>
                      <a:pt x="142" y="101"/>
                      <a:pt x="142" y="101"/>
                    </a:cubicBezTo>
                    <a:lnTo>
                      <a:pt x="131" y="118"/>
                    </a:lnTo>
                    <a:close/>
                    <a:moveTo>
                      <a:pt x="108" y="153"/>
                    </a:moveTo>
                    <a:cubicBezTo>
                      <a:pt x="94" y="177"/>
                      <a:pt x="94" y="177"/>
                      <a:pt x="94" y="177"/>
                    </a:cubicBezTo>
                    <a:cubicBezTo>
                      <a:pt x="61" y="156"/>
                      <a:pt x="61" y="156"/>
                      <a:pt x="61" y="156"/>
                    </a:cubicBezTo>
                    <a:cubicBezTo>
                      <a:pt x="75" y="133"/>
                      <a:pt x="75" y="133"/>
                      <a:pt x="75" y="133"/>
                    </a:cubicBezTo>
                    <a:lnTo>
                      <a:pt x="108" y="153"/>
                    </a:lnTo>
                    <a:close/>
                    <a:moveTo>
                      <a:pt x="114" y="157"/>
                    </a:moveTo>
                    <a:cubicBezTo>
                      <a:pt x="142" y="175"/>
                      <a:pt x="142" y="175"/>
                      <a:pt x="142" y="175"/>
                    </a:cubicBezTo>
                    <a:cubicBezTo>
                      <a:pt x="128" y="198"/>
                      <a:pt x="128" y="198"/>
                      <a:pt x="128" y="198"/>
                    </a:cubicBezTo>
                    <a:cubicBezTo>
                      <a:pt x="99" y="180"/>
                      <a:pt x="99" y="180"/>
                      <a:pt x="99" y="180"/>
                    </a:cubicBezTo>
                    <a:lnTo>
                      <a:pt x="114" y="157"/>
                    </a:lnTo>
                    <a:close/>
                    <a:moveTo>
                      <a:pt x="205" y="165"/>
                    </a:moveTo>
                    <a:cubicBezTo>
                      <a:pt x="170" y="143"/>
                      <a:pt x="170" y="143"/>
                      <a:pt x="170" y="143"/>
                    </a:cubicBezTo>
                    <a:cubicBezTo>
                      <a:pt x="181" y="125"/>
                      <a:pt x="181" y="125"/>
                      <a:pt x="181" y="125"/>
                    </a:cubicBezTo>
                    <a:cubicBezTo>
                      <a:pt x="216" y="147"/>
                      <a:pt x="216" y="147"/>
                      <a:pt x="216" y="147"/>
                    </a:cubicBezTo>
                    <a:lnTo>
                      <a:pt x="205" y="165"/>
                    </a:lnTo>
                    <a:close/>
                    <a:moveTo>
                      <a:pt x="73" y="57"/>
                    </a:moveTo>
                    <a:cubicBezTo>
                      <a:pt x="103" y="76"/>
                      <a:pt x="103" y="76"/>
                      <a:pt x="103" y="76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6" y="69"/>
                      <a:pt x="66" y="69"/>
                      <a:pt x="66" y="69"/>
                    </a:cubicBezTo>
                    <a:lnTo>
                      <a:pt x="73" y="57"/>
                    </a:lnTo>
                    <a:close/>
                    <a:moveTo>
                      <a:pt x="33" y="139"/>
                    </a:moveTo>
                    <a:cubicBezTo>
                      <a:pt x="29" y="136"/>
                      <a:pt x="28" y="130"/>
                      <a:pt x="30" y="125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55" y="152"/>
                      <a:pt x="55" y="152"/>
                      <a:pt x="55" y="152"/>
                    </a:cubicBezTo>
                    <a:lnTo>
                      <a:pt x="33" y="139"/>
                    </a:lnTo>
                    <a:close/>
                    <a:moveTo>
                      <a:pt x="118" y="213"/>
                    </a:moveTo>
                    <a:cubicBezTo>
                      <a:pt x="51" y="171"/>
                      <a:pt x="51" y="171"/>
                      <a:pt x="51" y="171"/>
                    </a:cubicBezTo>
                    <a:cubicBezTo>
                      <a:pt x="57" y="161"/>
                      <a:pt x="57" y="161"/>
                      <a:pt x="57" y="161"/>
                    </a:cubicBezTo>
                    <a:cubicBezTo>
                      <a:pt x="124" y="203"/>
                      <a:pt x="124" y="203"/>
                      <a:pt x="124" y="203"/>
                    </a:cubicBezTo>
                    <a:lnTo>
                      <a:pt x="118" y="2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" name="íşḻîḑè"/>
              <p:cNvSpPr/>
              <p:nvPr/>
            </p:nvSpPr>
            <p:spPr bwMode="auto">
              <a:xfrm>
                <a:off x="1852" y="406"/>
                <a:ext cx="251" cy="231"/>
              </a:xfrm>
              <a:custGeom>
                <a:avLst/>
                <a:gdLst>
                  <a:gd name="T0" fmla="*/ 242 w 248"/>
                  <a:gd name="T1" fmla="*/ 0 h 228"/>
                  <a:gd name="T2" fmla="*/ 35 w 248"/>
                  <a:gd name="T3" fmla="*/ 0 h 228"/>
                  <a:gd name="T4" fmla="*/ 29 w 248"/>
                  <a:gd name="T5" fmla="*/ 6 h 228"/>
                  <a:gd name="T6" fmla="*/ 29 w 248"/>
                  <a:gd name="T7" fmla="*/ 29 h 228"/>
                  <a:gd name="T8" fmla="*/ 6 w 248"/>
                  <a:gd name="T9" fmla="*/ 29 h 228"/>
                  <a:gd name="T10" fmla="*/ 0 w 248"/>
                  <a:gd name="T11" fmla="*/ 35 h 228"/>
                  <a:gd name="T12" fmla="*/ 0 w 248"/>
                  <a:gd name="T13" fmla="*/ 166 h 228"/>
                  <a:gd name="T14" fmla="*/ 6 w 248"/>
                  <a:gd name="T15" fmla="*/ 172 h 228"/>
                  <a:gd name="T16" fmla="*/ 135 w 248"/>
                  <a:gd name="T17" fmla="*/ 172 h 228"/>
                  <a:gd name="T18" fmla="*/ 135 w 248"/>
                  <a:gd name="T19" fmla="*/ 228 h 228"/>
                  <a:gd name="T20" fmla="*/ 164 w 248"/>
                  <a:gd name="T21" fmla="*/ 200 h 228"/>
                  <a:gd name="T22" fmla="*/ 164 w 248"/>
                  <a:gd name="T23" fmla="*/ 200 h 228"/>
                  <a:gd name="T24" fmla="*/ 192 w 248"/>
                  <a:gd name="T25" fmla="*/ 172 h 228"/>
                  <a:gd name="T26" fmla="*/ 213 w 248"/>
                  <a:gd name="T27" fmla="*/ 172 h 228"/>
                  <a:gd name="T28" fmla="*/ 219 w 248"/>
                  <a:gd name="T29" fmla="*/ 166 h 228"/>
                  <a:gd name="T30" fmla="*/ 219 w 248"/>
                  <a:gd name="T31" fmla="*/ 144 h 228"/>
                  <a:gd name="T32" fmla="*/ 221 w 248"/>
                  <a:gd name="T33" fmla="*/ 143 h 228"/>
                  <a:gd name="T34" fmla="*/ 242 w 248"/>
                  <a:gd name="T35" fmla="*/ 143 h 228"/>
                  <a:gd name="T36" fmla="*/ 248 w 248"/>
                  <a:gd name="T37" fmla="*/ 137 h 228"/>
                  <a:gd name="T38" fmla="*/ 248 w 248"/>
                  <a:gd name="T39" fmla="*/ 6 h 228"/>
                  <a:gd name="T40" fmla="*/ 242 w 248"/>
                  <a:gd name="T41" fmla="*/ 0 h 228"/>
                  <a:gd name="T42" fmla="*/ 235 w 248"/>
                  <a:gd name="T43" fmla="*/ 130 h 228"/>
                  <a:gd name="T44" fmla="*/ 221 w 248"/>
                  <a:gd name="T45" fmla="*/ 130 h 228"/>
                  <a:gd name="T46" fmla="*/ 219 w 248"/>
                  <a:gd name="T47" fmla="*/ 130 h 228"/>
                  <a:gd name="T48" fmla="*/ 219 w 248"/>
                  <a:gd name="T49" fmla="*/ 35 h 228"/>
                  <a:gd name="T50" fmla="*/ 213 w 248"/>
                  <a:gd name="T51" fmla="*/ 29 h 228"/>
                  <a:gd name="T52" fmla="*/ 42 w 248"/>
                  <a:gd name="T53" fmla="*/ 29 h 228"/>
                  <a:gd name="T54" fmla="*/ 42 w 248"/>
                  <a:gd name="T55" fmla="*/ 13 h 228"/>
                  <a:gd name="T56" fmla="*/ 235 w 248"/>
                  <a:gd name="T57" fmla="*/ 13 h 228"/>
                  <a:gd name="T58" fmla="*/ 235 w 248"/>
                  <a:gd name="T59" fmla="*/ 130 h 228"/>
                  <a:gd name="T60" fmla="*/ 192 w 248"/>
                  <a:gd name="T61" fmla="*/ 159 h 228"/>
                  <a:gd name="T62" fmla="*/ 186 w 248"/>
                  <a:gd name="T63" fmla="*/ 159 h 228"/>
                  <a:gd name="T64" fmla="*/ 183 w 248"/>
                  <a:gd name="T65" fmla="*/ 163 h 228"/>
                  <a:gd name="T66" fmla="*/ 148 w 248"/>
                  <a:gd name="T67" fmla="*/ 197 h 228"/>
                  <a:gd name="T68" fmla="*/ 148 w 248"/>
                  <a:gd name="T69" fmla="*/ 172 h 228"/>
                  <a:gd name="T70" fmla="*/ 148 w 248"/>
                  <a:gd name="T71" fmla="*/ 159 h 228"/>
                  <a:gd name="T72" fmla="*/ 135 w 248"/>
                  <a:gd name="T73" fmla="*/ 159 h 228"/>
                  <a:gd name="T74" fmla="*/ 13 w 248"/>
                  <a:gd name="T75" fmla="*/ 159 h 228"/>
                  <a:gd name="T76" fmla="*/ 13 w 248"/>
                  <a:gd name="T77" fmla="*/ 41 h 228"/>
                  <a:gd name="T78" fmla="*/ 207 w 248"/>
                  <a:gd name="T79" fmla="*/ 41 h 228"/>
                  <a:gd name="T80" fmla="*/ 207 w 248"/>
                  <a:gd name="T81" fmla="*/ 159 h 228"/>
                  <a:gd name="T82" fmla="*/ 192 w 248"/>
                  <a:gd name="T83" fmla="*/ 15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8" h="228">
                    <a:moveTo>
                      <a:pt x="24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6" y="172"/>
                    </a:cubicBezTo>
                    <a:cubicBezTo>
                      <a:pt x="135" y="172"/>
                      <a:pt x="135" y="172"/>
                      <a:pt x="135" y="172"/>
                    </a:cubicBezTo>
                    <a:cubicBezTo>
                      <a:pt x="135" y="228"/>
                      <a:pt x="135" y="228"/>
                      <a:pt x="135" y="228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64" y="200"/>
                      <a:pt x="164" y="200"/>
                      <a:pt x="164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6" y="172"/>
                      <a:pt x="219" y="169"/>
                      <a:pt x="219" y="166"/>
                    </a:cubicBezTo>
                    <a:cubicBezTo>
                      <a:pt x="219" y="144"/>
                      <a:pt x="219" y="144"/>
                      <a:pt x="219" y="144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5" y="143"/>
                      <a:pt x="248" y="140"/>
                      <a:pt x="248" y="137"/>
                    </a:cubicBezTo>
                    <a:cubicBezTo>
                      <a:pt x="248" y="6"/>
                      <a:pt x="248" y="6"/>
                      <a:pt x="248" y="6"/>
                    </a:cubicBezTo>
                    <a:cubicBezTo>
                      <a:pt x="248" y="3"/>
                      <a:pt x="245" y="0"/>
                      <a:pt x="242" y="0"/>
                    </a:cubicBezTo>
                    <a:moveTo>
                      <a:pt x="235" y="130"/>
                    </a:moveTo>
                    <a:cubicBezTo>
                      <a:pt x="221" y="130"/>
                      <a:pt x="221" y="130"/>
                      <a:pt x="221" y="130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9" y="35"/>
                      <a:pt x="219" y="35"/>
                      <a:pt x="219" y="35"/>
                    </a:cubicBezTo>
                    <a:cubicBezTo>
                      <a:pt x="219" y="32"/>
                      <a:pt x="216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5" y="13"/>
                      <a:pt x="235" y="13"/>
                      <a:pt x="235" y="13"/>
                    </a:cubicBezTo>
                    <a:lnTo>
                      <a:pt x="235" y="130"/>
                    </a:lnTo>
                    <a:close/>
                    <a:moveTo>
                      <a:pt x="192" y="159"/>
                    </a:moveTo>
                    <a:cubicBezTo>
                      <a:pt x="186" y="159"/>
                      <a:pt x="186" y="159"/>
                      <a:pt x="186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8" y="197"/>
                      <a:pt x="148" y="197"/>
                      <a:pt x="148" y="197"/>
                    </a:cubicBezTo>
                    <a:cubicBezTo>
                      <a:pt x="148" y="172"/>
                      <a:pt x="148" y="172"/>
                      <a:pt x="148" y="172"/>
                    </a:cubicBezTo>
                    <a:cubicBezTo>
                      <a:pt x="148" y="159"/>
                      <a:pt x="148" y="159"/>
                      <a:pt x="148" y="159"/>
                    </a:cubicBezTo>
                    <a:cubicBezTo>
                      <a:pt x="135" y="159"/>
                      <a:pt x="135" y="159"/>
                      <a:pt x="135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" name="iṩļîdè"/>
              <p:cNvSpPr/>
              <p:nvPr/>
            </p:nvSpPr>
            <p:spPr bwMode="auto">
              <a:xfrm>
                <a:off x="1891" y="495"/>
                <a:ext cx="22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" name="í$1ïḑê"/>
              <p:cNvSpPr/>
              <p:nvPr/>
            </p:nvSpPr>
            <p:spPr bwMode="auto">
              <a:xfrm>
                <a:off x="1949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8" name="ïṧlîdé"/>
              <p:cNvSpPr/>
              <p:nvPr/>
            </p:nvSpPr>
            <p:spPr bwMode="auto">
              <a:xfrm>
                <a:off x="2006" y="495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" name="íSḷîḋé"/>
              <p:cNvSpPr/>
              <p:nvPr/>
            </p:nvSpPr>
            <p:spPr bwMode="auto">
              <a:xfrm>
                <a:off x="2590" y="664"/>
                <a:ext cx="253" cy="232"/>
              </a:xfrm>
              <a:custGeom>
                <a:avLst/>
                <a:gdLst>
                  <a:gd name="T0" fmla="*/ 242 w 249"/>
                  <a:gd name="T1" fmla="*/ 0 h 229"/>
                  <a:gd name="T2" fmla="*/ 36 w 249"/>
                  <a:gd name="T3" fmla="*/ 0 h 229"/>
                  <a:gd name="T4" fmla="*/ 29 w 249"/>
                  <a:gd name="T5" fmla="*/ 6 h 229"/>
                  <a:gd name="T6" fmla="*/ 29 w 249"/>
                  <a:gd name="T7" fmla="*/ 29 h 229"/>
                  <a:gd name="T8" fmla="*/ 7 w 249"/>
                  <a:gd name="T9" fmla="*/ 29 h 229"/>
                  <a:gd name="T10" fmla="*/ 0 w 249"/>
                  <a:gd name="T11" fmla="*/ 35 h 229"/>
                  <a:gd name="T12" fmla="*/ 0 w 249"/>
                  <a:gd name="T13" fmla="*/ 166 h 229"/>
                  <a:gd name="T14" fmla="*/ 7 w 249"/>
                  <a:gd name="T15" fmla="*/ 172 h 229"/>
                  <a:gd name="T16" fmla="*/ 136 w 249"/>
                  <a:gd name="T17" fmla="*/ 172 h 229"/>
                  <a:gd name="T18" fmla="*/ 136 w 249"/>
                  <a:gd name="T19" fmla="*/ 229 h 229"/>
                  <a:gd name="T20" fmla="*/ 165 w 249"/>
                  <a:gd name="T21" fmla="*/ 200 h 229"/>
                  <a:gd name="T22" fmla="*/ 165 w 249"/>
                  <a:gd name="T23" fmla="*/ 200 h 229"/>
                  <a:gd name="T24" fmla="*/ 192 w 249"/>
                  <a:gd name="T25" fmla="*/ 172 h 229"/>
                  <a:gd name="T26" fmla="*/ 213 w 249"/>
                  <a:gd name="T27" fmla="*/ 172 h 229"/>
                  <a:gd name="T28" fmla="*/ 220 w 249"/>
                  <a:gd name="T29" fmla="*/ 166 h 229"/>
                  <a:gd name="T30" fmla="*/ 220 w 249"/>
                  <a:gd name="T31" fmla="*/ 145 h 229"/>
                  <a:gd name="T32" fmla="*/ 221 w 249"/>
                  <a:gd name="T33" fmla="*/ 143 h 229"/>
                  <a:gd name="T34" fmla="*/ 242 w 249"/>
                  <a:gd name="T35" fmla="*/ 143 h 229"/>
                  <a:gd name="T36" fmla="*/ 249 w 249"/>
                  <a:gd name="T37" fmla="*/ 137 h 229"/>
                  <a:gd name="T38" fmla="*/ 249 w 249"/>
                  <a:gd name="T39" fmla="*/ 6 h 229"/>
                  <a:gd name="T40" fmla="*/ 242 w 249"/>
                  <a:gd name="T41" fmla="*/ 0 h 229"/>
                  <a:gd name="T42" fmla="*/ 236 w 249"/>
                  <a:gd name="T43" fmla="*/ 131 h 229"/>
                  <a:gd name="T44" fmla="*/ 221 w 249"/>
                  <a:gd name="T45" fmla="*/ 131 h 229"/>
                  <a:gd name="T46" fmla="*/ 220 w 249"/>
                  <a:gd name="T47" fmla="*/ 131 h 229"/>
                  <a:gd name="T48" fmla="*/ 220 w 249"/>
                  <a:gd name="T49" fmla="*/ 35 h 229"/>
                  <a:gd name="T50" fmla="*/ 213 w 249"/>
                  <a:gd name="T51" fmla="*/ 29 h 229"/>
                  <a:gd name="T52" fmla="*/ 42 w 249"/>
                  <a:gd name="T53" fmla="*/ 29 h 229"/>
                  <a:gd name="T54" fmla="*/ 42 w 249"/>
                  <a:gd name="T55" fmla="*/ 13 h 229"/>
                  <a:gd name="T56" fmla="*/ 236 w 249"/>
                  <a:gd name="T57" fmla="*/ 13 h 229"/>
                  <a:gd name="T58" fmla="*/ 236 w 249"/>
                  <a:gd name="T59" fmla="*/ 131 h 229"/>
                  <a:gd name="T60" fmla="*/ 192 w 249"/>
                  <a:gd name="T61" fmla="*/ 159 h 229"/>
                  <a:gd name="T62" fmla="*/ 187 w 249"/>
                  <a:gd name="T63" fmla="*/ 159 h 229"/>
                  <a:gd name="T64" fmla="*/ 183 w 249"/>
                  <a:gd name="T65" fmla="*/ 163 h 229"/>
                  <a:gd name="T66" fmla="*/ 149 w 249"/>
                  <a:gd name="T67" fmla="*/ 198 h 229"/>
                  <a:gd name="T68" fmla="*/ 149 w 249"/>
                  <a:gd name="T69" fmla="*/ 172 h 229"/>
                  <a:gd name="T70" fmla="*/ 149 w 249"/>
                  <a:gd name="T71" fmla="*/ 159 h 229"/>
                  <a:gd name="T72" fmla="*/ 136 w 249"/>
                  <a:gd name="T73" fmla="*/ 159 h 229"/>
                  <a:gd name="T74" fmla="*/ 13 w 249"/>
                  <a:gd name="T75" fmla="*/ 159 h 229"/>
                  <a:gd name="T76" fmla="*/ 13 w 249"/>
                  <a:gd name="T77" fmla="*/ 42 h 229"/>
                  <a:gd name="T78" fmla="*/ 207 w 249"/>
                  <a:gd name="T79" fmla="*/ 42 h 229"/>
                  <a:gd name="T80" fmla="*/ 207 w 249"/>
                  <a:gd name="T81" fmla="*/ 159 h 229"/>
                  <a:gd name="T82" fmla="*/ 192 w 249"/>
                  <a:gd name="T83" fmla="*/ 15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29">
                    <a:moveTo>
                      <a:pt x="242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2" y="0"/>
                      <a:pt x="29" y="3"/>
                      <a:pt x="29" y="6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3" y="29"/>
                      <a:pt x="0" y="32"/>
                      <a:pt x="0" y="3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169"/>
                      <a:pt x="3" y="172"/>
                      <a:pt x="7" y="172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6" y="229"/>
                      <a:pt x="136" y="229"/>
                      <a:pt x="136" y="229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92" y="172"/>
                      <a:pt x="192" y="172"/>
                      <a:pt x="192" y="172"/>
                    </a:cubicBezTo>
                    <a:cubicBezTo>
                      <a:pt x="213" y="172"/>
                      <a:pt x="213" y="172"/>
                      <a:pt x="213" y="172"/>
                    </a:cubicBezTo>
                    <a:cubicBezTo>
                      <a:pt x="217" y="172"/>
                      <a:pt x="220" y="169"/>
                      <a:pt x="220" y="166"/>
                    </a:cubicBezTo>
                    <a:cubicBezTo>
                      <a:pt x="220" y="145"/>
                      <a:pt x="220" y="145"/>
                      <a:pt x="220" y="145"/>
                    </a:cubicBezTo>
                    <a:cubicBezTo>
                      <a:pt x="221" y="143"/>
                      <a:pt x="221" y="143"/>
                      <a:pt x="221" y="143"/>
                    </a:cubicBezTo>
                    <a:cubicBezTo>
                      <a:pt x="242" y="143"/>
                      <a:pt x="242" y="143"/>
                      <a:pt x="242" y="143"/>
                    </a:cubicBezTo>
                    <a:cubicBezTo>
                      <a:pt x="246" y="143"/>
                      <a:pt x="249" y="141"/>
                      <a:pt x="249" y="137"/>
                    </a:cubicBezTo>
                    <a:cubicBezTo>
                      <a:pt x="249" y="6"/>
                      <a:pt x="249" y="6"/>
                      <a:pt x="249" y="6"/>
                    </a:cubicBezTo>
                    <a:cubicBezTo>
                      <a:pt x="249" y="3"/>
                      <a:pt x="246" y="0"/>
                      <a:pt x="242" y="0"/>
                    </a:cubicBezTo>
                    <a:moveTo>
                      <a:pt x="236" y="131"/>
                    </a:moveTo>
                    <a:cubicBezTo>
                      <a:pt x="221" y="131"/>
                      <a:pt x="221" y="131"/>
                      <a:pt x="221" y="131"/>
                    </a:cubicBezTo>
                    <a:cubicBezTo>
                      <a:pt x="220" y="131"/>
                      <a:pt x="220" y="131"/>
                      <a:pt x="220" y="131"/>
                    </a:cubicBezTo>
                    <a:cubicBezTo>
                      <a:pt x="220" y="35"/>
                      <a:pt x="220" y="35"/>
                      <a:pt x="220" y="35"/>
                    </a:cubicBezTo>
                    <a:cubicBezTo>
                      <a:pt x="220" y="32"/>
                      <a:pt x="217" y="29"/>
                      <a:pt x="213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36" y="13"/>
                      <a:pt x="236" y="13"/>
                      <a:pt x="236" y="13"/>
                    </a:cubicBezTo>
                    <a:lnTo>
                      <a:pt x="236" y="131"/>
                    </a:lnTo>
                    <a:close/>
                    <a:moveTo>
                      <a:pt x="192" y="159"/>
                    </a:moveTo>
                    <a:cubicBezTo>
                      <a:pt x="187" y="159"/>
                      <a:pt x="187" y="159"/>
                      <a:pt x="187" y="159"/>
                    </a:cubicBezTo>
                    <a:cubicBezTo>
                      <a:pt x="183" y="163"/>
                      <a:pt x="183" y="163"/>
                      <a:pt x="183" y="163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49" y="172"/>
                      <a:pt x="149" y="172"/>
                      <a:pt x="149" y="172"/>
                    </a:cubicBezTo>
                    <a:cubicBezTo>
                      <a:pt x="149" y="159"/>
                      <a:pt x="149" y="159"/>
                      <a:pt x="149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" y="159"/>
                      <a:pt x="13" y="159"/>
                      <a:pt x="13" y="159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07" y="42"/>
                      <a:pt x="207" y="42"/>
                      <a:pt x="207" y="42"/>
                    </a:cubicBezTo>
                    <a:cubicBezTo>
                      <a:pt x="207" y="159"/>
                      <a:pt x="207" y="159"/>
                      <a:pt x="207" y="159"/>
                    </a:cubicBezTo>
                    <a:lnTo>
                      <a:pt x="192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" name="ïş1iḑè"/>
              <p:cNvSpPr/>
              <p:nvPr/>
            </p:nvSpPr>
            <p:spPr bwMode="auto">
              <a:xfrm>
                <a:off x="2631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" name="í$ļiďé"/>
              <p:cNvSpPr/>
              <p:nvPr/>
            </p:nvSpPr>
            <p:spPr bwMode="auto">
              <a:xfrm>
                <a:off x="2688" y="753"/>
                <a:ext cx="21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" name="isľîḓé"/>
              <p:cNvSpPr/>
              <p:nvPr/>
            </p:nvSpPr>
            <p:spPr bwMode="auto">
              <a:xfrm>
                <a:off x="2744" y="753"/>
                <a:ext cx="23" cy="2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" name="ïšlîḑé"/>
              <p:cNvSpPr/>
              <p:nvPr/>
            </p:nvSpPr>
            <p:spPr bwMode="auto">
              <a:xfrm>
                <a:off x="2363" y="573"/>
                <a:ext cx="171" cy="187"/>
              </a:xfrm>
              <a:custGeom>
                <a:avLst/>
                <a:gdLst>
                  <a:gd name="T0" fmla="*/ 149 w 171"/>
                  <a:gd name="T1" fmla="*/ 67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6 h 187"/>
                  <a:gd name="T12" fmla="*/ 61 w 171"/>
                  <a:gd name="T13" fmla="*/ 146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7 h 187"/>
                  <a:gd name="T20" fmla="*/ 149 w 171"/>
                  <a:gd name="T21" fmla="*/ 67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9 h 187"/>
                  <a:gd name="T28" fmla="*/ 110 w 171"/>
                  <a:gd name="T29" fmla="*/ 89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5 h 187"/>
                  <a:gd name="T48" fmla="*/ 67 w 171"/>
                  <a:gd name="T49" fmla="*/ 155 h 187"/>
                  <a:gd name="T50" fmla="*/ 67 w 171"/>
                  <a:gd name="T51" fmla="*/ 146 h 187"/>
                  <a:gd name="T52" fmla="*/ 110 w 171"/>
                  <a:gd name="T53" fmla="*/ 146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4 h 187"/>
                  <a:gd name="T60" fmla="*/ 163 w 171"/>
                  <a:gd name="T61" fmla="*/ 74 h 187"/>
                  <a:gd name="T62" fmla="*/ 163 w 171"/>
                  <a:gd name="T63" fmla="*/ 155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7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6"/>
                    </a:lnTo>
                    <a:lnTo>
                      <a:pt x="61" y="146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7"/>
                    </a:lnTo>
                    <a:lnTo>
                      <a:pt x="149" y="67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9"/>
                    </a:lnTo>
                    <a:lnTo>
                      <a:pt x="110" y="89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5"/>
                    </a:moveTo>
                    <a:lnTo>
                      <a:pt x="67" y="155"/>
                    </a:lnTo>
                    <a:lnTo>
                      <a:pt x="67" y="146"/>
                    </a:lnTo>
                    <a:lnTo>
                      <a:pt x="110" y="146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4"/>
                    </a:lnTo>
                    <a:lnTo>
                      <a:pt x="163" y="74"/>
                    </a:lnTo>
                    <a:lnTo>
                      <a:pt x="163" y="1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24" name="îṧḻíḍè"/>
              <p:cNvSpPr/>
              <p:nvPr/>
            </p:nvSpPr>
            <p:spPr bwMode="auto">
              <a:xfrm>
                <a:off x="2829" y="1528"/>
                <a:ext cx="171" cy="187"/>
              </a:xfrm>
              <a:custGeom>
                <a:avLst/>
                <a:gdLst>
                  <a:gd name="T0" fmla="*/ 149 w 171"/>
                  <a:gd name="T1" fmla="*/ 68 h 187"/>
                  <a:gd name="T2" fmla="*/ 149 w 171"/>
                  <a:gd name="T3" fmla="*/ 0 h 187"/>
                  <a:gd name="T4" fmla="*/ 40 w 171"/>
                  <a:gd name="T5" fmla="*/ 0 h 187"/>
                  <a:gd name="T6" fmla="*/ 40 w 171"/>
                  <a:gd name="T7" fmla="*/ 27 h 187"/>
                  <a:gd name="T8" fmla="*/ 0 w 171"/>
                  <a:gd name="T9" fmla="*/ 27 h 187"/>
                  <a:gd name="T10" fmla="*/ 0 w 171"/>
                  <a:gd name="T11" fmla="*/ 147 h 187"/>
                  <a:gd name="T12" fmla="*/ 61 w 171"/>
                  <a:gd name="T13" fmla="*/ 147 h 187"/>
                  <a:gd name="T14" fmla="*/ 61 w 171"/>
                  <a:gd name="T15" fmla="*/ 187 h 187"/>
                  <a:gd name="T16" fmla="*/ 171 w 171"/>
                  <a:gd name="T17" fmla="*/ 187 h 187"/>
                  <a:gd name="T18" fmla="*/ 171 w 171"/>
                  <a:gd name="T19" fmla="*/ 68 h 187"/>
                  <a:gd name="T20" fmla="*/ 149 w 171"/>
                  <a:gd name="T21" fmla="*/ 68 h 187"/>
                  <a:gd name="T22" fmla="*/ 47 w 171"/>
                  <a:gd name="T23" fmla="*/ 7 h 187"/>
                  <a:gd name="T24" fmla="*/ 143 w 171"/>
                  <a:gd name="T25" fmla="*/ 7 h 187"/>
                  <a:gd name="T26" fmla="*/ 143 w 171"/>
                  <a:gd name="T27" fmla="*/ 88 h 187"/>
                  <a:gd name="T28" fmla="*/ 110 w 171"/>
                  <a:gd name="T29" fmla="*/ 88 h 187"/>
                  <a:gd name="T30" fmla="*/ 110 w 171"/>
                  <a:gd name="T31" fmla="*/ 27 h 187"/>
                  <a:gd name="T32" fmla="*/ 47 w 171"/>
                  <a:gd name="T33" fmla="*/ 27 h 187"/>
                  <a:gd name="T34" fmla="*/ 47 w 171"/>
                  <a:gd name="T35" fmla="*/ 7 h 187"/>
                  <a:gd name="T36" fmla="*/ 6 w 171"/>
                  <a:gd name="T37" fmla="*/ 33 h 187"/>
                  <a:gd name="T38" fmla="*/ 103 w 171"/>
                  <a:gd name="T39" fmla="*/ 33 h 187"/>
                  <a:gd name="T40" fmla="*/ 103 w 171"/>
                  <a:gd name="T41" fmla="*/ 115 h 187"/>
                  <a:gd name="T42" fmla="*/ 6 w 171"/>
                  <a:gd name="T43" fmla="*/ 115 h 187"/>
                  <a:gd name="T44" fmla="*/ 6 w 171"/>
                  <a:gd name="T45" fmla="*/ 33 h 187"/>
                  <a:gd name="T46" fmla="*/ 163 w 171"/>
                  <a:gd name="T47" fmla="*/ 156 h 187"/>
                  <a:gd name="T48" fmla="*/ 67 w 171"/>
                  <a:gd name="T49" fmla="*/ 156 h 187"/>
                  <a:gd name="T50" fmla="*/ 67 w 171"/>
                  <a:gd name="T51" fmla="*/ 147 h 187"/>
                  <a:gd name="T52" fmla="*/ 110 w 171"/>
                  <a:gd name="T53" fmla="*/ 147 h 187"/>
                  <a:gd name="T54" fmla="*/ 110 w 171"/>
                  <a:gd name="T55" fmla="*/ 119 h 187"/>
                  <a:gd name="T56" fmla="*/ 149 w 171"/>
                  <a:gd name="T57" fmla="*/ 119 h 187"/>
                  <a:gd name="T58" fmla="*/ 149 w 171"/>
                  <a:gd name="T59" fmla="*/ 75 h 187"/>
                  <a:gd name="T60" fmla="*/ 163 w 171"/>
                  <a:gd name="T61" fmla="*/ 75 h 187"/>
                  <a:gd name="T62" fmla="*/ 163 w 171"/>
                  <a:gd name="T63" fmla="*/ 156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" h="187">
                    <a:moveTo>
                      <a:pt x="149" y="68"/>
                    </a:moveTo>
                    <a:lnTo>
                      <a:pt x="149" y="0"/>
                    </a:lnTo>
                    <a:lnTo>
                      <a:pt x="40" y="0"/>
                    </a:lnTo>
                    <a:lnTo>
                      <a:pt x="40" y="27"/>
                    </a:lnTo>
                    <a:lnTo>
                      <a:pt x="0" y="27"/>
                    </a:lnTo>
                    <a:lnTo>
                      <a:pt x="0" y="147"/>
                    </a:lnTo>
                    <a:lnTo>
                      <a:pt x="61" y="147"/>
                    </a:lnTo>
                    <a:lnTo>
                      <a:pt x="61" y="187"/>
                    </a:lnTo>
                    <a:lnTo>
                      <a:pt x="171" y="187"/>
                    </a:lnTo>
                    <a:lnTo>
                      <a:pt x="171" y="68"/>
                    </a:lnTo>
                    <a:lnTo>
                      <a:pt x="149" y="68"/>
                    </a:lnTo>
                    <a:close/>
                    <a:moveTo>
                      <a:pt x="47" y="7"/>
                    </a:moveTo>
                    <a:lnTo>
                      <a:pt x="143" y="7"/>
                    </a:lnTo>
                    <a:lnTo>
                      <a:pt x="143" y="88"/>
                    </a:lnTo>
                    <a:lnTo>
                      <a:pt x="110" y="88"/>
                    </a:lnTo>
                    <a:lnTo>
                      <a:pt x="110" y="27"/>
                    </a:lnTo>
                    <a:lnTo>
                      <a:pt x="47" y="27"/>
                    </a:lnTo>
                    <a:lnTo>
                      <a:pt x="47" y="7"/>
                    </a:lnTo>
                    <a:close/>
                    <a:moveTo>
                      <a:pt x="6" y="33"/>
                    </a:moveTo>
                    <a:lnTo>
                      <a:pt x="103" y="33"/>
                    </a:lnTo>
                    <a:lnTo>
                      <a:pt x="103" y="115"/>
                    </a:lnTo>
                    <a:lnTo>
                      <a:pt x="6" y="115"/>
                    </a:lnTo>
                    <a:lnTo>
                      <a:pt x="6" y="33"/>
                    </a:lnTo>
                    <a:close/>
                    <a:moveTo>
                      <a:pt x="163" y="156"/>
                    </a:moveTo>
                    <a:lnTo>
                      <a:pt x="67" y="156"/>
                    </a:lnTo>
                    <a:lnTo>
                      <a:pt x="67" y="147"/>
                    </a:lnTo>
                    <a:lnTo>
                      <a:pt x="110" y="147"/>
                    </a:lnTo>
                    <a:lnTo>
                      <a:pt x="110" y="119"/>
                    </a:lnTo>
                    <a:lnTo>
                      <a:pt x="149" y="119"/>
                    </a:lnTo>
                    <a:lnTo>
                      <a:pt x="149" y="75"/>
                    </a:lnTo>
                    <a:lnTo>
                      <a:pt x="163" y="75"/>
                    </a:lnTo>
                    <a:lnTo>
                      <a:pt x="163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25" name="îś1ïḓe"/>
              <p:cNvSpPr/>
              <p:nvPr/>
            </p:nvSpPr>
            <p:spPr bwMode="auto">
              <a:xfrm>
                <a:off x="1609" y="365"/>
                <a:ext cx="200" cy="199"/>
              </a:xfrm>
              <a:custGeom>
                <a:avLst/>
                <a:gdLst>
                  <a:gd name="T0" fmla="*/ 170 w 198"/>
                  <a:gd name="T1" fmla="*/ 126 h 197"/>
                  <a:gd name="T2" fmla="*/ 170 w 198"/>
                  <a:gd name="T3" fmla="*/ 27 h 197"/>
                  <a:gd name="T4" fmla="*/ 71 w 198"/>
                  <a:gd name="T5" fmla="*/ 27 h 197"/>
                  <a:gd name="T6" fmla="*/ 65 w 198"/>
                  <a:gd name="T7" fmla="*/ 118 h 197"/>
                  <a:gd name="T8" fmla="*/ 0 w 198"/>
                  <a:gd name="T9" fmla="*/ 183 h 197"/>
                  <a:gd name="T10" fmla="*/ 14 w 198"/>
                  <a:gd name="T11" fmla="*/ 197 h 197"/>
                  <a:gd name="T12" fmla="*/ 79 w 198"/>
                  <a:gd name="T13" fmla="*/ 132 h 197"/>
                  <a:gd name="T14" fmla="*/ 170 w 198"/>
                  <a:gd name="T15" fmla="*/ 126 h 197"/>
                  <a:gd name="T16" fmla="*/ 84 w 198"/>
                  <a:gd name="T17" fmla="*/ 113 h 197"/>
                  <a:gd name="T18" fmla="*/ 84 w 198"/>
                  <a:gd name="T19" fmla="*/ 40 h 197"/>
                  <a:gd name="T20" fmla="*/ 157 w 198"/>
                  <a:gd name="T21" fmla="*/ 40 h 197"/>
                  <a:gd name="T22" fmla="*/ 157 w 198"/>
                  <a:gd name="T23" fmla="*/ 113 h 197"/>
                  <a:gd name="T24" fmla="*/ 84 w 198"/>
                  <a:gd name="T25" fmla="*/ 11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97">
                    <a:moveTo>
                      <a:pt x="170" y="126"/>
                    </a:moveTo>
                    <a:cubicBezTo>
                      <a:pt x="198" y="99"/>
                      <a:pt x="198" y="54"/>
                      <a:pt x="170" y="27"/>
                    </a:cubicBezTo>
                    <a:cubicBezTo>
                      <a:pt x="143" y="0"/>
                      <a:pt x="99" y="0"/>
                      <a:pt x="71" y="27"/>
                    </a:cubicBezTo>
                    <a:cubicBezTo>
                      <a:pt x="46" y="52"/>
                      <a:pt x="44" y="91"/>
                      <a:pt x="65" y="11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14" y="197"/>
                      <a:pt x="14" y="197"/>
                      <a:pt x="14" y="197"/>
                    </a:cubicBezTo>
                    <a:cubicBezTo>
                      <a:pt x="79" y="132"/>
                      <a:pt x="79" y="132"/>
                      <a:pt x="79" y="132"/>
                    </a:cubicBezTo>
                    <a:cubicBezTo>
                      <a:pt x="106" y="153"/>
                      <a:pt x="145" y="151"/>
                      <a:pt x="170" y="126"/>
                    </a:cubicBezTo>
                    <a:moveTo>
                      <a:pt x="84" y="113"/>
                    </a:moveTo>
                    <a:cubicBezTo>
                      <a:pt x="64" y="93"/>
                      <a:pt x="64" y="60"/>
                      <a:pt x="84" y="40"/>
                    </a:cubicBezTo>
                    <a:cubicBezTo>
                      <a:pt x="104" y="20"/>
                      <a:pt x="137" y="20"/>
                      <a:pt x="157" y="40"/>
                    </a:cubicBezTo>
                    <a:cubicBezTo>
                      <a:pt x="177" y="60"/>
                      <a:pt x="177" y="93"/>
                      <a:pt x="157" y="113"/>
                    </a:cubicBezTo>
                    <a:cubicBezTo>
                      <a:pt x="137" y="133"/>
                      <a:pt x="104" y="133"/>
                      <a:pt x="84" y="1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26" name="íṩḷîḍè"/>
              <p:cNvSpPr/>
              <p:nvPr/>
            </p:nvSpPr>
            <p:spPr bwMode="auto">
              <a:xfrm>
                <a:off x="2062" y="793"/>
                <a:ext cx="138" cy="138"/>
              </a:xfrm>
              <a:custGeom>
                <a:avLst/>
                <a:gdLst>
                  <a:gd name="T0" fmla="*/ 87 w 136"/>
                  <a:gd name="T1" fmla="*/ 19 h 136"/>
                  <a:gd name="T2" fmla="*/ 18 w 136"/>
                  <a:gd name="T3" fmla="*/ 19 h 136"/>
                  <a:gd name="T4" fmla="*/ 18 w 136"/>
                  <a:gd name="T5" fmla="*/ 87 h 136"/>
                  <a:gd name="T6" fmla="*/ 82 w 136"/>
                  <a:gd name="T7" fmla="*/ 92 h 136"/>
                  <a:gd name="T8" fmla="*/ 126 w 136"/>
                  <a:gd name="T9" fmla="*/ 136 h 136"/>
                  <a:gd name="T10" fmla="*/ 136 w 136"/>
                  <a:gd name="T11" fmla="*/ 127 h 136"/>
                  <a:gd name="T12" fmla="*/ 91 w 136"/>
                  <a:gd name="T13" fmla="*/ 82 h 136"/>
                  <a:gd name="T14" fmla="*/ 87 w 136"/>
                  <a:gd name="T15" fmla="*/ 19 h 136"/>
                  <a:gd name="T16" fmla="*/ 78 w 136"/>
                  <a:gd name="T17" fmla="*/ 78 h 136"/>
                  <a:gd name="T18" fmla="*/ 28 w 136"/>
                  <a:gd name="T19" fmla="*/ 78 h 136"/>
                  <a:gd name="T20" fmla="*/ 28 w 136"/>
                  <a:gd name="T21" fmla="*/ 28 h 136"/>
                  <a:gd name="T22" fmla="*/ 78 w 136"/>
                  <a:gd name="T23" fmla="*/ 28 h 136"/>
                  <a:gd name="T24" fmla="*/ 78 w 136"/>
                  <a:gd name="T25" fmla="*/ 7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6">
                    <a:moveTo>
                      <a:pt x="87" y="19"/>
                    </a:moveTo>
                    <a:cubicBezTo>
                      <a:pt x="68" y="0"/>
                      <a:pt x="37" y="0"/>
                      <a:pt x="18" y="19"/>
                    </a:cubicBezTo>
                    <a:cubicBezTo>
                      <a:pt x="0" y="38"/>
                      <a:pt x="0" y="68"/>
                      <a:pt x="18" y="87"/>
                    </a:cubicBezTo>
                    <a:cubicBezTo>
                      <a:pt x="36" y="104"/>
                      <a:pt x="63" y="106"/>
                      <a:pt x="82" y="92"/>
                    </a:cubicBezTo>
                    <a:cubicBezTo>
                      <a:pt x="126" y="136"/>
                      <a:pt x="126" y="136"/>
                      <a:pt x="126" y="136"/>
                    </a:cubicBezTo>
                    <a:cubicBezTo>
                      <a:pt x="136" y="127"/>
                      <a:pt x="136" y="127"/>
                      <a:pt x="136" y="127"/>
                    </a:cubicBezTo>
                    <a:cubicBezTo>
                      <a:pt x="91" y="82"/>
                      <a:pt x="91" y="82"/>
                      <a:pt x="91" y="82"/>
                    </a:cubicBezTo>
                    <a:cubicBezTo>
                      <a:pt x="106" y="63"/>
                      <a:pt x="104" y="36"/>
                      <a:pt x="87" y="19"/>
                    </a:cubicBezTo>
                    <a:moveTo>
                      <a:pt x="78" y="78"/>
                    </a:moveTo>
                    <a:cubicBezTo>
                      <a:pt x="64" y="92"/>
                      <a:pt x="41" y="92"/>
                      <a:pt x="28" y="78"/>
                    </a:cubicBezTo>
                    <a:cubicBezTo>
                      <a:pt x="14" y="64"/>
                      <a:pt x="14" y="42"/>
                      <a:pt x="28" y="28"/>
                    </a:cubicBezTo>
                    <a:cubicBezTo>
                      <a:pt x="41" y="14"/>
                      <a:pt x="64" y="14"/>
                      <a:pt x="78" y="28"/>
                    </a:cubicBezTo>
                    <a:cubicBezTo>
                      <a:pt x="92" y="42"/>
                      <a:pt x="92" y="64"/>
                      <a:pt x="78" y="7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27" name="íṣḻíḍê"/>
              <p:cNvSpPr/>
              <p:nvPr/>
            </p:nvSpPr>
            <p:spPr bwMode="auto">
              <a:xfrm>
                <a:off x="2752" y="1960"/>
                <a:ext cx="138" cy="139"/>
              </a:xfrm>
              <a:custGeom>
                <a:avLst/>
                <a:gdLst>
                  <a:gd name="T0" fmla="*/ 117 w 136"/>
                  <a:gd name="T1" fmla="*/ 88 h 137"/>
                  <a:gd name="T2" fmla="*/ 117 w 136"/>
                  <a:gd name="T3" fmla="*/ 19 h 137"/>
                  <a:gd name="T4" fmla="*/ 49 w 136"/>
                  <a:gd name="T5" fmla="*/ 19 h 137"/>
                  <a:gd name="T6" fmla="*/ 44 w 136"/>
                  <a:gd name="T7" fmla="*/ 82 h 137"/>
                  <a:gd name="T8" fmla="*/ 0 w 136"/>
                  <a:gd name="T9" fmla="*/ 127 h 137"/>
                  <a:gd name="T10" fmla="*/ 9 w 136"/>
                  <a:gd name="T11" fmla="*/ 137 h 137"/>
                  <a:gd name="T12" fmla="*/ 54 w 136"/>
                  <a:gd name="T13" fmla="*/ 92 h 137"/>
                  <a:gd name="T14" fmla="*/ 117 w 136"/>
                  <a:gd name="T15" fmla="*/ 88 h 137"/>
                  <a:gd name="T16" fmla="*/ 58 w 136"/>
                  <a:gd name="T17" fmla="*/ 79 h 137"/>
                  <a:gd name="T18" fmla="*/ 58 w 136"/>
                  <a:gd name="T19" fmla="*/ 28 h 137"/>
                  <a:gd name="T20" fmla="*/ 108 w 136"/>
                  <a:gd name="T21" fmla="*/ 28 h 137"/>
                  <a:gd name="T22" fmla="*/ 108 w 136"/>
                  <a:gd name="T23" fmla="*/ 79 h 137"/>
                  <a:gd name="T24" fmla="*/ 58 w 136"/>
                  <a:gd name="T25" fmla="*/ 7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137">
                    <a:moveTo>
                      <a:pt x="117" y="88"/>
                    </a:moveTo>
                    <a:cubicBezTo>
                      <a:pt x="136" y="69"/>
                      <a:pt x="136" y="38"/>
                      <a:pt x="117" y="19"/>
                    </a:cubicBezTo>
                    <a:cubicBezTo>
                      <a:pt x="98" y="0"/>
                      <a:pt x="68" y="0"/>
                      <a:pt x="49" y="19"/>
                    </a:cubicBezTo>
                    <a:cubicBezTo>
                      <a:pt x="32" y="36"/>
                      <a:pt x="30" y="63"/>
                      <a:pt x="44" y="82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54" y="92"/>
                      <a:pt x="54" y="92"/>
                      <a:pt x="54" y="92"/>
                    </a:cubicBezTo>
                    <a:cubicBezTo>
                      <a:pt x="73" y="106"/>
                      <a:pt x="100" y="105"/>
                      <a:pt x="117" y="88"/>
                    </a:cubicBezTo>
                    <a:moveTo>
                      <a:pt x="58" y="79"/>
                    </a:moveTo>
                    <a:cubicBezTo>
                      <a:pt x="44" y="65"/>
                      <a:pt x="44" y="42"/>
                      <a:pt x="58" y="28"/>
                    </a:cubicBezTo>
                    <a:cubicBezTo>
                      <a:pt x="72" y="14"/>
                      <a:pt x="94" y="14"/>
                      <a:pt x="108" y="28"/>
                    </a:cubicBezTo>
                    <a:cubicBezTo>
                      <a:pt x="122" y="42"/>
                      <a:pt x="122" y="65"/>
                      <a:pt x="108" y="79"/>
                    </a:cubicBezTo>
                    <a:cubicBezTo>
                      <a:pt x="94" y="92"/>
                      <a:pt x="72" y="92"/>
                      <a:pt x="58" y="7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28" name="iŝľïďè"/>
              <p:cNvSpPr/>
              <p:nvPr/>
            </p:nvSpPr>
            <p:spPr bwMode="auto">
              <a:xfrm>
                <a:off x="1875" y="228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" name="í$ľíḑé"/>
              <p:cNvSpPr/>
              <p:nvPr/>
            </p:nvSpPr>
            <p:spPr bwMode="auto">
              <a:xfrm>
                <a:off x="1906" y="319"/>
                <a:ext cx="14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" name="íşḷiḍé"/>
              <p:cNvSpPr/>
              <p:nvPr/>
            </p:nvSpPr>
            <p:spPr bwMode="auto">
              <a:xfrm>
                <a:off x="1947" y="301"/>
                <a:ext cx="54" cy="54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8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" name="îśľíḋe"/>
              <p:cNvSpPr/>
              <p:nvPr/>
            </p:nvSpPr>
            <p:spPr bwMode="auto">
              <a:xfrm>
                <a:off x="1965" y="260"/>
                <a:ext cx="68" cy="13"/>
              </a:xfrm>
              <a:custGeom>
                <a:avLst/>
                <a:gdLst>
                  <a:gd name="T0" fmla="*/ 62 w 67"/>
                  <a:gd name="T1" fmla="*/ 0 h 12"/>
                  <a:gd name="T2" fmla="*/ 67 w 67"/>
                  <a:gd name="T3" fmla="*/ 5 h 12"/>
                  <a:gd name="T4" fmla="*/ 67 w 67"/>
                  <a:gd name="T5" fmla="*/ 7 h 12"/>
                  <a:gd name="T6" fmla="*/ 62 w 67"/>
                  <a:gd name="T7" fmla="*/ 12 h 12"/>
                  <a:gd name="T8" fmla="*/ 5 w 67"/>
                  <a:gd name="T9" fmla="*/ 12 h 12"/>
                  <a:gd name="T10" fmla="*/ 0 w 67"/>
                  <a:gd name="T11" fmla="*/ 7 h 12"/>
                  <a:gd name="T12" fmla="*/ 0 w 67"/>
                  <a:gd name="T13" fmla="*/ 5 h 12"/>
                  <a:gd name="T14" fmla="*/ 5 w 67"/>
                  <a:gd name="T15" fmla="*/ 0 h 12"/>
                  <a:gd name="T16" fmla="*/ 62 w 67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5" y="12"/>
                      <a:pt x="6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" name="iśľïḍê"/>
              <p:cNvSpPr/>
              <p:nvPr/>
            </p:nvSpPr>
            <p:spPr bwMode="auto">
              <a:xfrm>
                <a:off x="1947" y="178"/>
                <a:ext cx="54" cy="54"/>
              </a:xfrm>
              <a:custGeom>
                <a:avLst/>
                <a:gdLst>
                  <a:gd name="T0" fmla="*/ 42 w 53"/>
                  <a:gd name="T1" fmla="*/ 2 h 53"/>
                  <a:gd name="T2" fmla="*/ 49 w 53"/>
                  <a:gd name="T3" fmla="*/ 2 h 53"/>
                  <a:gd name="T4" fmla="*/ 51 w 53"/>
                  <a:gd name="T5" fmla="*/ 4 h 53"/>
                  <a:gd name="T6" fmla="*/ 51 w 53"/>
                  <a:gd name="T7" fmla="*/ 11 h 53"/>
                  <a:gd name="T8" fmla="*/ 11 w 53"/>
                  <a:gd name="T9" fmla="*/ 51 h 53"/>
                  <a:gd name="T10" fmla="*/ 4 w 53"/>
                  <a:gd name="T11" fmla="*/ 51 h 53"/>
                  <a:gd name="T12" fmla="*/ 2 w 53"/>
                  <a:gd name="T13" fmla="*/ 49 h 53"/>
                  <a:gd name="T14" fmla="*/ 2 w 53"/>
                  <a:gd name="T15" fmla="*/ 42 h 53"/>
                  <a:gd name="T16" fmla="*/ 42 w 53"/>
                  <a:gd name="T17" fmla="*/ 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42" y="2"/>
                    </a:moveTo>
                    <a:cubicBezTo>
                      <a:pt x="44" y="0"/>
                      <a:pt x="48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" name="îSliḋé"/>
              <p:cNvSpPr/>
              <p:nvPr/>
            </p:nvSpPr>
            <p:spPr bwMode="auto">
              <a:xfrm>
                <a:off x="1906" y="146"/>
                <a:ext cx="14" cy="68"/>
              </a:xfrm>
              <a:custGeom>
                <a:avLst/>
                <a:gdLst>
                  <a:gd name="T0" fmla="*/ 0 w 13"/>
                  <a:gd name="T1" fmla="*/ 5 h 67"/>
                  <a:gd name="T2" fmla="*/ 5 w 13"/>
                  <a:gd name="T3" fmla="*/ 0 h 67"/>
                  <a:gd name="T4" fmla="*/ 8 w 13"/>
                  <a:gd name="T5" fmla="*/ 0 h 67"/>
                  <a:gd name="T6" fmla="*/ 13 w 13"/>
                  <a:gd name="T7" fmla="*/ 5 h 67"/>
                  <a:gd name="T8" fmla="*/ 13 w 13"/>
                  <a:gd name="T9" fmla="*/ 62 h 67"/>
                  <a:gd name="T10" fmla="*/ 8 w 13"/>
                  <a:gd name="T11" fmla="*/ 67 h 67"/>
                  <a:gd name="T12" fmla="*/ 5 w 13"/>
                  <a:gd name="T13" fmla="*/ 67 h 67"/>
                  <a:gd name="T14" fmla="*/ 0 w 13"/>
                  <a:gd name="T15" fmla="*/ 62 h 67"/>
                  <a:gd name="T16" fmla="*/ 0 w 13"/>
                  <a:gd name="T17" fmla="*/ 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0" y="5"/>
                    </a:move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3"/>
                      <a:pt x="13" y="5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" name="iŝľîḓé"/>
              <p:cNvSpPr/>
              <p:nvPr/>
            </p:nvSpPr>
            <p:spPr bwMode="auto">
              <a:xfrm>
                <a:off x="1825" y="178"/>
                <a:ext cx="54" cy="54"/>
              </a:xfrm>
              <a:custGeom>
                <a:avLst/>
                <a:gdLst>
                  <a:gd name="T0" fmla="*/ 2 w 53"/>
                  <a:gd name="T1" fmla="*/ 11 h 53"/>
                  <a:gd name="T2" fmla="*/ 2 w 53"/>
                  <a:gd name="T3" fmla="*/ 4 h 53"/>
                  <a:gd name="T4" fmla="*/ 4 w 53"/>
                  <a:gd name="T5" fmla="*/ 2 h 53"/>
                  <a:gd name="T6" fmla="*/ 11 w 53"/>
                  <a:gd name="T7" fmla="*/ 2 h 53"/>
                  <a:gd name="T8" fmla="*/ 51 w 53"/>
                  <a:gd name="T9" fmla="*/ 42 h 53"/>
                  <a:gd name="T10" fmla="*/ 51 w 53"/>
                  <a:gd name="T11" fmla="*/ 49 h 53"/>
                  <a:gd name="T12" fmla="*/ 49 w 53"/>
                  <a:gd name="T13" fmla="*/ 51 h 53"/>
                  <a:gd name="T14" fmla="*/ 42 w 53"/>
                  <a:gd name="T15" fmla="*/ 51 h 53"/>
                  <a:gd name="T16" fmla="*/ 2 w 53"/>
                  <a:gd name="T1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" name="îṧḻïdè"/>
              <p:cNvSpPr/>
              <p:nvPr/>
            </p:nvSpPr>
            <p:spPr bwMode="auto">
              <a:xfrm>
                <a:off x="1793" y="260"/>
                <a:ext cx="68" cy="13"/>
              </a:xfrm>
              <a:custGeom>
                <a:avLst/>
                <a:gdLst>
                  <a:gd name="T0" fmla="*/ 5 w 67"/>
                  <a:gd name="T1" fmla="*/ 12 h 12"/>
                  <a:gd name="T2" fmla="*/ 0 w 67"/>
                  <a:gd name="T3" fmla="*/ 7 h 12"/>
                  <a:gd name="T4" fmla="*/ 0 w 67"/>
                  <a:gd name="T5" fmla="*/ 5 h 12"/>
                  <a:gd name="T6" fmla="*/ 5 w 67"/>
                  <a:gd name="T7" fmla="*/ 0 h 12"/>
                  <a:gd name="T8" fmla="*/ 62 w 67"/>
                  <a:gd name="T9" fmla="*/ 0 h 12"/>
                  <a:gd name="T10" fmla="*/ 67 w 67"/>
                  <a:gd name="T11" fmla="*/ 5 h 12"/>
                  <a:gd name="T12" fmla="*/ 67 w 67"/>
                  <a:gd name="T13" fmla="*/ 7 h 12"/>
                  <a:gd name="T14" fmla="*/ 62 w 67"/>
                  <a:gd name="T15" fmla="*/ 12 h 12"/>
                  <a:gd name="T16" fmla="*/ 5 w 67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2">
                    <a:moveTo>
                      <a:pt x="5" y="12"/>
                    </a:moveTo>
                    <a:cubicBezTo>
                      <a:pt x="2" y="12"/>
                      <a:pt x="0" y="10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10"/>
                      <a:pt x="64" y="12"/>
                      <a:pt x="62" y="12"/>
                    </a:cubicBezTo>
                    <a:lnTo>
                      <a:pt x="5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" name="î$líďe"/>
              <p:cNvSpPr/>
              <p:nvPr/>
            </p:nvSpPr>
            <p:spPr bwMode="auto">
              <a:xfrm>
                <a:off x="1825" y="301"/>
                <a:ext cx="54" cy="54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6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" name="îšľiďé"/>
              <p:cNvSpPr/>
              <p:nvPr/>
            </p:nvSpPr>
            <p:spPr bwMode="auto">
              <a:xfrm>
                <a:off x="2857" y="136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" name="ïśḷíḓé"/>
              <p:cNvSpPr/>
              <p:nvPr/>
            </p:nvSpPr>
            <p:spPr bwMode="auto">
              <a:xfrm>
                <a:off x="2888" y="1454"/>
                <a:ext cx="13" cy="68"/>
              </a:xfrm>
              <a:custGeom>
                <a:avLst/>
                <a:gdLst>
                  <a:gd name="T0" fmla="*/ 13 w 13"/>
                  <a:gd name="T1" fmla="*/ 62 h 67"/>
                  <a:gd name="T2" fmla="*/ 8 w 13"/>
                  <a:gd name="T3" fmla="*/ 67 h 67"/>
                  <a:gd name="T4" fmla="*/ 5 w 13"/>
                  <a:gd name="T5" fmla="*/ 67 h 67"/>
                  <a:gd name="T6" fmla="*/ 0 w 13"/>
                  <a:gd name="T7" fmla="*/ 62 h 67"/>
                  <a:gd name="T8" fmla="*/ 0 w 13"/>
                  <a:gd name="T9" fmla="*/ 5 h 67"/>
                  <a:gd name="T10" fmla="*/ 5 w 13"/>
                  <a:gd name="T11" fmla="*/ 0 h 67"/>
                  <a:gd name="T12" fmla="*/ 8 w 13"/>
                  <a:gd name="T13" fmla="*/ 0 h 67"/>
                  <a:gd name="T14" fmla="*/ 13 w 13"/>
                  <a:gd name="T15" fmla="*/ 5 h 67"/>
                  <a:gd name="T16" fmla="*/ 13 w 13"/>
                  <a:gd name="T17" fmla="*/ 6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7">
                    <a:moveTo>
                      <a:pt x="13" y="62"/>
                    </a:moveTo>
                    <a:cubicBezTo>
                      <a:pt x="13" y="65"/>
                      <a:pt x="11" y="67"/>
                      <a:pt x="8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2" y="67"/>
                      <a:pt x="0" y="65"/>
                      <a:pt x="0" y="6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lnTo>
                      <a:pt x="13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" name="íṩḷiďé"/>
              <p:cNvSpPr/>
              <p:nvPr/>
            </p:nvSpPr>
            <p:spPr bwMode="auto">
              <a:xfrm>
                <a:off x="2929" y="1436"/>
                <a:ext cx="53" cy="53"/>
              </a:xfrm>
              <a:custGeom>
                <a:avLst/>
                <a:gdLst>
                  <a:gd name="T0" fmla="*/ 51 w 53"/>
                  <a:gd name="T1" fmla="*/ 42 h 53"/>
                  <a:gd name="T2" fmla="*/ 51 w 53"/>
                  <a:gd name="T3" fmla="*/ 49 h 53"/>
                  <a:gd name="T4" fmla="*/ 49 w 53"/>
                  <a:gd name="T5" fmla="*/ 51 h 53"/>
                  <a:gd name="T6" fmla="*/ 42 w 53"/>
                  <a:gd name="T7" fmla="*/ 51 h 53"/>
                  <a:gd name="T8" fmla="*/ 2 w 53"/>
                  <a:gd name="T9" fmla="*/ 11 h 53"/>
                  <a:gd name="T10" fmla="*/ 2 w 53"/>
                  <a:gd name="T11" fmla="*/ 4 h 53"/>
                  <a:gd name="T12" fmla="*/ 4 w 53"/>
                  <a:gd name="T13" fmla="*/ 2 h 53"/>
                  <a:gd name="T14" fmla="*/ 11 w 53"/>
                  <a:gd name="T15" fmla="*/ 2 h 53"/>
                  <a:gd name="T16" fmla="*/ 51 w 53"/>
                  <a:gd name="T17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51" y="42"/>
                    </a:moveTo>
                    <a:cubicBezTo>
                      <a:pt x="53" y="44"/>
                      <a:pt x="53" y="47"/>
                      <a:pt x="51" y="49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7" y="53"/>
                      <a:pt x="44" y="53"/>
                      <a:pt x="42" y="5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6" y="0"/>
                      <a:pt x="9" y="0"/>
                      <a:pt x="11" y="2"/>
                    </a:cubicBezTo>
                    <a:lnTo>
                      <a:pt x="5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" name="išļïḑè"/>
              <p:cNvSpPr/>
              <p:nvPr/>
            </p:nvSpPr>
            <p:spPr bwMode="auto">
              <a:xfrm>
                <a:off x="2947" y="1395"/>
                <a:ext cx="68" cy="13"/>
              </a:xfrm>
              <a:custGeom>
                <a:avLst/>
                <a:gdLst>
                  <a:gd name="T0" fmla="*/ 62 w 67"/>
                  <a:gd name="T1" fmla="*/ 0 h 13"/>
                  <a:gd name="T2" fmla="*/ 67 w 67"/>
                  <a:gd name="T3" fmla="*/ 5 h 13"/>
                  <a:gd name="T4" fmla="*/ 67 w 67"/>
                  <a:gd name="T5" fmla="*/ 8 h 13"/>
                  <a:gd name="T6" fmla="*/ 62 w 67"/>
                  <a:gd name="T7" fmla="*/ 13 h 13"/>
                  <a:gd name="T8" fmla="*/ 5 w 67"/>
                  <a:gd name="T9" fmla="*/ 13 h 13"/>
                  <a:gd name="T10" fmla="*/ 0 w 67"/>
                  <a:gd name="T11" fmla="*/ 8 h 13"/>
                  <a:gd name="T12" fmla="*/ 0 w 67"/>
                  <a:gd name="T13" fmla="*/ 5 h 13"/>
                  <a:gd name="T14" fmla="*/ 5 w 67"/>
                  <a:gd name="T15" fmla="*/ 0 h 13"/>
                  <a:gd name="T16" fmla="*/ 62 w 6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62" y="0"/>
                    </a:moveTo>
                    <a:cubicBezTo>
                      <a:pt x="65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5" y="13"/>
                      <a:pt x="62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3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5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1" name="íS1iḍe"/>
              <p:cNvSpPr/>
              <p:nvPr/>
            </p:nvSpPr>
            <p:spPr bwMode="auto">
              <a:xfrm>
                <a:off x="2929" y="1313"/>
                <a:ext cx="53" cy="55"/>
              </a:xfrm>
              <a:custGeom>
                <a:avLst/>
                <a:gdLst>
                  <a:gd name="T0" fmla="*/ 42 w 53"/>
                  <a:gd name="T1" fmla="*/ 2 h 54"/>
                  <a:gd name="T2" fmla="*/ 49 w 53"/>
                  <a:gd name="T3" fmla="*/ 2 h 54"/>
                  <a:gd name="T4" fmla="*/ 51 w 53"/>
                  <a:gd name="T5" fmla="*/ 4 h 54"/>
                  <a:gd name="T6" fmla="*/ 51 w 53"/>
                  <a:gd name="T7" fmla="*/ 11 h 54"/>
                  <a:gd name="T8" fmla="*/ 11 w 53"/>
                  <a:gd name="T9" fmla="*/ 52 h 54"/>
                  <a:gd name="T10" fmla="*/ 4 w 53"/>
                  <a:gd name="T11" fmla="*/ 52 h 54"/>
                  <a:gd name="T12" fmla="*/ 2 w 53"/>
                  <a:gd name="T13" fmla="*/ 50 h 54"/>
                  <a:gd name="T14" fmla="*/ 2 w 53"/>
                  <a:gd name="T15" fmla="*/ 43 h 54"/>
                  <a:gd name="T16" fmla="*/ 42 w 53"/>
                  <a:gd name="T17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42" y="2"/>
                    </a:move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9" y="54"/>
                      <a:pt x="6" y="54"/>
                      <a:pt x="4" y="52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8"/>
                      <a:pt x="0" y="44"/>
                      <a:pt x="2" y="43"/>
                    </a:cubicBezTo>
                    <a:lnTo>
                      <a:pt x="4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2" name="îś1iḍè"/>
              <p:cNvSpPr/>
              <p:nvPr/>
            </p:nvSpPr>
            <p:spPr bwMode="auto">
              <a:xfrm>
                <a:off x="2888" y="1282"/>
                <a:ext cx="13" cy="66"/>
              </a:xfrm>
              <a:custGeom>
                <a:avLst/>
                <a:gdLst>
                  <a:gd name="T0" fmla="*/ 0 w 13"/>
                  <a:gd name="T1" fmla="*/ 5 h 66"/>
                  <a:gd name="T2" fmla="*/ 5 w 13"/>
                  <a:gd name="T3" fmla="*/ 0 h 66"/>
                  <a:gd name="T4" fmla="*/ 8 w 13"/>
                  <a:gd name="T5" fmla="*/ 0 h 66"/>
                  <a:gd name="T6" fmla="*/ 13 w 13"/>
                  <a:gd name="T7" fmla="*/ 5 h 66"/>
                  <a:gd name="T8" fmla="*/ 13 w 13"/>
                  <a:gd name="T9" fmla="*/ 61 h 66"/>
                  <a:gd name="T10" fmla="*/ 8 w 13"/>
                  <a:gd name="T11" fmla="*/ 66 h 66"/>
                  <a:gd name="T12" fmla="*/ 5 w 13"/>
                  <a:gd name="T13" fmla="*/ 66 h 66"/>
                  <a:gd name="T14" fmla="*/ 0 w 13"/>
                  <a:gd name="T15" fmla="*/ 61 h 66"/>
                  <a:gd name="T16" fmla="*/ 0 w 13"/>
                  <a:gd name="T17" fmla="*/ 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66">
                    <a:moveTo>
                      <a:pt x="0" y="5"/>
                    </a:move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3" y="2"/>
                      <a:pt x="13" y="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13" y="64"/>
                      <a:pt x="11" y="66"/>
                      <a:pt x="8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2" y="66"/>
                      <a:pt x="0" y="64"/>
                      <a:pt x="0" y="61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3" name="işḷïḓè"/>
              <p:cNvSpPr/>
              <p:nvPr/>
            </p:nvSpPr>
            <p:spPr bwMode="auto">
              <a:xfrm>
                <a:off x="2807" y="1313"/>
                <a:ext cx="54" cy="55"/>
              </a:xfrm>
              <a:custGeom>
                <a:avLst/>
                <a:gdLst>
                  <a:gd name="T0" fmla="*/ 2 w 53"/>
                  <a:gd name="T1" fmla="*/ 11 h 54"/>
                  <a:gd name="T2" fmla="*/ 2 w 53"/>
                  <a:gd name="T3" fmla="*/ 4 h 54"/>
                  <a:gd name="T4" fmla="*/ 4 w 53"/>
                  <a:gd name="T5" fmla="*/ 2 h 54"/>
                  <a:gd name="T6" fmla="*/ 11 w 53"/>
                  <a:gd name="T7" fmla="*/ 2 h 54"/>
                  <a:gd name="T8" fmla="*/ 51 w 53"/>
                  <a:gd name="T9" fmla="*/ 43 h 54"/>
                  <a:gd name="T10" fmla="*/ 51 w 53"/>
                  <a:gd name="T11" fmla="*/ 50 h 54"/>
                  <a:gd name="T12" fmla="*/ 49 w 53"/>
                  <a:gd name="T13" fmla="*/ 52 h 54"/>
                  <a:gd name="T14" fmla="*/ 42 w 53"/>
                  <a:gd name="T15" fmla="*/ 52 h 54"/>
                  <a:gd name="T16" fmla="*/ 2 w 53"/>
                  <a:gd name="T17" fmla="*/ 1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4">
                    <a:moveTo>
                      <a:pt x="2" y="11"/>
                    </a:moveTo>
                    <a:cubicBezTo>
                      <a:pt x="0" y="9"/>
                      <a:pt x="0" y="6"/>
                      <a:pt x="2" y="4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3" y="44"/>
                      <a:pt x="53" y="48"/>
                      <a:pt x="51" y="50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7" y="54"/>
                      <a:pt x="44" y="54"/>
                      <a:pt x="42" y="52"/>
                    </a:cubicBezTo>
                    <a:lnTo>
                      <a:pt x="2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îś1íḑé"/>
              <p:cNvSpPr/>
              <p:nvPr/>
            </p:nvSpPr>
            <p:spPr bwMode="auto">
              <a:xfrm>
                <a:off x="2775" y="1395"/>
                <a:ext cx="68" cy="13"/>
              </a:xfrm>
              <a:custGeom>
                <a:avLst/>
                <a:gdLst>
                  <a:gd name="T0" fmla="*/ 5 w 67"/>
                  <a:gd name="T1" fmla="*/ 13 h 13"/>
                  <a:gd name="T2" fmla="*/ 0 w 67"/>
                  <a:gd name="T3" fmla="*/ 8 h 13"/>
                  <a:gd name="T4" fmla="*/ 0 w 67"/>
                  <a:gd name="T5" fmla="*/ 5 h 13"/>
                  <a:gd name="T6" fmla="*/ 5 w 67"/>
                  <a:gd name="T7" fmla="*/ 0 h 13"/>
                  <a:gd name="T8" fmla="*/ 62 w 67"/>
                  <a:gd name="T9" fmla="*/ 0 h 13"/>
                  <a:gd name="T10" fmla="*/ 67 w 67"/>
                  <a:gd name="T11" fmla="*/ 5 h 13"/>
                  <a:gd name="T12" fmla="*/ 67 w 67"/>
                  <a:gd name="T13" fmla="*/ 8 h 13"/>
                  <a:gd name="T14" fmla="*/ 62 w 67"/>
                  <a:gd name="T15" fmla="*/ 13 h 13"/>
                  <a:gd name="T16" fmla="*/ 5 w 67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13">
                    <a:moveTo>
                      <a:pt x="5" y="13"/>
                    </a:moveTo>
                    <a:cubicBezTo>
                      <a:pt x="2" y="13"/>
                      <a:pt x="0" y="10"/>
                      <a:pt x="0" y="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4" y="0"/>
                      <a:pt x="67" y="2"/>
                      <a:pt x="67" y="5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10"/>
                      <a:pt x="64" y="13"/>
                      <a:pt x="62" y="13"/>
                    </a:cubicBezTo>
                    <a:lnTo>
                      <a:pt x="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5" name="îṡlîḋe"/>
              <p:cNvSpPr/>
              <p:nvPr/>
            </p:nvSpPr>
            <p:spPr bwMode="auto">
              <a:xfrm>
                <a:off x="2807" y="1436"/>
                <a:ext cx="54" cy="53"/>
              </a:xfrm>
              <a:custGeom>
                <a:avLst/>
                <a:gdLst>
                  <a:gd name="T0" fmla="*/ 11 w 53"/>
                  <a:gd name="T1" fmla="*/ 51 h 53"/>
                  <a:gd name="T2" fmla="*/ 4 w 53"/>
                  <a:gd name="T3" fmla="*/ 51 h 53"/>
                  <a:gd name="T4" fmla="*/ 2 w 53"/>
                  <a:gd name="T5" fmla="*/ 49 h 53"/>
                  <a:gd name="T6" fmla="*/ 2 w 53"/>
                  <a:gd name="T7" fmla="*/ 42 h 53"/>
                  <a:gd name="T8" fmla="*/ 42 w 53"/>
                  <a:gd name="T9" fmla="*/ 2 h 53"/>
                  <a:gd name="T10" fmla="*/ 49 w 53"/>
                  <a:gd name="T11" fmla="*/ 2 h 53"/>
                  <a:gd name="T12" fmla="*/ 51 w 53"/>
                  <a:gd name="T13" fmla="*/ 4 h 53"/>
                  <a:gd name="T14" fmla="*/ 51 w 53"/>
                  <a:gd name="T15" fmla="*/ 11 h 53"/>
                  <a:gd name="T16" fmla="*/ 11 w 53"/>
                  <a:gd name="T17" fmla="*/ 5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53">
                    <a:moveTo>
                      <a:pt x="11" y="51"/>
                    </a:moveTo>
                    <a:cubicBezTo>
                      <a:pt x="9" y="53"/>
                      <a:pt x="5" y="53"/>
                      <a:pt x="4" y="5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47"/>
                      <a:pt x="0" y="44"/>
                      <a:pt x="2" y="4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3" y="6"/>
                      <a:pt x="53" y="9"/>
                      <a:pt x="51" y="11"/>
                    </a:cubicBezTo>
                    <a:lnTo>
                      <a:pt x="11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6" name="îṧľïďê"/>
              <p:cNvSpPr/>
              <p:nvPr/>
            </p:nvSpPr>
            <p:spPr bwMode="auto">
              <a:xfrm>
                <a:off x="2161" y="1017"/>
                <a:ext cx="229" cy="160"/>
              </a:xfrm>
              <a:custGeom>
                <a:avLst/>
                <a:gdLst>
                  <a:gd name="T0" fmla="*/ 67 w 226"/>
                  <a:gd name="T1" fmla="*/ 158 h 158"/>
                  <a:gd name="T2" fmla="*/ 4 w 226"/>
                  <a:gd name="T3" fmla="*/ 65 h 158"/>
                  <a:gd name="T4" fmla="*/ 8 w 226"/>
                  <a:gd name="T5" fmla="*/ 47 h 158"/>
                  <a:gd name="T6" fmla="*/ 26 w 226"/>
                  <a:gd name="T7" fmla="*/ 51 h 158"/>
                  <a:gd name="T8" fmla="*/ 72 w 226"/>
                  <a:gd name="T9" fmla="*/ 120 h 158"/>
                  <a:gd name="T10" fmla="*/ 204 w 226"/>
                  <a:gd name="T11" fmla="*/ 4 h 158"/>
                  <a:gd name="T12" fmla="*/ 222 w 226"/>
                  <a:gd name="T13" fmla="*/ 6 h 158"/>
                  <a:gd name="T14" fmla="*/ 221 w 226"/>
                  <a:gd name="T15" fmla="*/ 24 h 158"/>
                  <a:gd name="T16" fmla="*/ 67 w 226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6" h="158">
                    <a:moveTo>
                      <a:pt x="67" y="158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0" y="59"/>
                      <a:pt x="2" y="51"/>
                      <a:pt x="8" y="47"/>
                    </a:cubicBezTo>
                    <a:cubicBezTo>
                      <a:pt x="14" y="43"/>
                      <a:pt x="22" y="45"/>
                      <a:pt x="26" y="51"/>
                    </a:cubicBezTo>
                    <a:cubicBezTo>
                      <a:pt x="72" y="120"/>
                      <a:pt x="72" y="120"/>
                      <a:pt x="72" y="120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9" y="0"/>
                      <a:pt x="217" y="0"/>
                      <a:pt x="222" y="6"/>
                    </a:cubicBezTo>
                    <a:cubicBezTo>
                      <a:pt x="226" y="11"/>
                      <a:pt x="226" y="19"/>
                      <a:pt x="221" y="24"/>
                    </a:cubicBezTo>
                    <a:lnTo>
                      <a:pt x="67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47" name="íšḻîḓè"/>
              <p:cNvSpPr/>
              <p:nvPr/>
            </p:nvSpPr>
            <p:spPr bwMode="auto">
              <a:xfrm>
                <a:off x="2695" y="1743"/>
                <a:ext cx="160" cy="112"/>
              </a:xfrm>
              <a:custGeom>
                <a:avLst/>
                <a:gdLst>
                  <a:gd name="T0" fmla="*/ 46 w 158"/>
                  <a:gd name="T1" fmla="*/ 111 h 111"/>
                  <a:gd name="T2" fmla="*/ 2 w 158"/>
                  <a:gd name="T3" fmla="*/ 46 h 111"/>
                  <a:gd name="T4" fmla="*/ 5 w 158"/>
                  <a:gd name="T5" fmla="*/ 34 h 111"/>
                  <a:gd name="T6" fmla="*/ 17 w 158"/>
                  <a:gd name="T7" fmla="*/ 36 h 111"/>
                  <a:gd name="T8" fmla="*/ 50 w 158"/>
                  <a:gd name="T9" fmla="*/ 84 h 111"/>
                  <a:gd name="T10" fmla="*/ 142 w 158"/>
                  <a:gd name="T11" fmla="*/ 4 h 111"/>
                  <a:gd name="T12" fmla="*/ 154 w 158"/>
                  <a:gd name="T13" fmla="*/ 5 h 111"/>
                  <a:gd name="T14" fmla="*/ 154 w 158"/>
                  <a:gd name="T15" fmla="*/ 17 h 111"/>
                  <a:gd name="T16" fmla="*/ 46 w 158"/>
                  <a:gd name="T1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8" h="111">
                    <a:moveTo>
                      <a:pt x="46" y="111"/>
                    </a:moveTo>
                    <a:cubicBezTo>
                      <a:pt x="2" y="46"/>
                      <a:pt x="2" y="46"/>
                      <a:pt x="2" y="46"/>
                    </a:cubicBezTo>
                    <a:cubicBezTo>
                      <a:pt x="0" y="42"/>
                      <a:pt x="1" y="37"/>
                      <a:pt x="5" y="34"/>
                    </a:cubicBezTo>
                    <a:cubicBezTo>
                      <a:pt x="9" y="31"/>
                      <a:pt x="14" y="32"/>
                      <a:pt x="17" y="36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142" y="4"/>
                      <a:pt x="142" y="4"/>
                      <a:pt x="142" y="4"/>
                    </a:cubicBezTo>
                    <a:cubicBezTo>
                      <a:pt x="146" y="0"/>
                      <a:pt x="151" y="1"/>
                      <a:pt x="154" y="5"/>
                    </a:cubicBezTo>
                    <a:cubicBezTo>
                      <a:pt x="158" y="8"/>
                      <a:pt x="157" y="14"/>
                      <a:pt x="154" y="17"/>
                    </a:cubicBezTo>
                    <a:lnTo>
                      <a:pt x="46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48" name="íś1íďe"/>
              <p:cNvSpPr/>
              <p:nvPr/>
            </p:nvSpPr>
            <p:spPr bwMode="auto">
              <a:xfrm>
                <a:off x="2070" y="561"/>
                <a:ext cx="128" cy="131"/>
              </a:xfrm>
              <a:custGeom>
                <a:avLst/>
                <a:gdLst>
                  <a:gd name="T0" fmla="*/ 72 w 128"/>
                  <a:gd name="T1" fmla="*/ 131 h 131"/>
                  <a:gd name="T2" fmla="*/ 45 w 128"/>
                  <a:gd name="T3" fmla="*/ 94 h 131"/>
                  <a:gd name="T4" fmla="*/ 0 w 128"/>
                  <a:gd name="T5" fmla="*/ 97 h 131"/>
                  <a:gd name="T6" fmla="*/ 25 w 128"/>
                  <a:gd name="T7" fmla="*/ 58 h 131"/>
                  <a:gd name="T8" fmla="*/ 10 w 128"/>
                  <a:gd name="T9" fmla="*/ 15 h 131"/>
                  <a:gd name="T10" fmla="*/ 53 w 128"/>
                  <a:gd name="T11" fmla="*/ 29 h 131"/>
                  <a:gd name="T12" fmla="*/ 89 w 128"/>
                  <a:gd name="T13" fmla="*/ 0 h 131"/>
                  <a:gd name="T14" fmla="*/ 90 w 128"/>
                  <a:gd name="T15" fmla="*/ 46 h 131"/>
                  <a:gd name="T16" fmla="*/ 128 w 128"/>
                  <a:gd name="T17" fmla="*/ 71 h 131"/>
                  <a:gd name="T18" fmla="*/ 85 w 128"/>
                  <a:gd name="T19" fmla="*/ 86 h 131"/>
                  <a:gd name="T20" fmla="*/ 72 w 128"/>
                  <a:gd name="T2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131">
                    <a:moveTo>
                      <a:pt x="72" y="131"/>
                    </a:moveTo>
                    <a:lnTo>
                      <a:pt x="45" y="94"/>
                    </a:lnTo>
                    <a:lnTo>
                      <a:pt x="0" y="97"/>
                    </a:lnTo>
                    <a:lnTo>
                      <a:pt x="25" y="58"/>
                    </a:lnTo>
                    <a:lnTo>
                      <a:pt x="10" y="15"/>
                    </a:lnTo>
                    <a:lnTo>
                      <a:pt x="53" y="29"/>
                    </a:lnTo>
                    <a:lnTo>
                      <a:pt x="89" y="0"/>
                    </a:lnTo>
                    <a:lnTo>
                      <a:pt x="90" y="46"/>
                    </a:lnTo>
                    <a:lnTo>
                      <a:pt x="128" y="71"/>
                    </a:lnTo>
                    <a:lnTo>
                      <a:pt x="85" y="86"/>
                    </a:lnTo>
                    <a:lnTo>
                      <a:pt x="72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49" name="ï$1idè"/>
              <p:cNvSpPr/>
              <p:nvPr/>
            </p:nvSpPr>
            <p:spPr bwMode="auto">
              <a:xfrm>
                <a:off x="2225" y="824"/>
                <a:ext cx="146" cy="162"/>
              </a:xfrm>
              <a:custGeom>
                <a:avLst/>
                <a:gdLst>
                  <a:gd name="T0" fmla="*/ 144 w 145"/>
                  <a:gd name="T1" fmla="*/ 77 h 160"/>
                  <a:gd name="T2" fmla="*/ 133 w 145"/>
                  <a:gd name="T3" fmla="*/ 109 h 160"/>
                  <a:gd name="T4" fmla="*/ 102 w 145"/>
                  <a:gd name="T5" fmla="*/ 123 h 160"/>
                  <a:gd name="T6" fmla="*/ 91 w 145"/>
                  <a:gd name="T7" fmla="*/ 119 h 160"/>
                  <a:gd name="T8" fmla="*/ 84 w 145"/>
                  <a:gd name="T9" fmla="*/ 108 h 160"/>
                  <a:gd name="T10" fmla="*/ 74 w 145"/>
                  <a:gd name="T11" fmla="*/ 119 h 160"/>
                  <a:gd name="T12" fmla="*/ 61 w 145"/>
                  <a:gd name="T13" fmla="*/ 122 h 160"/>
                  <a:gd name="T14" fmla="*/ 43 w 145"/>
                  <a:gd name="T15" fmla="*/ 112 h 160"/>
                  <a:gd name="T16" fmla="*/ 38 w 145"/>
                  <a:gd name="T17" fmla="*/ 85 h 160"/>
                  <a:gd name="T18" fmla="*/ 50 w 145"/>
                  <a:gd name="T19" fmla="*/ 50 h 160"/>
                  <a:gd name="T20" fmla="*/ 75 w 145"/>
                  <a:gd name="T21" fmla="*/ 37 h 160"/>
                  <a:gd name="T22" fmla="*/ 91 w 145"/>
                  <a:gd name="T23" fmla="*/ 40 h 160"/>
                  <a:gd name="T24" fmla="*/ 104 w 145"/>
                  <a:gd name="T25" fmla="*/ 46 h 160"/>
                  <a:gd name="T26" fmla="*/ 104 w 145"/>
                  <a:gd name="T27" fmla="*/ 47 h 160"/>
                  <a:gd name="T28" fmla="*/ 104 w 145"/>
                  <a:gd name="T29" fmla="*/ 47 h 160"/>
                  <a:gd name="T30" fmla="*/ 100 w 145"/>
                  <a:gd name="T31" fmla="*/ 96 h 160"/>
                  <a:gd name="T32" fmla="*/ 101 w 145"/>
                  <a:gd name="T33" fmla="*/ 107 h 160"/>
                  <a:gd name="T34" fmla="*/ 106 w 145"/>
                  <a:gd name="T35" fmla="*/ 110 h 160"/>
                  <a:gd name="T36" fmla="*/ 122 w 145"/>
                  <a:gd name="T37" fmla="*/ 101 h 160"/>
                  <a:gd name="T38" fmla="*/ 128 w 145"/>
                  <a:gd name="T39" fmla="*/ 77 h 160"/>
                  <a:gd name="T40" fmla="*/ 117 w 145"/>
                  <a:gd name="T41" fmla="*/ 30 h 160"/>
                  <a:gd name="T42" fmla="*/ 76 w 145"/>
                  <a:gd name="T43" fmla="*/ 13 h 160"/>
                  <a:gd name="T44" fmla="*/ 35 w 145"/>
                  <a:gd name="T45" fmla="*/ 31 h 160"/>
                  <a:gd name="T46" fmla="*/ 18 w 145"/>
                  <a:gd name="T47" fmla="*/ 80 h 160"/>
                  <a:gd name="T48" fmla="*/ 31 w 145"/>
                  <a:gd name="T49" fmla="*/ 128 h 160"/>
                  <a:gd name="T50" fmla="*/ 71 w 145"/>
                  <a:gd name="T51" fmla="*/ 145 h 160"/>
                  <a:gd name="T52" fmla="*/ 86 w 145"/>
                  <a:gd name="T53" fmla="*/ 144 h 160"/>
                  <a:gd name="T54" fmla="*/ 99 w 145"/>
                  <a:gd name="T55" fmla="*/ 139 h 160"/>
                  <a:gd name="T56" fmla="*/ 102 w 145"/>
                  <a:gd name="T57" fmla="*/ 152 h 160"/>
                  <a:gd name="T58" fmla="*/ 88 w 145"/>
                  <a:gd name="T59" fmla="*/ 158 h 160"/>
                  <a:gd name="T60" fmla="*/ 70 w 145"/>
                  <a:gd name="T61" fmla="*/ 160 h 160"/>
                  <a:gd name="T62" fmla="*/ 18 w 145"/>
                  <a:gd name="T63" fmla="*/ 138 h 160"/>
                  <a:gd name="T64" fmla="*/ 1 w 145"/>
                  <a:gd name="T65" fmla="*/ 80 h 160"/>
                  <a:gd name="T66" fmla="*/ 23 w 145"/>
                  <a:gd name="T67" fmla="*/ 21 h 160"/>
                  <a:gd name="T68" fmla="*/ 77 w 145"/>
                  <a:gd name="T69" fmla="*/ 0 h 160"/>
                  <a:gd name="T70" fmla="*/ 127 w 145"/>
                  <a:gd name="T71" fmla="*/ 20 h 160"/>
                  <a:gd name="T72" fmla="*/ 144 w 145"/>
                  <a:gd name="T73" fmla="*/ 77 h 160"/>
                  <a:gd name="T74" fmla="*/ 57 w 145"/>
                  <a:gd name="T75" fmla="*/ 85 h 160"/>
                  <a:gd name="T76" fmla="*/ 59 w 145"/>
                  <a:gd name="T77" fmla="*/ 102 h 160"/>
                  <a:gd name="T78" fmla="*/ 67 w 145"/>
                  <a:gd name="T79" fmla="*/ 107 h 160"/>
                  <a:gd name="T80" fmla="*/ 75 w 145"/>
                  <a:gd name="T81" fmla="*/ 105 h 160"/>
                  <a:gd name="T82" fmla="*/ 82 w 145"/>
                  <a:gd name="T83" fmla="*/ 97 h 160"/>
                  <a:gd name="T84" fmla="*/ 82 w 145"/>
                  <a:gd name="T85" fmla="*/ 96 h 160"/>
                  <a:gd name="T86" fmla="*/ 82 w 145"/>
                  <a:gd name="T87" fmla="*/ 96 h 160"/>
                  <a:gd name="T88" fmla="*/ 86 w 145"/>
                  <a:gd name="T89" fmla="*/ 53 h 160"/>
                  <a:gd name="T90" fmla="*/ 82 w 145"/>
                  <a:gd name="T91" fmla="*/ 52 h 160"/>
                  <a:gd name="T92" fmla="*/ 78 w 145"/>
                  <a:gd name="T93" fmla="*/ 52 h 160"/>
                  <a:gd name="T94" fmla="*/ 64 w 145"/>
                  <a:gd name="T95" fmla="*/ 60 h 160"/>
                  <a:gd name="T96" fmla="*/ 57 w 145"/>
                  <a:gd name="T97" fmla="*/ 85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5" h="160">
                    <a:moveTo>
                      <a:pt x="144" y="77"/>
                    </a:moveTo>
                    <a:cubicBezTo>
                      <a:pt x="143" y="89"/>
                      <a:pt x="139" y="100"/>
                      <a:pt x="133" y="109"/>
                    </a:cubicBezTo>
                    <a:cubicBezTo>
                      <a:pt x="126" y="118"/>
                      <a:pt x="116" y="123"/>
                      <a:pt x="102" y="123"/>
                    </a:cubicBezTo>
                    <a:cubicBezTo>
                      <a:pt x="98" y="123"/>
                      <a:pt x="94" y="121"/>
                      <a:pt x="91" y="119"/>
                    </a:cubicBezTo>
                    <a:cubicBezTo>
                      <a:pt x="87" y="116"/>
                      <a:pt x="85" y="113"/>
                      <a:pt x="84" y="108"/>
                    </a:cubicBezTo>
                    <a:cubicBezTo>
                      <a:pt x="81" y="113"/>
                      <a:pt x="78" y="117"/>
                      <a:pt x="74" y="119"/>
                    </a:cubicBezTo>
                    <a:cubicBezTo>
                      <a:pt x="71" y="121"/>
                      <a:pt x="66" y="122"/>
                      <a:pt x="61" y="122"/>
                    </a:cubicBezTo>
                    <a:cubicBezTo>
                      <a:pt x="53" y="122"/>
                      <a:pt x="47" y="119"/>
                      <a:pt x="43" y="112"/>
                    </a:cubicBezTo>
                    <a:cubicBezTo>
                      <a:pt x="38" y="105"/>
                      <a:pt x="37" y="96"/>
                      <a:pt x="38" y="85"/>
                    </a:cubicBezTo>
                    <a:cubicBezTo>
                      <a:pt x="39" y="71"/>
                      <a:pt x="43" y="59"/>
                      <a:pt x="50" y="50"/>
                    </a:cubicBezTo>
                    <a:cubicBezTo>
                      <a:pt x="57" y="42"/>
                      <a:pt x="65" y="37"/>
                      <a:pt x="75" y="37"/>
                    </a:cubicBezTo>
                    <a:cubicBezTo>
                      <a:pt x="81" y="37"/>
                      <a:pt x="87" y="38"/>
                      <a:pt x="91" y="40"/>
                    </a:cubicBezTo>
                    <a:cubicBezTo>
                      <a:pt x="95" y="41"/>
                      <a:pt x="99" y="43"/>
                      <a:pt x="104" y="46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4" y="47"/>
                      <a:pt x="104" y="47"/>
                      <a:pt x="104" y="47"/>
                    </a:cubicBezTo>
                    <a:cubicBezTo>
                      <a:pt x="100" y="96"/>
                      <a:pt x="100" y="96"/>
                      <a:pt x="100" y="96"/>
                    </a:cubicBezTo>
                    <a:cubicBezTo>
                      <a:pt x="99" y="101"/>
                      <a:pt x="100" y="105"/>
                      <a:pt x="101" y="107"/>
                    </a:cubicBezTo>
                    <a:cubicBezTo>
                      <a:pt x="102" y="109"/>
                      <a:pt x="104" y="110"/>
                      <a:pt x="106" y="110"/>
                    </a:cubicBezTo>
                    <a:cubicBezTo>
                      <a:pt x="112" y="110"/>
                      <a:pt x="118" y="107"/>
                      <a:pt x="122" y="101"/>
                    </a:cubicBezTo>
                    <a:cubicBezTo>
                      <a:pt x="126" y="94"/>
                      <a:pt x="128" y="87"/>
                      <a:pt x="128" y="77"/>
                    </a:cubicBezTo>
                    <a:cubicBezTo>
                      <a:pt x="129" y="57"/>
                      <a:pt x="125" y="41"/>
                      <a:pt x="117" y="30"/>
                    </a:cubicBezTo>
                    <a:cubicBezTo>
                      <a:pt x="108" y="19"/>
                      <a:pt x="94" y="13"/>
                      <a:pt x="76" y="13"/>
                    </a:cubicBezTo>
                    <a:cubicBezTo>
                      <a:pt x="59" y="13"/>
                      <a:pt x="45" y="19"/>
                      <a:pt x="35" y="31"/>
                    </a:cubicBezTo>
                    <a:cubicBezTo>
                      <a:pt x="24" y="43"/>
                      <a:pt x="19" y="60"/>
                      <a:pt x="18" y="80"/>
                    </a:cubicBezTo>
                    <a:cubicBezTo>
                      <a:pt x="17" y="100"/>
                      <a:pt x="21" y="116"/>
                      <a:pt x="31" y="128"/>
                    </a:cubicBezTo>
                    <a:cubicBezTo>
                      <a:pt x="40" y="140"/>
                      <a:pt x="53" y="145"/>
                      <a:pt x="71" y="145"/>
                    </a:cubicBezTo>
                    <a:cubicBezTo>
                      <a:pt x="76" y="145"/>
                      <a:pt x="81" y="145"/>
                      <a:pt x="86" y="144"/>
                    </a:cubicBezTo>
                    <a:cubicBezTo>
                      <a:pt x="91" y="143"/>
                      <a:pt x="95" y="141"/>
                      <a:pt x="99" y="139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8" y="154"/>
                      <a:pt x="94" y="156"/>
                      <a:pt x="88" y="158"/>
                    </a:cubicBezTo>
                    <a:cubicBezTo>
                      <a:pt x="82" y="159"/>
                      <a:pt x="76" y="160"/>
                      <a:pt x="70" y="160"/>
                    </a:cubicBezTo>
                    <a:cubicBezTo>
                      <a:pt x="48" y="160"/>
                      <a:pt x="30" y="153"/>
                      <a:pt x="18" y="138"/>
                    </a:cubicBezTo>
                    <a:cubicBezTo>
                      <a:pt x="6" y="124"/>
                      <a:pt x="0" y="105"/>
                      <a:pt x="1" y="80"/>
                    </a:cubicBezTo>
                    <a:cubicBezTo>
                      <a:pt x="2" y="56"/>
                      <a:pt x="9" y="36"/>
                      <a:pt x="23" y="21"/>
                    </a:cubicBezTo>
                    <a:cubicBezTo>
                      <a:pt x="37" y="7"/>
                      <a:pt x="54" y="0"/>
                      <a:pt x="77" y="0"/>
                    </a:cubicBezTo>
                    <a:cubicBezTo>
                      <a:pt x="99" y="0"/>
                      <a:pt x="116" y="6"/>
                      <a:pt x="127" y="20"/>
                    </a:cubicBezTo>
                    <a:cubicBezTo>
                      <a:pt x="139" y="34"/>
                      <a:pt x="145" y="53"/>
                      <a:pt x="144" y="77"/>
                    </a:cubicBezTo>
                    <a:moveTo>
                      <a:pt x="57" y="85"/>
                    </a:moveTo>
                    <a:cubicBezTo>
                      <a:pt x="57" y="92"/>
                      <a:pt x="57" y="98"/>
                      <a:pt x="59" y="102"/>
                    </a:cubicBezTo>
                    <a:cubicBezTo>
                      <a:pt x="60" y="106"/>
                      <a:pt x="63" y="107"/>
                      <a:pt x="67" y="107"/>
                    </a:cubicBezTo>
                    <a:cubicBezTo>
                      <a:pt x="70" y="107"/>
                      <a:pt x="73" y="107"/>
                      <a:pt x="75" y="105"/>
                    </a:cubicBezTo>
                    <a:cubicBezTo>
                      <a:pt x="78" y="104"/>
                      <a:pt x="80" y="101"/>
                      <a:pt x="82" y="97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2" y="96"/>
                      <a:pt x="82" y="96"/>
                      <a:pt x="82" y="96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5" y="53"/>
                      <a:pt x="84" y="52"/>
                      <a:pt x="82" y="52"/>
                    </a:cubicBezTo>
                    <a:cubicBezTo>
                      <a:pt x="81" y="52"/>
                      <a:pt x="80" y="52"/>
                      <a:pt x="78" y="52"/>
                    </a:cubicBezTo>
                    <a:cubicBezTo>
                      <a:pt x="72" y="52"/>
                      <a:pt x="67" y="55"/>
                      <a:pt x="64" y="60"/>
                    </a:cubicBezTo>
                    <a:cubicBezTo>
                      <a:pt x="60" y="66"/>
                      <a:pt x="58" y="74"/>
                      <a:pt x="57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50" name="íṧļíḍe"/>
              <p:cNvSpPr/>
              <p:nvPr/>
            </p:nvSpPr>
            <p:spPr bwMode="auto">
              <a:xfrm>
                <a:off x="1566" y="634"/>
                <a:ext cx="146" cy="167"/>
              </a:xfrm>
              <a:custGeom>
                <a:avLst/>
                <a:gdLst>
                  <a:gd name="T0" fmla="*/ 143 w 144"/>
                  <a:gd name="T1" fmla="*/ 72 h 165"/>
                  <a:gd name="T2" fmla="*/ 136 w 144"/>
                  <a:gd name="T3" fmla="*/ 105 h 165"/>
                  <a:gd name="T4" fmla="*/ 107 w 144"/>
                  <a:gd name="T5" fmla="*/ 122 h 165"/>
                  <a:gd name="T6" fmla="*/ 95 w 144"/>
                  <a:gd name="T7" fmla="*/ 120 h 165"/>
                  <a:gd name="T8" fmla="*/ 87 w 144"/>
                  <a:gd name="T9" fmla="*/ 110 h 165"/>
                  <a:gd name="T10" fmla="*/ 79 w 144"/>
                  <a:gd name="T11" fmla="*/ 122 h 165"/>
                  <a:gd name="T12" fmla="*/ 67 w 144"/>
                  <a:gd name="T13" fmla="*/ 127 h 165"/>
                  <a:gd name="T14" fmla="*/ 47 w 144"/>
                  <a:gd name="T15" fmla="*/ 119 h 165"/>
                  <a:gd name="T16" fmla="*/ 39 w 144"/>
                  <a:gd name="T17" fmla="*/ 93 h 165"/>
                  <a:gd name="T18" fmla="*/ 47 w 144"/>
                  <a:gd name="T19" fmla="*/ 57 h 165"/>
                  <a:gd name="T20" fmla="*/ 70 w 144"/>
                  <a:gd name="T21" fmla="*/ 41 h 165"/>
                  <a:gd name="T22" fmla="*/ 86 w 144"/>
                  <a:gd name="T23" fmla="*/ 41 h 165"/>
                  <a:gd name="T24" fmla="*/ 100 w 144"/>
                  <a:gd name="T25" fmla="*/ 46 h 165"/>
                  <a:gd name="T26" fmla="*/ 100 w 144"/>
                  <a:gd name="T27" fmla="*/ 47 h 165"/>
                  <a:gd name="T28" fmla="*/ 100 w 144"/>
                  <a:gd name="T29" fmla="*/ 47 h 165"/>
                  <a:gd name="T30" fmla="*/ 102 w 144"/>
                  <a:gd name="T31" fmla="*/ 96 h 165"/>
                  <a:gd name="T32" fmla="*/ 104 w 144"/>
                  <a:gd name="T33" fmla="*/ 107 h 165"/>
                  <a:gd name="T34" fmla="*/ 110 w 144"/>
                  <a:gd name="T35" fmla="*/ 109 h 165"/>
                  <a:gd name="T36" fmla="*/ 124 w 144"/>
                  <a:gd name="T37" fmla="*/ 98 h 165"/>
                  <a:gd name="T38" fmla="*/ 128 w 144"/>
                  <a:gd name="T39" fmla="*/ 74 h 165"/>
                  <a:gd name="T40" fmla="*/ 111 w 144"/>
                  <a:gd name="T41" fmla="*/ 28 h 165"/>
                  <a:gd name="T42" fmla="*/ 69 w 144"/>
                  <a:gd name="T43" fmla="*/ 16 h 165"/>
                  <a:gd name="T44" fmla="*/ 30 w 144"/>
                  <a:gd name="T45" fmla="*/ 39 h 165"/>
                  <a:gd name="T46" fmla="*/ 19 w 144"/>
                  <a:gd name="T47" fmla="*/ 90 h 165"/>
                  <a:gd name="T48" fmla="*/ 37 w 144"/>
                  <a:gd name="T49" fmla="*/ 136 h 165"/>
                  <a:gd name="T50" fmla="*/ 79 w 144"/>
                  <a:gd name="T51" fmla="*/ 149 h 165"/>
                  <a:gd name="T52" fmla="*/ 93 w 144"/>
                  <a:gd name="T53" fmla="*/ 145 h 165"/>
                  <a:gd name="T54" fmla="*/ 106 w 144"/>
                  <a:gd name="T55" fmla="*/ 139 h 165"/>
                  <a:gd name="T56" fmla="*/ 111 w 144"/>
                  <a:gd name="T57" fmla="*/ 151 h 165"/>
                  <a:gd name="T58" fmla="*/ 97 w 144"/>
                  <a:gd name="T59" fmla="*/ 159 h 165"/>
                  <a:gd name="T60" fmla="*/ 80 w 144"/>
                  <a:gd name="T61" fmla="*/ 163 h 165"/>
                  <a:gd name="T62" fmla="*/ 26 w 144"/>
                  <a:gd name="T63" fmla="*/ 148 h 165"/>
                  <a:gd name="T64" fmla="*/ 2 w 144"/>
                  <a:gd name="T65" fmla="*/ 92 h 165"/>
                  <a:gd name="T66" fmla="*/ 17 w 144"/>
                  <a:gd name="T67" fmla="*/ 31 h 165"/>
                  <a:gd name="T68" fmla="*/ 67 w 144"/>
                  <a:gd name="T69" fmla="*/ 3 h 165"/>
                  <a:gd name="T70" fmla="*/ 120 w 144"/>
                  <a:gd name="T71" fmla="*/ 18 h 165"/>
                  <a:gd name="T72" fmla="*/ 143 w 144"/>
                  <a:gd name="T73" fmla="*/ 72 h 165"/>
                  <a:gd name="T74" fmla="*/ 58 w 144"/>
                  <a:gd name="T75" fmla="*/ 90 h 165"/>
                  <a:gd name="T76" fmla="*/ 62 w 144"/>
                  <a:gd name="T77" fmla="*/ 107 h 165"/>
                  <a:gd name="T78" fmla="*/ 70 w 144"/>
                  <a:gd name="T79" fmla="*/ 111 h 165"/>
                  <a:gd name="T80" fmla="*/ 79 w 144"/>
                  <a:gd name="T81" fmla="*/ 108 h 165"/>
                  <a:gd name="T82" fmla="*/ 85 w 144"/>
                  <a:gd name="T83" fmla="*/ 99 h 165"/>
                  <a:gd name="T84" fmla="*/ 85 w 144"/>
                  <a:gd name="T85" fmla="*/ 98 h 165"/>
                  <a:gd name="T86" fmla="*/ 85 w 144"/>
                  <a:gd name="T87" fmla="*/ 98 h 165"/>
                  <a:gd name="T88" fmla="*/ 83 w 144"/>
                  <a:gd name="T89" fmla="*/ 55 h 165"/>
                  <a:gd name="T90" fmla="*/ 79 w 144"/>
                  <a:gd name="T91" fmla="*/ 55 h 165"/>
                  <a:gd name="T92" fmla="*/ 75 w 144"/>
                  <a:gd name="T93" fmla="*/ 55 h 165"/>
                  <a:gd name="T94" fmla="*/ 62 w 144"/>
                  <a:gd name="T95" fmla="*/ 65 h 165"/>
                  <a:gd name="T96" fmla="*/ 58 w 144"/>
                  <a:gd name="T97" fmla="*/ 9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4" h="165">
                    <a:moveTo>
                      <a:pt x="143" y="72"/>
                    </a:moveTo>
                    <a:cubicBezTo>
                      <a:pt x="144" y="84"/>
                      <a:pt x="142" y="95"/>
                      <a:pt x="136" y="105"/>
                    </a:cubicBezTo>
                    <a:cubicBezTo>
                      <a:pt x="130" y="115"/>
                      <a:pt x="121" y="121"/>
                      <a:pt x="107" y="122"/>
                    </a:cubicBezTo>
                    <a:cubicBezTo>
                      <a:pt x="103" y="123"/>
                      <a:pt x="99" y="122"/>
                      <a:pt x="95" y="120"/>
                    </a:cubicBezTo>
                    <a:cubicBezTo>
                      <a:pt x="92" y="118"/>
                      <a:pt x="89" y="115"/>
                      <a:pt x="87" y="110"/>
                    </a:cubicBezTo>
                    <a:cubicBezTo>
                      <a:pt x="85" y="115"/>
                      <a:pt x="83" y="119"/>
                      <a:pt x="79" y="122"/>
                    </a:cubicBezTo>
                    <a:cubicBezTo>
                      <a:pt x="76" y="125"/>
                      <a:pt x="72" y="126"/>
                      <a:pt x="67" y="127"/>
                    </a:cubicBezTo>
                    <a:cubicBezTo>
                      <a:pt x="59" y="128"/>
                      <a:pt x="52" y="125"/>
                      <a:pt x="47" y="119"/>
                    </a:cubicBezTo>
                    <a:cubicBezTo>
                      <a:pt x="42" y="113"/>
                      <a:pt x="39" y="104"/>
                      <a:pt x="39" y="93"/>
                    </a:cubicBezTo>
                    <a:cubicBezTo>
                      <a:pt x="39" y="78"/>
                      <a:pt x="42" y="66"/>
                      <a:pt x="47" y="57"/>
                    </a:cubicBezTo>
                    <a:cubicBezTo>
                      <a:pt x="53" y="47"/>
                      <a:pt x="61" y="42"/>
                      <a:pt x="70" y="41"/>
                    </a:cubicBezTo>
                    <a:cubicBezTo>
                      <a:pt x="77" y="40"/>
                      <a:pt x="82" y="40"/>
                      <a:pt x="86" y="41"/>
                    </a:cubicBezTo>
                    <a:cubicBezTo>
                      <a:pt x="90" y="42"/>
                      <a:pt x="95" y="44"/>
                      <a:pt x="100" y="46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0" y="47"/>
                      <a:pt x="100" y="47"/>
                      <a:pt x="100" y="47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101"/>
                      <a:pt x="103" y="105"/>
                      <a:pt x="104" y="107"/>
                    </a:cubicBezTo>
                    <a:cubicBezTo>
                      <a:pt x="106" y="109"/>
                      <a:pt x="107" y="109"/>
                      <a:pt x="110" y="109"/>
                    </a:cubicBezTo>
                    <a:cubicBezTo>
                      <a:pt x="116" y="108"/>
                      <a:pt x="121" y="105"/>
                      <a:pt x="124" y="98"/>
                    </a:cubicBezTo>
                    <a:cubicBezTo>
                      <a:pt x="127" y="91"/>
                      <a:pt x="129" y="83"/>
                      <a:pt x="128" y="74"/>
                    </a:cubicBezTo>
                    <a:cubicBezTo>
                      <a:pt x="126" y="54"/>
                      <a:pt x="121" y="39"/>
                      <a:pt x="111" y="28"/>
                    </a:cubicBezTo>
                    <a:cubicBezTo>
                      <a:pt x="101" y="18"/>
                      <a:pt x="87" y="14"/>
                      <a:pt x="69" y="16"/>
                    </a:cubicBezTo>
                    <a:cubicBezTo>
                      <a:pt x="52" y="18"/>
                      <a:pt x="39" y="26"/>
                      <a:pt x="30" y="39"/>
                    </a:cubicBezTo>
                    <a:cubicBezTo>
                      <a:pt x="21" y="52"/>
                      <a:pt x="17" y="69"/>
                      <a:pt x="19" y="90"/>
                    </a:cubicBezTo>
                    <a:cubicBezTo>
                      <a:pt x="20" y="110"/>
                      <a:pt x="26" y="125"/>
                      <a:pt x="37" y="136"/>
                    </a:cubicBezTo>
                    <a:cubicBezTo>
                      <a:pt x="47" y="146"/>
                      <a:pt x="61" y="151"/>
                      <a:pt x="79" y="149"/>
                    </a:cubicBezTo>
                    <a:cubicBezTo>
                      <a:pt x="84" y="148"/>
                      <a:pt x="88" y="147"/>
                      <a:pt x="93" y="145"/>
                    </a:cubicBezTo>
                    <a:cubicBezTo>
                      <a:pt x="98" y="143"/>
                      <a:pt x="103" y="141"/>
                      <a:pt x="106" y="139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7" y="154"/>
                      <a:pt x="103" y="157"/>
                      <a:pt x="97" y="159"/>
                    </a:cubicBezTo>
                    <a:cubicBezTo>
                      <a:pt x="91" y="161"/>
                      <a:pt x="86" y="162"/>
                      <a:pt x="80" y="163"/>
                    </a:cubicBezTo>
                    <a:cubicBezTo>
                      <a:pt x="58" y="165"/>
                      <a:pt x="39" y="160"/>
                      <a:pt x="26" y="148"/>
                    </a:cubicBezTo>
                    <a:cubicBezTo>
                      <a:pt x="12" y="135"/>
                      <a:pt x="4" y="116"/>
                      <a:pt x="2" y="92"/>
                    </a:cubicBezTo>
                    <a:cubicBezTo>
                      <a:pt x="0" y="67"/>
                      <a:pt x="5" y="47"/>
                      <a:pt x="17" y="31"/>
                    </a:cubicBezTo>
                    <a:cubicBezTo>
                      <a:pt x="29" y="15"/>
                      <a:pt x="45" y="6"/>
                      <a:pt x="67" y="3"/>
                    </a:cubicBezTo>
                    <a:cubicBezTo>
                      <a:pt x="89" y="0"/>
                      <a:pt x="107" y="5"/>
                      <a:pt x="120" y="18"/>
                    </a:cubicBezTo>
                    <a:cubicBezTo>
                      <a:pt x="134" y="30"/>
                      <a:pt x="141" y="48"/>
                      <a:pt x="143" y="72"/>
                    </a:cubicBezTo>
                    <a:moveTo>
                      <a:pt x="58" y="90"/>
                    </a:moveTo>
                    <a:cubicBezTo>
                      <a:pt x="59" y="98"/>
                      <a:pt x="60" y="103"/>
                      <a:pt x="62" y="107"/>
                    </a:cubicBezTo>
                    <a:cubicBezTo>
                      <a:pt x="64" y="110"/>
                      <a:pt x="67" y="112"/>
                      <a:pt x="70" y="111"/>
                    </a:cubicBezTo>
                    <a:cubicBezTo>
                      <a:pt x="73" y="111"/>
                      <a:pt x="76" y="110"/>
                      <a:pt x="79" y="108"/>
                    </a:cubicBezTo>
                    <a:cubicBezTo>
                      <a:pt x="81" y="106"/>
                      <a:pt x="83" y="103"/>
                      <a:pt x="85" y="99"/>
                    </a:cubicBezTo>
                    <a:cubicBezTo>
                      <a:pt x="85" y="99"/>
                      <a:pt x="85" y="99"/>
                      <a:pt x="85" y="98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2" y="55"/>
                      <a:pt x="81" y="55"/>
                      <a:pt x="79" y="55"/>
                    </a:cubicBezTo>
                    <a:cubicBezTo>
                      <a:pt x="78" y="55"/>
                      <a:pt x="77" y="55"/>
                      <a:pt x="75" y="55"/>
                    </a:cubicBezTo>
                    <a:cubicBezTo>
                      <a:pt x="69" y="56"/>
                      <a:pt x="64" y="59"/>
                      <a:pt x="62" y="65"/>
                    </a:cubicBezTo>
                    <a:cubicBezTo>
                      <a:pt x="59" y="71"/>
                      <a:pt x="58" y="79"/>
                      <a:pt x="58" y="9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51" name="ï$1iḍé"/>
              <p:cNvSpPr/>
              <p:nvPr/>
            </p:nvSpPr>
            <p:spPr bwMode="auto">
              <a:xfrm>
                <a:off x="3023" y="1841"/>
                <a:ext cx="56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2" name="ï$1ïḍê"/>
              <p:cNvSpPr/>
              <p:nvPr/>
            </p:nvSpPr>
            <p:spPr bwMode="auto">
              <a:xfrm>
                <a:off x="3017" y="1926"/>
                <a:ext cx="67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3" name="íSļîde"/>
              <p:cNvSpPr/>
              <p:nvPr/>
            </p:nvSpPr>
            <p:spPr bwMode="auto">
              <a:xfrm>
                <a:off x="2992" y="1823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7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7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6" y="174"/>
                      <a:pt x="18" y="157"/>
                      <a:pt x="18" y="135"/>
                    </a:cubicBezTo>
                    <a:cubicBezTo>
                      <a:pt x="18" y="114"/>
                      <a:pt x="36" y="96"/>
                      <a:pt x="57" y="96"/>
                    </a:cubicBezTo>
                    <a:cubicBezTo>
                      <a:pt x="79" y="96"/>
                      <a:pt x="96" y="114"/>
                      <a:pt x="96" y="135"/>
                    </a:cubicBezTo>
                    <a:cubicBezTo>
                      <a:pt x="96" y="157"/>
                      <a:pt x="79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îśľíḑe"/>
              <p:cNvSpPr/>
              <p:nvPr/>
            </p:nvSpPr>
            <p:spPr bwMode="auto">
              <a:xfrm>
                <a:off x="2467" y="849"/>
                <a:ext cx="55" cy="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ïṩḷiḑe"/>
              <p:cNvSpPr/>
              <p:nvPr/>
            </p:nvSpPr>
            <p:spPr bwMode="auto">
              <a:xfrm>
                <a:off x="2462" y="934"/>
                <a:ext cx="66" cy="6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íSľïḓé"/>
              <p:cNvSpPr/>
              <p:nvPr/>
            </p:nvSpPr>
            <p:spPr bwMode="auto">
              <a:xfrm>
                <a:off x="2437" y="831"/>
                <a:ext cx="116" cy="187"/>
              </a:xfrm>
              <a:custGeom>
                <a:avLst/>
                <a:gdLst>
                  <a:gd name="T0" fmla="*/ 0 w 114"/>
                  <a:gd name="T1" fmla="*/ 185 h 185"/>
                  <a:gd name="T2" fmla="*/ 114 w 114"/>
                  <a:gd name="T3" fmla="*/ 185 h 185"/>
                  <a:gd name="T4" fmla="*/ 114 w 114"/>
                  <a:gd name="T5" fmla="*/ 0 h 185"/>
                  <a:gd name="T6" fmla="*/ 0 w 114"/>
                  <a:gd name="T7" fmla="*/ 0 h 185"/>
                  <a:gd name="T8" fmla="*/ 0 w 114"/>
                  <a:gd name="T9" fmla="*/ 185 h 185"/>
                  <a:gd name="T10" fmla="*/ 57 w 114"/>
                  <a:gd name="T11" fmla="*/ 11 h 185"/>
                  <a:gd name="T12" fmla="*/ 91 w 114"/>
                  <a:gd name="T13" fmla="*/ 45 h 185"/>
                  <a:gd name="T14" fmla="*/ 57 w 114"/>
                  <a:gd name="T15" fmla="*/ 79 h 185"/>
                  <a:gd name="T16" fmla="*/ 23 w 114"/>
                  <a:gd name="T17" fmla="*/ 45 h 185"/>
                  <a:gd name="T18" fmla="*/ 57 w 114"/>
                  <a:gd name="T19" fmla="*/ 11 h 185"/>
                  <a:gd name="T20" fmla="*/ 57 w 114"/>
                  <a:gd name="T21" fmla="*/ 174 h 185"/>
                  <a:gd name="T22" fmla="*/ 18 w 114"/>
                  <a:gd name="T23" fmla="*/ 135 h 185"/>
                  <a:gd name="T24" fmla="*/ 57 w 114"/>
                  <a:gd name="T25" fmla="*/ 96 h 185"/>
                  <a:gd name="T26" fmla="*/ 96 w 114"/>
                  <a:gd name="T27" fmla="*/ 135 h 185"/>
                  <a:gd name="T28" fmla="*/ 57 w 114"/>
                  <a:gd name="T29" fmla="*/ 17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4" h="185">
                    <a:moveTo>
                      <a:pt x="0" y="185"/>
                    </a:moveTo>
                    <a:cubicBezTo>
                      <a:pt x="114" y="185"/>
                      <a:pt x="114" y="185"/>
                      <a:pt x="114" y="185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85"/>
                    </a:lnTo>
                    <a:close/>
                    <a:moveTo>
                      <a:pt x="57" y="11"/>
                    </a:moveTo>
                    <a:cubicBezTo>
                      <a:pt x="76" y="11"/>
                      <a:pt x="91" y="26"/>
                      <a:pt x="91" y="45"/>
                    </a:cubicBezTo>
                    <a:cubicBezTo>
                      <a:pt x="91" y="64"/>
                      <a:pt x="76" y="79"/>
                      <a:pt x="57" y="79"/>
                    </a:cubicBezTo>
                    <a:cubicBezTo>
                      <a:pt x="38" y="79"/>
                      <a:pt x="23" y="64"/>
                      <a:pt x="23" y="45"/>
                    </a:cubicBezTo>
                    <a:cubicBezTo>
                      <a:pt x="23" y="26"/>
                      <a:pt x="38" y="11"/>
                      <a:pt x="57" y="11"/>
                    </a:cubicBezTo>
                    <a:moveTo>
                      <a:pt x="57" y="174"/>
                    </a:moveTo>
                    <a:cubicBezTo>
                      <a:pt x="35" y="174"/>
                      <a:pt x="18" y="156"/>
                      <a:pt x="18" y="135"/>
                    </a:cubicBezTo>
                    <a:cubicBezTo>
                      <a:pt x="18" y="113"/>
                      <a:pt x="35" y="96"/>
                      <a:pt x="57" y="96"/>
                    </a:cubicBezTo>
                    <a:cubicBezTo>
                      <a:pt x="78" y="96"/>
                      <a:pt x="96" y="113"/>
                      <a:pt x="96" y="135"/>
                    </a:cubicBezTo>
                    <a:cubicBezTo>
                      <a:pt x="96" y="156"/>
                      <a:pt x="78" y="174"/>
                      <a:pt x="57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57" name="íśḻíḍé"/>
              <p:cNvSpPr/>
              <p:nvPr/>
            </p:nvSpPr>
            <p:spPr bwMode="auto">
              <a:xfrm>
                <a:off x="3157" y="1786"/>
                <a:ext cx="161" cy="165"/>
              </a:xfrm>
              <a:custGeom>
                <a:avLst/>
                <a:gdLst>
                  <a:gd name="T0" fmla="*/ 125 w 161"/>
                  <a:gd name="T1" fmla="*/ 45 h 165"/>
                  <a:gd name="T2" fmla="*/ 125 w 161"/>
                  <a:gd name="T3" fmla="*/ 5 h 165"/>
                  <a:gd name="T4" fmla="*/ 107 w 161"/>
                  <a:gd name="T5" fmla="*/ 5 h 165"/>
                  <a:gd name="T6" fmla="*/ 107 w 161"/>
                  <a:gd name="T7" fmla="*/ 27 h 165"/>
                  <a:gd name="T8" fmla="*/ 81 w 161"/>
                  <a:gd name="T9" fmla="*/ 0 h 165"/>
                  <a:gd name="T10" fmla="*/ 0 w 161"/>
                  <a:gd name="T11" fmla="*/ 81 h 165"/>
                  <a:gd name="T12" fmla="*/ 19 w 161"/>
                  <a:gd name="T13" fmla="*/ 81 h 165"/>
                  <a:gd name="T14" fmla="*/ 19 w 161"/>
                  <a:gd name="T15" fmla="*/ 165 h 165"/>
                  <a:gd name="T16" fmla="*/ 62 w 161"/>
                  <a:gd name="T17" fmla="*/ 165 h 165"/>
                  <a:gd name="T18" fmla="*/ 62 w 161"/>
                  <a:gd name="T19" fmla="*/ 114 h 165"/>
                  <a:gd name="T20" fmla="*/ 99 w 161"/>
                  <a:gd name="T21" fmla="*/ 114 h 165"/>
                  <a:gd name="T22" fmla="*/ 99 w 161"/>
                  <a:gd name="T23" fmla="*/ 165 h 165"/>
                  <a:gd name="T24" fmla="*/ 142 w 161"/>
                  <a:gd name="T25" fmla="*/ 165 h 165"/>
                  <a:gd name="T26" fmla="*/ 142 w 161"/>
                  <a:gd name="T27" fmla="*/ 81 h 165"/>
                  <a:gd name="T28" fmla="*/ 161 w 161"/>
                  <a:gd name="T29" fmla="*/ 81 h 165"/>
                  <a:gd name="T30" fmla="*/ 125 w 161"/>
                  <a:gd name="T31" fmla="*/ 4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1" h="165">
                    <a:moveTo>
                      <a:pt x="125" y="45"/>
                    </a:moveTo>
                    <a:lnTo>
                      <a:pt x="125" y="5"/>
                    </a:lnTo>
                    <a:lnTo>
                      <a:pt x="107" y="5"/>
                    </a:lnTo>
                    <a:lnTo>
                      <a:pt x="107" y="27"/>
                    </a:lnTo>
                    <a:lnTo>
                      <a:pt x="81" y="0"/>
                    </a:lnTo>
                    <a:lnTo>
                      <a:pt x="0" y="81"/>
                    </a:lnTo>
                    <a:lnTo>
                      <a:pt x="19" y="81"/>
                    </a:lnTo>
                    <a:lnTo>
                      <a:pt x="19" y="165"/>
                    </a:lnTo>
                    <a:lnTo>
                      <a:pt x="62" y="165"/>
                    </a:lnTo>
                    <a:lnTo>
                      <a:pt x="62" y="114"/>
                    </a:lnTo>
                    <a:lnTo>
                      <a:pt x="99" y="114"/>
                    </a:lnTo>
                    <a:lnTo>
                      <a:pt x="99" y="165"/>
                    </a:lnTo>
                    <a:lnTo>
                      <a:pt x="142" y="165"/>
                    </a:lnTo>
                    <a:lnTo>
                      <a:pt x="142" y="81"/>
                    </a:lnTo>
                    <a:lnTo>
                      <a:pt x="161" y="81"/>
                    </a:lnTo>
                    <a:lnTo>
                      <a:pt x="125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58" name="ïSḷíḓê"/>
              <p:cNvSpPr/>
              <p:nvPr/>
            </p:nvSpPr>
            <p:spPr bwMode="auto">
              <a:xfrm>
                <a:off x="2573" y="445"/>
                <a:ext cx="158" cy="143"/>
              </a:xfrm>
              <a:custGeom>
                <a:avLst/>
                <a:gdLst>
                  <a:gd name="T0" fmla="*/ 120 w 156"/>
                  <a:gd name="T1" fmla="*/ 0 h 141"/>
                  <a:gd name="T2" fmla="*/ 85 w 156"/>
                  <a:gd name="T3" fmla="*/ 30 h 141"/>
                  <a:gd name="T4" fmla="*/ 42 w 156"/>
                  <a:gd name="T5" fmla="*/ 30 h 141"/>
                  <a:gd name="T6" fmla="*/ 22 w 156"/>
                  <a:gd name="T7" fmla="*/ 15 h 141"/>
                  <a:gd name="T8" fmla="*/ 0 w 156"/>
                  <a:gd name="T9" fmla="*/ 37 h 141"/>
                  <a:gd name="T10" fmla="*/ 22 w 156"/>
                  <a:gd name="T11" fmla="*/ 59 h 141"/>
                  <a:gd name="T12" fmla="*/ 42 w 156"/>
                  <a:gd name="T13" fmla="*/ 43 h 141"/>
                  <a:gd name="T14" fmla="*/ 85 w 156"/>
                  <a:gd name="T15" fmla="*/ 43 h 141"/>
                  <a:gd name="T16" fmla="*/ 105 w 156"/>
                  <a:gd name="T17" fmla="*/ 68 h 141"/>
                  <a:gd name="T18" fmla="*/ 97 w 156"/>
                  <a:gd name="T19" fmla="*/ 97 h 141"/>
                  <a:gd name="T20" fmla="*/ 76 w 156"/>
                  <a:gd name="T21" fmla="*/ 119 h 141"/>
                  <a:gd name="T22" fmla="*/ 98 w 156"/>
                  <a:gd name="T23" fmla="*/ 141 h 141"/>
                  <a:gd name="T24" fmla="*/ 120 w 156"/>
                  <a:gd name="T25" fmla="*/ 119 h 141"/>
                  <a:gd name="T26" fmla="*/ 110 w 156"/>
                  <a:gd name="T27" fmla="*/ 100 h 141"/>
                  <a:gd name="T28" fmla="*/ 117 w 156"/>
                  <a:gd name="T29" fmla="*/ 71 h 141"/>
                  <a:gd name="T30" fmla="*/ 120 w 156"/>
                  <a:gd name="T31" fmla="*/ 71 h 141"/>
                  <a:gd name="T32" fmla="*/ 156 w 156"/>
                  <a:gd name="T33" fmla="*/ 36 h 141"/>
                  <a:gd name="T34" fmla="*/ 120 w 156"/>
                  <a:gd name="T3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6" h="141">
                    <a:moveTo>
                      <a:pt x="120" y="0"/>
                    </a:moveTo>
                    <a:cubicBezTo>
                      <a:pt x="102" y="0"/>
                      <a:pt x="88" y="13"/>
                      <a:pt x="85" y="30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39" y="22"/>
                      <a:pt x="31" y="15"/>
                      <a:pt x="22" y="15"/>
                    </a:cubicBezTo>
                    <a:cubicBezTo>
                      <a:pt x="10" y="15"/>
                      <a:pt x="0" y="25"/>
                      <a:pt x="0" y="37"/>
                    </a:cubicBezTo>
                    <a:cubicBezTo>
                      <a:pt x="0" y="49"/>
                      <a:pt x="10" y="59"/>
                      <a:pt x="22" y="59"/>
                    </a:cubicBezTo>
                    <a:cubicBezTo>
                      <a:pt x="32" y="59"/>
                      <a:pt x="40" y="52"/>
                      <a:pt x="42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7" y="54"/>
                      <a:pt x="95" y="63"/>
                      <a:pt x="105" y="68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86" y="98"/>
                      <a:pt x="76" y="107"/>
                      <a:pt x="76" y="119"/>
                    </a:cubicBezTo>
                    <a:cubicBezTo>
                      <a:pt x="76" y="131"/>
                      <a:pt x="86" y="141"/>
                      <a:pt x="98" y="141"/>
                    </a:cubicBezTo>
                    <a:cubicBezTo>
                      <a:pt x="110" y="141"/>
                      <a:pt x="120" y="131"/>
                      <a:pt x="120" y="119"/>
                    </a:cubicBezTo>
                    <a:cubicBezTo>
                      <a:pt x="120" y="111"/>
                      <a:pt x="116" y="104"/>
                      <a:pt x="110" y="100"/>
                    </a:cubicBezTo>
                    <a:cubicBezTo>
                      <a:pt x="117" y="71"/>
                      <a:pt x="117" y="71"/>
                      <a:pt x="117" y="71"/>
                    </a:cubicBezTo>
                    <a:cubicBezTo>
                      <a:pt x="118" y="71"/>
                      <a:pt x="119" y="71"/>
                      <a:pt x="120" y="71"/>
                    </a:cubicBezTo>
                    <a:cubicBezTo>
                      <a:pt x="140" y="71"/>
                      <a:pt x="156" y="55"/>
                      <a:pt x="156" y="36"/>
                    </a:cubicBezTo>
                    <a:cubicBezTo>
                      <a:pt x="156" y="16"/>
                      <a:pt x="140" y="0"/>
                      <a:pt x="1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59" name="ïŝḷíḓe"/>
              <p:cNvSpPr/>
              <p:nvPr/>
            </p:nvSpPr>
            <p:spPr bwMode="auto">
              <a:xfrm>
                <a:off x="3038" y="746"/>
                <a:ext cx="139" cy="162"/>
              </a:xfrm>
              <a:custGeom>
                <a:avLst/>
                <a:gdLst>
                  <a:gd name="T0" fmla="*/ 14 w 137"/>
                  <a:gd name="T1" fmla="*/ 94 h 160"/>
                  <a:gd name="T2" fmla="*/ 60 w 137"/>
                  <a:gd name="T3" fmla="*/ 97 h 160"/>
                  <a:gd name="T4" fmla="*/ 91 w 137"/>
                  <a:gd name="T5" fmla="*/ 126 h 160"/>
                  <a:gd name="T6" fmla="*/ 95 w 137"/>
                  <a:gd name="T7" fmla="*/ 151 h 160"/>
                  <a:gd name="T8" fmla="*/ 126 w 137"/>
                  <a:gd name="T9" fmla="*/ 151 h 160"/>
                  <a:gd name="T10" fmla="*/ 126 w 137"/>
                  <a:gd name="T11" fmla="*/ 120 h 160"/>
                  <a:gd name="T12" fmla="*/ 100 w 137"/>
                  <a:gd name="T13" fmla="*/ 117 h 160"/>
                  <a:gd name="T14" fmla="*/ 69 w 137"/>
                  <a:gd name="T15" fmla="*/ 88 h 160"/>
                  <a:gd name="T16" fmla="*/ 73 w 137"/>
                  <a:gd name="T17" fmla="*/ 56 h 160"/>
                  <a:gd name="T18" fmla="*/ 98 w 137"/>
                  <a:gd name="T19" fmla="*/ 40 h 160"/>
                  <a:gd name="T20" fmla="*/ 129 w 137"/>
                  <a:gd name="T21" fmla="*/ 39 h 160"/>
                  <a:gd name="T22" fmla="*/ 128 w 137"/>
                  <a:gd name="T23" fmla="*/ 8 h 160"/>
                  <a:gd name="T24" fmla="*/ 97 w 137"/>
                  <a:gd name="T25" fmla="*/ 8 h 160"/>
                  <a:gd name="T26" fmla="*/ 92 w 137"/>
                  <a:gd name="T27" fmla="*/ 29 h 160"/>
                  <a:gd name="T28" fmla="*/ 66 w 137"/>
                  <a:gd name="T29" fmla="*/ 45 h 160"/>
                  <a:gd name="T30" fmla="*/ 64 w 137"/>
                  <a:gd name="T31" fmla="*/ 43 h 160"/>
                  <a:gd name="T32" fmla="*/ 14 w 137"/>
                  <a:gd name="T33" fmla="*/ 43 h 160"/>
                  <a:gd name="T34" fmla="*/ 14 w 137"/>
                  <a:gd name="T35" fmla="*/ 94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7" h="160">
                    <a:moveTo>
                      <a:pt x="14" y="94"/>
                    </a:moveTo>
                    <a:cubicBezTo>
                      <a:pt x="27" y="106"/>
                      <a:pt x="46" y="107"/>
                      <a:pt x="60" y="97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87" y="134"/>
                      <a:pt x="88" y="145"/>
                      <a:pt x="95" y="151"/>
                    </a:cubicBezTo>
                    <a:cubicBezTo>
                      <a:pt x="104" y="160"/>
                      <a:pt x="118" y="159"/>
                      <a:pt x="126" y="151"/>
                    </a:cubicBezTo>
                    <a:cubicBezTo>
                      <a:pt x="134" y="142"/>
                      <a:pt x="134" y="129"/>
                      <a:pt x="126" y="120"/>
                    </a:cubicBezTo>
                    <a:cubicBezTo>
                      <a:pt x="119" y="113"/>
                      <a:pt x="108" y="112"/>
                      <a:pt x="100" y="117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75" y="78"/>
                      <a:pt x="77" y="66"/>
                      <a:pt x="73" y="56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107" y="48"/>
                      <a:pt x="120" y="47"/>
                      <a:pt x="129" y="39"/>
                    </a:cubicBezTo>
                    <a:cubicBezTo>
                      <a:pt x="137" y="30"/>
                      <a:pt x="137" y="16"/>
                      <a:pt x="128" y="8"/>
                    </a:cubicBezTo>
                    <a:cubicBezTo>
                      <a:pt x="119" y="0"/>
                      <a:pt x="106" y="0"/>
                      <a:pt x="97" y="8"/>
                    </a:cubicBezTo>
                    <a:cubicBezTo>
                      <a:pt x="92" y="14"/>
                      <a:pt x="90" y="22"/>
                      <a:pt x="92" y="29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5" y="44"/>
                      <a:pt x="65" y="43"/>
                      <a:pt x="64" y="43"/>
                    </a:cubicBezTo>
                    <a:cubicBezTo>
                      <a:pt x="50" y="29"/>
                      <a:pt x="27" y="29"/>
                      <a:pt x="14" y="43"/>
                    </a:cubicBezTo>
                    <a:cubicBezTo>
                      <a:pt x="0" y="57"/>
                      <a:pt x="0" y="80"/>
                      <a:pt x="14" y="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60" name="îṣļïḋê"/>
              <p:cNvSpPr/>
              <p:nvPr/>
            </p:nvSpPr>
            <p:spPr bwMode="auto">
              <a:xfrm>
                <a:off x="2323" y="1109"/>
                <a:ext cx="155" cy="232"/>
              </a:xfrm>
              <a:custGeom>
                <a:avLst/>
                <a:gdLst>
                  <a:gd name="T0" fmla="*/ 23 w 153"/>
                  <a:gd name="T1" fmla="*/ 229 h 229"/>
                  <a:gd name="T2" fmla="*/ 17 w 153"/>
                  <a:gd name="T3" fmla="*/ 227 h 229"/>
                  <a:gd name="T4" fmla="*/ 3 w 153"/>
                  <a:gd name="T5" fmla="*/ 205 h 229"/>
                  <a:gd name="T6" fmla="*/ 78 w 153"/>
                  <a:gd name="T7" fmla="*/ 57 h 229"/>
                  <a:gd name="T8" fmla="*/ 97 w 153"/>
                  <a:gd name="T9" fmla="*/ 56 h 229"/>
                  <a:gd name="T10" fmla="*/ 105 w 153"/>
                  <a:gd name="T11" fmla="*/ 69 h 229"/>
                  <a:gd name="T12" fmla="*/ 47 w 153"/>
                  <a:gd name="T13" fmla="*/ 181 h 229"/>
                  <a:gd name="T14" fmla="*/ 38 w 153"/>
                  <a:gd name="T15" fmla="*/ 182 h 229"/>
                  <a:gd name="T16" fmla="*/ 37 w 153"/>
                  <a:gd name="T17" fmla="*/ 173 h 229"/>
                  <a:gd name="T18" fmla="*/ 93 w 153"/>
                  <a:gd name="T19" fmla="*/ 71 h 229"/>
                  <a:gd name="T20" fmla="*/ 90 w 153"/>
                  <a:gd name="T21" fmla="*/ 66 h 229"/>
                  <a:gd name="T22" fmla="*/ 84 w 153"/>
                  <a:gd name="T23" fmla="*/ 68 h 229"/>
                  <a:gd name="T24" fmla="*/ 16 w 153"/>
                  <a:gd name="T25" fmla="*/ 204 h 229"/>
                  <a:gd name="T26" fmla="*/ 21 w 153"/>
                  <a:gd name="T27" fmla="*/ 215 h 229"/>
                  <a:gd name="T28" fmla="*/ 99 w 153"/>
                  <a:gd name="T29" fmla="*/ 116 h 229"/>
                  <a:gd name="T30" fmla="*/ 115 w 153"/>
                  <a:gd name="T31" fmla="*/ 15 h 229"/>
                  <a:gd name="T32" fmla="*/ 101 w 153"/>
                  <a:gd name="T33" fmla="*/ 15 h 229"/>
                  <a:gd name="T34" fmla="*/ 15 w 153"/>
                  <a:gd name="T35" fmla="*/ 137 h 229"/>
                  <a:gd name="T36" fmla="*/ 7 w 153"/>
                  <a:gd name="T37" fmla="*/ 141 h 229"/>
                  <a:gd name="T38" fmla="*/ 3 w 153"/>
                  <a:gd name="T39" fmla="*/ 132 h 229"/>
                  <a:gd name="T40" fmla="*/ 96 w 153"/>
                  <a:gd name="T41" fmla="*/ 3 h 229"/>
                  <a:gd name="T42" fmla="*/ 121 w 153"/>
                  <a:gd name="T43" fmla="*/ 4 h 229"/>
                  <a:gd name="T44" fmla="*/ 111 w 153"/>
                  <a:gd name="T45" fmla="*/ 122 h 229"/>
                  <a:gd name="T46" fmla="*/ 23 w 153"/>
                  <a:gd name="T47" fmla="*/ 22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9">
                    <a:moveTo>
                      <a:pt x="23" y="229"/>
                    </a:moveTo>
                    <a:cubicBezTo>
                      <a:pt x="21" y="229"/>
                      <a:pt x="19" y="228"/>
                      <a:pt x="17" y="227"/>
                    </a:cubicBezTo>
                    <a:cubicBezTo>
                      <a:pt x="11" y="225"/>
                      <a:pt x="4" y="220"/>
                      <a:pt x="3" y="205"/>
                    </a:cubicBezTo>
                    <a:cubicBezTo>
                      <a:pt x="0" y="164"/>
                      <a:pt x="49" y="74"/>
                      <a:pt x="78" y="57"/>
                    </a:cubicBezTo>
                    <a:cubicBezTo>
                      <a:pt x="87" y="51"/>
                      <a:pt x="93" y="53"/>
                      <a:pt x="97" y="56"/>
                    </a:cubicBezTo>
                    <a:cubicBezTo>
                      <a:pt x="102" y="59"/>
                      <a:pt x="104" y="63"/>
                      <a:pt x="105" y="69"/>
                    </a:cubicBezTo>
                    <a:cubicBezTo>
                      <a:pt x="110" y="101"/>
                      <a:pt x="53" y="173"/>
                      <a:pt x="47" y="181"/>
                    </a:cubicBezTo>
                    <a:cubicBezTo>
                      <a:pt x="44" y="184"/>
                      <a:pt x="40" y="185"/>
                      <a:pt x="38" y="182"/>
                    </a:cubicBezTo>
                    <a:cubicBezTo>
                      <a:pt x="35" y="180"/>
                      <a:pt x="34" y="176"/>
                      <a:pt x="37" y="173"/>
                    </a:cubicBezTo>
                    <a:cubicBezTo>
                      <a:pt x="60" y="144"/>
                      <a:pt x="96" y="91"/>
                      <a:pt x="93" y="71"/>
                    </a:cubicBezTo>
                    <a:cubicBezTo>
                      <a:pt x="92" y="68"/>
                      <a:pt x="91" y="67"/>
                      <a:pt x="90" y="66"/>
                    </a:cubicBezTo>
                    <a:cubicBezTo>
                      <a:pt x="89" y="65"/>
                      <a:pt x="85" y="67"/>
                      <a:pt x="84" y="68"/>
                    </a:cubicBezTo>
                    <a:cubicBezTo>
                      <a:pt x="59" y="83"/>
                      <a:pt x="13" y="168"/>
                      <a:pt x="16" y="204"/>
                    </a:cubicBezTo>
                    <a:cubicBezTo>
                      <a:pt x="17" y="214"/>
                      <a:pt x="20" y="215"/>
                      <a:pt x="21" y="215"/>
                    </a:cubicBezTo>
                    <a:cubicBezTo>
                      <a:pt x="34" y="220"/>
                      <a:pt x="71" y="178"/>
                      <a:pt x="99" y="116"/>
                    </a:cubicBezTo>
                    <a:cubicBezTo>
                      <a:pt x="123" y="64"/>
                      <a:pt x="129" y="23"/>
                      <a:pt x="115" y="15"/>
                    </a:cubicBezTo>
                    <a:cubicBezTo>
                      <a:pt x="111" y="13"/>
                      <a:pt x="106" y="13"/>
                      <a:pt x="101" y="15"/>
                    </a:cubicBezTo>
                    <a:cubicBezTo>
                      <a:pt x="69" y="27"/>
                      <a:pt x="28" y="107"/>
                      <a:pt x="15" y="137"/>
                    </a:cubicBezTo>
                    <a:cubicBezTo>
                      <a:pt x="14" y="141"/>
                      <a:pt x="10" y="142"/>
                      <a:pt x="7" y="141"/>
                    </a:cubicBezTo>
                    <a:cubicBezTo>
                      <a:pt x="4" y="139"/>
                      <a:pt x="2" y="136"/>
                      <a:pt x="3" y="132"/>
                    </a:cubicBezTo>
                    <a:cubicBezTo>
                      <a:pt x="5" y="128"/>
                      <a:pt x="53" y="19"/>
                      <a:pt x="96" y="3"/>
                    </a:cubicBezTo>
                    <a:cubicBezTo>
                      <a:pt x="105" y="0"/>
                      <a:pt x="113" y="0"/>
                      <a:pt x="121" y="4"/>
                    </a:cubicBezTo>
                    <a:cubicBezTo>
                      <a:pt x="153" y="21"/>
                      <a:pt x="121" y="98"/>
                      <a:pt x="111" y="122"/>
                    </a:cubicBezTo>
                    <a:cubicBezTo>
                      <a:pt x="90" y="167"/>
                      <a:pt x="52" y="229"/>
                      <a:pt x="23" y="2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1" name="ïşļïḍè"/>
              <p:cNvSpPr/>
              <p:nvPr/>
            </p:nvSpPr>
            <p:spPr bwMode="auto">
              <a:xfrm>
                <a:off x="2772" y="1764"/>
                <a:ext cx="213" cy="197"/>
              </a:xfrm>
              <a:custGeom>
                <a:avLst/>
                <a:gdLst>
                  <a:gd name="T0" fmla="*/ 15 w 211"/>
                  <a:gd name="T1" fmla="*/ 185 h 195"/>
                  <a:gd name="T2" fmla="*/ 9 w 211"/>
                  <a:gd name="T3" fmla="*/ 181 h 195"/>
                  <a:gd name="T4" fmla="*/ 4 w 211"/>
                  <a:gd name="T5" fmla="*/ 156 h 195"/>
                  <a:gd name="T6" fmla="*/ 128 w 211"/>
                  <a:gd name="T7" fmla="*/ 44 h 195"/>
                  <a:gd name="T8" fmla="*/ 146 w 211"/>
                  <a:gd name="T9" fmla="*/ 50 h 195"/>
                  <a:gd name="T10" fmla="*/ 149 w 211"/>
                  <a:gd name="T11" fmla="*/ 66 h 195"/>
                  <a:gd name="T12" fmla="*/ 54 w 211"/>
                  <a:gd name="T13" fmla="*/ 149 h 195"/>
                  <a:gd name="T14" fmla="*/ 45 w 211"/>
                  <a:gd name="T15" fmla="*/ 147 h 195"/>
                  <a:gd name="T16" fmla="*/ 47 w 211"/>
                  <a:gd name="T17" fmla="*/ 138 h 195"/>
                  <a:gd name="T18" fmla="*/ 136 w 211"/>
                  <a:gd name="T19" fmla="*/ 63 h 195"/>
                  <a:gd name="T20" fmla="*/ 136 w 211"/>
                  <a:gd name="T21" fmla="*/ 58 h 195"/>
                  <a:gd name="T22" fmla="*/ 130 w 211"/>
                  <a:gd name="T23" fmla="*/ 57 h 195"/>
                  <a:gd name="T24" fmla="*/ 17 w 211"/>
                  <a:gd name="T25" fmla="*/ 160 h 195"/>
                  <a:gd name="T26" fmla="*/ 18 w 211"/>
                  <a:gd name="T27" fmla="*/ 172 h 195"/>
                  <a:gd name="T28" fmla="*/ 126 w 211"/>
                  <a:gd name="T29" fmla="*/ 107 h 195"/>
                  <a:gd name="T30" fmla="*/ 177 w 211"/>
                  <a:gd name="T31" fmla="*/ 19 h 195"/>
                  <a:gd name="T32" fmla="*/ 164 w 211"/>
                  <a:gd name="T33" fmla="*/ 14 h 195"/>
                  <a:gd name="T34" fmla="*/ 40 w 211"/>
                  <a:gd name="T35" fmla="*/ 97 h 195"/>
                  <a:gd name="T36" fmla="*/ 31 w 211"/>
                  <a:gd name="T37" fmla="*/ 97 h 195"/>
                  <a:gd name="T38" fmla="*/ 31 w 211"/>
                  <a:gd name="T39" fmla="*/ 88 h 195"/>
                  <a:gd name="T40" fmla="*/ 165 w 211"/>
                  <a:gd name="T41" fmla="*/ 1 h 195"/>
                  <a:gd name="T42" fmla="*/ 187 w 211"/>
                  <a:gd name="T43" fmla="*/ 11 h 195"/>
                  <a:gd name="T44" fmla="*/ 135 w 211"/>
                  <a:gd name="T45" fmla="*/ 117 h 195"/>
                  <a:gd name="T46" fmla="*/ 15 w 211"/>
                  <a:gd name="T47" fmla="*/ 18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1" h="195">
                    <a:moveTo>
                      <a:pt x="15" y="185"/>
                    </a:moveTo>
                    <a:cubicBezTo>
                      <a:pt x="13" y="184"/>
                      <a:pt x="11" y="183"/>
                      <a:pt x="9" y="181"/>
                    </a:cubicBezTo>
                    <a:cubicBezTo>
                      <a:pt x="5" y="177"/>
                      <a:pt x="0" y="170"/>
                      <a:pt x="4" y="156"/>
                    </a:cubicBezTo>
                    <a:cubicBezTo>
                      <a:pt x="16" y="116"/>
                      <a:pt x="94" y="50"/>
                      <a:pt x="128" y="44"/>
                    </a:cubicBezTo>
                    <a:cubicBezTo>
                      <a:pt x="138" y="42"/>
                      <a:pt x="144" y="47"/>
                      <a:pt x="146" y="50"/>
                    </a:cubicBezTo>
                    <a:cubicBezTo>
                      <a:pt x="149" y="55"/>
                      <a:pt x="150" y="60"/>
                      <a:pt x="149" y="66"/>
                    </a:cubicBezTo>
                    <a:cubicBezTo>
                      <a:pt x="142" y="97"/>
                      <a:pt x="63" y="144"/>
                      <a:pt x="54" y="149"/>
                    </a:cubicBezTo>
                    <a:cubicBezTo>
                      <a:pt x="51" y="151"/>
                      <a:pt x="47" y="150"/>
                      <a:pt x="45" y="147"/>
                    </a:cubicBezTo>
                    <a:cubicBezTo>
                      <a:pt x="43" y="144"/>
                      <a:pt x="44" y="140"/>
                      <a:pt x="47" y="138"/>
                    </a:cubicBezTo>
                    <a:cubicBezTo>
                      <a:pt x="79" y="119"/>
                      <a:pt x="132" y="82"/>
                      <a:pt x="136" y="63"/>
                    </a:cubicBezTo>
                    <a:cubicBezTo>
                      <a:pt x="137" y="60"/>
                      <a:pt x="136" y="59"/>
                      <a:pt x="136" y="58"/>
                    </a:cubicBezTo>
                    <a:cubicBezTo>
                      <a:pt x="135" y="56"/>
                      <a:pt x="131" y="57"/>
                      <a:pt x="130" y="57"/>
                    </a:cubicBezTo>
                    <a:cubicBezTo>
                      <a:pt x="101" y="62"/>
                      <a:pt x="27" y="125"/>
                      <a:pt x="17" y="160"/>
                    </a:cubicBezTo>
                    <a:cubicBezTo>
                      <a:pt x="14" y="168"/>
                      <a:pt x="17" y="171"/>
                      <a:pt x="18" y="172"/>
                    </a:cubicBezTo>
                    <a:cubicBezTo>
                      <a:pt x="28" y="181"/>
                      <a:pt x="77" y="155"/>
                      <a:pt x="126" y="107"/>
                    </a:cubicBezTo>
                    <a:cubicBezTo>
                      <a:pt x="167" y="68"/>
                      <a:pt x="188" y="31"/>
                      <a:pt x="177" y="19"/>
                    </a:cubicBezTo>
                    <a:cubicBezTo>
                      <a:pt x="174" y="16"/>
                      <a:pt x="170" y="14"/>
                      <a:pt x="164" y="14"/>
                    </a:cubicBezTo>
                    <a:cubicBezTo>
                      <a:pt x="130" y="13"/>
                      <a:pt x="63" y="73"/>
                      <a:pt x="40" y="97"/>
                    </a:cubicBezTo>
                    <a:cubicBezTo>
                      <a:pt x="38" y="99"/>
                      <a:pt x="34" y="100"/>
                      <a:pt x="31" y="97"/>
                    </a:cubicBezTo>
                    <a:cubicBezTo>
                      <a:pt x="29" y="95"/>
                      <a:pt x="29" y="90"/>
                      <a:pt x="31" y="88"/>
                    </a:cubicBezTo>
                    <a:cubicBezTo>
                      <a:pt x="35" y="84"/>
                      <a:pt x="118" y="0"/>
                      <a:pt x="165" y="1"/>
                    </a:cubicBezTo>
                    <a:cubicBezTo>
                      <a:pt x="174" y="1"/>
                      <a:pt x="181" y="4"/>
                      <a:pt x="187" y="11"/>
                    </a:cubicBezTo>
                    <a:cubicBezTo>
                      <a:pt x="211" y="38"/>
                      <a:pt x="153" y="99"/>
                      <a:pt x="135" y="117"/>
                    </a:cubicBezTo>
                    <a:cubicBezTo>
                      <a:pt x="100" y="151"/>
                      <a:pt x="41" y="195"/>
                      <a:pt x="15" y="1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62" name="íṣliḋê"/>
              <p:cNvSpPr/>
              <p:nvPr/>
            </p:nvSpPr>
            <p:spPr bwMode="auto">
              <a:xfrm>
                <a:off x="3052" y="935"/>
                <a:ext cx="150" cy="249"/>
              </a:xfrm>
              <a:custGeom>
                <a:avLst/>
                <a:gdLst>
                  <a:gd name="T0" fmla="*/ 128 w 148"/>
                  <a:gd name="T1" fmla="*/ 239 h 246"/>
                  <a:gd name="T2" fmla="*/ 123 w 148"/>
                  <a:gd name="T3" fmla="*/ 242 h 246"/>
                  <a:gd name="T4" fmla="*/ 98 w 148"/>
                  <a:gd name="T5" fmla="*/ 236 h 246"/>
                  <a:gd name="T6" fmla="*/ 45 w 148"/>
                  <a:gd name="T7" fmla="*/ 79 h 246"/>
                  <a:gd name="T8" fmla="*/ 58 w 148"/>
                  <a:gd name="T9" fmla="*/ 64 h 246"/>
                  <a:gd name="T10" fmla="*/ 73 w 148"/>
                  <a:gd name="T11" fmla="*/ 68 h 246"/>
                  <a:gd name="T12" fmla="*/ 111 w 148"/>
                  <a:gd name="T13" fmla="*/ 189 h 246"/>
                  <a:gd name="T14" fmla="*/ 106 w 148"/>
                  <a:gd name="T15" fmla="*/ 196 h 246"/>
                  <a:gd name="T16" fmla="*/ 99 w 148"/>
                  <a:gd name="T17" fmla="*/ 190 h 246"/>
                  <a:gd name="T18" fmla="*/ 66 w 148"/>
                  <a:gd name="T19" fmla="*/ 78 h 246"/>
                  <a:gd name="T20" fmla="*/ 61 w 148"/>
                  <a:gd name="T21" fmla="*/ 76 h 246"/>
                  <a:gd name="T22" fmla="*/ 58 w 148"/>
                  <a:gd name="T23" fmla="*/ 82 h 246"/>
                  <a:gd name="T24" fmla="*/ 106 w 148"/>
                  <a:gd name="T25" fmla="*/ 227 h 246"/>
                  <a:gd name="T26" fmla="*/ 118 w 148"/>
                  <a:gd name="T27" fmla="*/ 231 h 246"/>
                  <a:gd name="T28" fmla="*/ 102 w 148"/>
                  <a:gd name="T29" fmla="*/ 105 h 246"/>
                  <a:gd name="T30" fmla="*/ 42 w 148"/>
                  <a:gd name="T31" fmla="*/ 23 h 246"/>
                  <a:gd name="T32" fmla="*/ 32 w 148"/>
                  <a:gd name="T33" fmla="*/ 33 h 246"/>
                  <a:gd name="T34" fmla="*/ 58 w 148"/>
                  <a:gd name="T35" fmla="*/ 180 h 246"/>
                  <a:gd name="T36" fmla="*/ 54 w 148"/>
                  <a:gd name="T37" fmla="*/ 188 h 246"/>
                  <a:gd name="T38" fmla="*/ 46 w 148"/>
                  <a:gd name="T39" fmla="*/ 184 h 246"/>
                  <a:gd name="T40" fmla="*/ 20 w 148"/>
                  <a:gd name="T41" fmla="*/ 27 h 246"/>
                  <a:gd name="T42" fmla="*/ 38 w 148"/>
                  <a:gd name="T43" fmla="*/ 11 h 246"/>
                  <a:gd name="T44" fmla="*/ 114 w 148"/>
                  <a:gd name="T45" fmla="*/ 101 h 246"/>
                  <a:gd name="T46" fmla="*/ 128 w 148"/>
                  <a:gd name="T47" fmla="*/ 23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8" h="246">
                    <a:moveTo>
                      <a:pt x="128" y="239"/>
                    </a:moveTo>
                    <a:cubicBezTo>
                      <a:pt x="127" y="240"/>
                      <a:pt x="125" y="241"/>
                      <a:pt x="123" y="242"/>
                    </a:cubicBezTo>
                    <a:cubicBezTo>
                      <a:pt x="117" y="245"/>
                      <a:pt x="108" y="246"/>
                      <a:pt x="98" y="236"/>
                    </a:cubicBezTo>
                    <a:cubicBezTo>
                      <a:pt x="66" y="209"/>
                      <a:pt x="37" y="111"/>
                      <a:pt x="45" y="79"/>
                    </a:cubicBezTo>
                    <a:cubicBezTo>
                      <a:pt x="48" y="68"/>
                      <a:pt x="54" y="65"/>
                      <a:pt x="58" y="64"/>
                    </a:cubicBezTo>
                    <a:cubicBezTo>
                      <a:pt x="63" y="63"/>
                      <a:pt x="69" y="64"/>
                      <a:pt x="73" y="68"/>
                    </a:cubicBezTo>
                    <a:cubicBezTo>
                      <a:pt x="99" y="87"/>
                      <a:pt x="110" y="178"/>
                      <a:pt x="111" y="189"/>
                    </a:cubicBezTo>
                    <a:cubicBezTo>
                      <a:pt x="112" y="192"/>
                      <a:pt x="109" y="195"/>
                      <a:pt x="106" y="196"/>
                    </a:cubicBezTo>
                    <a:cubicBezTo>
                      <a:pt x="102" y="196"/>
                      <a:pt x="99" y="194"/>
                      <a:pt x="99" y="190"/>
                    </a:cubicBezTo>
                    <a:cubicBezTo>
                      <a:pt x="94" y="153"/>
                      <a:pt x="82" y="90"/>
                      <a:pt x="66" y="78"/>
                    </a:cubicBezTo>
                    <a:cubicBezTo>
                      <a:pt x="63" y="76"/>
                      <a:pt x="62" y="76"/>
                      <a:pt x="61" y="76"/>
                    </a:cubicBezTo>
                    <a:cubicBezTo>
                      <a:pt x="59" y="77"/>
                      <a:pt x="58" y="81"/>
                      <a:pt x="58" y="82"/>
                    </a:cubicBezTo>
                    <a:cubicBezTo>
                      <a:pt x="50" y="110"/>
                      <a:pt x="78" y="203"/>
                      <a:pt x="106" y="227"/>
                    </a:cubicBezTo>
                    <a:cubicBezTo>
                      <a:pt x="113" y="233"/>
                      <a:pt x="117" y="231"/>
                      <a:pt x="118" y="231"/>
                    </a:cubicBezTo>
                    <a:cubicBezTo>
                      <a:pt x="130" y="225"/>
                      <a:pt x="126" y="169"/>
                      <a:pt x="102" y="105"/>
                    </a:cubicBezTo>
                    <a:cubicBezTo>
                      <a:pt x="82" y="52"/>
                      <a:pt x="58" y="18"/>
                      <a:pt x="42" y="23"/>
                    </a:cubicBezTo>
                    <a:cubicBezTo>
                      <a:pt x="38" y="25"/>
                      <a:pt x="34" y="28"/>
                      <a:pt x="32" y="33"/>
                    </a:cubicBezTo>
                    <a:cubicBezTo>
                      <a:pt x="17" y="64"/>
                      <a:pt x="46" y="149"/>
                      <a:pt x="58" y="180"/>
                    </a:cubicBezTo>
                    <a:cubicBezTo>
                      <a:pt x="59" y="183"/>
                      <a:pt x="58" y="187"/>
                      <a:pt x="54" y="188"/>
                    </a:cubicBezTo>
                    <a:cubicBezTo>
                      <a:pt x="51" y="189"/>
                      <a:pt x="47" y="188"/>
                      <a:pt x="46" y="184"/>
                    </a:cubicBezTo>
                    <a:cubicBezTo>
                      <a:pt x="44" y="180"/>
                      <a:pt x="0" y="69"/>
                      <a:pt x="20" y="27"/>
                    </a:cubicBezTo>
                    <a:cubicBezTo>
                      <a:pt x="24" y="19"/>
                      <a:pt x="30" y="13"/>
                      <a:pt x="38" y="11"/>
                    </a:cubicBezTo>
                    <a:cubicBezTo>
                      <a:pt x="74" y="0"/>
                      <a:pt x="105" y="77"/>
                      <a:pt x="114" y="101"/>
                    </a:cubicBezTo>
                    <a:cubicBezTo>
                      <a:pt x="132" y="147"/>
                      <a:pt x="148" y="219"/>
                      <a:pt x="128" y="23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3" name="íṡḻîḋé"/>
              <p:cNvSpPr/>
              <p:nvPr/>
            </p:nvSpPr>
            <p:spPr bwMode="auto">
              <a:xfrm>
                <a:off x="1358" y="188"/>
                <a:ext cx="46" cy="46"/>
              </a:xfrm>
              <a:custGeom>
                <a:avLst/>
                <a:gdLst>
                  <a:gd name="T0" fmla="*/ 42 w 45"/>
                  <a:gd name="T1" fmla="*/ 27 h 45"/>
                  <a:gd name="T2" fmla="*/ 17 w 45"/>
                  <a:gd name="T3" fmla="*/ 42 h 45"/>
                  <a:gd name="T4" fmla="*/ 2 w 45"/>
                  <a:gd name="T5" fmla="*/ 18 h 45"/>
                  <a:gd name="T6" fmla="*/ 27 w 45"/>
                  <a:gd name="T7" fmla="*/ 2 h 45"/>
                  <a:gd name="T8" fmla="*/ 42 w 45"/>
                  <a:gd name="T9" fmla="*/ 2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7"/>
                    </a:moveTo>
                    <a:cubicBezTo>
                      <a:pt x="39" y="38"/>
                      <a:pt x="28" y="45"/>
                      <a:pt x="17" y="42"/>
                    </a:cubicBezTo>
                    <a:cubicBezTo>
                      <a:pt x="6" y="40"/>
                      <a:pt x="0" y="29"/>
                      <a:pt x="2" y="18"/>
                    </a:cubicBezTo>
                    <a:cubicBezTo>
                      <a:pt x="5" y="7"/>
                      <a:pt x="16" y="0"/>
                      <a:pt x="27" y="2"/>
                    </a:cubicBezTo>
                    <a:cubicBezTo>
                      <a:pt x="38" y="5"/>
                      <a:pt x="45" y="16"/>
                      <a:pt x="42" y="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4" name="íṥḷïḋê"/>
              <p:cNvSpPr/>
              <p:nvPr/>
            </p:nvSpPr>
            <p:spPr bwMode="auto">
              <a:xfrm>
                <a:off x="1388" y="111"/>
                <a:ext cx="100" cy="135"/>
              </a:xfrm>
              <a:custGeom>
                <a:avLst/>
                <a:gdLst>
                  <a:gd name="T0" fmla="*/ 68 w 99"/>
                  <a:gd name="T1" fmla="*/ 129 h 133"/>
                  <a:gd name="T2" fmla="*/ 85 w 99"/>
                  <a:gd name="T3" fmla="*/ 133 h 133"/>
                  <a:gd name="T4" fmla="*/ 4 w 99"/>
                  <a:gd name="T5" fmla="*/ 0 h 133"/>
                  <a:gd name="T6" fmla="*/ 0 w 99"/>
                  <a:gd name="T7" fmla="*/ 18 h 133"/>
                  <a:gd name="T8" fmla="*/ 68 w 99"/>
                  <a:gd name="T9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33">
                    <a:moveTo>
                      <a:pt x="68" y="129"/>
                    </a:moveTo>
                    <a:cubicBezTo>
                      <a:pt x="85" y="133"/>
                      <a:pt x="85" y="133"/>
                      <a:pt x="85" y="133"/>
                    </a:cubicBezTo>
                    <a:cubicBezTo>
                      <a:pt x="99" y="74"/>
                      <a:pt x="63" y="14"/>
                      <a:pt x="4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9" y="30"/>
                      <a:pt x="80" y="79"/>
                      <a:pt x="68" y="1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íslíḋe"/>
              <p:cNvSpPr/>
              <p:nvPr/>
            </p:nvSpPr>
            <p:spPr bwMode="auto">
              <a:xfrm>
                <a:off x="1379" y="148"/>
                <a:ext cx="69" cy="89"/>
              </a:xfrm>
              <a:custGeom>
                <a:avLst/>
                <a:gdLst>
                  <a:gd name="T0" fmla="*/ 4 w 68"/>
                  <a:gd name="T1" fmla="*/ 0 h 88"/>
                  <a:gd name="T2" fmla="*/ 0 w 68"/>
                  <a:gd name="T3" fmla="*/ 18 h 88"/>
                  <a:gd name="T4" fmla="*/ 41 w 68"/>
                  <a:gd name="T5" fmla="*/ 84 h 88"/>
                  <a:gd name="T6" fmla="*/ 59 w 68"/>
                  <a:gd name="T7" fmla="*/ 88 h 88"/>
                  <a:gd name="T8" fmla="*/ 4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4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30" y="25"/>
                      <a:pt x="48" y="55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1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ïṩḻïḍè"/>
              <p:cNvSpPr/>
              <p:nvPr/>
            </p:nvSpPr>
            <p:spPr bwMode="auto">
              <a:xfrm>
                <a:off x="2922" y="662"/>
                <a:ext cx="45" cy="45"/>
              </a:xfrm>
              <a:custGeom>
                <a:avLst/>
                <a:gdLst>
                  <a:gd name="T0" fmla="*/ 42 w 45"/>
                  <a:gd name="T1" fmla="*/ 28 h 45"/>
                  <a:gd name="T2" fmla="*/ 18 w 45"/>
                  <a:gd name="T3" fmla="*/ 43 h 45"/>
                  <a:gd name="T4" fmla="*/ 3 w 45"/>
                  <a:gd name="T5" fmla="*/ 18 h 45"/>
                  <a:gd name="T6" fmla="*/ 27 w 45"/>
                  <a:gd name="T7" fmla="*/ 3 h 45"/>
                  <a:gd name="T8" fmla="*/ 42 w 45"/>
                  <a:gd name="T9" fmla="*/ 2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2" y="28"/>
                    </a:moveTo>
                    <a:cubicBezTo>
                      <a:pt x="40" y="39"/>
                      <a:pt x="29" y="45"/>
                      <a:pt x="18" y="43"/>
                    </a:cubicBezTo>
                    <a:cubicBezTo>
                      <a:pt x="7" y="40"/>
                      <a:pt x="0" y="29"/>
                      <a:pt x="3" y="18"/>
                    </a:cubicBezTo>
                    <a:cubicBezTo>
                      <a:pt x="5" y="7"/>
                      <a:pt x="16" y="0"/>
                      <a:pt x="27" y="3"/>
                    </a:cubicBezTo>
                    <a:cubicBezTo>
                      <a:pt x="38" y="6"/>
                      <a:pt x="45" y="17"/>
                      <a:pt x="42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işļíďe"/>
              <p:cNvSpPr/>
              <p:nvPr/>
            </p:nvSpPr>
            <p:spPr bwMode="auto">
              <a:xfrm>
                <a:off x="2951" y="586"/>
                <a:ext cx="101" cy="133"/>
              </a:xfrm>
              <a:custGeom>
                <a:avLst/>
                <a:gdLst>
                  <a:gd name="T0" fmla="*/ 68 w 100"/>
                  <a:gd name="T1" fmla="*/ 128 h 132"/>
                  <a:gd name="T2" fmla="*/ 86 w 100"/>
                  <a:gd name="T3" fmla="*/ 132 h 132"/>
                  <a:gd name="T4" fmla="*/ 4 w 100"/>
                  <a:gd name="T5" fmla="*/ 0 h 132"/>
                  <a:gd name="T6" fmla="*/ 0 w 100"/>
                  <a:gd name="T7" fmla="*/ 17 h 132"/>
                  <a:gd name="T8" fmla="*/ 68 w 100"/>
                  <a:gd name="T9" fmla="*/ 12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32">
                    <a:moveTo>
                      <a:pt x="68" y="128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100" y="73"/>
                      <a:pt x="63" y="14"/>
                      <a:pt x="4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9" y="29"/>
                      <a:pt x="80" y="79"/>
                      <a:pt x="68" y="1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68" name="îṧľïďè"/>
              <p:cNvSpPr/>
              <p:nvPr/>
            </p:nvSpPr>
            <p:spPr bwMode="auto">
              <a:xfrm>
                <a:off x="2942" y="622"/>
                <a:ext cx="69" cy="89"/>
              </a:xfrm>
              <a:custGeom>
                <a:avLst/>
                <a:gdLst>
                  <a:gd name="T0" fmla="*/ 5 w 68"/>
                  <a:gd name="T1" fmla="*/ 0 h 88"/>
                  <a:gd name="T2" fmla="*/ 0 w 68"/>
                  <a:gd name="T3" fmla="*/ 17 h 88"/>
                  <a:gd name="T4" fmla="*/ 41 w 68"/>
                  <a:gd name="T5" fmla="*/ 84 h 88"/>
                  <a:gd name="T6" fmla="*/ 59 w 68"/>
                  <a:gd name="T7" fmla="*/ 88 h 88"/>
                  <a:gd name="T8" fmla="*/ 5 w 68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88">
                    <a:moveTo>
                      <a:pt x="5" y="0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30" y="24"/>
                      <a:pt x="49" y="54"/>
                      <a:pt x="41" y="84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68" y="49"/>
                      <a:pt x="44" y="9"/>
                      <a:pt x="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9" name="íşliḑê"/>
              <p:cNvSpPr/>
              <p:nvPr/>
            </p:nvSpPr>
            <p:spPr bwMode="auto">
              <a:xfrm>
                <a:off x="2049" y="938"/>
                <a:ext cx="134" cy="110"/>
              </a:xfrm>
              <a:custGeom>
                <a:avLst/>
                <a:gdLst>
                  <a:gd name="T0" fmla="*/ 127 w 132"/>
                  <a:gd name="T1" fmla="*/ 18 h 108"/>
                  <a:gd name="T2" fmla="*/ 33 w 132"/>
                  <a:gd name="T3" fmla="*/ 1 h 108"/>
                  <a:gd name="T4" fmla="*/ 26 w 132"/>
                  <a:gd name="T5" fmla="*/ 6 h 108"/>
                  <a:gd name="T6" fmla="*/ 31 w 132"/>
                  <a:gd name="T7" fmla="*/ 12 h 108"/>
                  <a:gd name="T8" fmla="*/ 106 w 132"/>
                  <a:gd name="T9" fmla="*/ 26 h 108"/>
                  <a:gd name="T10" fmla="*/ 4 w 132"/>
                  <a:gd name="T11" fmla="*/ 67 h 108"/>
                  <a:gd name="T12" fmla="*/ 1 w 132"/>
                  <a:gd name="T13" fmla="*/ 75 h 108"/>
                  <a:gd name="T14" fmla="*/ 9 w 132"/>
                  <a:gd name="T15" fmla="*/ 78 h 108"/>
                  <a:gd name="T16" fmla="*/ 110 w 132"/>
                  <a:gd name="T17" fmla="*/ 36 h 108"/>
                  <a:gd name="T18" fmla="*/ 66 w 132"/>
                  <a:gd name="T19" fmla="*/ 98 h 108"/>
                  <a:gd name="T20" fmla="*/ 67 w 132"/>
                  <a:gd name="T21" fmla="*/ 106 h 108"/>
                  <a:gd name="T22" fmla="*/ 73 w 132"/>
                  <a:gd name="T23" fmla="*/ 107 h 108"/>
                  <a:gd name="T24" fmla="*/ 75 w 132"/>
                  <a:gd name="T25" fmla="*/ 105 h 108"/>
                  <a:gd name="T26" fmla="*/ 130 w 132"/>
                  <a:gd name="T27" fmla="*/ 27 h 108"/>
                  <a:gd name="T28" fmla="*/ 131 w 132"/>
                  <a:gd name="T29" fmla="*/ 22 h 108"/>
                  <a:gd name="T30" fmla="*/ 127 w 132"/>
                  <a:gd name="T31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08">
                    <a:moveTo>
                      <a:pt x="127" y="18"/>
                    </a:moveTo>
                    <a:cubicBezTo>
                      <a:pt x="33" y="1"/>
                      <a:pt x="33" y="1"/>
                      <a:pt x="33" y="1"/>
                    </a:cubicBezTo>
                    <a:cubicBezTo>
                      <a:pt x="30" y="0"/>
                      <a:pt x="27" y="2"/>
                      <a:pt x="26" y="6"/>
                    </a:cubicBezTo>
                    <a:cubicBezTo>
                      <a:pt x="26" y="9"/>
                      <a:pt x="28" y="12"/>
                      <a:pt x="31" y="12"/>
                    </a:cubicBezTo>
                    <a:cubicBezTo>
                      <a:pt x="106" y="26"/>
                      <a:pt x="106" y="26"/>
                      <a:pt x="106" y="26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1" y="68"/>
                      <a:pt x="0" y="72"/>
                      <a:pt x="1" y="75"/>
                    </a:cubicBezTo>
                    <a:cubicBezTo>
                      <a:pt x="2" y="77"/>
                      <a:pt x="6" y="79"/>
                      <a:pt x="9" y="78"/>
                    </a:cubicBezTo>
                    <a:cubicBezTo>
                      <a:pt x="110" y="36"/>
                      <a:pt x="110" y="36"/>
                      <a:pt x="110" y="36"/>
                    </a:cubicBezTo>
                    <a:cubicBezTo>
                      <a:pt x="66" y="98"/>
                      <a:pt x="66" y="98"/>
                      <a:pt x="66" y="98"/>
                    </a:cubicBezTo>
                    <a:cubicBezTo>
                      <a:pt x="64" y="101"/>
                      <a:pt x="65" y="105"/>
                      <a:pt x="67" y="106"/>
                    </a:cubicBezTo>
                    <a:cubicBezTo>
                      <a:pt x="69" y="108"/>
                      <a:pt x="71" y="108"/>
                      <a:pt x="73" y="107"/>
                    </a:cubicBezTo>
                    <a:cubicBezTo>
                      <a:pt x="74" y="107"/>
                      <a:pt x="74" y="106"/>
                      <a:pt x="75" y="105"/>
                    </a:cubicBezTo>
                    <a:cubicBezTo>
                      <a:pt x="130" y="27"/>
                      <a:pt x="130" y="27"/>
                      <a:pt x="130" y="27"/>
                    </a:cubicBezTo>
                    <a:cubicBezTo>
                      <a:pt x="132" y="25"/>
                      <a:pt x="132" y="23"/>
                      <a:pt x="131" y="22"/>
                    </a:cubicBezTo>
                    <a:cubicBezTo>
                      <a:pt x="130" y="20"/>
                      <a:pt x="129" y="19"/>
                      <a:pt x="127" y="1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70" name="iSḷîḓè"/>
              <p:cNvSpPr/>
              <p:nvPr/>
            </p:nvSpPr>
            <p:spPr bwMode="auto">
              <a:xfrm>
                <a:off x="1711" y="1054"/>
                <a:ext cx="108" cy="132"/>
              </a:xfrm>
              <a:custGeom>
                <a:avLst/>
                <a:gdLst>
                  <a:gd name="T0" fmla="*/ 90 w 107"/>
                  <a:gd name="T1" fmla="*/ 126 h 131"/>
                  <a:gd name="T2" fmla="*/ 106 w 107"/>
                  <a:gd name="T3" fmla="*/ 32 h 131"/>
                  <a:gd name="T4" fmla="*/ 102 w 107"/>
                  <a:gd name="T5" fmla="*/ 26 h 131"/>
                  <a:gd name="T6" fmla="*/ 95 w 107"/>
                  <a:gd name="T7" fmla="*/ 30 h 131"/>
                  <a:gd name="T8" fmla="*/ 82 w 107"/>
                  <a:gd name="T9" fmla="*/ 105 h 131"/>
                  <a:gd name="T10" fmla="*/ 40 w 107"/>
                  <a:gd name="T11" fmla="*/ 5 h 131"/>
                  <a:gd name="T12" fmla="*/ 32 w 107"/>
                  <a:gd name="T13" fmla="*/ 1 h 131"/>
                  <a:gd name="T14" fmla="*/ 29 w 107"/>
                  <a:gd name="T15" fmla="*/ 9 h 131"/>
                  <a:gd name="T16" fmla="*/ 72 w 107"/>
                  <a:gd name="T17" fmla="*/ 110 h 131"/>
                  <a:gd name="T18" fmla="*/ 9 w 107"/>
                  <a:gd name="T19" fmla="*/ 67 h 131"/>
                  <a:gd name="T20" fmla="*/ 1 w 107"/>
                  <a:gd name="T21" fmla="*/ 68 h 131"/>
                  <a:gd name="T22" fmla="*/ 1 w 107"/>
                  <a:gd name="T23" fmla="*/ 73 h 131"/>
                  <a:gd name="T24" fmla="*/ 3 w 107"/>
                  <a:gd name="T25" fmla="*/ 76 h 131"/>
                  <a:gd name="T26" fmla="*/ 81 w 107"/>
                  <a:gd name="T27" fmla="*/ 130 h 131"/>
                  <a:gd name="T28" fmla="*/ 87 w 107"/>
                  <a:gd name="T29" fmla="*/ 131 h 131"/>
                  <a:gd name="T30" fmla="*/ 90 w 107"/>
                  <a:gd name="T31" fmla="*/ 1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1">
                    <a:moveTo>
                      <a:pt x="90" y="126"/>
                    </a:moveTo>
                    <a:cubicBezTo>
                      <a:pt x="106" y="32"/>
                      <a:pt x="106" y="32"/>
                      <a:pt x="106" y="32"/>
                    </a:cubicBezTo>
                    <a:cubicBezTo>
                      <a:pt x="107" y="29"/>
                      <a:pt x="105" y="26"/>
                      <a:pt x="102" y="26"/>
                    </a:cubicBezTo>
                    <a:cubicBezTo>
                      <a:pt x="98" y="25"/>
                      <a:pt x="96" y="27"/>
                      <a:pt x="95" y="30"/>
                    </a:cubicBezTo>
                    <a:cubicBezTo>
                      <a:pt x="82" y="105"/>
                      <a:pt x="82" y="105"/>
                      <a:pt x="82" y="10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8" y="2"/>
                      <a:pt x="35" y="0"/>
                      <a:pt x="32" y="1"/>
                    </a:cubicBezTo>
                    <a:cubicBezTo>
                      <a:pt x="29" y="3"/>
                      <a:pt x="28" y="6"/>
                      <a:pt x="29" y="9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7" y="65"/>
                      <a:pt x="3" y="65"/>
                      <a:pt x="1" y="68"/>
                    </a:cubicBezTo>
                    <a:cubicBezTo>
                      <a:pt x="0" y="70"/>
                      <a:pt x="0" y="72"/>
                      <a:pt x="1" y="73"/>
                    </a:cubicBezTo>
                    <a:cubicBezTo>
                      <a:pt x="1" y="74"/>
                      <a:pt x="2" y="75"/>
                      <a:pt x="3" y="76"/>
                    </a:cubicBezTo>
                    <a:cubicBezTo>
                      <a:pt x="81" y="130"/>
                      <a:pt x="81" y="130"/>
                      <a:pt x="81" y="130"/>
                    </a:cubicBezTo>
                    <a:cubicBezTo>
                      <a:pt x="83" y="131"/>
                      <a:pt x="85" y="131"/>
                      <a:pt x="87" y="131"/>
                    </a:cubicBezTo>
                    <a:cubicBezTo>
                      <a:pt x="89" y="130"/>
                      <a:pt x="90" y="128"/>
                      <a:pt x="90" y="12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71" name="işľidê"/>
              <p:cNvSpPr/>
              <p:nvPr/>
            </p:nvSpPr>
            <p:spPr bwMode="auto">
              <a:xfrm>
                <a:off x="2589" y="1400"/>
                <a:ext cx="109" cy="134"/>
              </a:xfrm>
              <a:custGeom>
                <a:avLst/>
                <a:gdLst>
                  <a:gd name="T0" fmla="*/ 89 w 107"/>
                  <a:gd name="T1" fmla="*/ 127 h 132"/>
                  <a:gd name="T2" fmla="*/ 106 w 107"/>
                  <a:gd name="T3" fmla="*/ 33 h 132"/>
                  <a:gd name="T4" fmla="*/ 102 w 107"/>
                  <a:gd name="T5" fmla="*/ 27 h 132"/>
                  <a:gd name="T6" fmla="*/ 95 w 107"/>
                  <a:gd name="T7" fmla="*/ 31 h 132"/>
                  <a:gd name="T8" fmla="*/ 82 w 107"/>
                  <a:gd name="T9" fmla="*/ 106 h 132"/>
                  <a:gd name="T10" fmla="*/ 40 w 107"/>
                  <a:gd name="T11" fmla="*/ 5 h 132"/>
                  <a:gd name="T12" fmla="*/ 33 w 107"/>
                  <a:gd name="T13" fmla="*/ 2 h 132"/>
                  <a:gd name="T14" fmla="*/ 30 w 107"/>
                  <a:gd name="T15" fmla="*/ 9 h 132"/>
                  <a:gd name="T16" fmla="*/ 71 w 107"/>
                  <a:gd name="T17" fmla="*/ 111 h 132"/>
                  <a:gd name="T18" fmla="*/ 9 w 107"/>
                  <a:gd name="T19" fmla="*/ 66 h 132"/>
                  <a:gd name="T20" fmla="*/ 1 w 107"/>
                  <a:gd name="T21" fmla="*/ 68 h 132"/>
                  <a:gd name="T22" fmla="*/ 0 w 107"/>
                  <a:gd name="T23" fmla="*/ 73 h 132"/>
                  <a:gd name="T24" fmla="*/ 2 w 107"/>
                  <a:gd name="T25" fmla="*/ 76 h 132"/>
                  <a:gd name="T26" fmla="*/ 80 w 107"/>
                  <a:gd name="T27" fmla="*/ 131 h 132"/>
                  <a:gd name="T28" fmla="*/ 86 w 107"/>
                  <a:gd name="T29" fmla="*/ 132 h 132"/>
                  <a:gd name="T30" fmla="*/ 89 w 107"/>
                  <a:gd name="T31" fmla="*/ 127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7" h="132">
                    <a:moveTo>
                      <a:pt x="89" y="127"/>
                    </a:moveTo>
                    <a:cubicBezTo>
                      <a:pt x="106" y="33"/>
                      <a:pt x="106" y="33"/>
                      <a:pt x="106" y="33"/>
                    </a:cubicBezTo>
                    <a:cubicBezTo>
                      <a:pt x="107" y="30"/>
                      <a:pt x="105" y="27"/>
                      <a:pt x="102" y="27"/>
                    </a:cubicBezTo>
                    <a:cubicBezTo>
                      <a:pt x="99" y="26"/>
                      <a:pt x="96" y="28"/>
                      <a:pt x="95" y="31"/>
                    </a:cubicBezTo>
                    <a:cubicBezTo>
                      <a:pt x="82" y="106"/>
                      <a:pt x="82" y="106"/>
                      <a:pt x="82" y="106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39" y="2"/>
                      <a:pt x="36" y="0"/>
                      <a:pt x="33" y="2"/>
                    </a:cubicBezTo>
                    <a:cubicBezTo>
                      <a:pt x="30" y="3"/>
                      <a:pt x="29" y="6"/>
                      <a:pt x="30" y="9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6" y="65"/>
                      <a:pt x="3" y="65"/>
                      <a:pt x="1" y="68"/>
                    </a:cubicBezTo>
                    <a:cubicBezTo>
                      <a:pt x="0" y="69"/>
                      <a:pt x="0" y="71"/>
                      <a:pt x="0" y="73"/>
                    </a:cubicBezTo>
                    <a:cubicBezTo>
                      <a:pt x="1" y="74"/>
                      <a:pt x="1" y="75"/>
                      <a:pt x="2" y="76"/>
                    </a:cubicBezTo>
                    <a:cubicBezTo>
                      <a:pt x="80" y="131"/>
                      <a:pt x="80" y="131"/>
                      <a:pt x="80" y="131"/>
                    </a:cubicBezTo>
                    <a:cubicBezTo>
                      <a:pt x="82" y="132"/>
                      <a:pt x="84" y="132"/>
                      <a:pt x="86" y="132"/>
                    </a:cubicBezTo>
                    <a:cubicBezTo>
                      <a:pt x="88" y="131"/>
                      <a:pt x="89" y="129"/>
                      <a:pt x="89" y="1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72" name="ïṩḻíḑè"/>
              <p:cNvSpPr/>
              <p:nvPr/>
            </p:nvSpPr>
            <p:spPr bwMode="auto">
              <a:xfrm>
                <a:off x="2225" y="1332"/>
                <a:ext cx="102" cy="103"/>
              </a:xfrm>
              <a:custGeom>
                <a:avLst/>
                <a:gdLst>
                  <a:gd name="T0" fmla="*/ 97 w 101"/>
                  <a:gd name="T1" fmla="*/ 83 h 101"/>
                  <a:gd name="T2" fmla="*/ 64 w 101"/>
                  <a:gd name="T3" fmla="*/ 50 h 101"/>
                  <a:gd name="T4" fmla="*/ 97 w 101"/>
                  <a:gd name="T5" fmla="*/ 17 h 101"/>
                  <a:gd name="T6" fmla="*/ 97 w 101"/>
                  <a:gd name="T7" fmla="*/ 4 h 101"/>
                  <a:gd name="T8" fmla="*/ 84 w 101"/>
                  <a:gd name="T9" fmla="*/ 4 h 101"/>
                  <a:gd name="T10" fmla="*/ 51 w 101"/>
                  <a:gd name="T11" fmla="*/ 37 h 101"/>
                  <a:gd name="T12" fmla="*/ 17 w 101"/>
                  <a:gd name="T13" fmla="*/ 4 h 101"/>
                  <a:gd name="T14" fmla="*/ 4 w 101"/>
                  <a:gd name="T15" fmla="*/ 4 h 101"/>
                  <a:gd name="T16" fmla="*/ 4 w 101"/>
                  <a:gd name="T17" fmla="*/ 17 h 101"/>
                  <a:gd name="T18" fmla="*/ 37 w 101"/>
                  <a:gd name="T19" fmla="*/ 50 h 101"/>
                  <a:gd name="T20" fmla="*/ 4 w 101"/>
                  <a:gd name="T21" fmla="*/ 83 h 101"/>
                  <a:gd name="T22" fmla="*/ 4 w 101"/>
                  <a:gd name="T23" fmla="*/ 97 h 101"/>
                  <a:gd name="T24" fmla="*/ 17 w 101"/>
                  <a:gd name="T25" fmla="*/ 97 h 101"/>
                  <a:gd name="T26" fmla="*/ 51 w 101"/>
                  <a:gd name="T27" fmla="*/ 64 h 101"/>
                  <a:gd name="T28" fmla="*/ 84 w 101"/>
                  <a:gd name="T29" fmla="*/ 97 h 101"/>
                  <a:gd name="T30" fmla="*/ 97 w 101"/>
                  <a:gd name="T31" fmla="*/ 97 h 101"/>
                  <a:gd name="T32" fmla="*/ 97 w 101"/>
                  <a:gd name="T33" fmla="*/ 83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1" h="101">
                    <a:moveTo>
                      <a:pt x="97" y="83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97" y="17"/>
                      <a:pt x="97" y="17"/>
                      <a:pt x="97" y="17"/>
                    </a:cubicBezTo>
                    <a:cubicBezTo>
                      <a:pt x="101" y="14"/>
                      <a:pt x="101" y="8"/>
                      <a:pt x="97" y="4"/>
                    </a:cubicBezTo>
                    <a:cubicBezTo>
                      <a:pt x="93" y="0"/>
                      <a:pt x="87" y="0"/>
                      <a:pt x="84" y="4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4" y="0"/>
                      <a:pt x="8" y="0"/>
                      <a:pt x="4" y="4"/>
                    </a:cubicBezTo>
                    <a:cubicBezTo>
                      <a:pt x="0" y="8"/>
                      <a:pt x="0" y="14"/>
                      <a:pt x="4" y="17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0" y="87"/>
                      <a:pt x="0" y="93"/>
                      <a:pt x="4" y="97"/>
                    </a:cubicBezTo>
                    <a:cubicBezTo>
                      <a:pt x="8" y="101"/>
                      <a:pt x="14" y="101"/>
                      <a:pt x="17" y="97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84" y="97"/>
                      <a:pt x="84" y="97"/>
                      <a:pt x="84" y="97"/>
                    </a:cubicBezTo>
                    <a:cubicBezTo>
                      <a:pt x="87" y="101"/>
                      <a:pt x="93" y="101"/>
                      <a:pt x="97" y="97"/>
                    </a:cubicBezTo>
                    <a:cubicBezTo>
                      <a:pt x="101" y="93"/>
                      <a:pt x="101" y="87"/>
                      <a:pt x="97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3" name="ïşļîdè"/>
              <p:cNvSpPr/>
              <p:nvPr/>
            </p:nvSpPr>
            <p:spPr bwMode="auto">
              <a:xfrm>
                <a:off x="2667" y="976"/>
                <a:ext cx="133" cy="132"/>
              </a:xfrm>
              <a:custGeom>
                <a:avLst/>
                <a:gdLst>
                  <a:gd name="T0" fmla="*/ 122 w 131"/>
                  <a:gd name="T1" fmla="*/ 71 h 131"/>
                  <a:gd name="T2" fmla="*/ 77 w 131"/>
                  <a:gd name="T3" fmla="*/ 59 h 131"/>
                  <a:gd name="T4" fmla="*/ 89 w 131"/>
                  <a:gd name="T5" fmla="*/ 14 h 131"/>
                  <a:gd name="T6" fmla="*/ 82 w 131"/>
                  <a:gd name="T7" fmla="*/ 2 h 131"/>
                  <a:gd name="T8" fmla="*/ 70 w 131"/>
                  <a:gd name="T9" fmla="*/ 9 h 131"/>
                  <a:gd name="T10" fmla="*/ 59 w 131"/>
                  <a:gd name="T11" fmla="*/ 54 h 131"/>
                  <a:gd name="T12" fmla="*/ 13 w 131"/>
                  <a:gd name="T13" fmla="*/ 42 h 131"/>
                  <a:gd name="T14" fmla="*/ 2 w 131"/>
                  <a:gd name="T15" fmla="*/ 49 h 131"/>
                  <a:gd name="T16" fmla="*/ 9 w 131"/>
                  <a:gd name="T17" fmla="*/ 61 h 131"/>
                  <a:gd name="T18" fmla="*/ 54 w 131"/>
                  <a:gd name="T19" fmla="*/ 72 h 131"/>
                  <a:gd name="T20" fmla="*/ 42 w 131"/>
                  <a:gd name="T21" fmla="*/ 118 h 131"/>
                  <a:gd name="T22" fmla="*/ 49 w 131"/>
                  <a:gd name="T23" fmla="*/ 129 h 131"/>
                  <a:gd name="T24" fmla="*/ 61 w 131"/>
                  <a:gd name="T25" fmla="*/ 122 h 131"/>
                  <a:gd name="T26" fmla="*/ 72 w 131"/>
                  <a:gd name="T27" fmla="*/ 77 h 131"/>
                  <a:gd name="T28" fmla="*/ 118 w 131"/>
                  <a:gd name="T29" fmla="*/ 89 h 131"/>
                  <a:gd name="T30" fmla="*/ 129 w 131"/>
                  <a:gd name="T31" fmla="*/ 82 h 131"/>
                  <a:gd name="T32" fmla="*/ 122 w 131"/>
                  <a:gd name="T33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131">
                    <a:moveTo>
                      <a:pt x="122" y="71"/>
                    </a:moveTo>
                    <a:cubicBezTo>
                      <a:pt x="77" y="59"/>
                      <a:pt x="77" y="59"/>
                      <a:pt x="77" y="59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90" y="8"/>
                      <a:pt x="87" y="3"/>
                      <a:pt x="82" y="2"/>
                    </a:cubicBezTo>
                    <a:cubicBezTo>
                      <a:pt x="77" y="0"/>
                      <a:pt x="72" y="4"/>
                      <a:pt x="70" y="9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8" y="41"/>
                      <a:pt x="3" y="44"/>
                      <a:pt x="2" y="49"/>
                    </a:cubicBezTo>
                    <a:cubicBezTo>
                      <a:pt x="0" y="54"/>
                      <a:pt x="3" y="59"/>
                      <a:pt x="9" y="61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42" y="118"/>
                      <a:pt x="42" y="118"/>
                      <a:pt x="42" y="118"/>
                    </a:cubicBezTo>
                    <a:cubicBezTo>
                      <a:pt x="41" y="123"/>
                      <a:pt x="44" y="128"/>
                      <a:pt x="49" y="129"/>
                    </a:cubicBezTo>
                    <a:cubicBezTo>
                      <a:pt x="54" y="131"/>
                      <a:pt x="59" y="128"/>
                      <a:pt x="61" y="122"/>
                    </a:cubicBezTo>
                    <a:cubicBezTo>
                      <a:pt x="72" y="77"/>
                      <a:pt x="72" y="77"/>
                      <a:pt x="72" y="77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23" y="90"/>
                      <a:pt x="128" y="87"/>
                      <a:pt x="129" y="82"/>
                    </a:cubicBezTo>
                    <a:cubicBezTo>
                      <a:pt x="131" y="77"/>
                      <a:pt x="128" y="72"/>
                      <a:pt x="122" y="7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74" name="îṡlïdè"/>
              <p:cNvSpPr/>
              <p:nvPr/>
            </p:nvSpPr>
            <p:spPr bwMode="auto">
              <a:xfrm>
                <a:off x="2883" y="833"/>
                <a:ext cx="85" cy="98"/>
              </a:xfrm>
              <a:custGeom>
                <a:avLst/>
                <a:gdLst>
                  <a:gd name="T0" fmla="*/ 0 w 85"/>
                  <a:gd name="T1" fmla="*/ 0 h 98"/>
                  <a:gd name="T2" fmla="*/ 85 w 85"/>
                  <a:gd name="T3" fmla="*/ 49 h 98"/>
                  <a:gd name="T4" fmla="*/ 0 w 85"/>
                  <a:gd name="T5" fmla="*/ 98 h 98"/>
                  <a:gd name="T6" fmla="*/ 0 w 85"/>
                  <a:gd name="T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98">
                    <a:moveTo>
                      <a:pt x="0" y="0"/>
                    </a:moveTo>
                    <a:lnTo>
                      <a:pt x="85" y="49"/>
                    </a:lnTo>
                    <a:lnTo>
                      <a:pt x="0" y="9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5" name="ïšḻiḓè"/>
              <p:cNvSpPr/>
              <p:nvPr/>
            </p:nvSpPr>
            <p:spPr bwMode="auto">
              <a:xfrm>
                <a:off x="2835" y="803"/>
                <a:ext cx="159" cy="157"/>
              </a:xfrm>
              <a:custGeom>
                <a:avLst/>
                <a:gdLst>
                  <a:gd name="T0" fmla="*/ 78 w 156"/>
                  <a:gd name="T1" fmla="*/ 14 h 155"/>
                  <a:gd name="T2" fmla="*/ 141 w 156"/>
                  <a:gd name="T3" fmla="*/ 78 h 155"/>
                  <a:gd name="T4" fmla="*/ 78 w 156"/>
                  <a:gd name="T5" fmla="*/ 141 h 155"/>
                  <a:gd name="T6" fmla="*/ 15 w 156"/>
                  <a:gd name="T7" fmla="*/ 78 h 155"/>
                  <a:gd name="T8" fmla="*/ 78 w 156"/>
                  <a:gd name="T9" fmla="*/ 14 h 155"/>
                  <a:gd name="T10" fmla="*/ 78 w 156"/>
                  <a:gd name="T11" fmla="*/ 0 h 155"/>
                  <a:gd name="T12" fmla="*/ 0 w 156"/>
                  <a:gd name="T13" fmla="*/ 78 h 155"/>
                  <a:gd name="T14" fmla="*/ 78 w 156"/>
                  <a:gd name="T15" fmla="*/ 155 h 155"/>
                  <a:gd name="T16" fmla="*/ 156 w 156"/>
                  <a:gd name="T17" fmla="*/ 78 h 155"/>
                  <a:gd name="T18" fmla="*/ 78 w 156"/>
                  <a:gd name="T1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6" h="155">
                    <a:moveTo>
                      <a:pt x="78" y="14"/>
                    </a:moveTo>
                    <a:cubicBezTo>
                      <a:pt x="113" y="14"/>
                      <a:pt x="141" y="43"/>
                      <a:pt x="141" y="78"/>
                    </a:cubicBezTo>
                    <a:cubicBezTo>
                      <a:pt x="141" y="113"/>
                      <a:pt x="113" y="141"/>
                      <a:pt x="78" y="141"/>
                    </a:cubicBezTo>
                    <a:cubicBezTo>
                      <a:pt x="43" y="141"/>
                      <a:pt x="15" y="113"/>
                      <a:pt x="15" y="78"/>
                    </a:cubicBezTo>
                    <a:cubicBezTo>
                      <a:pt x="15" y="43"/>
                      <a:pt x="43" y="14"/>
                      <a:pt x="78" y="14"/>
                    </a:cubicBezTo>
                    <a:moveTo>
                      <a:pt x="78" y="0"/>
                    </a:moveTo>
                    <a:cubicBezTo>
                      <a:pt x="35" y="0"/>
                      <a:pt x="0" y="35"/>
                      <a:pt x="0" y="78"/>
                    </a:cubicBezTo>
                    <a:cubicBezTo>
                      <a:pt x="0" y="121"/>
                      <a:pt x="35" y="155"/>
                      <a:pt x="78" y="155"/>
                    </a:cubicBezTo>
                    <a:cubicBezTo>
                      <a:pt x="121" y="155"/>
                      <a:pt x="156" y="121"/>
                      <a:pt x="156" y="78"/>
                    </a:cubicBezTo>
                    <a:cubicBezTo>
                      <a:pt x="156" y="35"/>
                      <a:pt x="121" y="0"/>
                      <a:pt x="7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76" name="îṩlíḋe"/>
              <p:cNvSpPr/>
              <p:nvPr/>
            </p:nvSpPr>
            <p:spPr bwMode="auto">
              <a:xfrm>
                <a:off x="1369" y="725"/>
                <a:ext cx="99" cy="90"/>
              </a:xfrm>
              <a:custGeom>
                <a:avLst/>
                <a:gdLst>
                  <a:gd name="T0" fmla="*/ 57 w 99"/>
                  <a:gd name="T1" fmla="*/ 0 h 90"/>
                  <a:gd name="T2" fmla="*/ 99 w 99"/>
                  <a:gd name="T3" fmla="*/ 90 h 90"/>
                  <a:gd name="T4" fmla="*/ 0 w 99"/>
                  <a:gd name="T5" fmla="*/ 81 h 90"/>
                  <a:gd name="T6" fmla="*/ 57 w 99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9" h="90">
                    <a:moveTo>
                      <a:pt x="57" y="0"/>
                    </a:moveTo>
                    <a:lnTo>
                      <a:pt x="99" y="90"/>
                    </a:lnTo>
                    <a:lnTo>
                      <a:pt x="0" y="81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7" name="îŝļîdè"/>
              <p:cNvSpPr/>
              <p:nvPr/>
            </p:nvSpPr>
            <p:spPr bwMode="auto">
              <a:xfrm>
                <a:off x="1334" y="695"/>
                <a:ext cx="179" cy="178"/>
              </a:xfrm>
              <a:custGeom>
                <a:avLst/>
                <a:gdLst>
                  <a:gd name="T0" fmla="*/ 125 w 177"/>
                  <a:gd name="T1" fmla="*/ 36 h 176"/>
                  <a:gd name="T2" fmla="*/ 141 w 177"/>
                  <a:gd name="T3" fmla="*/ 124 h 176"/>
                  <a:gd name="T4" fmla="*/ 52 w 177"/>
                  <a:gd name="T5" fmla="*/ 140 h 176"/>
                  <a:gd name="T6" fmla="*/ 37 w 177"/>
                  <a:gd name="T7" fmla="*/ 52 h 176"/>
                  <a:gd name="T8" fmla="*/ 125 w 177"/>
                  <a:gd name="T9" fmla="*/ 36 h 176"/>
                  <a:gd name="T10" fmla="*/ 133 w 177"/>
                  <a:gd name="T11" fmla="*/ 24 h 176"/>
                  <a:gd name="T12" fmla="*/ 25 w 177"/>
                  <a:gd name="T13" fmla="*/ 43 h 176"/>
                  <a:gd name="T14" fmla="*/ 44 w 177"/>
                  <a:gd name="T15" fmla="*/ 152 h 176"/>
                  <a:gd name="T16" fmla="*/ 152 w 177"/>
                  <a:gd name="T17" fmla="*/ 133 h 176"/>
                  <a:gd name="T18" fmla="*/ 133 w 177"/>
                  <a:gd name="T19" fmla="*/ 24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6">
                    <a:moveTo>
                      <a:pt x="125" y="36"/>
                    </a:moveTo>
                    <a:cubicBezTo>
                      <a:pt x="154" y="56"/>
                      <a:pt x="161" y="96"/>
                      <a:pt x="141" y="124"/>
                    </a:cubicBezTo>
                    <a:cubicBezTo>
                      <a:pt x="121" y="153"/>
                      <a:pt x="81" y="160"/>
                      <a:pt x="52" y="140"/>
                    </a:cubicBezTo>
                    <a:cubicBezTo>
                      <a:pt x="24" y="120"/>
                      <a:pt x="17" y="80"/>
                      <a:pt x="37" y="52"/>
                    </a:cubicBezTo>
                    <a:cubicBezTo>
                      <a:pt x="57" y="23"/>
                      <a:pt x="96" y="16"/>
                      <a:pt x="125" y="36"/>
                    </a:cubicBezTo>
                    <a:moveTo>
                      <a:pt x="133" y="24"/>
                    </a:moveTo>
                    <a:cubicBezTo>
                      <a:pt x="98" y="0"/>
                      <a:pt x="50" y="8"/>
                      <a:pt x="25" y="43"/>
                    </a:cubicBezTo>
                    <a:cubicBezTo>
                      <a:pt x="0" y="79"/>
                      <a:pt x="9" y="127"/>
                      <a:pt x="44" y="152"/>
                    </a:cubicBezTo>
                    <a:cubicBezTo>
                      <a:pt x="79" y="176"/>
                      <a:pt x="128" y="168"/>
                      <a:pt x="152" y="133"/>
                    </a:cubicBezTo>
                    <a:cubicBezTo>
                      <a:pt x="177" y="97"/>
                      <a:pt x="169" y="49"/>
                      <a:pt x="133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78" name="îṧľïdé"/>
              <p:cNvSpPr/>
              <p:nvPr/>
            </p:nvSpPr>
            <p:spPr bwMode="auto">
              <a:xfrm>
                <a:off x="3199" y="1522"/>
                <a:ext cx="134" cy="199"/>
              </a:xfrm>
              <a:custGeom>
                <a:avLst/>
                <a:gdLst>
                  <a:gd name="T0" fmla="*/ 123 w 132"/>
                  <a:gd name="T1" fmla="*/ 152 h 197"/>
                  <a:gd name="T2" fmla="*/ 107 w 132"/>
                  <a:gd name="T3" fmla="*/ 108 h 197"/>
                  <a:gd name="T4" fmla="*/ 71 w 132"/>
                  <a:gd name="T5" fmla="*/ 87 h 197"/>
                  <a:gd name="T6" fmla="*/ 71 w 132"/>
                  <a:gd name="T7" fmla="*/ 86 h 197"/>
                  <a:gd name="T8" fmla="*/ 132 w 132"/>
                  <a:gd name="T9" fmla="*/ 31 h 197"/>
                  <a:gd name="T10" fmla="*/ 131 w 132"/>
                  <a:gd name="T11" fmla="*/ 12 h 197"/>
                  <a:gd name="T12" fmla="*/ 111 w 132"/>
                  <a:gd name="T13" fmla="*/ 40 h 197"/>
                  <a:gd name="T14" fmla="*/ 94 w 132"/>
                  <a:gd name="T15" fmla="*/ 4 h 197"/>
                  <a:gd name="T16" fmla="*/ 71 w 132"/>
                  <a:gd name="T17" fmla="*/ 37 h 197"/>
                  <a:gd name="T18" fmla="*/ 54 w 132"/>
                  <a:gd name="T19" fmla="*/ 0 h 197"/>
                  <a:gd name="T20" fmla="*/ 31 w 132"/>
                  <a:gd name="T21" fmla="*/ 33 h 197"/>
                  <a:gd name="T22" fmla="*/ 16 w 132"/>
                  <a:gd name="T23" fmla="*/ 2 h 197"/>
                  <a:gd name="T24" fmla="*/ 12 w 132"/>
                  <a:gd name="T25" fmla="*/ 20 h 197"/>
                  <a:gd name="T26" fmla="*/ 62 w 132"/>
                  <a:gd name="T27" fmla="*/ 85 h 197"/>
                  <a:gd name="T28" fmla="*/ 62 w 132"/>
                  <a:gd name="T29" fmla="*/ 86 h 197"/>
                  <a:gd name="T30" fmla="*/ 23 w 132"/>
                  <a:gd name="T31" fmla="*/ 101 h 197"/>
                  <a:gd name="T32" fmla="*/ 0 w 132"/>
                  <a:gd name="T33" fmla="*/ 142 h 197"/>
                  <a:gd name="T34" fmla="*/ 44 w 132"/>
                  <a:gd name="T35" fmla="*/ 126 h 197"/>
                  <a:gd name="T36" fmla="*/ 61 w 132"/>
                  <a:gd name="T37" fmla="*/ 103 h 197"/>
                  <a:gd name="T38" fmla="*/ 53 w 132"/>
                  <a:gd name="T39" fmla="*/ 197 h 197"/>
                  <a:gd name="T40" fmla="*/ 62 w 132"/>
                  <a:gd name="T41" fmla="*/ 197 h 197"/>
                  <a:gd name="T42" fmla="*/ 70 w 132"/>
                  <a:gd name="T43" fmla="*/ 104 h 197"/>
                  <a:gd name="T44" fmla="*/ 82 w 132"/>
                  <a:gd name="T45" fmla="*/ 129 h 197"/>
                  <a:gd name="T46" fmla="*/ 123 w 132"/>
                  <a:gd name="T47" fmla="*/ 15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97">
                    <a:moveTo>
                      <a:pt x="123" y="152"/>
                    </a:moveTo>
                    <a:cubicBezTo>
                      <a:pt x="123" y="152"/>
                      <a:pt x="123" y="127"/>
                      <a:pt x="107" y="108"/>
                    </a:cubicBezTo>
                    <a:cubicBezTo>
                      <a:pt x="96" y="95"/>
                      <a:pt x="79" y="89"/>
                      <a:pt x="71" y="87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102" y="86"/>
                      <a:pt x="129" y="62"/>
                      <a:pt x="132" y="31"/>
                    </a:cubicBezTo>
                    <a:cubicBezTo>
                      <a:pt x="132" y="24"/>
                      <a:pt x="132" y="18"/>
                      <a:pt x="131" y="12"/>
                    </a:cubicBezTo>
                    <a:cubicBezTo>
                      <a:pt x="111" y="40"/>
                      <a:pt x="111" y="40"/>
                      <a:pt x="111" y="40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4" y="8"/>
                      <a:pt x="12" y="14"/>
                      <a:pt x="12" y="20"/>
                    </a:cubicBezTo>
                    <a:cubicBezTo>
                      <a:pt x="9" y="52"/>
                      <a:pt x="31" y="80"/>
                      <a:pt x="62" y="85"/>
                    </a:cubicBezTo>
                    <a:cubicBezTo>
                      <a:pt x="62" y="86"/>
                      <a:pt x="62" y="86"/>
                      <a:pt x="62" y="86"/>
                    </a:cubicBezTo>
                    <a:cubicBezTo>
                      <a:pt x="54" y="87"/>
                      <a:pt x="36" y="90"/>
                      <a:pt x="23" y="101"/>
                    </a:cubicBezTo>
                    <a:cubicBezTo>
                      <a:pt x="4" y="117"/>
                      <a:pt x="0" y="142"/>
                      <a:pt x="0" y="142"/>
                    </a:cubicBezTo>
                    <a:cubicBezTo>
                      <a:pt x="0" y="142"/>
                      <a:pt x="25" y="142"/>
                      <a:pt x="44" y="126"/>
                    </a:cubicBezTo>
                    <a:cubicBezTo>
                      <a:pt x="52" y="119"/>
                      <a:pt x="57" y="111"/>
                      <a:pt x="61" y="103"/>
                    </a:cubicBezTo>
                    <a:cubicBezTo>
                      <a:pt x="53" y="197"/>
                      <a:pt x="53" y="197"/>
                      <a:pt x="53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2" y="112"/>
                      <a:pt x="76" y="121"/>
                      <a:pt x="82" y="129"/>
                    </a:cubicBezTo>
                    <a:cubicBezTo>
                      <a:pt x="98" y="148"/>
                      <a:pt x="123" y="152"/>
                      <a:pt x="123" y="15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79" name="iṡḻidè"/>
              <p:cNvSpPr/>
              <p:nvPr/>
            </p:nvSpPr>
            <p:spPr bwMode="auto">
              <a:xfrm>
                <a:off x="1853" y="1035"/>
                <a:ext cx="155" cy="229"/>
              </a:xfrm>
              <a:custGeom>
                <a:avLst/>
                <a:gdLst>
                  <a:gd name="T0" fmla="*/ 141 w 153"/>
                  <a:gd name="T1" fmla="*/ 174 h 226"/>
                  <a:gd name="T2" fmla="*/ 123 w 153"/>
                  <a:gd name="T3" fmla="*/ 124 h 226"/>
                  <a:gd name="T4" fmla="*/ 82 w 153"/>
                  <a:gd name="T5" fmla="*/ 99 h 226"/>
                  <a:gd name="T6" fmla="*/ 82 w 153"/>
                  <a:gd name="T7" fmla="*/ 98 h 226"/>
                  <a:gd name="T8" fmla="*/ 152 w 153"/>
                  <a:gd name="T9" fmla="*/ 35 h 226"/>
                  <a:gd name="T10" fmla="*/ 151 w 153"/>
                  <a:gd name="T11" fmla="*/ 14 h 226"/>
                  <a:gd name="T12" fmla="*/ 128 w 153"/>
                  <a:gd name="T13" fmla="*/ 46 h 226"/>
                  <a:gd name="T14" fmla="*/ 108 w 153"/>
                  <a:gd name="T15" fmla="*/ 4 h 226"/>
                  <a:gd name="T16" fmla="*/ 82 w 153"/>
                  <a:gd name="T17" fmla="*/ 42 h 226"/>
                  <a:gd name="T18" fmla="*/ 62 w 153"/>
                  <a:gd name="T19" fmla="*/ 0 h 226"/>
                  <a:gd name="T20" fmla="*/ 36 w 153"/>
                  <a:gd name="T21" fmla="*/ 38 h 226"/>
                  <a:gd name="T22" fmla="*/ 19 w 153"/>
                  <a:gd name="T23" fmla="*/ 2 h 226"/>
                  <a:gd name="T24" fmla="*/ 14 w 153"/>
                  <a:gd name="T25" fmla="*/ 23 h 226"/>
                  <a:gd name="T26" fmla="*/ 72 w 153"/>
                  <a:gd name="T27" fmla="*/ 97 h 226"/>
                  <a:gd name="T28" fmla="*/ 72 w 153"/>
                  <a:gd name="T29" fmla="*/ 98 h 226"/>
                  <a:gd name="T30" fmla="*/ 26 w 153"/>
                  <a:gd name="T31" fmla="*/ 116 h 226"/>
                  <a:gd name="T32" fmla="*/ 0 w 153"/>
                  <a:gd name="T33" fmla="*/ 162 h 226"/>
                  <a:gd name="T34" fmla="*/ 51 w 153"/>
                  <a:gd name="T35" fmla="*/ 144 h 226"/>
                  <a:gd name="T36" fmla="*/ 70 w 153"/>
                  <a:gd name="T37" fmla="*/ 118 h 226"/>
                  <a:gd name="T38" fmla="*/ 61 w 153"/>
                  <a:gd name="T39" fmla="*/ 226 h 226"/>
                  <a:gd name="T40" fmla="*/ 71 w 153"/>
                  <a:gd name="T41" fmla="*/ 226 h 226"/>
                  <a:gd name="T42" fmla="*/ 80 w 153"/>
                  <a:gd name="T43" fmla="*/ 119 h 226"/>
                  <a:gd name="T44" fmla="*/ 95 w 153"/>
                  <a:gd name="T45" fmla="*/ 148 h 226"/>
                  <a:gd name="T46" fmla="*/ 141 w 153"/>
                  <a:gd name="T47" fmla="*/ 174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3" h="226">
                    <a:moveTo>
                      <a:pt x="141" y="174"/>
                    </a:moveTo>
                    <a:cubicBezTo>
                      <a:pt x="141" y="174"/>
                      <a:pt x="141" y="145"/>
                      <a:pt x="123" y="124"/>
                    </a:cubicBezTo>
                    <a:cubicBezTo>
                      <a:pt x="110" y="108"/>
                      <a:pt x="91" y="101"/>
                      <a:pt x="82" y="99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118" y="98"/>
                      <a:pt x="149" y="71"/>
                      <a:pt x="152" y="35"/>
                    </a:cubicBezTo>
                    <a:cubicBezTo>
                      <a:pt x="153" y="27"/>
                      <a:pt x="152" y="20"/>
                      <a:pt x="151" y="14"/>
                    </a:cubicBezTo>
                    <a:cubicBezTo>
                      <a:pt x="128" y="46"/>
                      <a:pt x="128" y="46"/>
                      <a:pt x="128" y="46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6" y="8"/>
                      <a:pt x="14" y="15"/>
                      <a:pt x="14" y="23"/>
                    </a:cubicBezTo>
                    <a:cubicBezTo>
                      <a:pt x="11" y="59"/>
                      <a:pt x="36" y="91"/>
                      <a:pt x="72" y="97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62" y="99"/>
                      <a:pt x="42" y="103"/>
                      <a:pt x="26" y="116"/>
                    </a:cubicBezTo>
                    <a:cubicBezTo>
                      <a:pt x="5" y="134"/>
                      <a:pt x="0" y="162"/>
                      <a:pt x="0" y="162"/>
                    </a:cubicBezTo>
                    <a:cubicBezTo>
                      <a:pt x="0" y="162"/>
                      <a:pt x="29" y="162"/>
                      <a:pt x="51" y="144"/>
                    </a:cubicBezTo>
                    <a:cubicBezTo>
                      <a:pt x="60" y="137"/>
                      <a:pt x="66" y="127"/>
                      <a:pt x="70" y="118"/>
                    </a:cubicBezTo>
                    <a:cubicBezTo>
                      <a:pt x="61" y="226"/>
                      <a:pt x="61" y="226"/>
                      <a:pt x="61" y="226"/>
                    </a:cubicBezTo>
                    <a:cubicBezTo>
                      <a:pt x="71" y="226"/>
                      <a:pt x="71" y="226"/>
                      <a:pt x="71" y="226"/>
                    </a:cubicBezTo>
                    <a:cubicBezTo>
                      <a:pt x="80" y="119"/>
                      <a:pt x="80" y="119"/>
                      <a:pt x="80" y="119"/>
                    </a:cubicBezTo>
                    <a:cubicBezTo>
                      <a:pt x="83" y="128"/>
                      <a:pt x="87" y="139"/>
                      <a:pt x="95" y="148"/>
                    </a:cubicBezTo>
                    <a:cubicBezTo>
                      <a:pt x="113" y="169"/>
                      <a:pt x="141" y="174"/>
                      <a:pt x="141" y="17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80" name="i$ḻide"/>
              <p:cNvSpPr/>
              <p:nvPr/>
            </p:nvSpPr>
            <p:spPr bwMode="auto">
              <a:xfrm>
                <a:off x="3028" y="1538"/>
                <a:ext cx="156" cy="207"/>
              </a:xfrm>
              <a:custGeom>
                <a:avLst/>
                <a:gdLst>
                  <a:gd name="T0" fmla="*/ 50 w 156"/>
                  <a:gd name="T1" fmla="*/ 180 h 207"/>
                  <a:gd name="T2" fmla="*/ 50 w 156"/>
                  <a:gd name="T3" fmla="*/ 180 h 207"/>
                  <a:gd name="T4" fmla="*/ 156 w 156"/>
                  <a:gd name="T5" fmla="*/ 29 h 207"/>
                  <a:gd name="T6" fmla="*/ 115 w 156"/>
                  <a:gd name="T7" fmla="*/ 0 h 207"/>
                  <a:gd name="T8" fmla="*/ 8 w 156"/>
                  <a:gd name="T9" fmla="*/ 151 h 207"/>
                  <a:gd name="T10" fmla="*/ 8 w 156"/>
                  <a:gd name="T11" fmla="*/ 151 h 207"/>
                  <a:gd name="T12" fmla="*/ 0 w 156"/>
                  <a:gd name="T13" fmla="*/ 207 h 207"/>
                  <a:gd name="T14" fmla="*/ 0 w 156"/>
                  <a:gd name="T15" fmla="*/ 207 h 207"/>
                  <a:gd name="T16" fmla="*/ 0 w 156"/>
                  <a:gd name="T17" fmla="*/ 207 h 207"/>
                  <a:gd name="T18" fmla="*/ 17 w 156"/>
                  <a:gd name="T19" fmla="*/ 198 h 207"/>
                  <a:gd name="T20" fmla="*/ 50 w 156"/>
                  <a:gd name="T21" fmla="*/ 180 h 207"/>
                  <a:gd name="T22" fmla="*/ 43 w 156"/>
                  <a:gd name="T23" fmla="*/ 179 h 207"/>
                  <a:gd name="T24" fmla="*/ 14 w 156"/>
                  <a:gd name="T25" fmla="*/ 194 h 207"/>
                  <a:gd name="T26" fmla="*/ 6 w 156"/>
                  <a:gd name="T27" fmla="*/ 189 h 207"/>
                  <a:gd name="T28" fmla="*/ 11 w 156"/>
                  <a:gd name="T29" fmla="*/ 157 h 207"/>
                  <a:gd name="T30" fmla="*/ 43 w 156"/>
                  <a:gd name="T31" fmla="*/ 179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207">
                    <a:moveTo>
                      <a:pt x="50" y="180"/>
                    </a:moveTo>
                    <a:lnTo>
                      <a:pt x="50" y="180"/>
                    </a:lnTo>
                    <a:lnTo>
                      <a:pt x="156" y="29"/>
                    </a:lnTo>
                    <a:lnTo>
                      <a:pt x="115" y="0"/>
                    </a:lnTo>
                    <a:lnTo>
                      <a:pt x="8" y="151"/>
                    </a:lnTo>
                    <a:lnTo>
                      <a:pt x="8" y="151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0" y="207"/>
                    </a:lnTo>
                    <a:lnTo>
                      <a:pt x="17" y="198"/>
                    </a:lnTo>
                    <a:lnTo>
                      <a:pt x="50" y="180"/>
                    </a:lnTo>
                    <a:close/>
                    <a:moveTo>
                      <a:pt x="43" y="179"/>
                    </a:moveTo>
                    <a:lnTo>
                      <a:pt x="14" y="194"/>
                    </a:lnTo>
                    <a:lnTo>
                      <a:pt x="6" y="189"/>
                    </a:lnTo>
                    <a:lnTo>
                      <a:pt x="11" y="157"/>
                    </a:lnTo>
                    <a:lnTo>
                      <a:pt x="43" y="1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id="81" name="ïṣḷíḓe"/>
              <p:cNvSpPr/>
              <p:nvPr/>
            </p:nvSpPr>
            <p:spPr bwMode="auto">
              <a:xfrm>
                <a:off x="2589" y="1222"/>
                <a:ext cx="87" cy="100"/>
              </a:xfrm>
              <a:custGeom>
                <a:avLst/>
                <a:gdLst>
                  <a:gd name="T0" fmla="*/ 87 w 87"/>
                  <a:gd name="T1" fmla="*/ 0 h 100"/>
                  <a:gd name="T2" fmla="*/ 40 w 87"/>
                  <a:gd name="T3" fmla="*/ 27 h 100"/>
                  <a:gd name="T4" fmla="*/ 0 w 87"/>
                  <a:gd name="T5" fmla="*/ 27 h 100"/>
                  <a:gd name="T6" fmla="*/ 0 w 87"/>
                  <a:gd name="T7" fmla="*/ 49 h 100"/>
                  <a:gd name="T8" fmla="*/ 0 w 87"/>
                  <a:gd name="T9" fmla="*/ 51 h 100"/>
                  <a:gd name="T10" fmla="*/ 0 w 87"/>
                  <a:gd name="T11" fmla="*/ 51 h 100"/>
                  <a:gd name="T12" fmla="*/ 0 w 87"/>
                  <a:gd name="T13" fmla="*/ 73 h 100"/>
                  <a:gd name="T14" fmla="*/ 40 w 87"/>
                  <a:gd name="T15" fmla="*/ 73 h 100"/>
                  <a:gd name="T16" fmla="*/ 87 w 87"/>
                  <a:gd name="T17" fmla="*/ 100 h 100"/>
                  <a:gd name="T18" fmla="*/ 87 w 87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100">
                    <a:moveTo>
                      <a:pt x="87" y="0"/>
                    </a:moveTo>
                    <a:lnTo>
                      <a:pt x="40" y="27"/>
                    </a:lnTo>
                    <a:lnTo>
                      <a:pt x="0" y="27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40" y="73"/>
                    </a:lnTo>
                    <a:lnTo>
                      <a:pt x="87" y="100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2" name="iŝḷídè"/>
              <p:cNvSpPr/>
              <p:nvPr/>
            </p:nvSpPr>
            <p:spPr bwMode="auto">
              <a:xfrm>
                <a:off x="2684" y="1225"/>
                <a:ext cx="28" cy="94"/>
              </a:xfrm>
              <a:custGeom>
                <a:avLst/>
                <a:gdLst>
                  <a:gd name="T0" fmla="*/ 0 w 27"/>
                  <a:gd name="T1" fmla="*/ 0 h 93"/>
                  <a:gd name="T2" fmla="*/ 0 w 27"/>
                  <a:gd name="T3" fmla="*/ 6 h 93"/>
                  <a:gd name="T4" fmla="*/ 22 w 27"/>
                  <a:gd name="T5" fmla="*/ 47 h 93"/>
                  <a:gd name="T6" fmla="*/ 0 w 27"/>
                  <a:gd name="T7" fmla="*/ 87 h 93"/>
                  <a:gd name="T8" fmla="*/ 0 w 27"/>
                  <a:gd name="T9" fmla="*/ 93 h 93"/>
                  <a:gd name="T10" fmla="*/ 27 w 27"/>
                  <a:gd name="T11" fmla="*/ 47 h 93"/>
                  <a:gd name="T12" fmla="*/ 0 w 27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93">
                    <a:moveTo>
                      <a:pt x="0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3" y="15"/>
                      <a:pt x="22" y="30"/>
                      <a:pt x="22" y="47"/>
                    </a:cubicBezTo>
                    <a:cubicBezTo>
                      <a:pt x="22" y="63"/>
                      <a:pt x="13" y="78"/>
                      <a:pt x="0" y="87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16" y="84"/>
                      <a:pt x="27" y="67"/>
                      <a:pt x="27" y="47"/>
                    </a:cubicBezTo>
                    <a:cubicBezTo>
                      <a:pt x="27" y="27"/>
                      <a:pt x="16" y="9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3" name="ïšlïḍè"/>
              <p:cNvSpPr/>
              <p:nvPr/>
            </p:nvSpPr>
            <p:spPr bwMode="auto">
              <a:xfrm>
                <a:off x="2700" y="1214"/>
                <a:ext cx="33" cy="116"/>
              </a:xfrm>
              <a:custGeom>
                <a:avLst/>
                <a:gdLst>
                  <a:gd name="T0" fmla="*/ 0 w 33"/>
                  <a:gd name="T1" fmla="*/ 0 h 115"/>
                  <a:gd name="T2" fmla="*/ 0 w 33"/>
                  <a:gd name="T3" fmla="*/ 8 h 115"/>
                  <a:gd name="T4" fmla="*/ 27 w 33"/>
                  <a:gd name="T5" fmla="*/ 58 h 115"/>
                  <a:gd name="T6" fmla="*/ 0 w 33"/>
                  <a:gd name="T7" fmla="*/ 107 h 115"/>
                  <a:gd name="T8" fmla="*/ 0 w 33"/>
                  <a:gd name="T9" fmla="*/ 115 h 115"/>
                  <a:gd name="T10" fmla="*/ 33 w 33"/>
                  <a:gd name="T11" fmla="*/ 58 h 115"/>
                  <a:gd name="T12" fmla="*/ 0 w 33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5">
                    <a:moveTo>
                      <a:pt x="0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6" y="18"/>
                      <a:pt x="27" y="37"/>
                      <a:pt x="27" y="58"/>
                    </a:cubicBezTo>
                    <a:cubicBezTo>
                      <a:pt x="27" y="78"/>
                      <a:pt x="16" y="97"/>
                      <a:pt x="0" y="107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0" y="104"/>
                      <a:pt x="33" y="82"/>
                      <a:pt x="33" y="58"/>
                    </a:cubicBezTo>
                    <a:cubicBezTo>
                      <a:pt x="33" y="33"/>
                      <a:pt x="20" y="1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84" name="ïSḻíďè"/>
              <p:cNvSpPr/>
              <p:nvPr/>
            </p:nvSpPr>
            <p:spPr bwMode="auto">
              <a:xfrm>
                <a:off x="1357" y="351"/>
                <a:ext cx="111" cy="104"/>
              </a:xfrm>
              <a:custGeom>
                <a:avLst/>
                <a:gdLst>
                  <a:gd name="T0" fmla="*/ 46 w 111"/>
                  <a:gd name="T1" fmla="*/ 104 h 104"/>
                  <a:gd name="T2" fmla="*/ 75 w 111"/>
                  <a:gd name="T3" fmla="*/ 58 h 104"/>
                  <a:gd name="T4" fmla="*/ 111 w 111"/>
                  <a:gd name="T5" fmla="*/ 40 h 104"/>
                  <a:gd name="T6" fmla="*/ 101 w 111"/>
                  <a:gd name="T7" fmla="*/ 20 h 104"/>
                  <a:gd name="T8" fmla="*/ 101 w 111"/>
                  <a:gd name="T9" fmla="*/ 20 h 104"/>
                  <a:gd name="T10" fmla="*/ 101 w 111"/>
                  <a:gd name="T11" fmla="*/ 20 h 104"/>
                  <a:gd name="T12" fmla="*/ 91 w 111"/>
                  <a:gd name="T13" fmla="*/ 0 h 104"/>
                  <a:gd name="T14" fmla="*/ 55 w 111"/>
                  <a:gd name="T15" fmla="*/ 18 h 104"/>
                  <a:gd name="T16" fmla="*/ 0 w 111"/>
                  <a:gd name="T17" fmla="*/ 15 h 104"/>
                  <a:gd name="T18" fmla="*/ 46 w 111"/>
                  <a:gd name="T1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04">
                    <a:moveTo>
                      <a:pt x="46" y="104"/>
                    </a:moveTo>
                    <a:lnTo>
                      <a:pt x="75" y="58"/>
                    </a:lnTo>
                    <a:lnTo>
                      <a:pt x="111" y="4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101" y="20"/>
                    </a:lnTo>
                    <a:lnTo>
                      <a:pt x="91" y="0"/>
                    </a:lnTo>
                    <a:lnTo>
                      <a:pt x="55" y="18"/>
                    </a:lnTo>
                    <a:lnTo>
                      <a:pt x="0" y="15"/>
                    </a:lnTo>
                    <a:lnTo>
                      <a:pt x="46" y="1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85" name="íṥlïḋe"/>
              <p:cNvSpPr/>
              <p:nvPr/>
            </p:nvSpPr>
            <p:spPr bwMode="auto">
              <a:xfrm>
                <a:off x="1339" y="372"/>
                <a:ext cx="55" cy="84"/>
              </a:xfrm>
              <a:custGeom>
                <a:avLst/>
                <a:gdLst>
                  <a:gd name="T0" fmla="*/ 54 w 54"/>
                  <a:gd name="T1" fmla="*/ 83 h 83"/>
                  <a:gd name="T2" fmla="*/ 52 w 54"/>
                  <a:gd name="T3" fmla="*/ 77 h 83"/>
                  <a:gd name="T4" fmla="*/ 14 w 54"/>
                  <a:gd name="T5" fmla="*/ 51 h 83"/>
                  <a:gd name="T6" fmla="*/ 15 w 54"/>
                  <a:gd name="T7" fmla="*/ 6 h 83"/>
                  <a:gd name="T8" fmla="*/ 12 w 54"/>
                  <a:gd name="T9" fmla="*/ 0 h 83"/>
                  <a:gd name="T10" fmla="*/ 9 w 54"/>
                  <a:gd name="T11" fmla="*/ 54 h 83"/>
                  <a:gd name="T12" fmla="*/ 54 w 54"/>
                  <a:gd name="T13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83">
                    <a:moveTo>
                      <a:pt x="54" y="83"/>
                    </a:moveTo>
                    <a:cubicBezTo>
                      <a:pt x="52" y="77"/>
                      <a:pt x="52" y="77"/>
                      <a:pt x="52" y="77"/>
                    </a:cubicBezTo>
                    <a:cubicBezTo>
                      <a:pt x="36" y="76"/>
                      <a:pt x="21" y="66"/>
                      <a:pt x="14" y="51"/>
                    </a:cubicBezTo>
                    <a:cubicBezTo>
                      <a:pt x="6" y="36"/>
                      <a:pt x="7" y="19"/>
                      <a:pt x="15" y="6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" y="15"/>
                      <a:pt x="0" y="36"/>
                      <a:pt x="9" y="54"/>
                    </a:cubicBezTo>
                    <a:cubicBezTo>
                      <a:pt x="18" y="72"/>
                      <a:pt x="36" y="82"/>
                      <a:pt x="54" y="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6" name="iŝļíḓé"/>
              <p:cNvSpPr/>
              <p:nvPr/>
            </p:nvSpPr>
            <p:spPr bwMode="auto">
              <a:xfrm>
                <a:off x="1318" y="369"/>
                <a:ext cx="68" cy="104"/>
              </a:xfrm>
              <a:custGeom>
                <a:avLst/>
                <a:gdLst>
                  <a:gd name="T0" fmla="*/ 67 w 67"/>
                  <a:gd name="T1" fmla="*/ 103 h 103"/>
                  <a:gd name="T2" fmla="*/ 64 w 67"/>
                  <a:gd name="T3" fmla="*/ 96 h 103"/>
                  <a:gd name="T4" fmla="*/ 17 w 67"/>
                  <a:gd name="T5" fmla="*/ 63 h 103"/>
                  <a:gd name="T6" fmla="*/ 19 w 67"/>
                  <a:gd name="T7" fmla="*/ 7 h 103"/>
                  <a:gd name="T8" fmla="*/ 15 w 67"/>
                  <a:gd name="T9" fmla="*/ 0 h 103"/>
                  <a:gd name="T10" fmla="*/ 11 w 67"/>
                  <a:gd name="T11" fmla="*/ 66 h 103"/>
                  <a:gd name="T12" fmla="*/ 67 w 67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03">
                    <a:moveTo>
                      <a:pt x="67" y="103"/>
                    </a:moveTo>
                    <a:cubicBezTo>
                      <a:pt x="64" y="96"/>
                      <a:pt x="64" y="96"/>
                      <a:pt x="64" y="96"/>
                    </a:cubicBezTo>
                    <a:cubicBezTo>
                      <a:pt x="44" y="94"/>
                      <a:pt x="26" y="82"/>
                      <a:pt x="17" y="63"/>
                    </a:cubicBezTo>
                    <a:cubicBezTo>
                      <a:pt x="7" y="45"/>
                      <a:pt x="9" y="24"/>
                      <a:pt x="19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19"/>
                      <a:pt x="0" y="44"/>
                      <a:pt x="11" y="66"/>
                    </a:cubicBezTo>
                    <a:cubicBezTo>
                      <a:pt x="22" y="89"/>
                      <a:pt x="44" y="102"/>
                      <a:pt x="67" y="10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87" name="îs1íḓè"/>
              <p:cNvSpPr/>
              <p:nvPr/>
            </p:nvSpPr>
            <p:spPr bwMode="auto">
              <a:xfrm>
                <a:off x="2519" y="1609"/>
                <a:ext cx="67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1"/>
                      <a:pt x="3" y="38"/>
                    </a:cubicBezTo>
                    <a:cubicBezTo>
                      <a:pt x="5" y="55"/>
                      <a:pt x="21" y="66"/>
                      <a:pt x="38" y="63"/>
                    </a:cubicBezTo>
                    <a:cubicBezTo>
                      <a:pt x="54" y="60"/>
                      <a:pt x="66" y="45"/>
                      <a:pt x="63" y="28"/>
                    </a:cubicBezTo>
                    <a:cubicBezTo>
                      <a:pt x="60" y="12"/>
                      <a:pt x="44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8" name="ïṧľîḍè"/>
              <p:cNvSpPr/>
              <p:nvPr/>
            </p:nvSpPr>
            <p:spPr bwMode="auto">
              <a:xfrm>
                <a:off x="2447" y="1570"/>
                <a:ext cx="166" cy="142"/>
              </a:xfrm>
              <a:custGeom>
                <a:avLst/>
                <a:gdLst>
                  <a:gd name="T0" fmla="*/ 140 w 163"/>
                  <a:gd name="T1" fmla="*/ 10 h 140"/>
                  <a:gd name="T2" fmla="*/ 133 w 163"/>
                  <a:gd name="T3" fmla="*/ 12 h 140"/>
                  <a:gd name="T4" fmla="*/ 132 w 163"/>
                  <a:gd name="T5" fmla="*/ 5 h 140"/>
                  <a:gd name="T6" fmla="*/ 126 w 163"/>
                  <a:gd name="T7" fmla="*/ 0 h 140"/>
                  <a:gd name="T8" fmla="*/ 107 w 163"/>
                  <a:gd name="T9" fmla="*/ 4 h 140"/>
                  <a:gd name="T10" fmla="*/ 102 w 163"/>
                  <a:gd name="T11" fmla="*/ 10 h 140"/>
                  <a:gd name="T12" fmla="*/ 103 w 163"/>
                  <a:gd name="T13" fmla="*/ 17 h 140"/>
                  <a:gd name="T14" fmla="*/ 6 w 163"/>
                  <a:gd name="T15" fmla="*/ 33 h 140"/>
                  <a:gd name="T16" fmla="*/ 1 w 163"/>
                  <a:gd name="T17" fmla="*/ 39 h 140"/>
                  <a:gd name="T18" fmla="*/ 17 w 163"/>
                  <a:gd name="T19" fmla="*/ 134 h 140"/>
                  <a:gd name="T20" fmla="*/ 23 w 163"/>
                  <a:gd name="T21" fmla="*/ 139 h 140"/>
                  <a:gd name="T22" fmla="*/ 158 w 163"/>
                  <a:gd name="T23" fmla="*/ 117 h 140"/>
                  <a:gd name="T24" fmla="*/ 162 w 163"/>
                  <a:gd name="T25" fmla="*/ 110 h 140"/>
                  <a:gd name="T26" fmla="*/ 147 w 163"/>
                  <a:gd name="T27" fmla="*/ 15 h 140"/>
                  <a:gd name="T28" fmla="*/ 140 w 163"/>
                  <a:gd name="T29" fmla="*/ 10 h 140"/>
                  <a:gd name="T30" fmla="*/ 45 w 163"/>
                  <a:gd name="T31" fmla="*/ 49 h 140"/>
                  <a:gd name="T32" fmla="*/ 40 w 163"/>
                  <a:gd name="T33" fmla="*/ 56 h 140"/>
                  <a:gd name="T34" fmla="*/ 19 w 163"/>
                  <a:gd name="T35" fmla="*/ 60 h 140"/>
                  <a:gd name="T36" fmla="*/ 12 w 163"/>
                  <a:gd name="T37" fmla="*/ 55 h 140"/>
                  <a:gd name="T38" fmla="*/ 11 w 163"/>
                  <a:gd name="T39" fmla="*/ 47 h 140"/>
                  <a:gd name="T40" fmla="*/ 16 w 163"/>
                  <a:gd name="T41" fmla="*/ 41 h 140"/>
                  <a:gd name="T42" fmla="*/ 37 w 163"/>
                  <a:gd name="T43" fmla="*/ 37 h 140"/>
                  <a:gd name="T44" fmla="*/ 44 w 163"/>
                  <a:gd name="T45" fmla="*/ 42 h 140"/>
                  <a:gd name="T46" fmla="*/ 45 w 163"/>
                  <a:gd name="T47" fmla="*/ 49 h 140"/>
                  <a:gd name="T48" fmla="*/ 110 w 163"/>
                  <a:gd name="T49" fmla="*/ 107 h 140"/>
                  <a:gd name="T50" fmla="*/ 68 w 163"/>
                  <a:gd name="T51" fmla="*/ 77 h 140"/>
                  <a:gd name="T52" fmla="*/ 98 w 163"/>
                  <a:gd name="T53" fmla="*/ 35 h 140"/>
                  <a:gd name="T54" fmla="*/ 139 w 163"/>
                  <a:gd name="T55" fmla="*/ 65 h 140"/>
                  <a:gd name="T56" fmla="*/ 110 w 163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3" h="140">
                    <a:moveTo>
                      <a:pt x="140" y="10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2" y="2"/>
                      <a:pt x="129" y="0"/>
                      <a:pt x="126" y="0"/>
                    </a:cubicBezTo>
                    <a:cubicBezTo>
                      <a:pt x="107" y="4"/>
                      <a:pt x="107" y="4"/>
                      <a:pt x="107" y="4"/>
                    </a:cubicBezTo>
                    <a:cubicBezTo>
                      <a:pt x="104" y="4"/>
                      <a:pt x="102" y="7"/>
                      <a:pt x="102" y="10"/>
                    </a:cubicBezTo>
                    <a:cubicBezTo>
                      <a:pt x="103" y="17"/>
                      <a:pt x="103" y="17"/>
                      <a:pt x="103" y="17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" y="33"/>
                      <a:pt x="0" y="36"/>
                      <a:pt x="1" y="39"/>
                    </a:cubicBezTo>
                    <a:cubicBezTo>
                      <a:pt x="17" y="134"/>
                      <a:pt x="17" y="134"/>
                      <a:pt x="17" y="134"/>
                    </a:cubicBezTo>
                    <a:cubicBezTo>
                      <a:pt x="17" y="137"/>
                      <a:pt x="20" y="140"/>
                      <a:pt x="23" y="139"/>
                    </a:cubicBezTo>
                    <a:cubicBezTo>
                      <a:pt x="158" y="117"/>
                      <a:pt x="158" y="117"/>
                      <a:pt x="158" y="117"/>
                    </a:cubicBezTo>
                    <a:cubicBezTo>
                      <a:pt x="161" y="116"/>
                      <a:pt x="163" y="113"/>
                      <a:pt x="162" y="110"/>
                    </a:cubicBezTo>
                    <a:cubicBezTo>
                      <a:pt x="147" y="15"/>
                      <a:pt x="147" y="15"/>
                      <a:pt x="147" y="15"/>
                    </a:cubicBezTo>
                    <a:cubicBezTo>
                      <a:pt x="146" y="12"/>
                      <a:pt x="143" y="10"/>
                      <a:pt x="140" y="10"/>
                    </a:cubicBezTo>
                    <a:moveTo>
                      <a:pt x="45" y="49"/>
                    </a:moveTo>
                    <a:cubicBezTo>
                      <a:pt x="46" y="53"/>
                      <a:pt x="44" y="56"/>
                      <a:pt x="40" y="56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60"/>
                      <a:pt x="13" y="58"/>
                      <a:pt x="12" y="55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4"/>
                      <a:pt x="13" y="41"/>
                      <a:pt x="16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4" y="42"/>
                    </a:cubicBezTo>
                    <a:lnTo>
                      <a:pt x="45" y="49"/>
                    </a:lnTo>
                    <a:close/>
                    <a:moveTo>
                      <a:pt x="110" y="107"/>
                    </a:moveTo>
                    <a:cubicBezTo>
                      <a:pt x="90" y="110"/>
                      <a:pt x="71" y="97"/>
                      <a:pt x="68" y="77"/>
                    </a:cubicBezTo>
                    <a:cubicBezTo>
                      <a:pt x="65" y="57"/>
                      <a:pt x="78" y="39"/>
                      <a:pt x="98" y="35"/>
                    </a:cubicBezTo>
                    <a:cubicBezTo>
                      <a:pt x="117" y="32"/>
                      <a:pt x="136" y="45"/>
                      <a:pt x="139" y="65"/>
                    </a:cubicBezTo>
                    <a:cubicBezTo>
                      <a:pt x="143" y="85"/>
                      <a:pt x="129" y="104"/>
                      <a:pt x="110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89" name="i$ḷîde"/>
              <p:cNvSpPr/>
              <p:nvPr/>
            </p:nvSpPr>
            <p:spPr bwMode="auto">
              <a:xfrm>
                <a:off x="3227" y="2067"/>
                <a:ext cx="66" cy="67"/>
              </a:xfrm>
              <a:custGeom>
                <a:avLst/>
                <a:gdLst>
                  <a:gd name="T0" fmla="*/ 28 w 66"/>
                  <a:gd name="T1" fmla="*/ 3 h 66"/>
                  <a:gd name="T2" fmla="*/ 3 w 66"/>
                  <a:gd name="T3" fmla="*/ 38 h 66"/>
                  <a:gd name="T4" fmla="*/ 38 w 66"/>
                  <a:gd name="T5" fmla="*/ 63 h 66"/>
                  <a:gd name="T6" fmla="*/ 63 w 66"/>
                  <a:gd name="T7" fmla="*/ 28 h 66"/>
                  <a:gd name="T8" fmla="*/ 28 w 66"/>
                  <a:gd name="T9" fmla="*/ 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66">
                    <a:moveTo>
                      <a:pt x="28" y="3"/>
                    </a:moveTo>
                    <a:cubicBezTo>
                      <a:pt x="11" y="6"/>
                      <a:pt x="0" y="22"/>
                      <a:pt x="3" y="38"/>
                    </a:cubicBezTo>
                    <a:cubicBezTo>
                      <a:pt x="6" y="55"/>
                      <a:pt x="21" y="66"/>
                      <a:pt x="38" y="63"/>
                    </a:cubicBezTo>
                    <a:cubicBezTo>
                      <a:pt x="54" y="61"/>
                      <a:pt x="66" y="45"/>
                      <a:pt x="63" y="28"/>
                    </a:cubicBezTo>
                    <a:cubicBezTo>
                      <a:pt x="60" y="12"/>
                      <a:pt x="45" y="0"/>
                      <a:pt x="28" y="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0" name="íṥļíďe"/>
              <p:cNvSpPr/>
              <p:nvPr/>
            </p:nvSpPr>
            <p:spPr bwMode="auto">
              <a:xfrm>
                <a:off x="3156" y="2028"/>
                <a:ext cx="164" cy="142"/>
              </a:xfrm>
              <a:custGeom>
                <a:avLst/>
                <a:gdLst>
                  <a:gd name="T0" fmla="*/ 139 w 162"/>
                  <a:gd name="T1" fmla="*/ 11 h 140"/>
                  <a:gd name="T2" fmla="*/ 133 w 162"/>
                  <a:gd name="T3" fmla="*/ 12 h 140"/>
                  <a:gd name="T4" fmla="*/ 132 w 162"/>
                  <a:gd name="T5" fmla="*/ 5 h 140"/>
                  <a:gd name="T6" fmla="*/ 125 w 162"/>
                  <a:gd name="T7" fmla="*/ 1 h 140"/>
                  <a:gd name="T8" fmla="*/ 106 w 162"/>
                  <a:gd name="T9" fmla="*/ 4 h 140"/>
                  <a:gd name="T10" fmla="*/ 101 w 162"/>
                  <a:gd name="T11" fmla="*/ 10 h 140"/>
                  <a:gd name="T12" fmla="*/ 102 w 162"/>
                  <a:gd name="T13" fmla="*/ 17 h 140"/>
                  <a:gd name="T14" fmla="*/ 5 w 162"/>
                  <a:gd name="T15" fmla="*/ 33 h 140"/>
                  <a:gd name="T16" fmla="*/ 0 w 162"/>
                  <a:gd name="T17" fmla="*/ 39 h 140"/>
                  <a:gd name="T18" fmla="*/ 16 w 162"/>
                  <a:gd name="T19" fmla="*/ 134 h 140"/>
                  <a:gd name="T20" fmla="*/ 22 w 162"/>
                  <a:gd name="T21" fmla="*/ 139 h 140"/>
                  <a:gd name="T22" fmla="*/ 157 w 162"/>
                  <a:gd name="T23" fmla="*/ 117 h 140"/>
                  <a:gd name="T24" fmla="*/ 162 w 162"/>
                  <a:gd name="T25" fmla="*/ 110 h 140"/>
                  <a:gd name="T26" fmla="*/ 146 w 162"/>
                  <a:gd name="T27" fmla="*/ 15 h 140"/>
                  <a:gd name="T28" fmla="*/ 139 w 162"/>
                  <a:gd name="T29" fmla="*/ 11 h 140"/>
                  <a:gd name="T30" fmla="*/ 44 w 162"/>
                  <a:gd name="T31" fmla="*/ 50 h 140"/>
                  <a:gd name="T32" fmla="*/ 40 w 162"/>
                  <a:gd name="T33" fmla="*/ 56 h 140"/>
                  <a:gd name="T34" fmla="*/ 18 w 162"/>
                  <a:gd name="T35" fmla="*/ 60 h 140"/>
                  <a:gd name="T36" fmla="*/ 12 w 162"/>
                  <a:gd name="T37" fmla="*/ 55 h 140"/>
                  <a:gd name="T38" fmla="*/ 10 w 162"/>
                  <a:gd name="T39" fmla="*/ 47 h 140"/>
                  <a:gd name="T40" fmla="*/ 15 w 162"/>
                  <a:gd name="T41" fmla="*/ 41 h 140"/>
                  <a:gd name="T42" fmla="*/ 37 w 162"/>
                  <a:gd name="T43" fmla="*/ 37 h 140"/>
                  <a:gd name="T44" fmla="*/ 43 w 162"/>
                  <a:gd name="T45" fmla="*/ 42 h 140"/>
                  <a:gd name="T46" fmla="*/ 44 w 162"/>
                  <a:gd name="T47" fmla="*/ 50 h 140"/>
                  <a:gd name="T48" fmla="*/ 109 w 162"/>
                  <a:gd name="T49" fmla="*/ 107 h 140"/>
                  <a:gd name="T50" fmla="*/ 67 w 162"/>
                  <a:gd name="T51" fmla="*/ 77 h 140"/>
                  <a:gd name="T52" fmla="*/ 97 w 162"/>
                  <a:gd name="T53" fmla="*/ 35 h 140"/>
                  <a:gd name="T54" fmla="*/ 139 w 162"/>
                  <a:gd name="T55" fmla="*/ 65 h 140"/>
                  <a:gd name="T56" fmla="*/ 109 w 162"/>
                  <a:gd name="T57" fmla="*/ 107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2" h="140">
                    <a:moveTo>
                      <a:pt x="139" y="11"/>
                    </a:moveTo>
                    <a:cubicBezTo>
                      <a:pt x="133" y="12"/>
                      <a:pt x="133" y="12"/>
                      <a:pt x="133" y="12"/>
                    </a:cubicBezTo>
                    <a:cubicBezTo>
                      <a:pt x="132" y="5"/>
                      <a:pt x="132" y="5"/>
                      <a:pt x="132" y="5"/>
                    </a:cubicBezTo>
                    <a:cubicBezTo>
                      <a:pt x="131" y="2"/>
                      <a:pt x="128" y="0"/>
                      <a:pt x="125" y="1"/>
                    </a:cubicBezTo>
                    <a:cubicBezTo>
                      <a:pt x="106" y="4"/>
                      <a:pt x="106" y="4"/>
                      <a:pt x="106" y="4"/>
                    </a:cubicBezTo>
                    <a:cubicBezTo>
                      <a:pt x="103" y="4"/>
                      <a:pt x="101" y="7"/>
                      <a:pt x="101" y="10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2" y="33"/>
                      <a:pt x="0" y="36"/>
                      <a:pt x="0" y="39"/>
                    </a:cubicBezTo>
                    <a:cubicBezTo>
                      <a:pt x="16" y="134"/>
                      <a:pt x="16" y="134"/>
                      <a:pt x="16" y="134"/>
                    </a:cubicBezTo>
                    <a:cubicBezTo>
                      <a:pt x="16" y="138"/>
                      <a:pt x="19" y="140"/>
                      <a:pt x="22" y="139"/>
                    </a:cubicBezTo>
                    <a:cubicBezTo>
                      <a:pt x="157" y="117"/>
                      <a:pt x="157" y="117"/>
                      <a:pt x="157" y="117"/>
                    </a:cubicBezTo>
                    <a:cubicBezTo>
                      <a:pt x="160" y="116"/>
                      <a:pt x="162" y="113"/>
                      <a:pt x="162" y="110"/>
                    </a:cubicBezTo>
                    <a:cubicBezTo>
                      <a:pt x="146" y="15"/>
                      <a:pt x="146" y="15"/>
                      <a:pt x="146" y="15"/>
                    </a:cubicBezTo>
                    <a:cubicBezTo>
                      <a:pt x="145" y="12"/>
                      <a:pt x="142" y="10"/>
                      <a:pt x="139" y="11"/>
                    </a:cubicBezTo>
                    <a:moveTo>
                      <a:pt x="44" y="50"/>
                    </a:moveTo>
                    <a:cubicBezTo>
                      <a:pt x="45" y="53"/>
                      <a:pt x="43" y="56"/>
                      <a:pt x="40" y="56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15" y="60"/>
                      <a:pt x="12" y="58"/>
                      <a:pt x="12" y="55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4"/>
                      <a:pt x="12" y="41"/>
                      <a:pt x="15" y="4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39"/>
                      <a:pt x="43" y="42"/>
                    </a:cubicBezTo>
                    <a:lnTo>
                      <a:pt x="44" y="50"/>
                    </a:lnTo>
                    <a:close/>
                    <a:moveTo>
                      <a:pt x="109" y="107"/>
                    </a:moveTo>
                    <a:cubicBezTo>
                      <a:pt x="89" y="110"/>
                      <a:pt x="70" y="97"/>
                      <a:pt x="67" y="77"/>
                    </a:cubicBezTo>
                    <a:cubicBezTo>
                      <a:pt x="64" y="57"/>
                      <a:pt x="77" y="39"/>
                      <a:pt x="97" y="35"/>
                    </a:cubicBezTo>
                    <a:cubicBezTo>
                      <a:pt x="117" y="32"/>
                      <a:pt x="135" y="46"/>
                      <a:pt x="139" y="65"/>
                    </a:cubicBezTo>
                    <a:cubicBezTo>
                      <a:pt x="142" y="85"/>
                      <a:pt x="129" y="104"/>
                      <a:pt x="109" y="10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91" name="î$ľîḋè"/>
              <p:cNvSpPr/>
              <p:nvPr/>
            </p:nvSpPr>
            <p:spPr bwMode="auto">
              <a:xfrm>
                <a:off x="1971" y="711"/>
                <a:ext cx="112" cy="146"/>
              </a:xfrm>
              <a:custGeom>
                <a:avLst/>
                <a:gdLst>
                  <a:gd name="T0" fmla="*/ 112 w 112"/>
                  <a:gd name="T1" fmla="*/ 0 h 146"/>
                  <a:gd name="T2" fmla="*/ 6 w 112"/>
                  <a:gd name="T3" fmla="*/ 0 h 146"/>
                  <a:gd name="T4" fmla="*/ 0 w 112"/>
                  <a:gd name="T5" fmla="*/ 0 h 146"/>
                  <a:gd name="T6" fmla="*/ 0 w 112"/>
                  <a:gd name="T7" fmla="*/ 146 h 146"/>
                  <a:gd name="T8" fmla="*/ 6 w 112"/>
                  <a:gd name="T9" fmla="*/ 146 h 146"/>
                  <a:gd name="T10" fmla="*/ 6 w 112"/>
                  <a:gd name="T11" fmla="*/ 70 h 146"/>
                  <a:gd name="T12" fmla="*/ 112 w 112"/>
                  <a:gd name="T13" fmla="*/ 70 h 146"/>
                  <a:gd name="T14" fmla="*/ 72 w 112"/>
                  <a:gd name="T15" fmla="*/ 35 h 146"/>
                  <a:gd name="T16" fmla="*/ 112 w 112"/>
                  <a:gd name="T1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46">
                    <a:moveTo>
                      <a:pt x="112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6" y="146"/>
                    </a:lnTo>
                    <a:lnTo>
                      <a:pt x="6" y="70"/>
                    </a:lnTo>
                    <a:lnTo>
                      <a:pt x="112" y="70"/>
                    </a:lnTo>
                    <a:lnTo>
                      <a:pt x="72" y="35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92" name="îṡ1îdè"/>
              <p:cNvSpPr/>
              <p:nvPr/>
            </p:nvSpPr>
            <p:spPr bwMode="auto">
              <a:xfrm>
                <a:off x="2393" y="1346"/>
                <a:ext cx="137" cy="138"/>
              </a:xfrm>
              <a:custGeom>
                <a:avLst/>
                <a:gdLst>
                  <a:gd name="T0" fmla="*/ 0 w 137"/>
                  <a:gd name="T1" fmla="*/ 59 h 138"/>
                  <a:gd name="T2" fmla="*/ 137 w 137"/>
                  <a:gd name="T3" fmla="*/ 0 h 138"/>
                  <a:gd name="T4" fmla="*/ 78 w 137"/>
                  <a:gd name="T5" fmla="*/ 138 h 138"/>
                  <a:gd name="T6" fmla="*/ 67 w 137"/>
                  <a:gd name="T7" fmla="*/ 71 h 138"/>
                  <a:gd name="T8" fmla="*/ 0 w 137"/>
                  <a:gd name="T9" fmla="*/ 5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8">
                    <a:moveTo>
                      <a:pt x="0" y="59"/>
                    </a:moveTo>
                    <a:lnTo>
                      <a:pt x="137" y="0"/>
                    </a:lnTo>
                    <a:lnTo>
                      <a:pt x="78" y="138"/>
                    </a:lnTo>
                    <a:lnTo>
                      <a:pt x="67" y="71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93" name="iṥlîḑe"/>
              <p:cNvSpPr/>
              <p:nvPr/>
            </p:nvSpPr>
            <p:spPr bwMode="auto">
              <a:xfrm>
                <a:off x="2525" y="1033"/>
                <a:ext cx="128" cy="176"/>
              </a:xfrm>
              <a:custGeom>
                <a:avLst/>
                <a:gdLst>
                  <a:gd name="T0" fmla="*/ 63 w 126"/>
                  <a:gd name="T1" fmla="*/ 0 h 173"/>
                  <a:gd name="T2" fmla="*/ 0 w 126"/>
                  <a:gd name="T3" fmla="*/ 62 h 173"/>
                  <a:gd name="T4" fmla="*/ 63 w 126"/>
                  <a:gd name="T5" fmla="*/ 173 h 173"/>
                  <a:gd name="T6" fmla="*/ 126 w 126"/>
                  <a:gd name="T7" fmla="*/ 62 h 173"/>
                  <a:gd name="T8" fmla="*/ 63 w 126"/>
                  <a:gd name="T9" fmla="*/ 0 h 173"/>
                  <a:gd name="T10" fmla="*/ 63 w 126"/>
                  <a:gd name="T11" fmla="*/ 115 h 173"/>
                  <a:gd name="T12" fmla="*/ 10 w 126"/>
                  <a:gd name="T13" fmla="*/ 62 h 173"/>
                  <a:gd name="T14" fmla="*/ 63 w 126"/>
                  <a:gd name="T15" fmla="*/ 9 h 173"/>
                  <a:gd name="T16" fmla="*/ 116 w 126"/>
                  <a:gd name="T17" fmla="*/ 62 h 173"/>
                  <a:gd name="T18" fmla="*/ 63 w 126"/>
                  <a:gd name="T19" fmla="*/ 11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173">
                    <a:moveTo>
                      <a:pt x="63" y="0"/>
                    </a:moveTo>
                    <a:cubicBezTo>
                      <a:pt x="28" y="0"/>
                      <a:pt x="0" y="28"/>
                      <a:pt x="0" y="62"/>
                    </a:cubicBezTo>
                    <a:cubicBezTo>
                      <a:pt x="0" y="97"/>
                      <a:pt x="28" y="173"/>
                      <a:pt x="63" y="173"/>
                    </a:cubicBezTo>
                    <a:cubicBezTo>
                      <a:pt x="98" y="173"/>
                      <a:pt x="126" y="97"/>
                      <a:pt x="126" y="62"/>
                    </a:cubicBezTo>
                    <a:cubicBezTo>
                      <a:pt x="126" y="28"/>
                      <a:pt x="98" y="0"/>
                      <a:pt x="63" y="0"/>
                    </a:cubicBezTo>
                    <a:moveTo>
                      <a:pt x="63" y="115"/>
                    </a:moveTo>
                    <a:cubicBezTo>
                      <a:pt x="34" y="115"/>
                      <a:pt x="10" y="91"/>
                      <a:pt x="10" y="62"/>
                    </a:cubicBezTo>
                    <a:cubicBezTo>
                      <a:pt x="10" y="33"/>
                      <a:pt x="34" y="9"/>
                      <a:pt x="63" y="9"/>
                    </a:cubicBezTo>
                    <a:cubicBezTo>
                      <a:pt x="92" y="9"/>
                      <a:pt x="116" y="33"/>
                      <a:pt x="116" y="62"/>
                    </a:cubicBezTo>
                    <a:cubicBezTo>
                      <a:pt x="116" y="91"/>
                      <a:pt x="92" y="115"/>
                      <a:pt x="63" y="1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94" name="ïṧ1iḓe"/>
              <p:cNvSpPr/>
              <p:nvPr/>
            </p:nvSpPr>
            <p:spPr bwMode="auto">
              <a:xfrm>
                <a:off x="1556" y="864"/>
                <a:ext cx="243" cy="148"/>
              </a:xfrm>
              <a:custGeom>
                <a:avLst/>
                <a:gdLst>
                  <a:gd name="T0" fmla="*/ 235 w 240"/>
                  <a:gd name="T1" fmla="*/ 33 h 146"/>
                  <a:gd name="T2" fmla="*/ 200 w 240"/>
                  <a:gd name="T3" fmla="*/ 11 h 146"/>
                  <a:gd name="T4" fmla="*/ 179 w 240"/>
                  <a:gd name="T5" fmla="*/ 32 h 146"/>
                  <a:gd name="T6" fmla="*/ 157 w 240"/>
                  <a:gd name="T7" fmla="*/ 29 h 146"/>
                  <a:gd name="T8" fmla="*/ 100 w 240"/>
                  <a:gd name="T9" fmla="*/ 5 h 146"/>
                  <a:gd name="T10" fmla="*/ 65 w 240"/>
                  <a:gd name="T11" fmla="*/ 30 h 146"/>
                  <a:gd name="T12" fmla="*/ 42 w 240"/>
                  <a:gd name="T13" fmla="*/ 28 h 146"/>
                  <a:gd name="T14" fmla="*/ 15 w 240"/>
                  <a:gd name="T15" fmla="*/ 70 h 146"/>
                  <a:gd name="T16" fmla="*/ 18 w 240"/>
                  <a:gd name="T17" fmla="*/ 78 h 146"/>
                  <a:gd name="T18" fmla="*/ 3 w 240"/>
                  <a:gd name="T19" fmla="*/ 114 h 146"/>
                  <a:gd name="T20" fmla="*/ 45 w 240"/>
                  <a:gd name="T21" fmla="*/ 140 h 146"/>
                  <a:gd name="T22" fmla="*/ 58 w 240"/>
                  <a:gd name="T23" fmla="*/ 134 h 146"/>
                  <a:gd name="T24" fmla="*/ 92 w 240"/>
                  <a:gd name="T25" fmla="*/ 143 h 146"/>
                  <a:gd name="T26" fmla="*/ 122 w 240"/>
                  <a:gd name="T27" fmla="*/ 116 h 146"/>
                  <a:gd name="T28" fmla="*/ 150 w 240"/>
                  <a:gd name="T29" fmla="*/ 123 h 146"/>
                  <a:gd name="T30" fmla="*/ 174 w 240"/>
                  <a:gd name="T31" fmla="*/ 98 h 146"/>
                  <a:gd name="T32" fmla="*/ 192 w 240"/>
                  <a:gd name="T33" fmla="*/ 84 h 146"/>
                  <a:gd name="T34" fmla="*/ 219 w 240"/>
                  <a:gd name="T35" fmla="*/ 100 h 146"/>
                  <a:gd name="T36" fmla="*/ 237 w 240"/>
                  <a:gd name="T37" fmla="*/ 73 h 146"/>
                  <a:gd name="T38" fmla="*/ 228 w 240"/>
                  <a:gd name="T39" fmla="*/ 59 h 146"/>
                  <a:gd name="T40" fmla="*/ 235 w 240"/>
                  <a:gd name="T41" fmla="*/ 3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146">
                    <a:moveTo>
                      <a:pt x="235" y="33"/>
                    </a:moveTo>
                    <a:cubicBezTo>
                      <a:pt x="232" y="17"/>
                      <a:pt x="216" y="7"/>
                      <a:pt x="200" y="11"/>
                    </a:cubicBezTo>
                    <a:cubicBezTo>
                      <a:pt x="189" y="13"/>
                      <a:pt x="181" y="22"/>
                      <a:pt x="179" y="32"/>
                    </a:cubicBezTo>
                    <a:cubicBezTo>
                      <a:pt x="172" y="29"/>
                      <a:pt x="165" y="28"/>
                      <a:pt x="157" y="29"/>
                    </a:cubicBezTo>
                    <a:cubicBezTo>
                      <a:pt x="145" y="10"/>
                      <a:pt x="123" y="0"/>
                      <a:pt x="100" y="5"/>
                    </a:cubicBezTo>
                    <a:cubicBezTo>
                      <a:pt x="85" y="9"/>
                      <a:pt x="73" y="18"/>
                      <a:pt x="65" y="30"/>
                    </a:cubicBezTo>
                    <a:cubicBezTo>
                      <a:pt x="58" y="27"/>
                      <a:pt x="50" y="26"/>
                      <a:pt x="42" y="28"/>
                    </a:cubicBezTo>
                    <a:cubicBezTo>
                      <a:pt x="23" y="32"/>
                      <a:pt x="11" y="51"/>
                      <a:pt x="15" y="70"/>
                    </a:cubicBezTo>
                    <a:cubicBezTo>
                      <a:pt x="16" y="73"/>
                      <a:pt x="17" y="76"/>
                      <a:pt x="18" y="78"/>
                    </a:cubicBezTo>
                    <a:cubicBezTo>
                      <a:pt x="6" y="86"/>
                      <a:pt x="0" y="100"/>
                      <a:pt x="3" y="114"/>
                    </a:cubicBezTo>
                    <a:cubicBezTo>
                      <a:pt x="8" y="133"/>
                      <a:pt x="26" y="144"/>
                      <a:pt x="45" y="140"/>
                    </a:cubicBezTo>
                    <a:cubicBezTo>
                      <a:pt x="49" y="139"/>
                      <a:pt x="54" y="137"/>
                      <a:pt x="58" y="134"/>
                    </a:cubicBezTo>
                    <a:cubicBezTo>
                      <a:pt x="67" y="142"/>
                      <a:pt x="80" y="146"/>
                      <a:pt x="92" y="143"/>
                    </a:cubicBezTo>
                    <a:cubicBezTo>
                      <a:pt x="107" y="140"/>
                      <a:pt x="118" y="129"/>
                      <a:pt x="122" y="116"/>
                    </a:cubicBezTo>
                    <a:cubicBezTo>
                      <a:pt x="129" y="123"/>
                      <a:pt x="139" y="125"/>
                      <a:pt x="150" y="123"/>
                    </a:cubicBezTo>
                    <a:cubicBezTo>
                      <a:pt x="162" y="120"/>
                      <a:pt x="172" y="110"/>
                      <a:pt x="174" y="98"/>
                    </a:cubicBezTo>
                    <a:cubicBezTo>
                      <a:pt x="181" y="96"/>
                      <a:pt x="188" y="91"/>
                      <a:pt x="192" y="84"/>
                    </a:cubicBezTo>
                    <a:cubicBezTo>
                      <a:pt x="196" y="96"/>
                      <a:pt x="207" y="103"/>
                      <a:pt x="219" y="100"/>
                    </a:cubicBezTo>
                    <a:cubicBezTo>
                      <a:pt x="232" y="97"/>
                      <a:pt x="240" y="85"/>
                      <a:pt x="237" y="73"/>
                    </a:cubicBezTo>
                    <a:cubicBezTo>
                      <a:pt x="236" y="67"/>
                      <a:pt x="232" y="62"/>
                      <a:pt x="228" y="59"/>
                    </a:cubicBezTo>
                    <a:cubicBezTo>
                      <a:pt x="234" y="52"/>
                      <a:pt x="237" y="43"/>
                      <a:pt x="235" y="3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95" name="íṣļîde"/>
              <p:cNvSpPr/>
              <p:nvPr/>
            </p:nvSpPr>
            <p:spPr bwMode="auto">
              <a:xfrm>
                <a:off x="2176" y="435"/>
                <a:ext cx="199" cy="103"/>
              </a:xfrm>
              <a:custGeom>
                <a:avLst/>
                <a:gdLst>
                  <a:gd name="T0" fmla="*/ 187 w 199"/>
                  <a:gd name="T1" fmla="*/ 90 h 103"/>
                  <a:gd name="T2" fmla="*/ 12 w 199"/>
                  <a:gd name="T3" fmla="*/ 90 h 103"/>
                  <a:gd name="T4" fmla="*/ 12 w 199"/>
                  <a:gd name="T5" fmla="*/ 13 h 103"/>
                  <a:gd name="T6" fmla="*/ 187 w 199"/>
                  <a:gd name="T7" fmla="*/ 13 h 103"/>
                  <a:gd name="T8" fmla="*/ 187 w 199"/>
                  <a:gd name="T9" fmla="*/ 90 h 103"/>
                  <a:gd name="T10" fmla="*/ 199 w 199"/>
                  <a:gd name="T11" fmla="*/ 0 h 103"/>
                  <a:gd name="T12" fmla="*/ 0 w 199"/>
                  <a:gd name="T13" fmla="*/ 0 h 103"/>
                  <a:gd name="T14" fmla="*/ 0 w 199"/>
                  <a:gd name="T15" fmla="*/ 103 h 103"/>
                  <a:gd name="T16" fmla="*/ 199 w 199"/>
                  <a:gd name="T17" fmla="*/ 103 h 103"/>
                  <a:gd name="T18" fmla="*/ 199 w 199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103">
                    <a:moveTo>
                      <a:pt x="187" y="90"/>
                    </a:moveTo>
                    <a:lnTo>
                      <a:pt x="12" y="90"/>
                    </a:lnTo>
                    <a:lnTo>
                      <a:pt x="12" y="13"/>
                    </a:lnTo>
                    <a:lnTo>
                      <a:pt x="187" y="13"/>
                    </a:lnTo>
                    <a:lnTo>
                      <a:pt x="187" y="90"/>
                    </a:lnTo>
                    <a:close/>
                    <a:moveTo>
                      <a:pt x="199" y="0"/>
                    </a:moveTo>
                    <a:lnTo>
                      <a:pt x="0" y="0"/>
                    </a:lnTo>
                    <a:lnTo>
                      <a:pt x="0" y="103"/>
                    </a:lnTo>
                    <a:lnTo>
                      <a:pt x="199" y="103"/>
                    </a:lnTo>
                    <a:lnTo>
                      <a:pt x="19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6" name="ïṩ1ïḓé"/>
              <p:cNvSpPr/>
              <p:nvPr/>
            </p:nvSpPr>
            <p:spPr bwMode="auto">
              <a:xfrm>
                <a:off x="2335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7" name="ï$ľiďê"/>
              <p:cNvSpPr/>
              <p:nvPr/>
            </p:nvSpPr>
            <p:spPr bwMode="auto">
              <a:xfrm>
                <a:off x="230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8" name="iṥ1îḍé"/>
              <p:cNvSpPr/>
              <p:nvPr/>
            </p:nvSpPr>
            <p:spPr bwMode="auto">
              <a:xfrm>
                <a:off x="2276" y="452"/>
                <a:ext cx="22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9" name="îṧ1íḋe"/>
              <p:cNvSpPr/>
              <p:nvPr/>
            </p:nvSpPr>
            <p:spPr bwMode="auto">
              <a:xfrm>
                <a:off x="2248" y="452"/>
                <a:ext cx="21" cy="6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0" name="iṣľíḍé"/>
              <p:cNvSpPr/>
              <p:nvPr/>
            </p:nvSpPr>
            <p:spPr bwMode="auto">
              <a:xfrm>
                <a:off x="1537" y="230"/>
                <a:ext cx="126" cy="177"/>
              </a:xfrm>
              <a:custGeom>
                <a:avLst/>
                <a:gdLst>
                  <a:gd name="T0" fmla="*/ 125 w 125"/>
                  <a:gd name="T1" fmla="*/ 21 h 175"/>
                  <a:gd name="T2" fmla="*/ 85 w 125"/>
                  <a:gd name="T3" fmla="*/ 21 h 175"/>
                  <a:gd name="T4" fmla="*/ 85 w 125"/>
                  <a:gd name="T5" fmla="*/ 10 h 175"/>
                  <a:gd name="T6" fmla="*/ 75 w 125"/>
                  <a:gd name="T7" fmla="*/ 0 h 175"/>
                  <a:gd name="T8" fmla="*/ 50 w 125"/>
                  <a:gd name="T9" fmla="*/ 0 h 175"/>
                  <a:gd name="T10" fmla="*/ 40 w 125"/>
                  <a:gd name="T11" fmla="*/ 10 h 175"/>
                  <a:gd name="T12" fmla="*/ 40 w 125"/>
                  <a:gd name="T13" fmla="*/ 21 h 175"/>
                  <a:gd name="T14" fmla="*/ 0 w 125"/>
                  <a:gd name="T15" fmla="*/ 21 h 175"/>
                  <a:gd name="T16" fmla="*/ 0 w 125"/>
                  <a:gd name="T17" fmla="*/ 40 h 175"/>
                  <a:gd name="T18" fmla="*/ 8 w 125"/>
                  <a:gd name="T19" fmla="*/ 40 h 175"/>
                  <a:gd name="T20" fmla="*/ 8 w 125"/>
                  <a:gd name="T21" fmla="*/ 169 h 175"/>
                  <a:gd name="T22" fmla="*/ 14 w 125"/>
                  <a:gd name="T23" fmla="*/ 175 h 175"/>
                  <a:gd name="T24" fmla="*/ 111 w 125"/>
                  <a:gd name="T25" fmla="*/ 175 h 175"/>
                  <a:gd name="T26" fmla="*/ 117 w 125"/>
                  <a:gd name="T27" fmla="*/ 169 h 175"/>
                  <a:gd name="T28" fmla="*/ 117 w 125"/>
                  <a:gd name="T29" fmla="*/ 40 h 175"/>
                  <a:gd name="T30" fmla="*/ 125 w 125"/>
                  <a:gd name="T31" fmla="*/ 40 h 175"/>
                  <a:gd name="T32" fmla="*/ 125 w 125"/>
                  <a:gd name="T33" fmla="*/ 21 h 175"/>
                  <a:gd name="T34" fmla="*/ 46 w 125"/>
                  <a:gd name="T35" fmla="*/ 10 h 175"/>
                  <a:gd name="T36" fmla="*/ 50 w 125"/>
                  <a:gd name="T37" fmla="*/ 7 h 175"/>
                  <a:gd name="T38" fmla="*/ 75 w 125"/>
                  <a:gd name="T39" fmla="*/ 7 h 175"/>
                  <a:gd name="T40" fmla="*/ 79 w 125"/>
                  <a:gd name="T41" fmla="*/ 10 h 175"/>
                  <a:gd name="T42" fmla="*/ 79 w 125"/>
                  <a:gd name="T43" fmla="*/ 21 h 175"/>
                  <a:gd name="T44" fmla="*/ 46 w 125"/>
                  <a:gd name="T45" fmla="*/ 21 h 175"/>
                  <a:gd name="T46" fmla="*/ 46 w 125"/>
                  <a:gd name="T47" fmla="*/ 10 h 175"/>
                  <a:gd name="T48" fmla="*/ 27 w 125"/>
                  <a:gd name="T49" fmla="*/ 120 h 175"/>
                  <a:gd name="T50" fmla="*/ 25 w 125"/>
                  <a:gd name="T51" fmla="*/ 120 h 175"/>
                  <a:gd name="T52" fmla="*/ 19 w 125"/>
                  <a:gd name="T53" fmla="*/ 114 h 175"/>
                  <a:gd name="T54" fmla="*/ 19 w 125"/>
                  <a:gd name="T55" fmla="*/ 40 h 175"/>
                  <a:gd name="T56" fmla="*/ 33 w 125"/>
                  <a:gd name="T57" fmla="*/ 40 h 175"/>
                  <a:gd name="T58" fmla="*/ 33 w 125"/>
                  <a:gd name="T59" fmla="*/ 114 h 175"/>
                  <a:gd name="T60" fmla="*/ 27 w 125"/>
                  <a:gd name="T61" fmla="*/ 120 h 175"/>
                  <a:gd name="T62" fmla="*/ 51 w 125"/>
                  <a:gd name="T63" fmla="*/ 120 h 175"/>
                  <a:gd name="T64" fmla="*/ 50 w 125"/>
                  <a:gd name="T65" fmla="*/ 120 h 175"/>
                  <a:gd name="T66" fmla="*/ 43 w 125"/>
                  <a:gd name="T67" fmla="*/ 114 h 175"/>
                  <a:gd name="T68" fmla="*/ 43 w 125"/>
                  <a:gd name="T69" fmla="*/ 40 h 175"/>
                  <a:gd name="T70" fmla="*/ 58 w 125"/>
                  <a:gd name="T71" fmla="*/ 40 h 175"/>
                  <a:gd name="T72" fmla="*/ 58 w 125"/>
                  <a:gd name="T73" fmla="*/ 114 h 175"/>
                  <a:gd name="T74" fmla="*/ 51 w 125"/>
                  <a:gd name="T75" fmla="*/ 120 h 175"/>
                  <a:gd name="T76" fmla="*/ 75 w 125"/>
                  <a:gd name="T77" fmla="*/ 120 h 175"/>
                  <a:gd name="T78" fmla="*/ 74 w 125"/>
                  <a:gd name="T79" fmla="*/ 120 h 175"/>
                  <a:gd name="T80" fmla="*/ 67 w 125"/>
                  <a:gd name="T81" fmla="*/ 114 h 175"/>
                  <a:gd name="T82" fmla="*/ 67 w 125"/>
                  <a:gd name="T83" fmla="*/ 40 h 175"/>
                  <a:gd name="T84" fmla="*/ 82 w 125"/>
                  <a:gd name="T85" fmla="*/ 40 h 175"/>
                  <a:gd name="T86" fmla="*/ 82 w 125"/>
                  <a:gd name="T87" fmla="*/ 114 h 175"/>
                  <a:gd name="T88" fmla="*/ 75 w 125"/>
                  <a:gd name="T89" fmla="*/ 120 h 175"/>
                  <a:gd name="T90" fmla="*/ 106 w 125"/>
                  <a:gd name="T91" fmla="*/ 114 h 175"/>
                  <a:gd name="T92" fmla="*/ 100 w 125"/>
                  <a:gd name="T93" fmla="*/ 120 h 175"/>
                  <a:gd name="T94" fmla="*/ 98 w 125"/>
                  <a:gd name="T95" fmla="*/ 120 h 175"/>
                  <a:gd name="T96" fmla="*/ 92 w 125"/>
                  <a:gd name="T97" fmla="*/ 114 h 175"/>
                  <a:gd name="T98" fmla="*/ 92 w 125"/>
                  <a:gd name="T99" fmla="*/ 40 h 175"/>
                  <a:gd name="T100" fmla="*/ 106 w 125"/>
                  <a:gd name="T101" fmla="*/ 40 h 175"/>
                  <a:gd name="T102" fmla="*/ 106 w 125"/>
                  <a:gd name="T103" fmla="*/ 11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5" h="175">
                    <a:moveTo>
                      <a:pt x="125" y="21"/>
                    </a:moveTo>
                    <a:cubicBezTo>
                      <a:pt x="85" y="21"/>
                      <a:pt x="85" y="21"/>
                      <a:pt x="85" y="21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5"/>
                      <a:pt x="81" y="0"/>
                      <a:pt x="75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4" y="0"/>
                      <a:pt x="40" y="5"/>
                      <a:pt x="40" y="10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72"/>
                      <a:pt x="11" y="175"/>
                      <a:pt x="14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4" y="175"/>
                      <a:pt x="117" y="172"/>
                      <a:pt x="117" y="169"/>
                    </a:cubicBezTo>
                    <a:cubicBezTo>
                      <a:pt x="117" y="40"/>
                      <a:pt x="117" y="40"/>
                      <a:pt x="117" y="40"/>
                    </a:cubicBezTo>
                    <a:cubicBezTo>
                      <a:pt x="125" y="40"/>
                      <a:pt x="125" y="40"/>
                      <a:pt x="125" y="40"/>
                    </a:cubicBezTo>
                    <a:lnTo>
                      <a:pt x="125" y="21"/>
                    </a:lnTo>
                    <a:close/>
                    <a:moveTo>
                      <a:pt x="46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77" y="7"/>
                      <a:pt x="79" y="8"/>
                      <a:pt x="79" y="10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46" y="21"/>
                      <a:pt x="46" y="21"/>
                      <a:pt x="46" y="21"/>
                    </a:cubicBezTo>
                    <a:lnTo>
                      <a:pt x="46" y="10"/>
                    </a:lnTo>
                    <a:close/>
                    <a:moveTo>
                      <a:pt x="27" y="120"/>
                    </a:moveTo>
                    <a:cubicBezTo>
                      <a:pt x="25" y="120"/>
                      <a:pt x="25" y="120"/>
                      <a:pt x="25" y="120"/>
                    </a:cubicBezTo>
                    <a:cubicBezTo>
                      <a:pt x="22" y="120"/>
                      <a:pt x="19" y="118"/>
                      <a:pt x="19" y="114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8"/>
                      <a:pt x="30" y="120"/>
                      <a:pt x="27" y="120"/>
                    </a:cubicBezTo>
                    <a:moveTo>
                      <a:pt x="51" y="120"/>
                    </a:moveTo>
                    <a:cubicBezTo>
                      <a:pt x="50" y="120"/>
                      <a:pt x="50" y="120"/>
                      <a:pt x="50" y="120"/>
                    </a:cubicBezTo>
                    <a:cubicBezTo>
                      <a:pt x="46" y="120"/>
                      <a:pt x="43" y="118"/>
                      <a:pt x="43" y="114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58" y="118"/>
                      <a:pt x="55" y="120"/>
                      <a:pt x="51" y="120"/>
                    </a:cubicBezTo>
                    <a:moveTo>
                      <a:pt x="75" y="120"/>
                    </a:moveTo>
                    <a:cubicBezTo>
                      <a:pt x="74" y="120"/>
                      <a:pt x="74" y="120"/>
                      <a:pt x="74" y="120"/>
                    </a:cubicBezTo>
                    <a:cubicBezTo>
                      <a:pt x="70" y="120"/>
                      <a:pt x="67" y="118"/>
                      <a:pt x="67" y="114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2" y="114"/>
                      <a:pt x="82" y="114"/>
                      <a:pt x="82" y="114"/>
                    </a:cubicBezTo>
                    <a:cubicBezTo>
                      <a:pt x="82" y="118"/>
                      <a:pt x="79" y="120"/>
                      <a:pt x="75" y="120"/>
                    </a:cubicBezTo>
                    <a:moveTo>
                      <a:pt x="106" y="114"/>
                    </a:moveTo>
                    <a:cubicBezTo>
                      <a:pt x="106" y="118"/>
                      <a:pt x="103" y="120"/>
                      <a:pt x="100" y="120"/>
                    </a:cubicBezTo>
                    <a:cubicBezTo>
                      <a:pt x="98" y="120"/>
                      <a:pt x="98" y="120"/>
                      <a:pt x="98" y="120"/>
                    </a:cubicBezTo>
                    <a:cubicBezTo>
                      <a:pt x="95" y="120"/>
                      <a:pt x="92" y="118"/>
                      <a:pt x="92" y="114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106" y="40"/>
                      <a:pt x="106" y="40"/>
                      <a:pt x="106" y="40"/>
                    </a:cubicBezTo>
                    <a:lnTo>
                      <a:pt x="106" y="1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01" name="îslïḑé"/>
              <p:cNvSpPr/>
              <p:nvPr/>
            </p:nvSpPr>
            <p:spPr bwMode="auto">
              <a:xfrm>
                <a:off x="1765" y="654"/>
                <a:ext cx="134" cy="184"/>
              </a:xfrm>
              <a:custGeom>
                <a:avLst/>
                <a:gdLst>
                  <a:gd name="T0" fmla="*/ 133 w 133"/>
                  <a:gd name="T1" fmla="*/ 29 h 181"/>
                  <a:gd name="T2" fmla="*/ 93 w 133"/>
                  <a:gd name="T3" fmla="*/ 24 h 181"/>
                  <a:gd name="T4" fmla="*/ 95 w 133"/>
                  <a:gd name="T5" fmla="*/ 14 h 181"/>
                  <a:gd name="T6" fmla="*/ 86 w 133"/>
                  <a:gd name="T7" fmla="*/ 3 h 181"/>
                  <a:gd name="T8" fmla="*/ 60 w 133"/>
                  <a:gd name="T9" fmla="*/ 0 h 181"/>
                  <a:gd name="T10" fmla="*/ 50 w 133"/>
                  <a:gd name="T11" fmla="*/ 9 h 181"/>
                  <a:gd name="T12" fmla="*/ 49 w 133"/>
                  <a:gd name="T13" fmla="*/ 19 h 181"/>
                  <a:gd name="T14" fmla="*/ 9 w 133"/>
                  <a:gd name="T15" fmla="*/ 15 h 181"/>
                  <a:gd name="T16" fmla="*/ 7 w 133"/>
                  <a:gd name="T17" fmla="*/ 34 h 181"/>
                  <a:gd name="T18" fmla="*/ 15 w 133"/>
                  <a:gd name="T19" fmla="*/ 35 h 181"/>
                  <a:gd name="T20" fmla="*/ 0 w 133"/>
                  <a:gd name="T21" fmla="*/ 163 h 181"/>
                  <a:gd name="T22" fmla="*/ 6 w 133"/>
                  <a:gd name="T23" fmla="*/ 170 h 181"/>
                  <a:gd name="T24" fmla="*/ 102 w 133"/>
                  <a:gd name="T25" fmla="*/ 181 h 181"/>
                  <a:gd name="T26" fmla="*/ 109 w 133"/>
                  <a:gd name="T27" fmla="*/ 175 h 181"/>
                  <a:gd name="T28" fmla="*/ 123 w 133"/>
                  <a:gd name="T29" fmla="*/ 47 h 181"/>
                  <a:gd name="T30" fmla="*/ 131 w 133"/>
                  <a:gd name="T31" fmla="*/ 48 h 181"/>
                  <a:gd name="T32" fmla="*/ 133 w 133"/>
                  <a:gd name="T33" fmla="*/ 29 h 181"/>
                  <a:gd name="T34" fmla="*/ 56 w 133"/>
                  <a:gd name="T35" fmla="*/ 9 h 181"/>
                  <a:gd name="T36" fmla="*/ 60 w 133"/>
                  <a:gd name="T37" fmla="*/ 7 h 181"/>
                  <a:gd name="T38" fmla="*/ 85 w 133"/>
                  <a:gd name="T39" fmla="*/ 9 h 181"/>
                  <a:gd name="T40" fmla="*/ 88 w 133"/>
                  <a:gd name="T41" fmla="*/ 13 h 181"/>
                  <a:gd name="T42" fmla="*/ 87 w 133"/>
                  <a:gd name="T43" fmla="*/ 24 h 181"/>
                  <a:gd name="T44" fmla="*/ 55 w 133"/>
                  <a:gd name="T45" fmla="*/ 20 h 181"/>
                  <a:gd name="T46" fmla="*/ 56 w 133"/>
                  <a:gd name="T47" fmla="*/ 9 h 181"/>
                  <a:gd name="T48" fmla="*/ 25 w 133"/>
                  <a:gd name="T49" fmla="*/ 117 h 181"/>
                  <a:gd name="T50" fmla="*/ 23 w 133"/>
                  <a:gd name="T51" fmla="*/ 117 h 181"/>
                  <a:gd name="T52" fmla="*/ 17 w 133"/>
                  <a:gd name="T53" fmla="*/ 110 h 181"/>
                  <a:gd name="T54" fmla="*/ 25 w 133"/>
                  <a:gd name="T55" fmla="*/ 36 h 181"/>
                  <a:gd name="T56" fmla="*/ 40 w 133"/>
                  <a:gd name="T57" fmla="*/ 38 h 181"/>
                  <a:gd name="T58" fmla="*/ 32 w 133"/>
                  <a:gd name="T59" fmla="*/ 111 h 181"/>
                  <a:gd name="T60" fmla="*/ 25 w 133"/>
                  <a:gd name="T61" fmla="*/ 117 h 181"/>
                  <a:gd name="T62" fmla="*/ 49 w 133"/>
                  <a:gd name="T63" fmla="*/ 120 h 181"/>
                  <a:gd name="T64" fmla="*/ 47 w 133"/>
                  <a:gd name="T65" fmla="*/ 119 h 181"/>
                  <a:gd name="T66" fmla="*/ 41 w 133"/>
                  <a:gd name="T67" fmla="*/ 112 h 181"/>
                  <a:gd name="T68" fmla="*/ 50 w 133"/>
                  <a:gd name="T69" fmla="*/ 39 h 181"/>
                  <a:gd name="T70" fmla="*/ 64 w 133"/>
                  <a:gd name="T71" fmla="*/ 41 h 181"/>
                  <a:gd name="T72" fmla="*/ 56 w 133"/>
                  <a:gd name="T73" fmla="*/ 114 h 181"/>
                  <a:gd name="T74" fmla="*/ 49 w 133"/>
                  <a:gd name="T75" fmla="*/ 120 h 181"/>
                  <a:gd name="T76" fmla="*/ 73 w 133"/>
                  <a:gd name="T77" fmla="*/ 122 h 181"/>
                  <a:gd name="T78" fmla="*/ 71 w 133"/>
                  <a:gd name="T79" fmla="*/ 122 h 181"/>
                  <a:gd name="T80" fmla="*/ 66 w 133"/>
                  <a:gd name="T81" fmla="*/ 115 h 181"/>
                  <a:gd name="T82" fmla="*/ 74 w 133"/>
                  <a:gd name="T83" fmla="*/ 42 h 181"/>
                  <a:gd name="T84" fmla="*/ 88 w 133"/>
                  <a:gd name="T85" fmla="*/ 43 h 181"/>
                  <a:gd name="T86" fmla="*/ 80 w 133"/>
                  <a:gd name="T87" fmla="*/ 117 h 181"/>
                  <a:gd name="T88" fmla="*/ 73 w 133"/>
                  <a:gd name="T89" fmla="*/ 122 h 181"/>
                  <a:gd name="T90" fmla="*/ 104 w 133"/>
                  <a:gd name="T91" fmla="*/ 119 h 181"/>
                  <a:gd name="T92" fmla="*/ 97 w 133"/>
                  <a:gd name="T93" fmla="*/ 125 h 181"/>
                  <a:gd name="T94" fmla="*/ 95 w 133"/>
                  <a:gd name="T95" fmla="*/ 125 h 181"/>
                  <a:gd name="T96" fmla="*/ 90 w 133"/>
                  <a:gd name="T97" fmla="*/ 118 h 181"/>
                  <a:gd name="T98" fmla="*/ 98 w 133"/>
                  <a:gd name="T99" fmla="*/ 44 h 181"/>
                  <a:gd name="T100" fmla="*/ 112 w 133"/>
                  <a:gd name="T101" fmla="*/ 46 h 181"/>
                  <a:gd name="T102" fmla="*/ 104 w 133"/>
                  <a:gd name="T103" fmla="*/ 119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3" h="181">
                    <a:moveTo>
                      <a:pt x="133" y="29"/>
                    </a:moveTo>
                    <a:cubicBezTo>
                      <a:pt x="93" y="24"/>
                      <a:pt x="93" y="24"/>
                      <a:pt x="93" y="2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8"/>
                      <a:pt x="91" y="4"/>
                      <a:pt x="86" y="3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5" y="0"/>
                      <a:pt x="50" y="3"/>
                      <a:pt x="50" y="9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67"/>
                      <a:pt x="2" y="170"/>
                      <a:pt x="6" y="170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5" y="181"/>
                      <a:pt x="108" y="179"/>
                      <a:pt x="109" y="175"/>
                    </a:cubicBezTo>
                    <a:cubicBezTo>
                      <a:pt x="123" y="47"/>
                      <a:pt x="123" y="47"/>
                      <a:pt x="123" y="47"/>
                    </a:cubicBezTo>
                    <a:cubicBezTo>
                      <a:pt x="131" y="48"/>
                      <a:pt x="131" y="48"/>
                      <a:pt x="131" y="48"/>
                    </a:cubicBezTo>
                    <a:lnTo>
                      <a:pt x="133" y="29"/>
                    </a:lnTo>
                    <a:close/>
                    <a:moveTo>
                      <a:pt x="56" y="9"/>
                    </a:moveTo>
                    <a:cubicBezTo>
                      <a:pt x="56" y="8"/>
                      <a:pt x="58" y="6"/>
                      <a:pt x="60" y="7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7" y="10"/>
                      <a:pt x="88" y="11"/>
                      <a:pt x="88" y="1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55" y="20"/>
                      <a:pt x="55" y="20"/>
                      <a:pt x="55" y="20"/>
                    </a:cubicBezTo>
                    <a:lnTo>
                      <a:pt x="56" y="9"/>
                    </a:lnTo>
                    <a:close/>
                    <a:moveTo>
                      <a:pt x="25" y="117"/>
                    </a:moveTo>
                    <a:cubicBezTo>
                      <a:pt x="23" y="117"/>
                      <a:pt x="23" y="117"/>
                      <a:pt x="23" y="117"/>
                    </a:cubicBezTo>
                    <a:cubicBezTo>
                      <a:pt x="19" y="116"/>
                      <a:pt x="17" y="113"/>
                      <a:pt x="17" y="110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1" y="115"/>
                      <a:pt x="28" y="117"/>
                      <a:pt x="25" y="117"/>
                    </a:cubicBezTo>
                    <a:moveTo>
                      <a:pt x="49" y="120"/>
                    </a:moveTo>
                    <a:cubicBezTo>
                      <a:pt x="47" y="119"/>
                      <a:pt x="47" y="119"/>
                      <a:pt x="47" y="119"/>
                    </a:cubicBezTo>
                    <a:cubicBezTo>
                      <a:pt x="44" y="119"/>
                      <a:pt x="41" y="116"/>
                      <a:pt x="41" y="11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5" y="117"/>
                      <a:pt x="52" y="120"/>
                      <a:pt x="49" y="120"/>
                    </a:cubicBezTo>
                    <a:moveTo>
                      <a:pt x="73" y="122"/>
                    </a:moveTo>
                    <a:cubicBezTo>
                      <a:pt x="71" y="122"/>
                      <a:pt x="71" y="122"/>
                      <a:pt x="71" y="122"/>
                    </a:cubicBezTo>
                    <a:cubicBezTo>
                      <a:pt x="68" y="122"/>
                      <a:pt x="65" y="118"/>
                      <a:pt x="66" y="115"/>
                    </a:cubicBezTo>
                    <a:cubicBezTo>
                      <a:pt x="74" y="42"/>
                      <a:pt x="74" y="42"/>
                      <a:pt x="74" y="42"/>
                    </a:cubicBezTo>
                    <a:cubicBezTo>
                      <a:pt x="88" y="43"/>
                      <a:pt x="88" y="43"/>
                      <a:pt x="88" y="43"/>
                    </a:cubicBezTo>
                    <a:cubicBezTo>
                      <a:pt x="80" y="117"/>
                      <a:pt x="80" y="117"/>
                      <a:pt x="80" y="117"/>
                    </a:cubicBezTo>
                    <a:cubicBezTo>
                      <a:pt x="79" y="120"/>
                      <a:pt x="76" y="123"/>
                      <a:pt x="73" y="122"/>
                    </a:cubicBezTo>
                    <a:moveTo>
                      <a:pt x="104" y="119"/>
                    </a:moveTo>
                    <a:cubicBezTo>
                      <a:pt x="104" y="123"/>
                      <a:pt x="100" y="125"/>
                      <a:pt x="97" y="125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2" y="124"/>
                      <a:pt x="89" y="121"/>
                      <a:pt x="90" y="118"/>
                    </a:cubicBezTo>
                    <a:cubicBezTo>
                      <a:pt x="98" y="44"/>
                      <a:pt x="98" y="44"/>
                      <a:pt x="98" y="44"/>
                    </a:cubicBezTo>
                    <a:cubicBezTo>
                      <a:pt x="112" y="46"/>
                      <a:pt x="112" y="46"/>
                      <a:pt x="112" y="46"/>
                    </a:cubicBezTo>
                    <a:lnTo>
                      <a:pt x="104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02" name="i$ḻîḑè"/>
              <p:cNvSpPr/>
              <p:nvPr/>
            </p:nvSpPr>
            <p:spPr bwMode="auto">
              <a:xfrm>
                <a:off x="2826" y="2032"/>
                <a:ext cx="210" cy="151"/>
              </a:xfrm>
              <a:custGeom>
                <a:avLst/>
                <a:gdLst>
                  <a:gd name="T0" fmla="*/ 176 w 207"/>
                  <a:gd name="T1" fmla="*/ 24 h 149"/>
                  <a:gd name="T2" fmla="*/ 164 w 207"/>
                  <a:gd name="T3" fmla="*/ 38 h 149"/>
                  <a:gd name="T4" fmla="*/ 150 w 207"/>
                  <a:gd name="T5" fmla="*/ 0 h 149"/>
                  <a:gd name="T6" fmla="*/ 99 w 207"/>
                  <a:gd name="T7" fmla="*/ 18 h 149"/>
                  <a:gd name="T8" fmla="*/ 110 w 207"/>
                  <a:gd name="T9" fmla="*/ 32 h 149"/>
                  <a:gd name="T10" fmla="*/ 98 w 207"/>
                  <a:gd name="T11" fmla="*/ 60 h 149"/>
                  <a:gd name="T12" fmla="*/ 71 w 207"/>
                  <a:gd name="T13" fmla="*/ 46 h 149"/>
                  <a:gd name="T14" fmla="*/ 71 w 207"/>
                  <a:gd name="T15" fmla="*/ 28 h 149"/>
                  <a:gd name="T16" fmla="*/ 20 w 207"/>
                  <a:gd name="T17" fmla="*/ 47 h 149"/>
                  <a:gd name="T18" fmla="*/ 34 w 207"/>
                  <a:gd name="T19" fmla="*/ 84 h 149"/>
                  <a:gd name="T20" fmla="*/ 16 w 207"/>
                  <a:gd name="T21" fmla="*/ 82 h 149"/>
                  <a:gd name="T22" fmla="*/ 4 w 207"/>
                  <a:gd name="T23" fmla="*/ 110 h 149"/>
                  <a:gd name="T24" fmla="*/ 31 w 207"/>
                  <a:gd name="T25" fmla="*/ 125 h 149"/>
                  <a:gd name="T26" fmla="*/ 44 w 207"/>
                  <a:gd name="T27" fmla="*/ 112 h 149"/>
                  <a:gd name="T28" fmla="*/ 57 w 207"/>
                  <a:gd name="T29" fmla="*/ 149 h 149"/>
                  <a:gd name="T30" fmla="*/ 108 w 207"/>
                  <a:gd name="T31" fmla="*/ 131 h 149"/>
                  <a:gd name="T32" fmla="*/ 97 w 207"/>
                  <a:gd name="T33" fmla="*/ 118 h 149"/>
                  <a:gd name="T34" fmla="*/ 109 w 207"/>
                  <a:gd name="T35" fmla="*/ 89 h 149"/>
                  <a:gd name="T36" fmla="*/ 136 w 207"/>
                  <a:gd name="T37" fmla="*/ 104 h 149"/>
                  <a:gd name="T38" fmla="*/ 136 w 207"/>
                  <a:gd name="T39" fmla="*/ 121 h 149"/>
                  <a:gd name="T40" fmla="*/ 187 w 207"/>
                  <a:gd name="T41" fmla="*/ 103 h 149"/>
                  <a:gd name="T42" fmla="*/ 174 w 207"/>
                  <a:gd name="T43" fmla="*/ 65 h 149"/>
                  <a:gd name="T44" fmla="*/ 191 w 207"/>
                  <a:gd name="T45" fmla="*/ 67 h 149"/>
                  <a:gd name="T46" fmla="*/ 203 w 207"/>
                  <a:gd name="T47" fmla="*/ 39 h 149"/>
                  <a:gd name="T48" fmla="*/ 176 w 207"/>
                  <a:gd name="T49" fmla="*/ 2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7" h="149">
                    <a:moveTo>
                      <a:pt x="176" y="24"/>
                    </a:moveTo>
                    <a:cubicBezTo>
                      <a:pt x="170" y="26"/>
                      <a:pt x="166" y="32"/>
                      <a:pt x="164" y="38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4" y="44"/>
                      <a:pt x="109" y="56"/>
                      <a:pt x="98" y="60"/>
                    </a:cubicBezTo>
                    <a:cubicBezTo>
                      <a:pt x="88" y="64"/>
                      <a:pt x="76" y="57"/>
                      <a:pt x="71" y="46"/>
                    </a:cubicBezTo>
                    <a:cubicBezTo>
                      <a:pt x="69" y="40"/>
                      <a:pt x="69" y="34"/>
                      <a:pt x="71" y="28"/>
                    </a:cubicBezTo>
                    <a:cubicBezTo>
                      <a:pt x="20" y="47"/>
                      <a:pt x="20" y="47"/>
                      <a:pt x="20" y="47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5" y="86"/>
                      <a:pt x="0" y="99"/>
                      <a:pt x="4" y="110"/>
                    </a:cubicBezTo>
                    <a:cubicBezTo>
                      <a:pt x="9" y="122"/>
                      <a:pt x="21" y="129"/>
                      <a:pt x="31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7" y="149"/>
                      <a:pt x="57" y="149"/>
                      <a:pt x="57" y="149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03" y="128"/>
                      <a:pt x="99" y="124"/>
                      <a:pt x="97" y="118"/>
                    </a:cubicBezTo>
                    <a:cubicBezTo>
                      <a:pt x="93" y="106"/>
                      <a:pt x="98" y="93"/>
                      <a:pt x="109" y="89"/>
                    </a:cubicBezTo>
                    <a:cubicBezTo>
                      <a:pt x="120" y="85"/>
                      <a:pt x="132" y="92"/>
                      <a:pt x="136" y="104"/>
                    </a:cubicBezTo>
                    <a:cubicBezTo>
                      <a:pt x="138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8"/>
                      <a:pt x="185" y="70"/>
                      <a:pt x="191" y="67"/>
                    </a:cubicBezTo>
                    <a:cubicBezTo>
                      <a:pt x="202" y="64"/>
                      <a:pt x="207" y="51"/>
                      <a:pt x="203" y="39"/>
                    </a:cubicBezTo>
                    <a:cubicBezTo>
                      <a:pt x="199" y="27"/>
                      <a:pt x="187" y="20"/>
                      <a:pt x="176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03" name="ïšḻiďe"/>
              <p:cNvSpPr/>
              <p:nvPr/>
            </p:nvSpPr>
            <p:spPr bwMode="auto">
              <a:xfrm>
                <a:off x="1329" y="510"/>
                <a:ext cx="211" cy="152"/>
              </a:xfrm>
              <a:custGeom>
                <a:avLst/>
                <a:gdLst>
                  <a:gd name="T0" fmla="*/ 176 w 208"/>
                  <a:gd name="T1" fmla="*/ 25 h 150"/>
                  <a:gd name="T2" fmla="*/ 164 w 208"/>
                  <a:gd name="T3" fmla="*/ 38 h 150"/>
                  <a:gd name="T4" fmla="*/ 151 w 208"/>
                  <a:gd name="T5" fmla="*/ 0 h 150"/>
                  <a:gd name="T6" fmla="*/ 99 w 208"/>
                  <a:gd name="T7" fmla="*/ 19 h 150"/>
                  <a:gd name="T8" fmla="*/ 110 w 208"/>
                  <a:gd name="T9" fmla="*/ 32 h 150"/>
                  <a:gd name="T10" fmla="*/ 99 w 208"/>
                  <a:gd name="T11" fmla="*/ 60 h 150"/>
                  <a:gd name="T12" fmla="*/ 72 w 208"/>
                  <a:gd name="T13" fmla="*/ 46 h 150"/>
                  <a:gd name="T14" fmla="*/ 72 w 208"/>
                  <a:gd name="T15" fmla="*/ 29 h 150"/>
                  <a:gd name="T16" fmla="*/ 21 w 208"/>
                  <a:gd name="T17" fmla="*/ 47 h 150"/>
                  <a:gd name="T18" fmla="*/ 34 w 208"/>
                  <a:gd name="T19" fmla="*/ 85 h 150"/>
                  <a:gd name="T20" fmla="*/ 16 w 208"/>
                  <a:gd name="T21" fmla="*/ 82 h 150"/>
                  <a:gd name="T22" fmla="*/ 5 w 208"/>
                  <a:gd name="T23" fmla="*/ 111 h 150"/>
                  <a:gd name="T24" fmla="*/ 32 w 208"/>
                  <a:gd name="T25" fmla="*/ 125 h 150"/>
                  <a:gd name="T26" fmla="*/ 44 w 208"/>
                  <a:gd name="T27" fmla="*/ 112 h 150"/>
                  <a:gd name="T28" fmla="*/ 58 w 208"/>
                  <a:gd name="T29" fmla="*/ 150 h 150"/>
                  <a:gd name="T30" fmla="*/ 109 w 208"/>
                  <a:gd name="T31" fmla="*/ 131 h 150"/>
                  <a:gd name="T32" fmla="*/ 98 w 208"/>
                  <a:gd name="T33" fmla="*/ 118 h 150"/>
                  <a:gd name="T34" fmla="*/ 109 w 208"/>
                  <a:gd name="T35" fmla="*/ 89 h 150"/>
                  <a:gd name="T36" fmla="*/ 136 w 208"/>
                  <a:gd name="T37" fmla="*/ 104 h 150"/>
                  <a:gd name="T38" fmla="*/ 136 w 208"/>
                  <a:gd name="T39" fmla="*/ 121 h 150"/>
                  <a:gd name="T40" fmla="*/ 187 w 208"/>
                  <a:gd name="T41" fmla="*/ 103 h 150"/>
                  <a:gd name="T42" fmla="*/ 174 w 208"/>
                  <a:gd name="T43" fmla="*/ 65 h 150"/>
                  <a:gd name="T44" fmla="*/ 192 w 208"/>
                  <a:gd name="T45" fmla="*/ 68 h 150"/>
                  <a:gd name="T46" fmla="*/ 203 w 208"/>
                  <a:gd name="T47" fmla="*/ 39 h 150"/>
                  <a:gd name="T48" fmla="*/ 176 w 208"/>
                  <a:gd name="T49" fmla="*/ 25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8" h="150">
                    <a:moveTo>
                      <a:pt x="176" y="25"/>
                    </a:moveTo>
                    <a:cubicBezTo>
                      <a:pt x="170" y="27"/>
                      <a:pt x="166" y="32"/>
                      <a:pt x="164" y="38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4" y="21"/>
                      <a:pt x="108" y="26"/>
                      <a:pt x="110" y="32"/>
                    </a:cubicBezTo>
                    <a:cubicBezTo>
                      <a:pt x="115" y="44"/>
                      <a:pt x="110" y="57"/>
                      <a:pt x="99" y="60"/>
                    </a:cubicBezTo>
                    <a:cubicBezTo>
                      <a:pt x="88" y="64"/>
                      <a:pt x="76" y="58"/>
                      <a:pt x="72" y="46"/>
                    </a:cubicBezTo>
                    <a:cubicBezTo>
                      <a:pt x="70" y="40"/>
                      <a:pt x="70" y="34"/>
                      <a:pt x="72" y="2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34" y="85"/>
                      <a:pt x="34" y="85"/>
                      <a:pt x="34" y="85"/>
                    </a:cubicBezTo>
                    <a:cubicBezTo>
                      <a:pt x="29" y="81"/>
                      <a:pt x="22" y="80"/>
                      <a:pt x="16" y="82"/>
                    </a:cubicBezTo>
                    <a:cubicBezTo>
                      <a:pt x="6" y="86"/>
                      <a:pt x="0" y="99"/>
                      <a:pt x="5" y="111"/>
                    </a:cubicBezTo>
                    <a:cubicBezTo>
                      <a:pt x="9" y="123"/>
                      <a:pt x="21" y="129"/>
                      <a:pt x="32" y="125"/>
                    </a:cubicBezTo>
                    <a:cubicBezTo>
                      <a:pt x="38" y="123"/>
                      <a:pt x="42" y="118"/>
                      <a:pt x="44" y="112"/>
                    </a:cubicBezTo>
                    <a:cubicBezTo>
                      <a:pt x="58" y="150"/>
                      <a:pt x="58" y="150"/>
                      <a:pt x="58" y="150"/>
                    </a:cubicBezTo>
                    <a:cubicBezTo>
                      <a:pt x="109" y="131"/>
                      <a:pt x="109" y="131"/>
                      <a:pt x="109" y="131"/>
                    </a:cubicBezTo>
                    <a:cubicBezTo>
                      <a:pt x="104" y="129"/>
                      <a:pt x="100" y="124"/>
                      <a:pt x="98" y="118"/>
                    </a:cubicBezTo>
                    <a:cubicBezTo>
                      <a:pt x="93" y="106"/>
                      <a:pt x="99" y="93"/>
                      <a:pt x="109" y="89"/>
                    </a:cubicBezTo>
                    <a:cubicBezTo>
                      <a:pt x="120" y="86"/>
                      <a:pt x="132" y="92"/>
                      <a:pt x="136" y="104"/>
                    </a:cubicBezTo>
                    <a:cubicBezTo>
                      <a:pt x="139" y="110"/>
                      <a:pt x="138" y="116"/>
                      <a:pt x="136" y="121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74" y="65"/>
                      <a:pt x="174" y="65"/>
                      <a:pt x="174" y="65"/>
                    </a:cubicBezTo>
                    <a:cubicBezTo>
                      <a:pt x="179" y="69"/>
                      <a:pt x="186" y="70"/>
                      <a:pt x="192" y="68"/>
                    </a:cubicBezTo>
                    <a:cubicBezTo>
                      <a:pt x="203" y="64"/>
                      <a:pt x="208" y="51"/>
                      <a:pt x="203" y="39"/>
                    </a:cubicBezTo>
                    <a:cubicBezTo>
                      <a:pt x="199" y="27"/>
                      <a:pt x="187" y="21"/>
                      <a:pt x="176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04" name="ïṧlïďè"/>
              <p:cNvSpPr/>
              <p:nvPr/>
            </p:nvSpPr>
            <p:spPr bwMode="auto">
              <a:xfrm>
                <a:off x="3079" y="1265"/>
                <a:ext cx="102" cy="203"/>
              </a:xfrm>
              <a:custGeom>
                <a:avLst/>
                <a:gdLst>
                  <a:gd name="T0" fmla="*/ 95 w 101"/>
                  <a:gd name="T1" fmla="*/ 0 h 200"/>
                  <a:gd name="T2" fmla="*/ 6 w 101"/>
                  <a:gd name="T3" fmla="*/ 0 h 200"/>
                  <a:gd name="T4" fmla="*/ 0 w 101"/>
                  <a:gd name="T5" fmla="*/ 6 h 200"/>
                  <a:gd name="T6" fmla="*/ 0 w 101"/>
                  <a:gd name="T7" fmla="*/ 194 h 200"/>
                  <a:gd name="T8" fmla="*/ 6 w 101"/>
                  <a:gd name="T9" fmla="*/ 200 h 200"/>
                  <a:gd name="T10" fmla="*/ 95 w 101"/>
                  <a:gd name="T11" fmla="*/ 200 h 200"/>
                  <a:gd name="T12" fmla="*/ 101 w 101"/>
                  <a:gd name="T13" fmla="*/ 194 h 200"/>
                  <a:gd name="T14" fmla="*/ 101 w 101"/>
                  <a:gd name="T15" fmla="*/ 6 h 200"/>
                  <a:gd name="T16" fmla="*/ 95 w 101"/>
                  <a:gd name="T17" fmla="*/ 0 h 200"/>
                  <a:gd name="T18" fmla="*/ 50 w 101"/>
                  <a:gd name="T19" fmla="*/ 181 h 200"/>
                  <a:gd name="T20" fmla="*/ 20 w 101"/>
                  <a:gd name="T21" fmla="*/ 150 h 200"/>
                  <a:gd name="T22" fmla="*/ 50 w 101"/>
                  <a:gd name="T23" fmla="*/ 119 h 200"/>
                  <a:gd name="T24" fmla="*/ 81 w 101"/>
                  <a:gd name="T25" fmla="*/ 150 h 200"/>
                  <a:gd name="T26" fmla="*/ 50 w 101"/>
                  <a:gd name="T27" fmla="*/ 181 h 200"/>
                  <a:gd name="T28" fmla="*/ 96 w 101"/>
                  <a:gd name="T29" fmla="*/ 94 h 200"/>
                  <a:gd name="T30" fmla="*/ 89 w 101"/>
                  <a:gd name="T31" fmla="*/ 100 h 200"/>
                  <a:gd name="T32" fmla="*/ 11 w 101"/>
                  <a:gd name="T33" fmla="*/ 100 h 200"/>
                  <a:gd name="T34" fmla="*/ 5 w 101"/>
                  <a:gd name="T35" fmla="*/ 94 h 200"/>
                  <a:gd name="T36" fmla="*/ 5 w 101"/>
                  <a:gd name="T37" fmla="*/ 12 h 200"/>
                  <a:gd name="T38" fmla="*/ 11 w 101"/>
                  <a:gd name="T39" fmla="*/ 6 h 200"/>
                  <a:gd name="T40" fmla="*/ 89 w 101"/>
                  <a:gd name="T41" fmla="*/ 6 h 200"/>
                  <a:gd name="T42" fmla="*/ 96 w 101"/>
                  <a:gd name="T43" fmla="*/ 12 h 200"/>
                  <a:gd name="T44" fmla="*/ 96 w 101"/>
                  <a:gd name="T45" fmla="*/ 94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1" h="200">
                    <a:moveTo>
                      <a:pt x="9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0" y="197"/>
                      <a:pt x="3" y="200"/>
                      <a:pt x="6" y="200"/>
                    </a:cubicBezTo>
                    <a:cubicBezTo>
                      <a:pt x="95" y="200"/>
                      <a:pt x="95" y="200"/>
                      <a:pt x="95" y="200"/>
                    </a:cubicBezTo>
                    <a:cubicBezTo>
                      <a:pt x="98" y="200"/>
                      <a:pt x="101" y="197"/>
                      <a:pt x="101" y="194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3"/>
                      <a:pt x="98" y="0"/>
                      <a:pt x="95" y="0"/>
                    </a:cubicBezTo>
                    <a:moveTo>
                      <a:pt x="50" y="181"/>
                    </a:moveTo>
                    <a:cubicBezTo>
                      <a:pt x="33" y="181"/>
                      <a:pt x="20" y="167"/>
                      <a:pt x="20" y="150"/>
                    </a:cubicBezTo>
                    <a:cubicBezTo>
                      <a:pt x="20" y="133"/>
                      <a:pt x="33" y="119"/>
                      <a:pt x="50" y="119"/>
                    </a:cubicBezTo>
                    <a:cubicBezTo>
                      <a:pt x="67" y="119"/>
                      <a:pt x="81" y="133"/>
                      <a:pt x="81" y="150"/>
                    </a:cubicBezTo>
                    <a:cubicBezTo>
                      <a:pt x="81" y="167"/>
                      <a:pt x="67" y="181"/>
                      <a:pt x="50" y="181"/>
                    </a:cubicBezTo>
                    <a:moveTo>
                      <a:pt x="96" y="94"/>
                    </a:moveTo>
                    <a:cubicBezTo>
                      <a:pt x="96" y="97"/>
                      <a:pt x="93" y="100"/>
                      <a:pt x="89" y="100"/>
                    </a:cubicBezTo>
                    <a:cubicBezTo>
                      <a:pt x="11" y="100"/>
                      <a:pt x="11" y="100"/>
                      <a:pt x="11" y="100"/>
                    </a:cubicBezTo>
                    <a:cubicBezTo>
                      <a:pt x="8" y="100"/>
                      <a:pt x="5" y="97"/>
                      <a:pt x="5" y="9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9"/>
                      <a:pt x="8" y="6"/>
                      <a:pt x="11" y="6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93" y="6"/>
                      <a:pt x="96" y="9"/>
                      <a:pt x="96" y="12"/>
                    </a:cubicBezTo>
                    <a:lnTo>
                      <a:pt x="96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105" name="iṣ1ïďe"/>
              <p:cNvSpPr/>
              <p:nvPr/>
            </p:nvSpPr>
            <p:spPr bwMode="auto">
              <a:xfrm>
                <a:off x="3111" y="1399"/>
                <a:ext cx="37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6" name="iṡḻïḍé"/>
              <p:cNvSpPr/>
              <p:nvPr/>
            </p:nvSpPr>
            <p:spPr bwMode="auto">
              <a:xfrm>
                <a:off x="1871" y="864"/>
                <a:ext cx="118" cy="120"/>
              </a:xfrm>
              <a:custGeom>
                <a:avLst/>
                <a:gdLst>
                  <a:gd name="T0" fmla="*/ 101 w 117"/>
                  <a:gd name="T1" fmla="*/ 73 h 118"/>
                  <a:gd name="T2" fmla="*/ 117 w 117"/>
                  <a:gd name="T3" fmla="*/ 73 h 118"/>
                  <a:gd name="T4" fmla="*/ 117 w 117"/>
                  <a:gd name="T5" fmla="*/ 45 h 118"/>
                  <a:gd name="T6" fmla="*/ 101 w 117"/>
                  <a:gd name="T7" fmla="*/ 45 h 118"/>
                  <a:gd name="T8" fmla="*/ 99 w 117"/>
                  <a:gd name="T9" fmla="*/ 38 h 118"/>
                  <a:gd name="T10" fmla="*/ 110 w 117"/>
                  <a:gd name="T11" fmla="*/ 28 h 118"/>
                  <a:gd name="T12" fmla="*/ 90 w 117"/>
                  <a:gd name="T13" fmla="*/ 8 h 118"/>
                  <a:gd name="T14" fmla="*/ 79 w 117"/>
                  <a:gd name="T15" fmla="*/ 19 h 118"/>
                  <a:gd name="T16" fmla="*/ 72 w 117"/>
                  <a:gd name="T17" fmla="*/ 16 h 118"/>
                  <a:gd name="T18" fmla="*/ 72 w 117"/>
                  <a:gd name="T19" fmla="*/ 0 h 118"/>
                  <a:gd name="T20" fmla="*/ 44 w 117"/>
                  <a:gd name="T21" fmla="*/ 0 h 118"/>
                  <a:gd name="T22" fmla="*/ 44 w 117"/>
                  <a:gd name="T23" fmla="*/ 0 h 118"/>
                  <a:gd name="T24" fmla="*/ 44 w 117"/>
                  <a:gd name="T25" fmla="*/ 16 h 118"/>
                  <a:gd name="T26" fmla="*/ 38 w 117"/>
                  <a:gd name="T27" fmla="*/ 19 h 118"/>
                  <a:gd name="T28" fmla="*/ 27 w 117"/>
                  <a:gd name="T29" fmla="*/ 8 h 118"/>
                  <a:gd name="T30" fmla="*/ 7 w 117"/>
                  <a:gd name="T31" fmla="*/ 28 h 118"/>
                  <a:gd name="T32" fmla="*/ 18 w 117"/>
                  <a:gd name="T33" fmla="*/ 38 h 118"/>
                  <a:gd name="T34" fmla="*/ 15 w 117"/>
                  <a:gd name="T35" fmla="*/ 45 h 118"/>
                  <a:gd name="T36" fmla="*/ 0 w 117"/>
                  <a:gd name="T37" fmla="*/ 45 h 118"/>
                  <a:gd name="T38" fmla="*/ 0 w 117"/>
                  <a:gd name="T39" fmla="*/ 73 h 118"/>
                  <a:gd name="T40" fmla="*/ 15 w 117"/>
                  <a:gd name="T41" fmla="*/ 73 h 118"/>
                  <a:gd name="T42" fmla="*/ 18 w 117"/>
                  <a:gd name="T43" fmla="*/ 80 h 118"/>
                  <a:gd name="T44" fmla="*/ 7 w 117"/>
                  <a:gd name="T45" fmla="*/ 91 h 118"/>
                  <a:gd name="T46" fmla="*/ 27 w 117"/>
                  <a:gd name="T47" fmla="*/ 110 h 118"/>
                  <a:gd name="T48" fmla="*/ 38 w 117"/>
                  <a:gd name="T49" fmla="*/ 99 h 118"/>
                  <a:gd name="T50" fmla="*/ 44 w 117"/>
                  <a:gd name="T51" fmla="*/ 102 h 118"/>
                  <a:gd name="T52" fmla="*/ 44 w 117"/>
                  <a:gd name="T53" fmla="*/ 118 h 118"/>
                  <a:gd name="T54" fmla="*/ 72 w 117"/>
                  <a:gd name="T55" fmla="*/ 118 h 118"/>
                  <a:gd name="T56" fmla="*/ 72 w 117"/>
                  <a:gd name="T57" fmla="*/ 102 h 118"/>
                  <a:gd name="T58" fmla="*/ 79 w 117"/>
                  <a:gd name="T59" fmla="*/ 99 h 118"/>
                  <a:gd name="T60" fmla="*/ 90 w 117"/>
                  <a:gd name="T61" fmla="*/ 110 h 118"/>
                  <a:gd name="T62" fmla="*/ 110 w 117"/>
                  <a:gd name="T63" fmla="*/ 91 h 118"/>
                  <a:gd name="T64" fmla="*/ 99 w 117"/>
                  <a:gd name="T65" fmla="*/ 80 h 118"/>
                  <a:gd name="T66" fmla="*/ 101 w 117"/>
                  <a:gd name="T67" fmla="*/ 73 h 118"/>
                  <a:gd name="T68" fmla="*/ 58 w 117"/>
                  <a:gd name="T69" fmla="*/ 85 h 118"/>
                  <a:gd name="T70" fmla="*/ 33 w 117"/>
                  <a:gd name="T71" fmla="*/ 59 h 118"/>
                  <a:gd name="T72" fmla="*/ 58 w 117"/>
                  <a:gd name="T73" fmla="*/ 33 h 118"/>
                  <a:gd name="T74" fmla="*/ 84 w 117"/>
                  <a:gd name="T75" fmla="*/ 59 h 118"/>
                  <a:gd name="T76" fmla="*/ 58 w 117"/>
                  <a:gd name="T77" fmla="*/ 85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8">
                    <a:moveTo>
                      <a:pt x="101" y="73"/>
                    </a:moveTo>
                    <a:cubicBezTo>
                      <a:pt x="117" y="73"/>
                      <a:pt x="117" y="73"/>
                      <a:pt x="117" y="73"/>
                    </a:cubicBezTo>
                    <a:cubicBezTo>
                      <a:pt x="117" y="45"/>
                      <a:pt x="117" y="45"/>
                      <a:pt x="117" y="45"/>
                    </a:cubicBezTo>
                    <a:cubicBezTo>
                      <a:pt x="101" y="45"/>
                      <a:pt x="101" y="45"/>
                      <a:pt x="101" y="45"/>
                    </a:cubicBezTo>
                    <a:cubicBezTo>
                      <a:pt x="101" y="43"/>
                      <a:pt x="100" y="41"/>
                      <a:pt x="99" y="38"/>
                    </a:cubicBezTo>
                    <a:cubicBezTo>
                      <a:pt x="110" y="28"/>
                      <a:pt x="110" y="28"/>
                      <a:pt x="110" y="28"/>
                    </a:cubicBezTo>
                    <a:cubicBezTo>
                      <a:pt x="90" y="8"/>
                      <a:pt x="90" y="8"/>
                      <a:pt x="90" y="8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7" y="18"/>
                      <a:pt x="74" y="17"/>
                      <a:pt x="72" y="16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2" y="17"/>
                      <a:pt x="40" y="18"/>
                      <a:pt x="38" y="1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1"/>
                      <a:pt x="16" y="43"/>
                      <a:pt x="15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15" y="73"/>
                      <a:pt x="15" y="73"/>
                      <a:pt x="15" y="73"/>
                    </a:cubicBezTo>
                    <a:cubicBezTo>
                      <a:pt x="16" y="75"/>
                      <a:pt x="17" y="77"/>
                      <a:pt x="18" y="80"/>
                    </a:cubicBezTo>
                    <a:cubicBezTo>
                      <a:pt x="7" y="91"/>
                      <a:pt x="7" y="91"/>
                      <a:pt x="7" y="91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2"/>
                    </a:cubicBezTo>
                    <a:cubicBezTo>
                      <a:pt x="44" y="118"/>
                      <a:pt x="44" y="118"/>
                      <a:pt x="44" y="118"/>
                    </a:cubicBezTo>
                    <a:cubicBezTo>
                      <a:pt x="72" y="118"/>
                      <a:pt x="72" y="118"/>
                      <a:pt x="72" y="118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4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100" y="77"/>
                      <a:pt x="101" y="75"/>
                      <a:pt x="101" y="73"/>
                    </a:cubicBezTo>
                    <a:moveTo>
                      <a:pt x="58" y="85"/>
                    </a:moveTo>
                    <a:cubicBezTo>
                      <a:pt x="44" y="85"/>
                      <a:pt x="33" y="73"/>
                      <a:pt x="33" y="59"/>
                    </a:cubicBezTo>
                    <a:cubicBezTo>
                      <a:pt x="33" y="45"/>
                      <a:pt x="44" y="33"/>
                      <a:pt x="58" y="33"/>
                    </a:cubicBezTo>
                    <a:cubicBezTo>
                      <a:pt x="72" y="33"/>
                      <a:pt x="84" y="45"/>
                      <a:pt x="84" y="59"/>
                    </a:cubicBezTo>
                    <a:cubicBezTo>
                      <a:pt x="84" y="73"/>
                      <a:pt x="72" y="85"/>
                      <a:pt x="58" y="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07" name="ïsḻíḍe"/>
              <p:cNvSpPr/>
              <p:nvPr/>
            </p:nvSpPr>
            <p:spPr bwMode="auto">
              <a:xfrm>
                <a:off x="2610" y="872"/>
                <a:ext cx="118" cy="119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10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10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10 h 117"/>
                  <a:gd name="T62" fmla="*/ 110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10" y="27"/>
                      <a:pt x="110" y="27"/>
                      <a:pt x="110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5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1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5" y="101"/>
                      <a:pt x="77" y="100"/>
                      <a:pt x="79" y="99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110" y="90"/>
                      <a:pt x="110" y="90"/>
                      <a:pt x="110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3" y="33"/>
                      <a:pt x="84" y="44"/>
                      <a:pt x="84" y="58"/>
                    </a:cubicBezTo>
                    <a:cubicBezTo>
                      <a:pt x="84" y="72"/>
                      <a:pt x="73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08" name="ïş1îḑè"/>
              <p:cNvSpPr/>
              <p:nvPr/>
            </p:nvSpPr>
            <p:spPr bwMode="auto">
              <a:xfrm>
                <a:off x="1717" y="529"/>
                <a:ext cx="118" cy="118"/>
              </a:xfrm>
              <a:custGeom>
                <a:avLst/>
                <a:gdLst>
                  <a:gd name="T0" fmla="*/ 101 w 117"/>
                  <a:gd name="T1" fmla="*/ 72 h 117"/>
                  <a:gd name="T2" fmla="*/ 117 w 117"/>
                  <a:gd name="T3" fmla="*/ 72 h 117"/>
                  <a:gd name="T4" fmla="*/ 117 w 117"/>
                  <a:gd name="T5" fmla="*/ 44 h 117"/>
                  <a:gd name="T6" fmla="*/ 101 w 117"/>
                  <a:gd name="T7" fmla="*/ 44 h 117"/>
                  <a:gd name="T8" fmla="*/ 99 w 117"/>
                  <a:gd name="T9" fmla="*/ 38 h 117"/>
                  <a:gd name="T10" fmla="*/ 109 w 117"/>
                  <a:gd name="T11" fmla="*/ 27 h 117"/>
                  <a:gd name="T12" fmla="*/ 90 w 117"/>
                  <a:gd name="T13" fmla="*/ 7 h 117"/>
                  <a:gd name="T14" fmla="*/ 79 w 117"/>
                  <a:gd name="T15" fmla="*/ 18 h 117"/>
                  <a:gd name="T16" fmla="*/ 72 w 117"/>
                  <a:gd name="T17" fmla="*/ 15 h 117"/>
                  <a:gd name="T18" fmla="*/ 72 w 117"/>
                  <a:gd name="T19" fmla="*/ 0 h 117"/>
                  <a:gd name="T20" fmla="*/ 44 w 117"/>
                  <a:gd name="T21" fmla="*/ 0 h 117"/>
                  <a:gd name="T22" fmla="*/ 44 w 117"/>
                  <a:gd name="T23" fmla="*/ 0 h 117"/>
                  <a:gd name="T24" fmla="*/ 44 w 117"/>
                  <a:gd name="T25" fmla="*/ 15 h 117"/>
                  <a:gd name="T26" fmla="*/ 38 w 117"/>
                  <a:gd name="T27" fmla="*/ 18 h 117"/>
                  <a:gd name="T28" fmla="*/ 27 w 117"/>
                  <a:gd name="T29" fmla="*/ 7 h 117"/>
                  <a:gd name="T30" fmla="*/ 7 w 117"/>
                  <a:gd name="T31" fmla="*/ 27 h 117"/>
                  <a:gd name="T32" fmla="*/ 18 w 117"/>
                  <a:gd name="T33" fmla="*/ 38 h 117"/>
                  <a:gd name="T34" fmla="*/ 15 w 117"/>
                  <a:gd name="T35" fmla="*/ 44 h 117"/>
                  <a:gd name="T36" fmla="*/ 0 w 117"/>
                  <a:gd name="T37" fmla="*/ 44 h 117"/>
                  <a:gd name="T38" fmla="*/ 0 w 117"/>
                  <a:gd name="T39" fmla="*/ 72 h 117"/>
                  <a:gd name="T40" fmla="*/ 15 w 117"/>
                  <a:gd name="T41" fmla="*/ 72 h 117"/>
                  <a:gd name="T42" fmla="*/ 18 w 117"/>
                  <a:gd name="T43" fmla="*/ 79 h 117"/>
                  <a:gd name="T44" fmla="*/ 7 w 117"/>
                  <a:gd name="T45" fmla="*/ 90 h 117"/>
                  <a:gd name="T46" fmla="*/ 27 w 117"/>
                  <a:gd name="T47" fmla="*/ 109 h 117"/>
                  <a:gd name="T48" fmla="*/ 38 w 117"/>
                  <a:gd name="T49" fmla="*/ 99 h 117"/>
                  <a:gd name="T50" fmla="*/ 44 w 117"/>
                  <a:gd name="T51" fmla="*/ 101 h 117"/>
                  <a:gd name="T52" fmla="*/ 44 w 117"/>
                  <a:gd name="T53" fmla="*/ 117 h 117"/>
                  <a:gd name="T54" fmla="*/ 72 w 117"/>
                  <a:gd name="T55" fmla="*/ 117 h 117"/>
                  <a:gd name="T56" fmla="*/ 72 w 117"/>
                  <a:gd name="T57" fmla="*/ 101 h 117"/>
                  <a:gd name="T58" fmla="*/ 79 w 117"/>
                  <a:gd name="T59" fmla="*/ 99 h 117"/>
                  <a:gd name="T60" fmla="*/ 90 w 117"/>
                  <a:gd name="T61" fmla="*/ 109 h 117"/>
                  <a:gd name="T62" fmla="*/ 109 w 117"/>
                  <a:gd name="T63" fmla="*/ 90 h 117"/>
                  <a:gd name="T64" fmla="*/ 99 w 117"/>
                  <a:gd name="T65" fmla="*/ 79 h 117"/>
                  <a:gd name="T66" fmla="*/ 101 w 117"/>
                  <a:gd name="T67" fmla="*/ 72 h 117"/>
                  <a:gd name="T68" fmla="*/ 58 w 117"/>
                  <a:gd name="T69" fmla="*/ 84 h 117"/>
                  <a:gd name="T70" fmla="*/ 33 w 117"/>
                  <a:gd name="T71" fmla="*/ 58 h 117"/>
                  <a:gd name="T72" fmla="*/ 58 w 117"/>
                  <a:gd name="T73" fmla="*/ 33 h 117"/>
                  <a:gd name="T74" fmla="*/ 84 w 117"/>
                  <a:gd name="T75" fmla="*/ 58 h 117"/>
                  <a:gd name="T76" fmla="*/ 58 w 117"/>
                  <a:gd name="T77" fmla="*/ 8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7" h="117">
                    <a:moveTo>
                      <a:pt x="101" y="72"/>
                    </a:moveTo>
                    <a:cubicBezTo>
                      <a:pt x="117" y="72"/>
                      <a:pt x="117" y="72"/>
                      <a:pt x="117" y="72"/>
                    </a:cubicBezTo>
                    <a:cubicBezTo>
                      <a:pt x="117" y="44"/>
                      <a:pt x="117" y="44"/>
                      <a:pt x="117" y="44"/>
                    </a:cubicBezTo>
                    <a:cubicBezTo>
                      <a:pt x="101" y="44"/>
                      <a:pt x="101" y="44"/>
                      <a:pt x="101" y="44"/>
                    </a:cubicBezTo>
                    <a:cubicBezTo>
                      <a:pt x="101" y="42"/>
                      <a:pt x="100" y="40"/>
                      <a:pt x="99" y="38"/>
                    </a:cubicBezTo>
                    <a:cubicBezTo>
                      <a:pt x="109" y="27"/>
                      <a:pt x="109" y="27"/>
                      <a:pt x="109" y="2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7" y="17"/>
                      <a:pt x="74" y="16"/>
                      <a:pt x="72" y="1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2" y="16"/>
                      <a:pt x="40" y="17"/>
                      <a:pt x="38" y="18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7" y="40"/>
                      <a:pt x="16" y="42"/>
                      <a:pt x="1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6" y="74"/>
                      <a:pt x="17" y="77"/>
                      <a:pt x="18" y="79"/>
                    </a:cubicBezTo>
                    <a:cubicBezTo>
                      <a:pt x="7" y="90"/>
                      <a:pt x="7" y="90"/>
                      <a:pt x="7" y="90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0" y="100"/>
                      <a:pt x="42" y="100"/>
                      <a:pt x="44" y="101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72" y="117"/>
                      <a:pt x="72" y="117"/>
                      <a:pt x="72" y="117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4" y="100"/>
                      <a:pt x="77" y="100"/>
                      <a:pt x="79" y="9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109" y="90"/>
                      <a:pt x="109" y="90"/>
                      <a:pt x="109" y="90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7"/>
                      <a:pt x="101" y="74"/>
                      <a:pt x="101" y="72"/>
                    </a:cubicBezTo>
                    <a:moveTo>
                      <a:pt x="58" y="84"/>
                    </a:moveTo>
                    <a:cubicBezTo>
                      <a:pt x="44" y="84"/>
                      <a:pt x="33" y="72"/>
                      <a:pt x="33" y="58"/>
                    </a:cubicBezTo>
                    <a:cubicBezTo>
                      <a:pt x="33" y="44"/>
                      <a:pt x="44" y="33"/>
                      <a:pt x="58" y="33"/>
                    </a:cubicBezTo>
                    <a:cubicBezTo>
                      <a:pt x="72" y="33"/>
                      <a:pt x="84" y="44"/>
                      <a:pt x="84" y="58"/>
                    </a:cubicBezTo>
                    <a:cubicBezTo>
                      <a:pt x="84" y="72"/>
                      <a:pt x="72" y="84"/>
                      <a:pt x="58" y="8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09" name="išļiḑé"/>
              <p:cNvSpPr/>
              <p:nvPr/>
            </p:nvSpPr>
            <p:spPr bwMode="auto">
              <a:xfrm>
                <a:off x="2698" y="1597"/>
                <a:ext cx="97" cy="172"/>
              </a:xfrm>
              <a:custGeom>
                <a:avLst/>
                <a:gdLst>
                  <a:gd name="T0" fmla="*/ 92 w 96"/>
                  <a:gd name="T1" fmla="*/ 70 h 170"/>
                  <a:gd name="T2" fmla="*/ 82 w 96"/>
                  <a:gd name="T3" fmla="*/ 70 h 170"/>
                  <a:gd name="T4" fmla="*/ 69 w 96"/>
                  <a:gd name="T5" fmla="*/ 14 h 170"/>
                  <a:gd name="T6" fmla="*/ 80 w 96"/>
                  <a:gd name="T7" fmla="*/ 14 h 170"/>
                  <a:gd name="T8" fmla="*/ 85 w 96"/>
                  <a:gd name="T9" fmla="*/ 10 h 170"/>
                  <a:gd name="T10" fmla="*/ 85 w 96"/>
                  <a:gd name="T11" fmla="*/ 4 h 170"/>
                  <a:gd name="T12" fmla="*/ 80 w 96"/>
                  <a:gd name="T13" fmla="*/ 0 h 170"/>
                  <a:gd name="T14" fmla="*/ 16 w 96"/>
                  <a:gd name="T15" fmla="*/ 0 h 170"/>
                  <a:gd name="T16" fmla="*/ 12 w 96"/>
                  <a:gd name="T17" fmla="*/ 4 h 170"/>
                  <a:gd name="T18" fmla="*/ 12 w 96"/>
                  <a:gd name="T19" fmla="*/ 10 h 170"/>
                  <a:gd name="T20" fmla="*/ 16 w 96"/>
                  <a:gd name="T21" fmla="*/ 14 h 170"/>
                  <a:gd name="T22" fmla="*/ 27 w 96"/>
                  <a:gd name="T23" fmla="*/ 14 h 170"/>
                  <a:gd name="T24" fmla="*/ 14 w 96"/>
                  <a:gd name="T25" fmla="*/ 70 h 170"/>
                  <a:gd name="T26" fmla="*/ 4 w 96"/>
                  <a:gd name="T27" fmla="*/ 70 h 170"/>
                  <a:gd name="T28" fmla="*/ 0 w 96"/>
                  <a:gd name="T29" fmla="*/ 74 h 170"/>
                  <a:gd name="T30" fmla="*/ 0 w 96"/>
                  <a:gd name="T31" fmla="*/ 85 h 170"/>
                  <a:gd name="T32" fmla="*/ 4 w 96"/>
                  <a:gd name="T33" fmla="*/ 89 h 170"/>
                  <a:gd name="T34" fmla="*/ 44 w 96"/>
                  <a:gd name="T35" fmla="*/ 89 h 170"/>
                  <a:gd name="T36" fmla="*/ 44 w 96"/>
                  <a:gd name="T37" fmla="*/ 107 h 170"/>
                  <a:gd name="T38" fmla="*/ 44 w 96"/>
                  <a:gd name="T39" fmla="*/ 150 h 170"/>
                  <a:gd name="T40" fmla="*/ 44 w 96"/>
                  <a:gd name="T41" fmla="*/ 154 h 170"/>
                  <a:gd name="T42" fmla="*/ 45 w 96"/>
                  <a:gd name="T43" fmla="*/ 158 h 170"/>
                  <a:gd name="T44" fmla="*/ 46 w 96"/>
                  <a:gd name="T45" fmla="*/ 164 h 170"/>
                  <a:gd name="T46" fmla="*/ 48 w 96"/>
                  <a:gd name="T47" fmla="*/ 170 h 170"/>
                  <a:gd name="T48" fmla="*/ 50 w 96"/>
                  <a:gd name="T49" fmla="*/ 164 h 170"/>
                  <a:gd name="T50" fmla="*/ 51 w 96"/>
                  <a:gd name="T51" fmla="*/ 158 h 170"/>
                  <a:gd name="T52" fmla="*/ 52 w 96"/>
                  <a:gd name="T53" fmla="*/ 154 h 170"/>
                  <a:gd name="T54" fmla="*/ 52 w 96"/>
                  <a:gd name="T55" fmla="*/ 150 h 170"/>
                  <a:gd name="T56" fmla="*/ 52 w 96"/>
                  <a:gd name="T57" fmla="*/ 107 h 170"/>
                  <a:gd name="T58" fmla="*/ 52 w 96"/>
                  <a:gd name="T59" fmla="*/ 89 h 170"/>
                  <a:gd name="T60" fmla="*/ 92 w 96"/>
                  <a:gd name="T61" fmla="*/ 89 h 170"/>
                  <a:gd name="T62" fmla="*/ 96 w 96"/>
                  <a:gd name="T63" fmla="*/ 85 h 170"/>
                  <a:gd name="T64" fmla="*/ 96 w 96"/>
                  <a:gd name="T65" fmla="*/ 74 h 170"/>
                  <a:gd name="T66" fmla="*/ 92 w 96"/>
                  <a:gd name="T67" fmla="*/ 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6" h="170">
                    <a:moveTo>
                      <a:pt x="92" y="70"/>
                    </a:moveTo>
                    <a:cubicBezTo>
                      <a:pt x="82" y="70"/>
                      <a:pt x="82" y="70"/>
                      <a:pt x="82" y="70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3" y="14"/>
                      <a:pt x="85" y="12"/>
                      <a:pt x="85" y="10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2"/>
                      <a:pt x="83" y="0"/>
                      <a:pt x="8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3" y="0"/>
                      <a:pt x="12" y="2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"/>
                      <a:pt x="13" y="14"/>
                      <a:pt x="16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7"/>
                      <a:pt x="2" y="89"/>
                      <a:pt x="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107"/>
                      <a:pt x="44" y="107"/>
                      <a:pt x="44" y="107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4" y="152"/>
                      <a:pt x="44" y="153"/>
                      <a:pt x="44" y="154"/>
                    </a:cubicBezTo>
                    <a:cubicBezTo>
                      <a:pt x="44" y="156"/>
                      <a:pt x="45" y="157"/>
                      <a:pt x="45" y="158"/>
                    </a:cubicBezTo>
                    <a:cubicBezTo>
                      <a:pt x="45" y="161"/>
                      <a:pt x="46" y="163"/>
                      <a:pt x="46" y="164"/>
                    </a:cubicBezTo>
                    <a:cubicBezTo>
                      <a:pt x="47" y="168"/>
                      <a:pt x="48" y="170"/>
                      <a:pt x="48" y="170"/>
                    </a:cubicBezTo>
                    <a:cubicBezTo>
                      <a:pt x="48" y="170"/>
                      <a:pt x="49" y="168"/>
                      <a:pt x="50" y="164"/>
                    </a:cubicBezTo>
                    <a:cubicBezTo>
                      <a:pt x="50" y="163"/>
                      <a:pt x="51" y="161"/>
                      <a:pt x="51" y="158"/>
                    </a:cubicBezTo>
                    <a:cubicBezTo>
                      <a:pt x="52" y="157"/>
                      <a:pt x="52" y="156"/>
                      <a:pt x="52" y="154"/>
                    </a:cubicBezTo>
                    <a:cubicBezTo>
                      <a:pt x="53" y="153"/>
                      <a:pt x="52" y="152"/>
                      <a:pt x="52" y="150"/>
                    </a:cubicBezTo>
                    <a:cubicBezTo>
                      <a:pt x="52" y="107"/>
                      <a:pt x="52" y="107"/>
                      <a:pt x="52" y="107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92" y="89"/>
                      <a:pt x="92" y="89"/>
                      <a:pt x="92" y="89"/>
                    </a:cubicBezTo>
                    <a:cubicBezTo>
                      <a:pt x="94" y="89"/>
                      <a:pt x="96" y="87"/>
                      <a:pt x="96" y="85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2"/>
                      <a:pt x="94" y="70"/>
                      <a:pt x="92" y="7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10" name="íṧlïḓe"/>
              <p:cNvSpPr/>
              <p:nvPr/>
            </p:nvSpPr>
            <p:spPr bwMode="auto">
              <a:xfrm>
                <a:off x="2007" y="1162"/>
                <a:ext cx="219" cy="220"/>
              </a:xfrm>
              <a:custGeom>
                <a:avLst/>
                <a:gdLst>
                  <a:gd name="T0" fmla="*/ 170 w 216"/>
                  <a:gd name="T1" fmla="*/ 67 h 217"/>
                  <a:gd name="T2" fmla="*/ 169 w 216"/>
                  <a:gd name="T3" fmla="*/ 66 h 217"/>
                  <a:gd name="T4" fmla="*/ 169 w 216"/>
                  <a:gd name="T5" fmla="*/ 66 h 217"/>
                  <a:gd name="T6" fmla="*/ 105 w 216"/>
                  <a:gd name="T7" fmla="*/ 2 h 217"/>
                  <a:gd name="T8" fmla="*/ 100 w 216"/>
                  <a:gd name="T9" fmla="*/ 2 h 217"/>
                  <a:gd name="T10" fmla="*/ 1 w 216"/>
                  <a:gd name="T11" fmla="*/ 100 h 217"/>
                  <a:gd name="T12" fmla="*/ 1 w 216"/>
                  <a:gd name="T13" fmla="*/ 105 h 217"/>
                  <a:gd name="T14" fmla="*/ 66 w 216"/>
                  <a:gd name="T15" fmla="*/ 170 h 217"/>
                  <a:gd name="T16" fmla="*/ 66 w 216"/>
                  <a:gd name="T17" fmla="*/ 170 h 217"/>
                  <a:gd name="T18" fmla="*/ 66 w 216"/>
                  <a:gd name="T19" fmla="*/ 170 h 217"/>
                  <a:gd name="T20" fmla="*/ 60 w 216"/>
                  <a:gd name="T21" fmla="*/ 215 h 217"/>
                  <a:gd name="T22" fmla="*/ 65 w 216"/>
                  <a:gd name="T23" fmla="*/ 215 h 217"/>
                  <a:gd name="T24" fmla="*/ 215 w 216"/>
                  <a:gd name="T25" fmla="*/ 66 h 217"/>
                  <a:gd name="T26" fmla="*/ 215 w 216"/>
                  <a:gd name="T27" fmla="*/ 61 h 217"/>
                  <a:gd name="T28" fmla="*/ 170 w 216"/>
                  <a:gd name="T29" fmla="*/ 67 h 217"/>
                  <a:gd name="T30" fmla="*/ 14 w 216"/>
                  <a:gd name="T31" fmla="*/ 103 h 217"/>
                  <a:gd name="T32" fmla="*/ 102 w 216"/>
                  <a:gd name="T33" fmla="*/ 15 h 217"/>
                  <a:gd name="T34" fmla="*/ 156 w 216"/>
                  <a:gd name="T35" fmla="*/ 69 h 217"/>
                  <a:gd name="T36" fmla="*/ 68 w 216"/>
                  <a:gd name="T37" fmla="*/ 157 h 217"/>
                  <a:gd name="T38" fmla="*/ 14 w 216"/>
                  <a:gd name="T39" fmla="*/ 10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6" h="217">
                    <a:moveTo>
                      <a:pt x="170" y="67"/>
                    </a:moveTo>
                    <a:cubicBezTo>
                      <a:pt x="170" y="67"/>
                      <a:pt x="169" y="66"/>
                      <a:pt x="169" y="66"/>
                    </a:cubicBezTo>
                    <a:cubicBezTo>
                      <a:pt x="169" y="66"/>
                      <a:pt x="169" y="66"/>
                      <a:pt x="169" y="66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3" y="0"/>
                      <a:pt x="101" y="0"/>
                      <a:pt x="100" y="2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0" y="101"/>
                      <a:pt x="0" y="104"/>
                      <a:pt x="1" y="105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215"/>
                      <a:pt x="60" y="215"/>
                      <a:pt x="60" y="215"/>
                    </a:cubicBezTo>
                    <a:cubicBezTo>
                      <a:pt x="62" y="217"/>
                      <a:pt x="64" y="217"/>
                      <a:pt x="65" y="215"/>
                    </a:cubicBezTo>
                    <a:cubicBezTo>
                      <a:pt x="215" y="66"/>
                      <a:pt x="215" y="66"/>
                      <a:pt x="215" y="66"/>
                    </a:cubicBezTo>
                    <a:cubicBezTo>
                      <a:pt x="216" y="64"/>
                      <a:pt x="216" y="62"/>
                      <a:pt x="215" y="61"/>
                    </a:cubicBezTo>
                    <a:lnTo>
                      <a:pt x="170" y="67"/>
                    </a:lnTo>
                    <a:close/>
                    <a:moveTo>
                      <a:pt x="14" y="103"/>
                    </a:moveTo>
                    <a:cubicBezTo>
                      <a:pt x="102" y="15"/>
                      <a:pt x="102" y="15"/>
                      <a:pt x="102" y="15"/>
                    </a:cubicBezTo>
                    <a:cubicBezTo>
                      <a:pt x="156" y="69"/>
                      <a:pt x="156" y="69"/>
                      <a:pt x="156" y="69"/>
                    </a:cubicBezTo>
                    <a:cubicBezTo>
                      <a:pt x="68" y="157"/>
                      <a:pt x="68" y="157"/>
                      <a:pt x="68" y="157"/>
                    </a:cubicBezTo>
                    <a:lnTo>
                      <a:pt x="1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111" name="î$lïḑe"/>
              <p:cNvSpPr/>
              <p:nvPr/>
            </p:nvSpPr>
            <p:spPr bwMode="auto">
              <a:xfrm>
                <a:off x="2165" y="629"/>
                <a:ext cx="182" cy="184"/>
              </a:xfrm>
              <a:custGeom>
                <a:avLst/>
                <a:gdLst>
                  <a:gd name="T0" fmla="*/ 142 w 180"/>
                  <a:gd name="T1" fmla="*/ 56 h 181"/>
                  <a:gd name="T2" fmla="*/ 141 w 180"/>
                  <a:gd name="T3" fmla="*/ 56 h 181"/>
                  <a:gd name="T4" fmla="*/ 141 w 180"/>
                  <a:gd name="T5" fmla="*/ 55 h 181"/>
                  <a:gd name="T6" fmla="*/ 87 w 180"/>
                  <a:gd name="T7" fmla="*/ 2 h 181"/>
                  <a:gd name="T8" fmla="*/ 83 w 180"/>
                  <a:gd name="T9" fmla="*/ 2 h 181"/>
                  <a:gd name="T10" fmla="*/ 1 w 180"/>
                  <a:gd name="T11" fmla="*/ 83 h 181"/>
                  <a:gd name="T12" fmla="*/ 1 w 180"/>
                  <a:gd name="T13" fmla="*/ 88 h 181"/>
                  <a:gd name="T14" fmla="*/ 55 w 180"/>
                  <a:gd name="T15" fmla="*/ 141 h 181"/>
                  <a:gd name="T16" fmla="*/ 55 w 180"/>
                  <a:gd name="T17" fmla="*/ 142 h 181"/>
                  <a:gd name="T18" fmla="*/ 55 w 180"/>
                  <a:gd name="T19" fmla="*/ 142 h 181"/>
                  <a:gd name="T20" fmla="*/ 50 w 180"/>
                  <a:gd name="T21" fmla="*/ 180 h 181"/>
                  <a:gd name="T22" fmla="*/ 55 w 180"/>
                  <a:gd name="T23" fmla="*/ 180 h 181"/>
                  <a:gd name="T24" fmla="*/ 179 w 180"/>
                  <a:gd name="T25" fmla="*/ 55 h 181"/>
                  <a:gd name="T26" fmla="*/ 179 w 180"/>
                  <a:gd name="T27" fmla="*/ 51 h 181"/>
                  <a:gd name="T28" fmla="*/ 142 w 180"/>
                  <a:gd name="T29" fmla="*/ 56 h 181"/>
                  <a:gd name="T30" fmla="*/ 12 w 180"/>
                  <a:gd name="T31" fmla="*/ 86 h 181"/>
                  <a:gd name="T32" fmla="*/ 85 w 180"/>
                  <a:gd name="T33" fmla="*/ 12 h 181"/>
                  <a:gd name="T34" fmla="*/ 130 w 180"/>
                  <a:gd name="T35" fmla="*/ 57 h 181"/>
                  <a:gd name="T36" fmla="*/ 57 w 180"/>
                  <a:gd name="T37" fmla="*/ 131 h 181"/>
                  <a:gd name="T38" fmla="*/ 12 w 180"/>
                  <a:gd name="T39" fmla="*/ 86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0" h="181">
                    <a:moveTo>
                      <a:pt x="142" y="56"/>
                    </a:moveTo>
                    <a:cubicBezTo>
                      <a:pt x="141" y="56"/>
                      <a:pt x="141" y="56"/>
                      <a:pt x="141" y="56"/>
                    </a:cubicBezTo>
                    <a:cubicBezTo>
                      <a:pt x="141" y="55"/>
                      <a:pt x="141" y="55"/>
                      <a:pt x="141" y="55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6" y="0"/>
                      <a:pt x="84" y="0"/>
                      <a:pt x="83" y="2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5"/>
                      <a:pt x="0" y="87"/>
                      <a:pt x="1" y="88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55" y="141"/>
                      <a:pt x="55" y="141"/>
                      <a:pt x="55" y="142"/>
                    </a:cubicBezTo>
                    <a:cubicBezTo>
                      <a:pt x="55" y="142"/>
                      <a:pt x="55" y="142"/>
                      <a:pt x="55" y="142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2" y="181"/>
                      <a:pt x="53" y="181"/>
                      <a:pt x="55" y="180"/>
                    </a:cubicBezTo>
                    <a:cubicBezTo>
                      <a:pt x="179" y="55"/>
                      <a:pt x="179" y="55"/>
                      <a:pt x="179" y="55"/>
                    </a:cubicBezTo>
                    <a:cubicBezTo>
                      <a:pt x="180" y="54"/>
                      <a:pt x="180" y="52"/>
                      <a:pt x="179" y="51"/>
                    </a:cubicBezTo>
                    <a:lnTo>
                      <a:pt x="142" y="56"/>
                    </a:lnTo>
                    <a:close/>
                    <a:moveTo>
                      <a:pt x="12" y="86"/>
                    </a:moveTo>
                    <a:cubicBezTo>
                      <a:pt x="85" y="12"/>
                      <a:pt x="85" y="12"/>
                      <a:pt x="85" y="12"/>
                    </a:cubicBezTo>
                    <a:cubicBezTo>
                      <a:pt x="130" y="57"/>
                      <a:pt x="130" y="57"/>
                      <a:pt x="130" y="57"/>
                    </a:cubicBezTo>
                    <a:cubicBezTo>
                      <a:pt x="57" y="131"/>
                      <a:pt x="57" y="131"/>
                      <a:pt x="57" y="131"/>
                    </a:cubicBezTo>
                    <a:lnTo>
                      <a:pt x="12" y="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12" name="íşļíḍê"/>
              <p:cNvSpPr/>
              <p:nvPr/>
            </p:nvSpPr>
            <p:spPr bwMode="auto">
              <a:xfrm>
                <a:off x="1320" y="938"/>
                <a:ext cx="185" cy="110"/>
              </a:xfrm>
              <a:custGeom>
                <a:avLst/>
                <a:gdLst>
                  <a:gd name="T0" fmla="*/ 152 w 183"/>
                  <a:gd name="T1" fmla="*/ 80 h 108"/>
                  <a:gd name="T2" fmla="*/ 152 w 183"/>
                  <a:gd name="T3" fmla="*/ 79 h 108"/>
                  <a:gd name="T4" fmla="*/ 152 w 183"/>
                  <a:gd name="T5" fmla="*/ 79 h 108"/>
                  <a:gd name="T6" fmla="*/ 151 w 183"/>
                  <a:gd name="T7" fmla="*/ 3 h 108"/>
                  <a:gd name="T8" fmla="*/ 148 w 183"/>
                  <a:gd name="T9" fmla="*/ 0 h 108"/>
                  <a:gd name="T10" fmla="*/ 32 w 183"/>
                  <a:gd name="T11" fmla="*/ 2 h 108"/>
                  <a:gd name="T12" fmla="*/ 29 w 183"/>
                  <a:gd name="T13" fmla="*/ 5 h 108"/>
                  <a:gd name="T14" fmla="*/ 30 w 183"/>
                  <a:gd name="T15" fmla="*/ 81 h 108"/>
                  <a:gd name="T16" fmla="*/ 30 w 183"/>
                  <a:gd name="T17" fmla="*/ 81 h 108"/>
                  <a:gd name="T18" fmla="*/ 30 w 183"/>
                  <a:gd name="T19" fmla="*/ 81 h 108"/>
                  <a:gd name="T20" fmla="*/ 0 w 183"/>
                  <a:gd name="T21" fmla="*/ 105 h 108"/>
                  <a:gd name="T22" fmla="*/ 3 w 183"/>
                  <a:gd name="T23" fmla="*/ 108 h 108"/>
                  <a:gd name="T24" fmla="*/ 180 w 183"/>
                  <a:gd name="T25" fmla="*/ 106 h 108"/>
                  <a:gd name="T26" fmla="*/ 183 w 183"/>
                  <a:gd name="T27" fmla="*/ 103 h 108"/>
                  <a:gd name="T28" fmla="*/ 152 w 183"/>
                  <a:gd name="T29" fmla="*/ 80 h 108"/>
                  <a:gd name="T30" fmla="*/ 38 w 183"/>
                  <a:gd name="T31" fmla="*/ 11 h 108"/>
                  <a:gd name="T32" fmla="*/ 142 w 183"/>
                  <a:gd name="T33" fmla="*/ 9 h 108"/>
                  <a:gd name="T34" fmla="*/ 143 w 183"/>
                  <a:gd name="T35" fmla="*/ 73 h 108"/>
                  <a:gd name="T36" fmla="*/ 39 w 183"/>
                  <a:gd name="T37" fmla="*/ 75 h 108"/>
                  <a:gd name="T38" fmla="*/ 38 w 183"/>
                  <a:gd name="T39" fmla="*/ 1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3" h="108">
                    <a:moveTo>
                      <a:pt x="152" y="80"/>
                    </a:moveTo>
                    <a:cubicBezTo>
                      <a:pt x="152" y="80"/>
                      <a:pt x="152" y="80"/>
                      <a:pt x="152" y="79"/>
                    </a:cubicBezTo>
                    <a:cubicBezTo>
                      <a:pt x="152" y="79"/>
                      <a:pt x="152" y="79"/>
                      <a:pt x="152" y="79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51" y="2"/>
                      <a:pt x="150" y="0"/>
                      <a:pt x="148" y="0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29" y="3"/>
                      <a:pt x="29" y="5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8"/>
                      <a:pt x="3" y="108"/>
                    </a:cubicBezTo>
                    <a:cubicBezTo>
                      <a:pt x="180" y="106"/>
                      <a:pt x="180" y="106"/>
                      <a:pt x="180" y="106"/>
                    </a:cubicBezTo>
                    <a:cubicBezTo>
                      <a:pt x="181" y="106"/>
                      <a:pt x="183" y="104"/>
                      <a:pt x="183" y="103"/>
                    </a:cubicBezTo>
                    <a:lnTo>
                      <a:pt x="152" y="80"/>
                    </a:lnTo>
                    <a:close/>
                    <a:moveTo>
                      <a:pt x="38" y="11"/>
                    </a:moveTo>
                    <a:cubicBezTo>
                      <a:pt x="142" y="9"/>
                      <a:pt x="142" y="9"/>
                      <a:pt x="142" y="9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39" y="75"/>
                      <a:pt x="39" y="75"/>
                      <a:pt x="39" y="75"/>
                    </a:cubicBezTo>
                    <a:lnTo>
                      <a:pt x="3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</p:grpSp>
      </p:grpSp>
      <p:sp>
        <p:nvSpPr>
          <p:cNvPr id="125" name="页脚占位符 124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  <a:p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75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645807"/>
            <a:ext cx="10858500" cy="4201945"/>
            <a:chOff x="660400" y="1645807"/>
            <a:chExt cx="10858500" cy="4201945"/>
          </a:xfrm>
        </p:grpSpPr>
        <p:grpSp>
          <p:nvGrpSpPr>
            <p:cNvPr id="6" name="iŝļiḍè"/>
            <p:cNvGrpSpPr/>
            <p:nvPr/>
          </p:nvGrpSpPr>
          <p:grpSpPr>
            <a:xfrm>
              <a:off x="2662901" y="2268446"/>
              <a:ext cx="4967548" cy="2727508"/>
              <a:chOff x="3605876" y="2268446"/>
              <a:chExt cx="4967548" cy="2727508"/>
            </a:xfrm>
          </p:grpSpPr>
          <p:sp>
            <p:nvSpPr>
              <p:cNvPr id="26" name="i$1iḓê"/>
              <p:cNvSpPr/>
              <p:nvPr/>
            </p:nvSpPr>
            <p:spPr bwMode="auto">
              <a:xfrm>
                <a:off x="3605876" y="2739473"/>
                <a:ext cx="2903540" cy="1062955"/>
              </a:xfrm>
              <a:custGeom>
                <a:avLst/>
                <a:gdLst>
                  <a:gd name="T0" fmla="*/ 983 w 1203"/>
                  <a:gd name="T1" fmla="*/ 0 h 440"/>
                  <a:gd name="T2" fmla="*/ 784 w 1203"/>
                  <a:gd name="T3" fmla="*/ 125 h 440"/>
                  <a:gd name="T4" fmla="*/ 784 w 1203"/>
                  <a:gd name="T5" fmla="*/ 125 h 440"/>
                  <a:gd name="T6" fmla="*/ 740 w 1203"/>
                  <a:gd name="T7" fmla="*/ 125 h 440"/>
                  <a:gd name="T8" fmla="*/ 740 w 1203"/>
                  <a:gd name="T9" fmla="*/ 144 h 440"/>
                  <a:gd name="T10" fmla="*/ 699 w 1203"/>
                  <a:gd name="T11" fmla="*/ 144 h 440"/>
                  <a:gd name="T12" fmla="*/ 699 w 1203"/>
                  <a:gd name="T13" fmla="*/ 158 h 440"/>
                  <a:gd name="T14" fmla="*/ 334 w 1203"/>
                  <a:gd name="T15" fmla="*/ 158 h 440"/>
                  <a:gd name="T16" fmla="*/ 309 w 1203"/>
                  <a:gd name="T17" fmla="*/ 182 h 440"/>
                  <a:gd name="T18" fmla="*/ 282 w 1203"/>
                  <a:gd name="T19" fmla="*/ 160 h 440"/>
                  <a:gd name="T20" fmla="*/ 56 w 1203"/>
                  <a:gd name="T21" fmla="*/ 160 h 440"/>
                  <a:gd name="T22" fmla="*/ 31 w 1203"/>
                  <a:gd name="T23" fmla="*/ 185 h 440"/>
                  <a:gd name="T24" fmla="*/ 698 w 1203"/>
                  <a:gd name="T25" fmla="*/ 185 h 440"/>
                  <a:gd name="T26" fmla="*/ 698 w 1203"/>
                  <a:gd name="T27" fmla="*/ 198 h 440"/>
                  <a:gd name="T28" fmla="*/ 18 w 1203"/>
                  <a:gd name="T29" fmla="*/ 198 h 440"/>
                  <a:gd name="T30" fmla="*/ 0 w 1203"/>
                  <a:gd name="T31" fmla="*/ 217 h 440"/>
                  <a:gd name="T32" fmla="*/ 0 w 1203"/>
                  <a:gd name="T33" fmla="*/ 232 h 440"/>
                  <a:gd name="T34" fmla="*/ 40 w 1203"/>
                  <a:gd name="T35" fmla="*/ 272 h 440"/>
                  <a:gd name="T36" fmla="*/ 86 w 1203"/>
                  <a:gd name="T37" fmla="*/ 272 h 440"/>
                  <a:gd name="T38" fmla="*/ 110 w 1203"/>
                  <a:gd name="T39" fmla="*/ 247 h 440"/>
                  <a:gd name="T40" fmla="*/ 142 w 1203"/>
                  <a:gd name="T41" fmla="*/ 278 h 440"/>
                  <a:gd name="T42" fmla="*/ 173 w 1203"/>
                  <a:gd name="T43" fmla="*/ 278 h 440"/>
                  <a:gd name="T44" fmla="*/ 188 w 1203"/>
                  <a:gd name="T45" fmla="*/ 262 h 440"/>
                  <a:gd name="T46" fmla="*/ 205 w 1203"/>
                  <a:gd name="T47" fmla="*/ 278 h 440"/>
                  <a:gd name="T48" fmla="*/ 247 w 1203"/>
                  <a:gd name="T49" fmla="*/ 278 h 440"/>
                  <a:gd name="T50" fmla="*/ 275 w 1203"/>
                  <a:gd name="T51" fmla="*/ 244 h 440"/>
                  <a:gd name="T52" fmla="*/ 300 w 1203"/>
                  <a:gd name="T53" fmla="*/ 244 h 440"/>
                  <a:gd name="T54" fmla="*/ 326 w 1203"/>
                  <a:gd name="T55" fmla="*/ 282 h 440"/>
                  <a:gd name="T56" fmla="*/ 699 w 1203"/>
                  <a:gd name="T57" fmla="*/ 282 h 440"/>
                  <a:gd name="T58" fmla="*/ 699 w 1203"/>
                  <a:gd name="T59" fmla="*/ 295 h 440"/>
                  <a:gd name="T60" fmla="*/ 740 w 1203"/>
                  <a:gd name="T61" fmla="*/ 295 h 440"/>
                  <a:gd name="T62" fmla="*/ 740 w 1203"/>
                  <a:gd name="T63" fmla="*/ 314 h 440"/>
                  <a:gd name="T64" fmla="*/ 784 w 1203"/>
                  <a:gd name="T65" fmla="*/ 314 h 440"/>
                  <a:gd name="T66" fmla="*/ 784 w 1203"/>
                  <a:gd name="T67" fmla="*/ 314 h 440"/>
                  <a:gd name="T68" fmla="*/ 983 w 1203"/>
                  <a:gd name="T69" fmla="*/ 440 h 440"/>
                  <a:gd name="T70" fmla="*/ 1203 w 1203"/>
                  <a:gd name="T71" fmla="*/ 220 h 440"/>
                  <a:gd name="T72" fmla="*/ 983 w 1203"/>
                  <a:gd name="T73" fmla="*/ 0 h 440"/>
                  <a:gd name="T74" fmla="*/ 1104 w 1203"/>
                  <a:gd name="T75" fmla="*/ 269 h 440"/>
                  <a:gd name="T76" fmla="*/ 1055 w 1203"/>
                  <a:gd name="T77" fmla="*/ 220 h 440"/>
                  <a:gd name="T78" fmla="*/ 1104 w 1203"/>
                  <a:gd name="T79" fmla="*/ 171 h 440"/>
                  <a:gd name="T80" fmla="*/ 1154 w 1203"/>
                  <a:gd name="T81" fmla="*/ 220 h 440"/>
                  <a:gd name="T82" fmla="*/ 1104 w 1203"/>
                  <a:gd name="T83" fmla="*/ 269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03" h="440">
                    <a:moveTo>
                      <a:pt x="983" y="0"/>
                    </a:moveTo>
                    <a:cubicBezTo>
                      <a:pt x="895" y="0"/>
                      <a:pt x="819" y="51"/>
                      <a:pt x="784" y="125"/>
                    </a:cubicBezTo>
                    <a:cubicBezTo>
                      <a:pt x="784" y="125"/>
                      <a:pt x="784" y="125"/>
                      <a:pt x="784" y="125"/>
                    </a:cubicBezTo>
                    <a:cubicBezTo>
                      <a:pt x="740" y="125"/>
                      <a:pt x="740" y="125"/>
                      <a:pt x="740" y="125"/>
                    </a:cubicBezTo>
                    <a:cubicBezTo>
                      <a:pt x="740" y="144"/>
                      <a:pt x="740" y="144"/>
                      <a:pt x="740" y="144"/>
                    </a:cubicBezTo>
                    <a:cubicBezTo>
                      <a:pt x="699" y="144"/>
                      <a:pt x="699" y="144"/>
                      <a:pt x="699" y="144"/>
                    </a:cubicBezTo>
                    <a:cubicBezTo>
                      <a:pt x="699" y="158"/>
                      <a:pt x="699" y="158"/>
                      <a:pt x="699" y="158"/>
                    </a:cubicBezTo>
                    <a:cubicBezTo>
                      <a:pt x="334" y="158"/>
                      <a:pt x="334" y="158"/>
                      <a:pt x="334" y="158"/>
                    </a:cubicBezTo>
                    <a:cubicBezTo>
                      <a:pt x="309" y="182"/>
                      <a:pt x="309" y="182"/>
                      <a:pt x="309" y="182"/>
                    </a:cubicBezTo>
                    <a:cubicBezTo>
                      <a:pt x="282" y="160"/>
                      <a:pt x="282" y="160"/>
                      <a:pt x="282" y="160"/>
                    </a:cubicBezTo>
                    <a:cubicBezTo>
                      <a:pt x="56" y="160"/>
                      <a:pt x="56" y="160"/>
                      <a:pt x="56" y="160"/>
                    </a:cubicBezTo>
                    <a:cubicBezTo>
                      <a:pt x="31" y="185"/>
                      <a:pt x="31" y="185"/>
                      <a:pt x="31" y="185"/>
                    </a:cubicBezTo>
                    <a:cubicBezTo>
                      <a:pt x="698" y="185"/>
                      <a:pt x="698" y="185"/>
                      <a:pt x="698" y="185"/>
                    </a:cubicBezTo>
                    <a:cubicBezTo>
                      <a:pt x="698" y="198"/>
                      <a:pt x="698" y="198"/>
                      <a:pt x="698" y="198"/>
                    </a:cubicBezTo>
                    <a:cubicBezTo>
                      <a:pt x="18" y="198"/>
                      <a:pt x="18" y="198"/>
                      <a:pt x="18" y="198"/>
                    </a:cubicBezTo>
                    <a:cubicBezTo>
                      <a:pt x="0" y="217"/>
                      <a:pt x="0" y="217"/>
                      <a:pt x="0" y="217"/>
                    </a:cubicBezTo>
                    <a:cubicBezTo>
                      <a:pt x="0" y="232"/>
                      <a:pt x="0" y="232"/>
                      <a:pt x="0" y="232"/>
                    </a:cubicBezTo>
                    <a:cubicBezTo>
                      <a:pt x="40" y="272"/>
                      <a:pt x="40" y="272"/>
                      <a:pt x="40" y="272"/>
                    </a:cubicBezTo>
                    <a:cubicBezTo>
                      <a:pt x="86" y="272"/>
                      <a:pt x="86" y="272"/>
                      <a:pt x="86" y="272"/>
                    </a:cubicBezTo>
                    <a:cubicBezTo>
                      <a:pt x="110" y="247"/>
                      <a:pt x="110" y="247"/>
                      <a:pt x="110" y="247"/>
                    </a:cubicBezTo>
                    <a:cubicBezTo>
                      <a:pt x="142" y="278"/>
                      <a:pt x="142" y="278"/>
                      <a:pt x="142" y="278"/>
                    </a:cubicBezTo>
                    <a:cubicBezTo>
                      <a:pt x="173" y="278"/>
                      <a:pt x="173" y="278"/>
                      <a:pt x="173" y="278"/>
                    </a:cubicBezTo>
                    <a:cubicBezTo>
                      <a:pt x="188" y="262"/>
                      <a:pt x="188" y="262"/>
                      <a:pt x="188" y="262"/>
                    </a:cubicBezTo>
                    <a:cubicBezTo>
                      <a:pt x="205" y="278"/>
                      <a:pt x="205" y="278"/>
                      <a:pt x="205" y="278"/>
                    </a:cubicBezTo>
                    <a:cubicBezTo>
                      <a:pt x="247" y="278"/>
                      <a:pt x="247" y="278"/>
                      <a:pt x="247" y="278"/>
                    </a:cubicBezTo>
                    <a:cubicBezTo>
                      <a:pt x="275" y="244"/>
                      <a:pt x="275" y="244"/>
                      <a:pt x="275" y="244"/>
                    </a:cubicBezTo>
                    <a:cubicBezTo>
                      <a:pt x="300" y="244"/>
                      <a:pt x="300" y="244"/>
                      <a:pt x="300" y="244"/>
                    </a:cubicBezTo>
                    <a:cubicBezTo>
                      <a:pt x="326" y="282"/>
                      <a:pt x="326" y="282"/>
                      <a:pt x="326" y="282"/>
                    </a:cubicBezTo>
                    <a:cubicBezTo>
                      <a:pt x="699" y="282"/>
                      <a:pt x="699" y="282"/>
                      <a:pt x="699" y="282"/>
                    </a:cubicBezTo>
                    <a:cubicBezTo>
                      <a:pt x="699" y="295"/>
                      <a:pt x="699" y="295"/>
                      <a:pt x="699" y="295"/>
                    </a:cubicBezTo>
                    <a:cubicBezTo>
                      <a:pt x="740" y="295"/>
                      <a:pt x="740" y="295"/>
                      <a:pt x="740" y="295"/>
                    </a:cubicBezTo>
                    <a:cubicBezTo>
                      <a:pt x="740" y="314"/>
                      <a:pt x="740" y="314"/>
                      <a:pt x="740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784" y="314"/>
                      <a:pt x="784" y="314"/>
                      <a:pt x="784" y="314"/>
                    </a:cubicBezTo>
                    <a:cubicBezTo>
                      <a:pt x="819" y="389"/>
                      <a:pt x="895" y="440"/>
                      <a:pt x="983" y="440"/>
                    </a:cubicBezTo>
                    <a:cubicBezTo>
                      <a:pt x="1104" y="440"/>
                      <a:pt x="1203" y="341"/>
                      <a:pt x="1203" y="220"/>
                    </a:cubicBezTo>
                    <a:cubicBezTo>
                      <a:pt x="1203" y="98"/>
                      <a:pt x="1104" y="0"/>
                      <a:pt x="983" y="0"/>
                    </a:cubicBezTo>
                    <a:close/>
                    <a:moveTo>
                      <a:pt x="1104" y="269"/>
                    </a:moveTo>
                    <a:cubicBezTo>
                      <a:pt x="1077" y="269"/>
                      <a:pt x="1055" y="247"/>
                      <a:pt x="1055" y="220"/>
                    </a:cubicBezTo>
                    <a:cubicBezTo>
                      <a:pt x="1055" y="193"/>
                      <a:pt x="1077" y="171"/>
                      <a:pt x="1104" y="171"/>
                    </a:cubicBezTo>
                    <a:cubicBezTo>
                      <a:pt x="1131" y="171"/>
                      <a:pt x="1154" y="193"/>
                      <a:pt x="1154" y="220"/>
                    </a:cubicBezTo>
                    <a:cubicBezTo>
                      <a:pt x="1154" y="247"/>
                      <a:pt x="1131" y="269"/>
                      <a:pt x="1104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7" name="íṧḷïḋê"/>
              <p:cNvSpPr/>
              <p:nvPr/>
            </p:nvSpPr>
            <p:spPr bwMode="auto">
              <a:xfrm>
                <a:off x="6830527" y="3853689"/>
                <a:ext cx="1142265" cy="1142265"/>
              </a:xfrm>
              <a:custGeom>
                <a:avLst/>
                <a:gdLst>
                  <a:gd name="T0" fmla="*/ 107 w 473"/>
                  <a:gd name="T1" fmla="*/ 7 h 473"/>
                  <a:gd name="T2" fmla="*/ 7 w 473"/>
                  <a:gd name="T3" fmla="*/ 107 h 473"/>
                  <a:gd name="T4" fmla="*/ 7 w 473"/>
                  <a:gd name="T5" fmla="*/ 135 h 473"/>
                  <a:gd name="T6" fmla="*/ 338 w 473"/>
                  <a:gd name="T7" fmla="*/ 465 h 473"/>
                  <a:gd name="T8" fmla="*/ 366 w 473"/>
                  <a:gd name="T9" fmla="*/ 465 h 473"/>
                  <a:gd name="T10" fmla="*/ 466 w 473"/>
                  <a:gd name="T11" fmla="*/ 366 h 473"/>
                  <a:gd name="T12" fmla="*/ 466 w 473"/>
                  <a:gd name="T13" fmla="*/ 338 h 473"/>
                  <a:gd name="T14" fmla="*/ 135 w 473"/>
                  <a:gd name="T15" fmla="*/ 7 h 473"/>
                  <a:gd name="T16" fmla="*/ 107 w 473"/>
                  <a:gd name="T17" fmla="*/ 7 h 473"/>
                  <a:gd name="T18" fmla="*/ 117 w 473"/>
                  <a:gd name="T19" fmla="*/ 117 h 473"/>
                  <a:gd name="T20" fmla="*/ 75 w 473"/>
                  <a:gd name="T21" fmla="*/ 117 h 473"/>
                  <a:gd name="T22" fmla="*/ 75 w 473"/>
                  <a:gd name="T23" fmla="*/ 75 h 473"/>
                  <a:gd name="T24" fmla="*/ 117 w 473"/>
                  <a:gd name="T25" fmla="*/ 75 h 473"/>
                  <a:gd name="T26" fmla="*/ 117 w 473"/>
                  <a:gd name="T27" fmla="*/ 117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3" h="473">
                    <a:moveTo>
                      <a:pt x="107" y="7"/>
                    </a:moveTo>
                    <a:cubicBezTo>
                      <a:pt x="7" y="107"/>
                      <a:pt x="7" y="107"/>
                      <a:pt x="7" y="107"/>
                    </a:cubicBezTo>
                    <a:cubicBezTo>
                      <a:pt x="0" y="115"/>
                      <a:pt x="0" y="127"/>
                      <a:pt x="7" y="135"/>
                    </a:cubicBezTo>
                    <a:cubicBezTo>
                      <a:pt x="338" y="465"/>
                      <a:pt x="338" y="465"/>
                      <a:pt x="338" y="465"/>
                    </a:cubicBezTo>
                    <a:cubicBezTo>
                      <a:pt x="346" y="473"/>
                      <a:pt x="358" y="473"/>
                      <a:pt x="366" y="465"/>
                    </a:cubicBezTo>
                    <a:cubicBezTo>
                      <a:pt x="466" y="366"/>
                      <a:pt x="466" y="366"/>
                      <a:pt x="466" y="366"/>
                    </a:cubicBezTo>
                    <a:cubicBezTo>
                      <a:pt x="473" y="358"/>
                      <a:pt x="473" y="346"/>
                      <a:pt x="466" y="338"/>
                    </a:cubicBezTo>
                    <a:cubicBezTo>
                      <a:pt x="135" y="7"/>
                      <a:pt x="135" y="7"/>
                      <a:pt x="135" y="7"/>
                    </a:cubicBezTo>
                    <a:cubicBezTo>
                      <a:pt x="127" y="0"/>
                      <a:pt x="115" y="0"/>
                      <a:pt x="107" y="7"/>
                    </a:cubicBezTo>
                    <a:close/>
                    <a:moveTo>
                      <a:pt x="117" y="117"/>
                    </a:moveTo>
                    <a:cubicBezTo>
                      <a:pt x="106" y="129"/>
                      <a:pt x="87" y="129"/>
                      <a:pt x="75" y="117"/>
                    </a:cubicBezTo>
                    <a:cubicBezTo>
                      <a:pt x="64" y="106"/>
                      <a:pt x="64" y="87"/>
                      <a:pt x="75" y="75"/>
                    </a:cubicBezTo>
                    <a:cubicBezTo>
                      <a:pt x="87" y="63"/>
                      <a:pt x="106" y="63"/>
                      <a:pt x="117" y="75"/>
                    </a:cubicBezTo>
                    <a:cubicBezTo>
                      <a:pt x="129" y="87"/>
                      <a:pt x="129" y="106"/>
                      <a:pt x="117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8" name="iṥḻiḍè"/>
              <p:cNvSpPr/>
              <p:nvPr/>
            </p:nvSpPr>
            <p:spPr bwMode="auto">
              <a:xfrm>
                <a:off x="7188392" y="3520004"/>
                <a:ext cx="1271870" cy="635451"/>
              </a:xfrm>
              <a:custGeom>
                <a:avLst/>
                <a:gdLst>
                  <a:gd name="T0" fmla="*/ 26 w 527"/>
                  <a:gd name="T1" fmla="*/ 18 h 263"/>
                  <a:gd name="T2" fmla="*/ 1 w 527"/>
                  <a:gd name="T3" fmla="*/ 157 h 263"/>
                  <a:gd name="T4" fmla="*/ 17 w 527"/>
                  <a:gd name="T5" fmla="*/ 180 h 263"/>
                  <a:gd name="T6" fmla="*/ 478 w 527"/>
                  <a:gd name="T7" fmla="*/ 261 h 263"/>
                  <a:gd name="T8" fmla="*/ 500 w 527"/>
                  <a:gd name="T9" fmla="*/ 245 h 263"/>
                  <a:gd name="T10" fmla="*/ 525 w 527"/>
                  <a:gd name="T11" fmla="*/ 106 h 263"/>
                  <a:gd name="T12" fmla="*/ 509 w 527"/>
                  <a:gd name="T13" fmla="*/ 84 h 263"/>
                  <a:gd name="T14" fmla="*/ 49 w 527"/>
                  <a:gd name="T15" fmla="*/ 2 h 263"/>
                  <a:gd name="T16" fmla="*/ 26 w 527"/>
                  <a:gd name="T17" fmla="*/ 18 h 263"/>
                  <a:gd name="T18" fmla="*/ 97 w 527"/>
                  <a:gd name="T19" fmla="*/ 102 h 263"/>
                  <a:gd name="T20" fmla="*/ 63 w 527"/>
                  <a:gd name="T21" fmla="*/ 126 h 263"/>
                  <a:gd name="T22" fmla="*/ 39 w 527"/>
                  <a:gd name="T23" fmla="*/ 92 h 263"/>
                  <a:gd name="T24" fmla="*/ 73 w 527"/>
                  <a:gd name="T25" fmla="*/ 68 h 263"/>
                  <a:gd name="T26" fmla="*/ 97 w 527"/>
                  <a:gd name="T27" fmla="*/ 10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7" h="263">
                    <a:moveTo>
                      <a:pt x="26" y="18"/>
                    </a:moveTo>
                    <a:cubicBezTo>
                      <a:pt x="1" y="157"/>
                      <a:pt x="1" y="157"/>
                      <a:pt x="1" y="157"/>
                    </a:cubicBezTo>
                    <a:cubicBezTo>
                      <a:pt x="0" y="168"/>
                      <a:pt x="7" y="178"/>
                      <a:pt x="17" y="180"/>
                    </a:cubicBezTo>
                    <a:cubicBezTo>
                      <a:pt x="478" y="261"/>
                      <a:pt x="478" y="261"/>
                      <a:pt x="478" y="261"/>
                    </a:cubicBezTo>
                    <a:cubicBezTo>
                      <a:pt x="488" y="263"/>
                      <a:pt x="498" y="256"/>
                      <a:pt x="500" y="245"/>
                    </a:cubicBezTo>
                    <a:cubicBezTo>
                      <a:pt x="525" y="106"/>
                      <a:pt x="525" y="106"/>
                      <a:pt x="525" y="106"/>
                    </a:cubicBezTo>
                    <a:cubicBezTo>
                      <a:pt x="527" y="96"/>
                      <a:pt x="520" y="86"/>
                      <a:pt x="509" y="84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38" y="0"/>
                      <a:pt x="28" y="7"/>
                      <a:pt x="26" y="18"/>
                    </a:cubicBezTo>
                    <a:close/>
                    <a:moveTo>
                      <a:pt x="97" y="102"/>
                    </a:moveTo>
                    <a:cubicBezTo>
                      <a:pt x="94" y="119"/>
                      <a:pt x="79" y="129"/>
                      <a:pt x="63" y="126"/>
                    </a:cubicBezTo>
                    <a:cubicBezTo>
                      <a:pt x="47" y="124"/>
                      <a:pt x="36" y="108"/>
                      <a:pt x="39" y="92"/>
                    </a:cubicBezTo>
                    <a:cubicBezTo>
                      <a:pt x="41" y="76"/>
                      <a:pt x="57" y="65"/>
                      <a:pt x="73" y="68"/>
                    </a:cubicBezTo>
                    <a:cubicBezTo>
                      <a:pt x="89" y="71"/>
                      <a:pt x="100" y="86"/>
                      <a:pt x="97" y="10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29" name="ïṥ1îďe"/>
              <p:cNvSpPr/>
              <p:nvPr/>
            </p:nvSpPr>
            <p:spPr bwMode="auto">
              <a:xfrm>
                <a:off x="7342177" y="3097338"/>
                <a:ext cx="1231247" cy="463289"/>
              </a:xfrm>
              <a:custGeom>
                <a:avLst/>
                <a:gdLst>
                  <a:gd name="T0" fmla="*/ 4 w 510"/>
                  <a:gd name="T1" fmla="*/ 19 h 192"/>
                  <a:gd name="T2" fmla="*/ 0 w 510"/>
                  <a:gd name="T3" fmla="*/ 160 h 192"/>
                  <a:gd name="T4" fmla="*/ 19 w 510"/>
                  <a:gd name="T5" fmla="*/ 180 h 192"/>
                  <a:gd name="T6" fmla="*/ 487 w 510"/>
                  <a:gd name="T7" fmla="*/ 192 h 192"/>
                  <a:gd name="T8" fmla="*/ 507 w 510"/>
                  <a:gd name="T9" fmla="*/ 173 h 192"/>
                  <a:gd name="T10" fmla="*/ 510 w 510"/>
                  <a:gd name="T11" fmla="*/ 32 h 192"/>
                  <a:gd name="T12" fmla="*/ 491 w 510"/>
                  <a:gd name="T13" fmla="*/ 12 h 192"/>
                  <a:gd name="T14" fmla="*/ 24 w 510"/>
                  <a:gd name="T15" fmla="*/ 0 h 192"/>
                  <a:gd name="T16" fmla="*/ 4 w 510"/>
                  <a:gd name="T17" fmla="*/ 19 h 192"/>
                  <a:gd name="T18" fmla="*/ 87 w 510"/>
                  <a:gd name="T19" fmla="*/ 92 h 192"/>
                  <a:gd name="T20" fmla="*/ 56 w 510"/>
                  <a:gd name="T21" fmla="*/ 121 h 192"/>
                  <a:gd name="T22" fmla="*/ 27 w 510"/>
                  <a:gd name="T23" fmla="*/ 90 h 192"/>
                  <a:gd name="T24" fmla="*/ 58 w 510"/>
                  <a:gd name="T25" fmla="*/ 61 h 192"/>
                  <a:gd name="T26" fmla="*/ 87 w 510"/>
                  <a:gd name="T27" fmla="*/ 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10" h="192">
                    <a:moveTo>
                      <a:pt x="4" y="19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71"/>
                      <a:pt x="8" y="180"/>
                      <a:pt x="19" y="180"/>
                    </a:cubicBezTo>
                    <a:cubicBezTo>
                      <a:pt x="487" y="192"/>
                      <a:pt x="487" y="192"/>
                      <a:pt x="487" y="192"/>
                    </a:cubicBezTo>
                    <a:cubicBezTo>
                      <a:pt x="497" y="192"/>
                      <a:pt x="506" y="184"/>
                      <a:pt x="507" y="173"/>
                    </a:cubicBezTo>
                    <a:cubicBezTo>
                      <a:pt x="510" y="32"/>
                      <a:pt x="510" y="32"/>
                      <a:pt x="510" y="32"/>
                    </a:cubicBezTo>
                    <a:cubicBezTo>
                      <a:pt x="510" y="21"/>
                      <a:pt x="502" y="12"/>
                      <a:pt x="491" y="12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3" y="0"/>
                      <a:pt x="4" y="8"/>
                      <a:pt x="4" y="19"/>
                    </a:cubicBezTo>
                    <a:close/>
                    <a:moveTo>
                      <a:pt x="87" y="92"/>
                    </a:moveTo>
                    <a:cubicBezTo>
                      <a:pt x="86" y="108"/>
                      <a:pt x="73" y="121"/>
                      <a:pt x="56" y="121"/>
                    </a:cubicBezTo>
                    <a:cubicBezTo>
                      <a:pt x="40" y="120"/>
                      <a:pt x="27" y="107"/>
                      <a:pt x="27" y="90"/>
                    </a:cubicBezTo>
                    <a:cubicBezTo>
                      <a:pt x="28" y="74"/>
                      <a:pt x="41" y="61"/>
                      <a:pt x="58" y="61"/>
                    </a:cubicBezTo>
                    <a:cubicBezTo>
                      <a:pt x="74" y="62"/>
                      <a:pt x="87" y="75"/>
                      <a:pt x="87" y="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0" name="í$ḻíḍé"/>
              <p:cNvSpPr/>
              <p:nvPr/>
            </p:nvSpPr>
            <p:spPr bwMode="auto">
              <a:xfrm>
                <a:off x="7140031" y="2268446"/>
                <a:ext cx="1284444" cy="780532"/>
              </a:xfrm>
              <a:custGeom>
                <a:avLst/>
                <a:gdLst>
                  <a:gd name="T0" fmla="*/ 3 w 532"/>
                  <a:gd name="T1" fmla="*/ 173 h 323"/>
                  <a:gd name="T2" fmla="*/ 47 w 532"/>
                  <a:gd name="T3" fmla="*/ 307 h 323"/>
                  <a:gd name="T4" fmla="*/ 72 w 532"/>
                  <a:gd name="T5" fmla="*/ 320 h 323"/>
                  <a:gd name="T6" fmla="*/ 516 w 532"/>
                  <a:gd name="T7" fmla="*/ 175 h 323"/>
                  <a:gd name="T8" fmla="*/ 529 w 532"/>
                  <a:gd name="T9" fmla="*/ 150 h 323"/>
                  <a:gd name="T10" fmla="*/ 485 w 532"/>
                  <a:gd name="T11" fmla="*/ 16 h 323"/>
                  <a:gd name="T12" fmla="*/ 460 w 532"/>
                  <a:gd name="T13" fmla="*/ 3 h 323"/>
                  <a:gd name="T14" fmla="*/ 16 w 532"/>
                  <a:gd name="T15" fmla="*/ 149 h 323"/>
                  <a:gd name="T16" fmla="*/ 3 w 532"/>
                  <a:gd name="T17" fmla="*/ 173 h 323"/>
                  <a:gd name="T18" fmla="*/ 106 w 532"/>
                  <a:gd name="T19" fmla="*/ 214 h 323"/>
                  <a:gd name="T20" fmla="*/ 87 w 532"/>
                  <a:gd name="T21" fmla="*/ 252 h 323"/>
                  <a:gd name="T22" fmla="*/ 49 w 532"/>
                  <a:gd name="T23" fmla="*/ 233 h 323"/>
                  <a:gd name="T24" fmla="*/ 68 w 532"/>
                  <a:gd name="T25" fmla="*/ 195 h 323"/>
                  <a:gd name="T26" fmla="*/ 106 w 532"/>
                  <a:gd name="T27" fmla="*/ 214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2" h="323">
                    <a:moveTo>
                      <a:pt x="3" y="173"/>
                    </a:moveTo>
                    <a:cubicBezTo>
                      <a:pt x="47" y="307"/>
                      <a:pt x="47" y="307"/>
                      <a:pt x="47" y="307"/>
                    </a:cubicBezTo>
                    <a:cubicBezTo>
                      <a:pt x="50" y="318"/>
                      <a:pt x="61" y="323"/>
                      <a:pt x="72" y="320"/>
                    </a:cubicBezTo>
                    <a:cubicBezTo>
                      <a:pt x="516" y="175"/>
                      <a:pt x="516" y="175"/>
                      <a:pt x="516" y="175"/>
                    </a:cubicBezTo>
                    <a:cubicBezTo>
                      <a:pt x="526" y="171"/>
                      <a:pt x="532" y="160"/>
                      <a:pt x="529" y="150"/>
                    </a:cubicBezTo>
                    <a:cubicBezTo>
                      <a:pt x="485" y="16"/>
                      <a:pt x="485" y="16"/>
                      <a:pt x="485" y="16"/>
                    </a:cubicBezTo>
                    <a:cubicBezTo>
                      <a:pt x="481" y="6"/>
                      <a:pt x="470" y="0"/>
                      <a:pt x="460" y="3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5" y="152"/>
                      <a:pt x="0" y="163"/>
                      <a:pt x="3" y="173"/>
                    </a:cubicBezTo>
                    <a:close/>
                    <a:moveTo>
                      <a:pt x="106" y="214"/>
                    </a:moveTo>
                    <a:cubicBezTo>
                      <a:pt x="111" y="230"/>
                      <a:pt x="102" y="246"/>
                      <a:pt x="87" y="252"/>
                    </a:cubicBezTo>
                    <a:cubicBezTo>
                      <a:pt x="71" y="257"/>
                      <a:pt x="54" y="248"/>
                      <a:pt x="49" y="233"/>
                    </a:cubicBezTo>
                    <a:cubicBezTo>
                      <a:pt x="44" y="217"/>
                      <a:pt x="53" y="200"/>
                      <a:pt x="68" y="195"/>
                    </a:cubicBezTo>
                    <a:cubicBezTo>
                      <a:pt x="84" y="190"/>
                      <a:pt x="101" y="198"/>
                      <a:pt x="106" y="2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31" name="ïsļíḍe"/>
              <p:cNvSpPr txBox="1"/>
              <p:nvPr/>
            </p:nvSpPr>
            <p:spPr>
              <a:xfrm rot="20468041">
                <a:off x="7368762" y="248577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2" name="îS1iḍe"/>
              <p:cNvSpPr txBox="1"/>
              <p:nvPr/>
            </p:nvSpPr>
            <p:spPr>
              <a:xfrm>
                <a:off x="7544309" y="3175094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3" name="íŝḻiďê"/>
              <p:cNvSpPr txBox="1"/>
              <p:nvPr/>
            </p:nvSpPr>
            <p:spPr>
              <a:xfrm rot="646728">
                <a:off x="7410836" y="3683841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/>
                  <a:t>Keyword</a:t>
                </a:r>
                <a:endParaRPr lang="id-ID" altLang="zh-CN" sz="1400" b="1" dirty="0"/>
              </a:p>
            </p:txBody>
          </p:sp>
          <p:sp>
            <p:nvSpPr>
              <p:cNvPr id="34" name="íṥḷíḍe"/>
              <p:cNvSpPr txBox="1"/>
              <p:nvPr/>
            </p:nvSpPr>
            <p:spPr>
              <a:xfrm rot="2810042">
                <a:off x="6988168" y="4299508"/>
                <a:ext cx="941283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400" b="1" dirty="0">
                    <a:solidFill>
                      <a:schemeClr val="bg1"/>
                    </a:solidFill>
                  </a:rPr>
                  <a:t>Keyword</a:t>
                </a:r>
                <a:endParaRPr lang="id-ID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5" name="iṡľíḍè"/>
              <p:cNvGrpSpPr/>
              <p:nvPr/>
            </p:nvGrpSpPr>
            <p:grpSpPr>
              <a:xfrm>
                <a:off x="6231825" y="3326564"/>
                <a:ext cx="869513" cy="796974"/>
                <a:chOff x="6238175" y="3123364"/>
                <a:chExt cx="869513" cy="796974"/>
              </a:xfrm>
            </p:grpSpPr>
            <p:sp>
              <p:nvSpPr>
                <p:cNvPr id="43" name="iṩlïḑè"/>
                <p:cNvSpPr/>
                <p:nvPr/>
              </p:nvSpPr>
              <p:spPr bwMode="auto">
                <a:xfrm>
                  <a:off x="6412271" y="3340985"/>
                  <a:ext cx="553239" cy="493273"/>
                </a:xfrm>
                <a:custGeom>
                  <a:avLst/>
                  <a:gdLst>
                    <a:gd name="T0" fmla="*/ 229 w 229"/>
                    <a:gd name="T1" fmla="*/ 190 h 204"/>
                    <a:gd name="T2" fmla="*/ 46 w 229"/>
                    <a:gd name="T3" fmla="*/ 30 h 204"/>
                    <a:gd name="T4" fmla="*/ 11 w 229"/>
                    <a:gd name="T5" fmla="*/ 0 h 204"/>
                    <a:gd name="T6" fmla="*/ 12 w 229"/>
                    <a:gd name="T7" fmla="*/ 0 h 204"/>
                    <a:gd name="T8" fmla="*/ 0 w 229"/>
                    <a:gd name="T9" fmla="*/ 17 h 204"/>
                    <a:gd name="T10" fmla="*/ 112 w 229"/>
                    <a:gd name="T11" fmla="*/ 114 h 204"/>
                    <a:gd name="T12" fmla="*/ 214 w 229"/>
                    <a:gd name="T13" fmla="*/ 204 h 204"/>
                    <a:gd name="T14" fmla="*/ 228 w 229"/>
                    <a:gd name="T15" fmla="*/ 190 h 204"/>
                    <a:gd name="T16" fmla="*/ 229 w 229"/>
                    <a:gd name="T17" fmla="*/ 190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9" h="204">
                      <a:moveTo>
                        <a:pt x="229" y="190"/>
                      </a:moveTo>
                      <a:cubicBezTo>
                        <a:pt x="168" y="137"/>
                        <a:pt x="107" y="84"/>
                        <a:pt x="46" y="30"/>
                      </a:cubicBezTo>
                      <a:cubicBezTo>
                        <a:pt x="35" y="20"/>
                        <a:pt x="23" y="10"/>
                        <a:pt x="11" y="0"/>
                      </a:cubicBezTo>
                      <a:cubicBezTo>
                        <a:pt x="11" y="0"/>
                        <a:pt x="12" y="0"/>
                        <a:pt x="12" y="0"/>
                      </a:cubicBezTo>
                      <a:cubicBezTo>
                        <a:pt x="8" y="6"/>
                        <a:pt x="4" y="11"/>
                        <a:pt x="0" y="17"/>
                      </a:cubicBezTo>
                      <a:cubicBezTo>
                        <a:pt x="37" y="50"/>
                        <a:pt x="75" y="82"/>
                        <a:pt x="112" y="114"/>
                      </a:cubicBezTo>
                      <a:cubicBezTo>
                        <a:pt x="146" y="144"/>
                        <a:pt x="180" y="174"/>
                        <a:pt x="214" y="204"/>
                      </a:cubicBezTo>
                      <a:cubicBezTo>
                        <a:pt x="228" y="190"/>
                        <a:pt x="228" y="190"/>
                        <a:pt x="228" y="190"/>
                      </a:cubicBezTo>
                      <a:cubicBezTo>
                        <a:pt x="229" y="190"/>
                        <a:pt x="229" y="190"/>
                        <a:pt x="229" y="19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4" name="iSľiďe"/>
                <p:cNvSpPr/>
                <p:nvPr/>
              </p:nvSpPr>
              <p:spPr bwMode="auto">
                <a:xfrm>
                  <a:off x="6238175" y="3123364"/>
                  <a:ext cx="869513" cy="796974"/>
                </a:xfrm>
                <a:custGeom>
                  <a:avLst/>
                  <a:gdLst>
                    <a:gd name="T0" fmla="*/ 320 w 360"/>
                    <a:gd name="T1" fmla="*/ 251 h 330"/>
                    <a:gd name="T2" fmla="*/ 180 w 360"/>
                    <a:gd name="T3" fmla="*/ 126 h 330"/>
                    <a:gd name="T4" fmla="*/ 44 w 360"/>
                    <a:gd name="T5" fmla="*/ 14 h 330"/>
                    <a:gd name="T6" fmla="*/ 8 w 360"/>
                    <a:gd name="T7" fmla="*/ 11 h 330"/>
                    <a:gd name="T8" fmla="*/ 0 w 360"/>
                    <a:gd name="T9" fmla="*/ 23 h 330"/>
                    <a:gd name="T10" fmla="*/ 16 w 360"/>
                    <a:gd name="T11" fmla="*/ 26 h 330"/>
                    <a:gd name="T12" fmla="*/ 18 w 360"/>
                    <a:gd name="T13" fmla="*/ 26 h 330"/>
                    <a:gd name="T14" fmla="*/ 16 w 360"/>
                    <a:gd name="T15" fmla="*/ 23 h 330"/>
                    <a:gd name="T16" fmla="*/ 18 w 360"/>
                    <a:gd name="T17" fmla="*/ 22 h 330"/>
                    <a:gd name="T18" fmla="*/ 18 w 360"/>
                    <a:gd name="T19" fmla="*/ 22 h 330"/>
                    <a:gd name="T20" fmla="*/ 33 w 360"/>
                    <a:gd name="T21" fmla="*/ 31 h 330"/>
                    <a:gd name="T22" fmla="*/ 91 w 360"/>
                    <a:gd name="T23" fmla="*/ 76 h 330"/>
                    <a:gd name="T24" fmla="*/ 254 w 360"/>
                    <a:gd name="T25" fmla="*/ 218 h 330"/>
                    <a:gd name="T26" fmla="*/ 314 w 360"/>
                    <a:gd name="T27" fmla="*/ 272 h 330"/>
                    <a:gd name="T28" fmla="*/ 341 w 360"/>
                    <a:gd name="T29" fmla="*/ 301 h 330"/>
                    <a:gd name="T30" fmla="*/ 335 w 360"/>
                    <a:gd name="T31" fmla="*/ 310 h 330"/>
                    <a:gd name="T32" fmla="*/ 320 w 360"/>
                    <a:gd name="T33" fmla="*/ 297 h 330"/>
                    <a:gd name="T34" fmla="*/ 315 w 360"/>
                    <a:gd name="T35" fmla="*/ 319 h 330"/>
                    <a:gd name="T36" fmla="*/ 324 w 360"/>
                    <a:gd name="T37" fmla="*/ 327 h 330"/>
                    <a:gd name="T38" fmla="*/ 325 w 360"/>
                    <a:gd name="T39" fmla="*/ 328 h 330"/>
                    <a:gd name="T40" fmla="*/ 325 w 360"/>
                    <a:gd name="T41" fmla="*/ 328 h 330"/>
                    <a:gd name="T42" fmla="*/ 331 w 360"/>
                    <a:gd name="T43" fmla="*/ 328 h 330"/>
                    <a:gd name="T44" fmla="*/ 359 w 360"/>
                    <a:gd name="T45" fmla="*/ 303 h 330"/>
                    <a:gd name="T46" fmla="*/ 320 w 360"/>
                    <a:gd name="T47" fmla="*/ 251 h 3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60" h="330">
                      <a:moveTo>
                        <a:pt x="320" y="251"/>
                      </a:moveTo>
                      <a:cubicBezTo>
                        <a:pt x="274" y="209"/>
                        <a:pt x="227" y="167"/>
                        <a:pt x="180" y="126"/>
                      </a:cubicBezTo>
                      <a:cubicBezTo>
                        <a:pt x="136" y="88"/>
                        <a:pt x="92" y="48"/>
                        <a:pt x="44" y="14"/>
                      </a:cubicBezTo>
                      <a:cubicBezTo>
                        <a:pt x="31" y="5"/>
                        <a:pt x="23" y="0"/>
                        <a:pt x="8" y="11"/>
                      </a:cubicBezTo>
                      <a:cubicBezTo>
                        <a:pt x="3" y="15"/>
                        <a:pt x="1" y="19"/>
                        <a:pt x="0" y="23"/>
                      </a:cubicBezTo>
                      <a:cubicBezTo>
                        <a:pt x="5" y="25"/>
                        <a:pt x="11" y="26"/>
                        <a:pt x="16" y="26"/>
                      </a:cubicBezTo>
                      <a:cubicBezTo>
                        <a:pt x="17" y="26"/>
                        <a:pt x="17" y="26"/>
                        <a:pt x="18" y="26"/>
                      </a:cubicBezTo>
                      <a:cubicBezTo>
                        <a:pt x="17" y="23"/>
                        <a:pt x="18" y="22"/>
                        <a:pt x="16" y="23"/>
                      </a:cubicBezTo>
                      <a:cubicBezTo>
                        <a:pt x="17" y="23"/>
                        <a:pt x="18" y="22"/>
                        <a:pt x="18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23" y="23"/>
                        <a:pt x="29" y="28"/>
                        <a:pt x="33" y="31"/>
                      </a:cubicBezTo>
                      <a:cubicBezTo>
                        <a:pt x="53" y="45"/>
                        <a:pt x="72" y="61"/>
                        <a:pt x="91" y="76"/>
                      </a:cubicBezTo>
                      <a:cubicBezTo>
                        <a:pt x="146" y="122"/>
                        <a:pt x="200" y="170"/>
                        <a:pt x="254" y="218"/>
                      </a:cubicBezTo>
                      <a:cubicBezTo>
                        <a:pt x="274" y="236"/>
                        <a:pt x="294" y="254"/>
                        <a:pt x="314" y="272"/>
                      </a:cubicBezTo>
                      <a:cubicBezTo>
                        <a:pt x="324" y="281"/>
                        <a:pt x="334" y="290"/>
                        <a:pt x="341" y="301"/>
                      </a:cubicBezTo>
                      <a:cubicBezTo>
                        <a:pt x="346" y="308"/>
                        <a:pt x="342" y="310"/>
                        <a:pt x="335" y="310"/>
                      </a:cubicBezTo>
                      <a:cubicBezTo>
                        <a:pt x="327" y="303"/>
                        <a:pt x="317" y="294"/>
                        <a:pt x="320" y="297"/>
                      </a:cubicBezTo>
                      <a:cubicBezTo>
                        <a:pt x="315" y="304"/>
                        <a:pt x="314" y="311"/>
                        <a:pt x="315" y="319"/>
                      </a:cubicBezTo>
                      <a:cubicBezTo>
                        <a:pt x="312" y="316"/>
                        <a:pt x="318" y="322"/>
                        <a:pt x="324" y="327"/>
                      </a:cubicBezTo>
                      <a:cubicBezTo>
                        <a:pt x="324" y="327"/>
                        <a:pt x="325" y="327"/>
                        <a:pt x="325" y="328"/>
                      </a:cubicBezTo>
                      <a:cubicBezTo>
                        <a:pt x="325" y="328"/>
                        <a:pt x="325" y="328"/>
                        <a:pt x="325" y="328"/>
                      </a:cubicBezTo>
                      <a:cubicBezTo>
                        <a:pt x="327" y="330"/>
                        <a:pt x="329" y="329"/>
                        <a:pt x="331" y="328"/>
                      </a:cubicBezTo>
                      <a:cubicBezTo>
                        <a:pt x="345" y="327"/>
                        <a:pt x="359" y="318"/>
                        <a:pt x="359" y="303"/>
                      </a:cubicBezTo>
                      <a:cubicBezTo>
                        <a:pt x="360" y="281"/>
                        <a:pt x="335" y="264"/>
                        <a:pt x="320" y="2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sp>
            <p:nvSpPr>
              <p:cNvPr id="36" name="íş1ïḑè"/>
              <p:cNvSpPr/>
              <p:nvPr/>
            </p:nvSpPr>
            <p:spPr bwMode="auto">
              <a:xfrm>
                <a:off x="6326614" y="3195992"/>
                <a:ext cx="1175150" cy="174096"/>
              </a:xfrm>
              <a:custGeom>
                <a:avLst/>
                <a:gdLst>
                  <a:gd name="T0" fmla="*/ 478 w 487"/>
                  <a:gd name="T1" fmla="*/ 31 h 72"/>
                  <a:gd name="T2" fmla="*/ 411 w 487"/>
                  <a:gd name="T3" fmla="*/ 15 h 72"/>
                  <a:gd name="T4" fmla="*/ 217 w 487"/>
                  <a:gd name="T5" fmla="*/ 6 h 72"/>
                  <a:gd name="T6" fmla="*/ 35 w 487"/>
                  <a:gd name="T7" fmla="*/ 4 h 72"/>
                  <a:gd name="T8" fmla="*/ 4 w 487"/>
                  <a:gd name="T9" fmla="*/ 25 h 72"/>
                  <a:gd name="T10" fmla="*/ 34 w 487"/>
                  <a:gd name="T11" fmla="*/ 52 h 72"/>
                  <a:gd name="T12" fmla="*/ 273 w 487"/>
                  <a:gd name="T13" fmla="*/ 65 h 72"/>
                  <a:gd name="T14" fmla="*/ 422 w 487"/>
                  <a:gd name="T15" fmla="*/ 71 h 72"/>
                  <a:gd name="T16" fmla="*/ 423 w 487"/>
                  <a:gd name="T17" fmla="*/ 51 h 72"/>
                  <a:gd name="T18" fmla="*/ 164 w 487"/>
                  <a:gd name="T19" fmla="*/ 40 h 72"/>
                  <a:gd name="T20" fmla="*/ 76 w 487"/>
                  <a:gd name="T21" fmla="*/ 37 h 72"/>
                  <a:gd name="T22" fmla="*/ 74 w 487"/>
                  <a:gd name="T23" fmla="*/ 56 h 72"/>
                  <a:gd name="T24" fmla="*/ 38 w 487"/>
                  <a:gd name="T25" fmla="*/ 44 h 72"/>
                  <a:gd name="T26" fmla="*/ 26 w 487"/>
                  <a:gd name="T27" fmla="*/ 41 h 72"/>
                  <a:gd name="T28" fmla="*/ 26 w 487"/>
                  <a:gd name="T29" fmla="*/ 32 h 72"/>
                  <a:gd name="T30" fmla="*/ 25 w 487"/>
                  <a:gd name="T31" fmla="*/ 31 h 72"/>
                  <a:gd name="T32" fmla="*/ 19 w 487"/>
                  <a:gd name="T33" fmla="*/ 29 h 72"/>
                  <a:gd name="T34" fmla="*/ 20 w 487"/>
                  <a:gd name="T35" fmla="*/ 27 h 72"/>
                  <a:gd name="T36" fmla="*/ 20 w 487"/>
                  <a:gd name="T37" fmla="*/ 27 h 72"/>
                  <a:gd name="T38" fmla="*/ 26 w 487"/>
                  <a:gd name="T39" fmla="*/ 25 h 72"/>
                  <a:gd name="T40" fmla="*/ 26 w 487"/>
                  <a:gd name="T41" fmla="*/ 25 h 72"/>
                  <a:gd name="T42" fmla="*/ 27 w 487"/>
                  <a:gd name="T43" fmla="*/ 25 h 72"/>
                  <a:gd name="T44" fmla="*/ 29 w 487"/>
                  <a:gd name="T45" fmla="*/ 25 h 72"/>
                  <a:gd name="T46" fmla="*/ 30 w 487"/>
                  <a:gd name="T47" fmla="*/ 25 h 72"/>
                  <a:gd name="T48" fmla="*/ 32 w 487"/>
                  <a:gd name="T49" fmla="*/ 25 h 72"/>
                  <a:gd name="T50" fmla="*/ 32 w 487"/>
                  <a:gd name="T51" fmla="*/ 25 h 72"/>
                  <a:gd name="T52" fmla="*/ 35 w 487"/>
                  <a:gd name="T53" fmla="*/ 24 h 72"/>
                  <a:gd name="T54" fmla="*/ 38 w 487"/>
                  <a:gd name="T55" fmla="*/ 24 h 72"/>
                  <a:gd name="T56" fmla="*/ 62 w 487"/>
                  <a:gd name="T57" fmla="*/ 23 h 72"/>
                  <a:gd name="T58" fmla="*/ 114 w 487"/>
                  <a:gd name="T59" fmla="*/ 23 h 72"/>
                  <a:gd name="T60" fmla="*/ 337 w 487"/>
                  <a:gd name="T61" fmla="*/ 31 h 72"/>
                  <a:gd name="T62" fmla="*/ 421 w 487"/>
                  <a:gd name="T63" fmla="*/ 36 h 72"/>
                  <a:gd name="T64" fmla="*/ 462 w 487"/>
                  <a:gd name="T65" fmla="*/ 41 h 72"/>
                  <a:gd name="T66" fmla="*/ 463 w 487"/>
                  <a:gd name="T67" fmla="*/ 52 h 72"/>
                  <a:gd name="T68" fmla="*/ 448 w 487"/>
                  <a:gd name="T69" fmla="*/ 52 h 72"/>
                  <a:gd name="T70" fmla="*/ 458 w 487"/>
                  <a:gd name="T71" fmla="*/ 72 h 72"/>
                  <a:gd name="T72" fmla="*/ 466 w 487"/>
                  <a:gd name="T73" fmla="*/ 72 h 72"/>
                  <a:gd name="T74" fmla="*/ 467 w 487"/>
                  <a:gd name="T75" fmla="*/ 72 h 72"/>
                  <a:gd name="T76" fmla="*/ 468 w 487"/>
                  <a:gd name="T77" fmla="*/ 72 h 72"/>
                  <a:gd name="T78" fmla="*/ 472 w 487"/>
                  <a:gd name="T79" fmla="*/ 69 h 72"/>
                  <a:gd name="T80" fmla="*/ 478 w 487"/>
                  <a:gd name="T81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87" h="72">
                    <a:moveTo>
                      <a:pt x="478" y="31"/>
                    </a:moveTo>
                    <a:cubicBezTo>
                      <a:pt x="464" y="13"/>
                      <a:pt x="432" y="16"/>
                      <a:pt x="411" y="15"/>
                    </a:cubicBezTo>
                    <a:cubicBezTo>
                      <a:pt x="346" y="11"/>
                      <a:pt x="282" y="8"/>
                      <a:pt x="217" y="6"/>
                    </a:cubicBezTo>
                    <a:cubicBezTo>
                      <a:pt x="156" y="4"/>
                      <a:pt x="95" y="0"/>
                      <a:pt x="35" y="4"/>
                    </a:cubicBezTo>
                    <a:cubicBezTo>
                      <a:pt x="18" y="5"/>
                      <a:pt x="9" y="7"/>
                      <a:pt x="4" y="25"/>
                    </a:cubicBezTo>
                    <a:cubicBezTo>
                      <a:pt x="0" y="43"/>
                      <a:pt x="19" y="51"/>
                      <a:pt x="34" y="52"/>
                    </a:cubicBezTo>
                    <a:cubicBezTo>
                      <a:pt x="113" y="61"/>
                      <a:pt x="193" y="62"/>
                      <a:pt x="273" y="65"/>
                    </a:cubicBezTo>
                    <a:cubicBezTo>
                      <a:pt x="323" y="67"/>
                      <a:pt x="373" y="69"/>
                      <a:pt x="422" y="71"/>
                    </a:cubicBezTo>
                    <a:cubicBezTo>
                      <a:pt x="423" y="51"/>
                      <a:pt x="423" y="51"/>
                      <a:pt x="423" y="51"/>
                    </a:cubicBezTo>
                    <a:cubicBezTo>
                      <a:pt x="337" y="48"/>
                      <a:pt x="251" y="44"/>
                      <a:pt x="164" y="40"/>
                    </a:cubicBezTo>
                    <a:cubicBezTo>
                      <a:pt x="135" y="39"/>
                      <a:pt x="105" y="38"/>
                      <a:pt x="76" y="37"/>
                    </a:cubicBezTo>
                    <a:cubicBezTo>
                      <a:pt x="75" y="43"/>
                      <a:pt x="75" y="49"/>
                      <a:pt x="74" y="56"/>
                    </a:cubicBezTo>
                    <a:cubicBezTo>
                      <a:pt x="62" y="51"/>
                      <a:pt x="50" y="47"/>
                      <a:pt x="38" y="44"/>
                    </a:cubicBezTo>
                    <a:cubicBezTo>
                      <a:pt x="33" y="42"/>
                      <a:pt x="29" y="41"/>
                      <a:pt x="26" y="41"/>
                    </a:cubicBezTo>
                    <a:cubicBezTo>
                      <a:pt x="26" y="38"/>
                      <a:pt x="26" y="35"/>
                      <a:pt x="26" y="32"/>
                    </a:cubicBezTo>
                    <a:cubicBezTo>
                      <a:pt x="26" y="32"/>
                      <a:pt x="26" y="31"/>
                      <a:pt x="25" y="31"/>
                    </a:cubicBezTo>
                    <a:cubicBezTo>
                      <a:pt x="20" y="30"/>
                      <a:pt x="20" y="26"/>
                      <a:pt x="19" y="29"/>
                    </a:cubicBezTo>
                    <a:cubicBezTo>
                      <a:pt x="19" y="28"/>
                      <a:pt x="20" y="27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2" y="26"/>
                      <a:pt x="24" y="25"/>
                      <a:pt x="26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5"/>
                      <a:pt x="29" y="25"/>
                      <a:pt x="30" y="25"/>
                    </a:cubicBezTo>
                    <a:cubicBezTo>
                      <a:pt x="30" y="25"/>
                      <a:pt x="31" y="25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8" y="24"/>
                    </a:cubicBezTo>
                    <a:cubicBezTo>
                      <a:pt x="46" y="24"/>
                      <a:pt x="54" y="23"/>
                      <a:pt x="62" y="23"/>
                    </a:cubicBezTo>
                    <a:cubicBezTo>
                      <a:pt x="80" y="23"/>
                      <a:pt x="97" y="23"/>
                      <a:pt x="114" y="23"/>
                    </a:cubicBezTo>
                    <a:cubicBezTo>
                      <a:pt x="188" y="24"/>
                      <a:pt x="262" y="27"/>
                      <a:pt x="337" y="31"/>
                    </a:cubicBezTo>
                    <a:cubicBezTo>
                      <a:pt x="365" y="32"/>
                      <a:pt x="393" y="34"/>
                      <a:pt x="421" y="36"/>
                    </a:cubicBezTo>
                    <a:cubicBezTo>
                      <a:pt x="435" y="36"/>
                      <a:pt x="449" y="37"/>
                      <a:pt x="462" y="41"/>
                    </a:cubicBezTo>
                    <a:cubicBezTo>
                      <a:pt x="470" y="44"/>
                      <a:pt x="468" y="47"/>
                      <a:pt x="463" y="52"/>
                    </a:cubicBezTo>
                    <a:cubicBezTo>
                      <a:pt x="454" y="52"/>
                      <a:pt x="444" y="51"/>
                      <a:pt x="448" y="52"/>
                    </a:cubicBezTo>
                    <a:cubicBezTo>
                      <a:pt x="449" y="60"/>
                      <a:pt x="452" y="67"/>
                      <a:pt x="458" y="72"/>
                    </a:cubicBezTo>
                    <a:cubicBezTo>
                      <a:pt x="460" y="72"/>
                      <a:pt x="463" y="72"/>
                      <a:pt x="466" y="72"/>
                    </a:cubicBezTo>
                    <a:cubicBezTo>
                      <a:pt x="466" y="72"/>
                      <a:pt x="467" y="72"/>
                      <a:pt x="467" y="72"/>
                    </a:cubicBezTo>
                    <a:cubicBezTo>
                      <a:pt x="467" y="72"/>
                      <a:pt x="467" y="72"/>
                      <a:pt x="468" y="72"/>
                    </a:cubicBezTo>
                    <a:cubicBezTo>
                      <a:pt x="470" y="72"/>
                      <a:pt x="472" y="71"/>
                      <a:pt x="472" y="69"/>
                    </a:cubicBezTo>
                    <a:cubicBezTo>
                      <a:pt x="482" y="59"/>
                      <a:pt x="487" y="43"/>
                      <a:pt x="478" y="31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37" name="îṧ1îḑè"/>
              <p:cNvGrpSpPr/>
              <p:nvPr/>
            </p:nvGrpSpPr>
            <p:grpSpPr>
              <a:xfrm>
                <a:off x="6318877" y="3284974"/>
                <a:ext cx="1050381" cy="525191"/>
                <a:chOff x="6325227" y="3081774"/>
                <a:chExt cx="1050381" cy="525191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1" name="iŝ1ïḋè"/>
                <p:cNvSpPr/>
                <p:nvPr/>
              </p:nvSpPr>
              <p:spPr bwMode="auto">
                <a:xfrm>
                  <a:off x="6481914" y="3210412"/>
                  <a:ext cx="753450" cy="357865"/>
                </a:xfrm>
                <a:custGeom>
                  <a:avLst/>
                  <a:gdLst>
                    <a:gd name="T0" fmla="*/ 79 w 312"/>
                    <a:gd name="T1" fmla="*/ 31 h 148"/>
                    <a:gd name="T2" fmla="*/ 6 w 312"/>
                    <a:gd name="T3" fmla="*/ 0 h 148"/>
                    <a:gd name="T4" fmla="*/ 0 w 312"/>
                    <a:gd name="T5" fmla="*/ 18 h 148"/>
                    <a:gd name="T6" fmla="*/ 168 w 312"/>
                    <a:gd name="T7" fmla="*/ 90 h 148"/>
                    <a:gd name="T8" fmla="*/ 306 w 312"/>
                    <a:gd name="T9" fmla="*/ 148 h 148"/>
                    <a:gd name="T10" fmla="*/ 309 w 312"/>
                    <a:gd name="T11" fmla="*/ 129 h 148"/>
                    <a:gd name="T12" fmla="*/ 79 w 312"/>
                    <a:gd name="T13" fmla="*/ 3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2" h="148">
                      <a:moveTo>
                        <a:pt x="79" y="31"/>
                      </a:moveTo>
                      <a:cubicBezTo>
                        <a:pt x="55" y="20"/>
                        <a:pt x="30" y="10"/>
                        <a:pt x="6" y="0"/>
                      </a:cubicBezTo>
                      <a:cubicBezTo>
                        <a:pt x="4" y="6"/>
                        <a:pt x="2" y="12"/>
                        <a:pt x="0" y="18"/>
                      </a:cubicBezTo>
                      <a:cubicBezTo>
                        <a:pt x="55" y="44"/>
                        <a:pt x="112" y="67"/>
                        <a:pt x="168" y="90"/>
                      </a:cubicBezTo>
                      <a:cubicBezTo>
                        <a:pt x="214" y="110"/>
                        <a:pt x="260" y="129"/>
                        <a:pt x="306" y="148"/>
                      </a:cubicBezTo>
                      <a:cubicBezTo>
                        <a:pt x="309" y="129"/>
                        <a:pt x="309" y="129"/>
                        <a:pt x="309" y="129"/>
                      </a:cubicBezTo>
                      <a:cubicBezTo>
                        <a:pt x="312" y="130"/>
                        <a:pt x="158" y="65"/>
                        <a:pt x="79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2" name="iṡlïďê"/>
                <p:cNvSpPr/>
                <p:nvPr/>
              </p:nvSpPr>
              <p:spPr bwMode="auto">
                <a:xfrm>
                  <a:off x="6325227" y="3081774"/>
                  <a:ext cx="1050381" cy="525191"/>
                </a:xfrm>
                <a:custGeom>
                  <a:avLst/>
                  <a:gdLst>
                    <a:gd name="T0" fmla="*/ 431 w 435"/>
                    <a:gd name="T1" fmla="*/ 182 h 217"/>
                    <a:gd name="T2" fmla="*/ 377 w 435"/>
                    <a:gd name="T3" fmla="*/ 145 h 217"/>
                    <a:gd name="T4" fmla="*/ 205 w 435"/>
                    <a:gd name="T5" fmla="*/ 70 h 217"/>
                    <a:gd name="T6" fmla="*/ 41 w 435"/>
                    <a:gd name="T7" fmla="*/ 7 h 217"/>
                    <a:gd name="T8" fmla="*/ 5 w 435"/>
                    <a:gd name="T9" fmla="*/ 15 h 217"/>
                    <a:gd name="T10" fmla="*/ 5 w 435"/>
                    <a:gd name="T11" fmla="*/ 36 h 217"/>
                    <a:gd name="T12" fmla="*/ 19 w 435"/>
                    <a:gd name="T13" fmla="*/ 25 h 217"/>
                    <a:gd name="T14" fmla="*/ 17 w 435"/>
                    <a:gd name="T15" fmla="*/ 24 h 217"/>
                    <a:gd name="T16" fmla="*/ 19 w 435"/>
                    <a:gd name="T17" fmla="*/ 22 h 217"/>
                    <a:gd name="T18" fmla="*/ 19 w 435"/>
                    <a:gd name="T19" fmla="*/ 22 h 217"/>
                    <a:gd name="T20" fmla="*/ 21 w 435"/>
                    <a:gd name="T21" fmla="*/ 22 h 217"/>
                    <a:gd name="T22" fmla="*/ 21 w 435"/>
                    <a:gd name="T23" fmla="*/ 22 h 217"/>
                    <a:gd name="T24" fmla="*/ 21 w 435"/>
                    <a:gd name="T25" fmla="*/ 22 h 217"/>
                    <a:gd name="T26" fmla="*/ 24 w 435"/>
                    <a:gd name="T27" fmla="*/ 22 h 217"/>
                    <a:gd name="T28" fmla="*/ 25 w 435"/>
                    <a:gd name="T29" fmla="*/ 23 h 217"/>
                    <a:gd name="T30" fmla="*/ 28 w 435"/>
                    <a:gd name="T31" fmla="*/ 24 h 217"/>
                    <a:gd name="T32" fmla="*/ 29 w 435"/>
                    <a:gd name="T33" fmla="*/ 24 h 217"/>
                    <a:gd name="T34" fmla="*/ 32 w 435"/>
                    <a:gd name="T35" fmla="*/ 25 h 217"/>
                    <a:gd name="T36" fmla="*/ 36 w 435"/>
                    <a:gd name="T37" fmla="*/ 26 h 217"/>
                    <a:gd name="T38" fmla="*/ 51 w 435"/>
                    <a:gd name="T39" fmla="*/ 31 h 217"/>
                    <a:gd name="T40" fmla="*/ 54 w 435"/>
                    <a:gd name="T41" fmla="*/ 32 h 217"/>
                    <a:gd name="T42" fmla="*/ 67 w 435"/>
                    <a:gd name="T43" fmla="*/ 37 h 217"/>
                    <a:gd name="T44" fmla="*/ 74 w 435"/>
                    <a:gd name="T45" fmla="*/ 39 h 217"/>
                    <a:gd name="T46" fmla="*/ 74 w 435"/>
                    <a:gd name="T47" fmla="*/ 39 h 217"/>
                    <a:gd name="T48" fmla="*/ 105 w 435"/>
                    <a:gd name="T49" fmla="*/ 51 h 217"/>
                    <a:gd name="T50" fmla="*/ 303 w 435"/>
                    <a:gd name="T51" fmla="*/ 134 h 217"/>
                    <a:gd name="T52" fmla="*/ 378 w 435"/>
                    <a:gd name="T53" fmla="*/ 167 h 217"/>
                    <a:gd name="T54" fmla="*/ 413 w 435"/>
                    <a:gd name="T55" fmla="*/ 186 h 217"/>
                    <a:gd name="T56" fmla="*/ 410 w 435"/>
                    <a:gd name="T57" fmla="*/ 196 h 217"/>
                    <a:gd name="T58" fmla="*/ 398 w 435"/>
                    <a:gd name="T59" fmla="*/ 192 h 217"/>
                    <a:gd name="T60" fmla="*/ 408 w 435"/>
                    <a:gd name="T61" fmla="*/ 217 h 217"/>
                    <a:gd name="T62" fmla="*/ 412 w 435"/>
                    <a:gd name="T63" fmla="*/ 215 h 217"/>
                    <a:gd name="T64" fmla="*/ 431 w 435"/>
                    <a:gd name="T65" fmla="*/ 182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35" h="217">
                      <a:moveTo>
                        <a:pt x="431" y="182"/>
                      </a:moveTo>
                      <a:cubicBezTo>
                        <a:pt x="425" y="161"/>
                        <a:pt x="395" y="153"/>
                        <a:pt x="377" y="145"/>
                      </a:cubicBezTo>
                      <a:cubicBezTo>
                        <a:pt x="320" y="119"/>
                        <a:pt x="262" y="94"/>
                        <a:pt x="205" y="70"/>
                      </a:cubicBezTo>
                      <a:cubicBezTo>
                        <a:pt x="151" y="48"/>
                        <a:pt x="97" y="23"/>
                        <a:pt x="41" y="7"/>
                      </a:cubicBezTo>
                      <a:cubicBezTo>
                        <a:pt x="25" y="2"/>
                        <a:pt x="16" y="0"/>
                        <a:pt x="5" y="15"/>
                      </a:cubicBezTo>
                      <a:cubicBezTo>
                        <a:pt x="0" y="23"/>
                        <a:pt x="1" y="30"/>
                        <a:pt x="5" y="36"/>
                      </a:cubicBezTo>
                      <a:cubicBezTo>
                        <a:pt x="10" y="33"/>
                        <a:pt x="15" y="29"/>
                        <a:pt x="19" y="25"/>
                      </a:cubicBezTo>
                      <a:cubicBezTo>
                        <a:pt x="18" y="23"/>
                        <a:pt x="18" y="23"/>
                        <a:pt x="17" y="24"/>
                      </a:cubicBezTo>
                      <a:cubicBezTo>
                        <a:pt x="18" y="23"/>
                        <a:pt x="18" y="22"/>
                        <a:pt x="19" y="22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9" y="22"/>
                        <a:pt x="20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2" y="22"/>
                        <a:pt x="23" y="22"/>
                        <a:pt x="24" y="22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6" y="23"/>
                        <a:pt x="27" y="23"/>
                        <a:pt x="28" y="24"/>
                      </a:cubicBezTo>
                      <a:cubicBezTo>
                        <a:pt x="28" y="24"/>
                        <a:pt x="28" y="24"/>
                        <a:pt x="29" y="24"/>
                      </a:cubicBezTo>
                      <a:cubicBezTo>
                        <a:pt x="30" y="24"/>
                        <a:pt x="31" y="24"/>
                        <a:pt x="32" y="25"/>
                      </a:cubicBezTo>
                      <a:cubicBezTo>
                        <a:pt x="33" y="25"/>
                        <a:pt x="34" y="26"/>
                        <a:pt x="36" y="26"/>
                      </a:cubicBezTo>
                      <a:cubicBezTo>
                        <a:pt x="41" y="27"/>
                        <a:pt x="46" y="29"/>
                        <a:pt x="51" y="31"/>
                      </a:cubicBezTo>
                      <a:cubicBezTo>
                        <a:pt x="52" y="31"/>
                        <a:pt x="53" y="32"/>
                        <a:pt x="54" y="32"/>
                      </a:cubicBezTo>
                      <a:cubicBezTo>
                        <a:pt x="59" y="33"/>
                        <a:pt x="63" y="35"/>
                        <a:pt x="67" y="37"/>
                      </a:cubicBezTo>
                      <a:cubicBezTo>
                        <a:pt x="70" y="37"/>
                        <a:pt x="72" y="38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84" y="43"/>
                        <a:pt x="95" y="47"/>
                        <a:pt x="105" y="51"/>
                      </a:cubicBezTo>
                      <a:cubicBezTo>
                        <a:pt x="172" y="77"/>
                        <a:pt x="238" y="105"/>
                        <a:pt x="303" y="134"/>
                      </a:cubicBezTo>
                      <a:cubicBezTo>
                        <a:pt x="328" y="145"/>
                        <a:pt x="353" y="156"/>
                        <a:pt x="378" y="167"/>
                      </a:cubicBezTo>
                      <a:cubicBezTo>
                        <a:pt x="390" y="172"/>
                        <a:pt x="402" y="177"/>
                        <a:pt x="413" y="186"/>
                      </a:cubicBezTo>
                      <a:cubicBezTo>
                        <a:pt x="419" y="191"/>
                        <a:pt x="416" y="194"/>
                        <a:pt x="410" y="196"/>
                      </a:cubicBezTo>
                      <a:cubicBezTo>
                        <a:pt x="407" y="195"/>
                        <a:pt x="402" y="193"/>
                        <a:pt x="398" y="192"/>
                      </a:cubicBezTo>
                      <a:cubicBezTo>
                        <a:pt x="397" y="201"/>
                        <a:pt x="401" y="211"/>
                        <a:pt x="408" y="217"/>
                      </a:cubicBezTo>
                      <a:cubicBezTo>
                        <a:pt x="410" y="216"/>
                        <a:pt x="411" y="216"/>
                        <a:pt x="412" y="215"/>
                      </a:cubicBezTo>
                      <a:cubicBezTo>
                        <a:pt x="424" y="209"/>
                        <a:pt x="435" y="196"/>
                        <a:pt x="431" y="1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  <p:grpSp>
            <p:nvGrpSpPr>
              <p:cNvPr id="38" name="iṩľiḍe"/>
              <p:cNvGrpSpPr/>
              <p:nvPr/>
            </p:nvGrpSpPr>
            <p:grpSpPr>
              <a:xfrm>
                <a:off x="6287922" y="2729798"/>
                <a:ext cx="1049413" cy="492304"/>
                <a:chOff x="6294272" y="2526598"/>
                <a:chExt cx="1049413" cy="49230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9" name="ïṩḷídê"/>
                <p:cNvSpPr/>
                <p:nvPr/>
              </p:nvSpPr>
              <p:spPr bwMode="auto">
                <a:xfrm>
                  <a:off x="6494483" y="2642662"/>
                  <a:ext cx="729270" cy="325946"/>
                </a:xfrm>
                <a:custGeom>
                  <a:avLst/>
                  <a:gdLst>
                    <a:gd name="T0" fmla="*/ 301 w 302"/>
                    <a:gd name="T1" fmla="*/ 20 h 135"/>
                    <a:gd name="T2" fmla="*/ 295 w 302"/>
                    <a:gd name="T3" fmla="*/ 2 h 135"/>
                    <a:gd name="T4" fmla="*/ 66 w 302"/>
                    <a:gd name="T5" fmla="*/ 90 h 135"/>
                    <a:gd name="T6" fmla="*/ 0 w 302"/>
                    <a:gd name="T7" fmla="*/ 116 h 135"/>
                    <a:gd name="T8" fmla="*/ 5 w 302"/>
                    <a:gd name="T9" fmla="*/ 135 h 135"/>
                    <a:gd name="T10" fmla="*/ 171 w 302"/>
                    <a:gd name="T11" fmla="*/ 71 h 135"/>
                    <a:gd name="T12" fmla="*/ 301 w 302"/>
                    <a:gd name="T13" fmla="*/ 2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2" h="135">
                      <a:moveTo>
                        <a:pt x="301" y="20"/>
                      </a:moveTo>
                      <a:cubicBezTo>
                        <a:pt x="295" y="2"/>
                        <a:pt x="295" y="2"/>
                        <a:pt x="295" y="2"/>
                      </a:cubicBezTo>
                      <a:cubicBezTo>
                        <a:pt x="298" y="0"/>
                        <a:pt x="146" y="60"/>
                        <a:pt x="66" y="90"/>
                      </a:cubicBezTo>
                      <a:cubicBezTo>
                        <a:pt x="45" y="99"/>
                        <a:pt x="23" y="108"/>
                        <a:pt x="0" y="116"/>
                      </a:cubicBezTo>
                      <a:cubicBezTo>
                        <a:pt x="2" y="122"/>
                        <a:pt x="4" y="129"/>
                        <a:pt x="5" y="135"/>
                      </a:cubicBezTo>
                      <a:cubicBezTo>
                        <a:pt x="61" y="115"/>
                        <a:pt x="116" y="92"/>
                        <a:pt x="171" y="71"/>
                      </a:cubicBezTo>
                      <a:cubicBezTo>
                        <a:pt x="216" y="54"/>
                        <a:pt x="302" y="19"/>
                        <a:pt x="30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  <p:sp>
              <p:nvSpPr>
                <p:cNvPr id="40" name="ïṣļîdè"/>
                <p:cNvSpPr/>
                <p:nvPr/>
              </p:nvSpPr>
              <p:spPr bwMode="auto">
                <a:xfrm>
                  <a:off x="6294272" y="2526598"/>
                  <a:ext cx="1049413" cy="492304"/>
                </a:xfrm>
                <a:custGeom>
                  <a:avLst/>
                  <a:gdLst>
                    <a:gd name="T0" fmla="*/ 421 w 435"/>
                    <a:gd name="T1" fmla="*/ 11 h 204"/>
                    <a:gd name="T2" fmla="*/ 357 w 435"/>
                    <a:gd name="T3" fmla="*/ 22 h 204"/>
                    <a:gd name="T4" fmla="*/ 183 w 435"/>
                    <a:gd name="T5" fmla="*/ 88 h 204"/>
                    <a:gd name="T6" fmla="*/ 22 w 435"/>
                    <a:gd name="T7" fmla="*/ 156 h 204"/>
                    <a:gd name="T8" fmla="*/ 3 w 435"/>
                    <a:gd name="T9" fmla="*/ 186 h 204"/>
                    <a:gd name="T10" fmla="*/ 39 w 435"/>
                    <a:gd name="T11" fmla="*/ 199 h 204"/>
                    <a:gd name="T12" fmla="*/ 44 w 435"/>
                    <a:gd name="T13" fmla="*/ 198 h 204"/>
                    <a:gd name="T14" fmla="*/ 36 w 435"/>
                    <a:gd name="T15" fmla="*/ 199 h 204"/>
                    <a:gd name="T16" fmla="*/ 22 w 435"/>
                    <a:gd name="T17" fmla="*/ 184 h 204"/>
                    <a:gd name="T18" fmla="*/ 22 w 435"/>
                    <a:gd name="T19" fmla="*/ 184 h 204"/>
                    <a:gd name="T20" fmla="*/ 17 w 435"/>
                    <a:gd name="T21" fmla="*/ 184 h 204"/>
                    <a:gd name="T22" fmla="*/ 17 w 435"/>
                    <a:gd name="T23" fmla="*/ 182 h 204"/>
                    <a:gd name="T24" fmla="*/ 17 w 435"/>
                    <a:gd name="T25" fmla="*/ 182 h 204"/>
                    <a:gd name="T26" fmla="*/ 18 w 435"/>
                    <a:gd name="T27" fmla="*/ 181 h 204"/>
                    <a:gd name="T28" fmla="*/ 18 w 435"/>
                    <a:gd name="T29" fmla="*/ 181 h 204"/>
                    <a:gd name="T30" fmla="*/ 18 w 435"/>
                    <a:gd name="T31" fmla="*/ 181 h 204"/>
                    <a:gd name="T32" fmla="*/ 32 w 435"/>
                    <a:gd name="T33" fmla="*/ 173 h 204"/>
                    <a:gd name="T34" fmla="*/ 47 w 435"/>
                    <a:gd name="T35" fmla="*/ 165 h 204"/>
                    <a:gd name="T36" fmla="*/ 51 w 435"/>
                    <a:gd name="T37" fmla="*/ 163 h 204"/>
                    <a:gd name="T38" fmla="*/ 62 w 435"/>
                    <a:gd name="T39" fmla="*/ 158 h 204"/>
                    <a:gd name="T40" fmla="*/ 67 w 435"/>
                    <a:gd name="T41" fmla="*/ 156 h 204"/>
                    <a:gd name="T42" fmla="*/ 79 w 435"/>
                    <a:gd name="T43" fmla="*/ 151 h 204"/>
                    <a:gd name="T44" fmla="*/ 98 w 435"/>
                    <a:gd name="T45" fmla="*/ 143 h 204"/>
                    <a:gd name="T46" fmla="*/ 297 w 435"/>
                    <a:gd name="T47" fmla="*/ 64 h 204"/>
                    <a:gd name="T48" fmla="*/ 373 w 435"/>
                    <a:gd name="T49" fmla="*/ 36 h 204"/>
                    <a:gd name="T50" fmla="*/ 411 w 435"/>
                    <a:gd name="T51" fmla="*/ 25 h 204"/>
                    <a:gd name="T52" fmla="*/ 416 w 435"/>
                    <a:gd name="T53" fmla="*/ 35 h 204"/>
                    <a:gd name="T54" fmla="*/ 402 w 435"/>
                    <a:gd name="T55" fmla="*/ 40 h 204"/>
                    <a:gd name="T56" fmla="*/ 402 w 435"/>
                    <a:gd name="T57" fmla="*/ 42 h 204"/>
                    <a:gd name="T58" fmla="*/ 413 w 435"/>
                    <a:gd name="T59" fmla="*/ 57 h 204"/>
                    <a:gd name="T60" fmla="*/ 426 w 435"/>
                    <a:gd name="T61" fmla="*/ 51 h 204"/>
                    <a:gd name="T62" fmla="*/ 427 w 435"/>
                    <a:gd name="T63" fmla="*/ 51 h 204"/>
                    <a:gd name="T64" fmla="*/ 428 w 435"/>
                    <a:gd name="T65" fmla="*/ 51 h 204"/>
                    <a:gd name="T66" fmla="*/ 431 w 435"/>
                    <a:gd name="T67" fmla="*/ 46 h 204"/>
                    <a:gd name="T68" fmla="*/ 421 w 435"/>
                    <a:gd name="T69" fmla="*/ 11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35" h="204">
                      <a:moveTo>
                        <a:pt x="421" y="11"/>
                      </a:moveTo>
                      <a:cubicBezTo>
                        <a:pt x="402" y="0"/>
                        <a:pt x="375" y="15"/>
                        <a:pt x="357" y="22"/>
                      </a:cubicBezTo>
                      <a:cubicBezTo>
                        <a:pt x="298" y="43"/>
                        <a:pt x="240" y="65"/>
                        <a:pt x="183" y="88"/>
                      </a:cubicBezTo>
                      <a:cubicBezTo>
                        <a:pt x="129" y="109"/>
                        <a:pt x="74" y="129"/>
                        <a:pt x="22" y="156"/>
                      </a:cubicBezTo>
                      <a:cubicBezTo>
                        <a:pt x="8" y="163"/>
                        <a:pt x="0" y="168"/>
                        <a:pt x="3" y="186"/>
                      </a:cubicBezTo>
                      <a:cubicBezTo>
                        <a:pt x="6" y="204"/>
                        <a:pt x="26" y="203"/>
                        <a:pt x="39" y="199"/>
                      </a:cubicBezTo>
                      <a:cubicBezTo>
                        <a:pt x="41" y="199"/>
                        <a:pt x="42" y="198"/>
                        <a:pt x="44" y="198"/>
                      </a:cubicBezTo>
                      <a:cubicBezTo>
                        <a:pt x="41" y="198"/>
                        <a:pt x="38" y="199"/>
                        <a:pt x="36" y="199"/>
                      </a:cubicBezTo>
                      <a:cubicBezTo>
                        <a:pt x="32" y="193"/>
                        <a:pt x="28" y="188"/>
                        <a:pt x="22" y="184"/>
                      </a:cubicBezTo>
                      <a:cubicBezTo>
                        <a:pt x="22" y="184"/>
                        <a:pt x="22" y="184"/>
                        <a:pt x="22" y="184"/>
                      </a:cubicBezTo>
                      <a:cubicBezTo>
                        <a:pt x="18" y="184"/>
                        <a:pt x="17" y="182"/>
                        <a:pt x="17" y="184"/>
                      </a:cubicBezTo>
                      <a:cubicBezTo>
                        <a:pt x="17" y="183"/>
                        <a:pt x="17" y="182"/>
                        <a:pt x="17" y="182"/>
                      </a:cubicBezTo>
                      <a:cubicBezTo>
                        <a:pt x="17" y="182"/>
                        <a:pt x="17" y="182"/>
                        <a:pt x="17" y="182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18" y="181"/>
                        <a:pt x="18" y="181"/>
                        <a:pt x="18" y="181"/>
                      </a:cubicBezTo>
                      <a:cubicBezTo>
                        <a:pt x="21" y="178"/>
                        <a:pt x="28" y="175"/>
                        <a:pt x="32" y="173"/>
                      </a:cubicBezTo>
                      <a:cubicBezTo>
                        <a:pt x="37" y="170"/>
                        <a:pt x="42" y="168"/>
                        <a:pt x="47" y="165"/>
                      </a:cubicBezTo>
                      <a:cubicBezTo>
                        <a:pt x="48" y="165"/>
                        <a:pt x="50" y="164"/>
                        <a:pt x="51" y="163"/>
                      </a:cubicBezTo>
                      <a:cubicBezTo>
                        <a:pt x="55" y="162"/>
                        <a:pt x="58" y="160"/>
                        <a:pt x="62" y="158"/>
                      </a:cubicBezTo>
                      <a:cubicBezTo>
                        <a:pt x="63" y="158"/>
                        <a:pt x="65" y="157"/>
                        <a:pt x="67" y="156"/>
                      </a:cubicBezTo>
                      <a:cubicBezTo>
                        <a:pt x="71" y="154"/>
                        <a:pt x="75" y="152"/>
                        <a:pt x="79" y="151"/>
                      </a:cubicBezTo>
                      <a:cubicBezTo>
                        <a:pt x="86" y="148"/>
                        <a:pt x="92" y="145"/>
                        <a:pt x="98" y="143"/>
                      </a:cubicBezTo>
                      <a:cubicBezTo>
                        <a:pt x="164" y="115"/>
                        <a:pt x="231" y="89"/>
                        <a:pt x="297" y="64"/>
                      </a:cubicBezTo>
                      <a:cubicBezTo>
                        <a:pt x="323" y="55"/>
                        <a:pt x="348" y="45"/>
                        <a:pt x="373" y="36"/>
                      </a:cubicBezTo>
                      <a:cubicBezTo>
                        <a:pt x="385" y="31"/>
                        <a:pt x="398" y="27"/>
                        <a:pt x="411" y="25"/>
                      </a:cubicBezTo>
                      <a:cubicBezTo>
                        <a:pt x="419" y="25"/>
                        <a:pt x="419" y="29"/>
                        <a:pt x="416" y="35"/>
                      </a:cubicBezTo>
                      <a:cubicBezTo>
                        <a:pt x="412" y="37"/>
                        <a:pt x="407" y="38"/>
                        <a:pt x="402" y="40"/>
                      </a:cubicBezTo>
                      <a:cubicBezTo>
                        <a:pt x="402" y="41"/>
                        <a:pt x="402" y="41"/>
                        <a:pt x="402" y="42"/>
                      </a:cubicBezTo>
                      <a:cubicBezTo>
                        <a:pt x="404" y="48"/>
                        <a:pt x="408" y="53"/>
                        <a:pt x="413" y="57"/>
                      </a:cubicBezTo>
                      <a:cubicBezTo>
                        <a:pt x="409" y="58"/>
                        <a:pt x="418" y="55"/>
                        <a:pt x="426" y="51"/>
                      </a:cubicBezTo>
                      <a:cubicBezTo>
                        <a:pt x="427" y="51"/>
                        <a:pt x="427" y="51"/>
                        <a:pt x="427" y="51"/>
                      </a:cubicBezTo>
                      <a:cubicBezTo>
                        <a:pt x="427" y="51"/>
                        <a:pt x="427" y="51"/>
                        <a:pt x="428" y="51"/>
                      </a:cubicBezTo>
                      <a:cubicBezTo>
                        <a:pt x="430" y="50"/>
                        <a:pt x="431" y="48"/>
                        <a:pt x="431" y="46"/>
                      </a:cubicBezTo>
                      <a:cubicBezTo>
                        <a:pt x="435" y="34"/>
                        <a:pt x="434" y="18"/>
                        <a:pt x="4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/>
                </a:bodyPr>
                <a:lstStyle>
                  <a:defPPr>
                    <a:defRPr lang="id-ID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1350"/>
                </a:p>
              </p:txBody>
            </p:sp>
          </p:grpSp>
        </p:grpSp>
        <p:grpSp>
          <p:nvGrpSpPr>
            <p:cNvPr id="7" name="iṥlîḋé"/>
            <p:cNvGrpSpPr/>
            <p:nvPr/>
          </p:nvGrpSpPr>
          <p:grpSpPr>
            <a:xfrm>
              <a:off x="7945098" y="1645807"/>
              <a:ext cx="3573802" cy="3972785"/>
              <a:chOff x="7945098" y="1645808"/>
              <a:chExt cx="3573802" cy="3972785"/>
            </a:xfrm>
          </p:grpSpPr>
          <p:grpSp>
            <p:nvGrpSpPr>
              <p:cNvPr id="11" name="ïś1íḋè"/>
              <p:cNvGrpSpPr/>
              <p:nvPr/>
            </p:nvGrpSpPr>
            <p:grpSpPr>
              <a:xfrm>
                <a:off x="7945098" y="1645808"/>
                <a:ext cx="3573802" cy="775197"/>
                <a:chOff x="882696" y="1552420"/>
                <a:chExt cx="3573802" cy="775197"/>
              </a:xfrm>
            </p:grpSpPr>
            <p:sp>
              <p:nvSpPr>
                <p:cNvPr id="24" name="ïśḷï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5" name="ïṥḻíd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01.Text here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12" name="ïšlïḓe"/>
              <p:cNvGrpSpPr/>
              <p:nvPr/>
            </p:nvGrpSpPr>
            <p:grpSpPr>
              <a:xfrm>
                <a:off x="7945098" y="2711671"/>
                <a:ext cx="3573802" cy="775197"/>
                <a:chOff x="882696" y="1552420"/>
                <a:chExt cx="3573802" cy="775197"/>
              </a:xfrm>
            </p:grpSpPr>
            <p:sp>
              <p:nvSpPr>
                <p:cNvPr id="22" name="iṡlïḓe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3" name="is1ídè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02.Text here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13" name="íṩļíḓé"/>
              <p:cNvGrpSpPr/>
              <p:nvPr/>
            </p:nvGrpSpPr>
            <p:grpSpPr>
              <a:xfrm>
                <a:off x="7945098" y="3777534"/>
                <a:ext cx="3573802" cy="775197"/>
                <a:chOff x="882696" y="1552420"/>
                <a:chExt cx="3573802" cy="775197"/>
              </a:xfrm>
            </p:grpSpPr>
            <p:sp>
              <p:nvSpPr>
                <p:cNvPr id="20" name="íšḻiďê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21" name="ïṣļîďê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/>
                    <a:t>03.Text here</a:t>
                  </a:r>
                  <a:endParaRPr lang="en-US" altLang="zh-CN" sz="2000" b="1" dirty="0"/>
                </a:p>
              </p:txBody>
            </p:sp>
          </p:grpSp>
          <p:grpSp>
            <p:nvGrpSpPr>
              <p:cNvPr id="14" name="iṧḷïdê"/>
              <p:cNvGrpSpPr/>
              <p:nvPr/>
            </p:nvGrpSpPr>
            <p:grpSpPr>
              <a:xfrm>
                <a:off x="7945098" y="4843396"/>
                <a:ext cx="3573802" cy="775197"/>
                <a:chOff x="882696" y="1552420"/>
                <a:chExt cx="3573802" cy="775197"/>
              </a:xfrm>
            </p:grpSpPr>
            <p:sp>
              <p:nvSpPr>
                <p:cNvPr id="18" name="îṩļídè"/>
                <p:cNvSpPr/>
                <p:nvPr/>
              </p:nvSpPr>
              <p:spPr bwMode="auto">
                <a:xfrm>
                  <a:off x="882696" y="1940019"/>
                  <a:ext cx="3573802" cy="3875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  <a:endParaRPr lang="en-US" altLang="zh-CN" sz="1100" dirty="0"/>
                </a:p>
              </p:txBody>
            </p:sp>
            <p:sp>
              <p:nvSpPr>
                <p:cNvPr id="19" name="ïŝľïḍé"/>
                <p:cNvSpPr txBox="1"/>
                <p:nvPr/>
              </p:nvSpPr>
              <p:spPr bwMode="auto">
                <a:xfrm>
                  <a:off x="882696" y="1552420"/>
                  <a:ext cx="3573802" cy="38759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04.Text here</a:t>
                  </a:r>
                  <a:endParaRPr lang="en-US" altLang="zh-CN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8078938" y="2566338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8078938" y="3632201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8078938" y="4698064"/>
                <a:ext cx="343996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şľîďê"/>
            <p:cNvGrpSpPr/>
            <p:nvPr/>
          </p:nvGrpSpPr>
          <p:grpSpPr>
            <a:xfrm>
              <a:off x="660400" y="4226634"/>
              <a:ext cx="4240206" cy="1621118"/>
              <a:chOff x="660400" y="4512982"/>
              <a:chExt cx="4240206" cy="1621118"/>
            </a:xfrm>
          </p:grpSpPr>
          <p:sp>
            <p:nvSpPr>
              <p:cNvPr id="9" name="îšḷíḍe"/>
              <p:cNvSpPr/>
              <p:nvPr/>
            </p:nvSpPr>
            <p:spPr>
              <a:xfrm>
                <a:off x="660400" y="495478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  <a:endParaRPr lang="en-US" altLang="zh-CN" sz="1100" dirty="0"/>
              </a:p>
            </p:txBody>
          </p:sp>
          <p:sp>
            <p:nvSpPr>
              <p:cNvPr id="10" name="íṡ1íḍe"/>
              <p:cNvSpPr txBox="1"/>
              <p:nvPr/>
            </p:nvSpPr>
            <p:spPr bwMode="auto">
              <a:xfrm>
                <a:off x="660400" y="451298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</p:grp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265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282893"/>
            <a:ext cx="11518900" cy="4547652"/>
            <a:chOff x="673100" y="1282893"/>
            <a:chExt cx="11518900" cy="4547652"/>
          </a:xfrm>
        </p:grpSpPr>
        <p:grpSp>
          <p:nvGrpSpPr>
            <p:cNvPr id="6" name="ísḻîḍe"/>
            <p:cNvGrpSpPr/>
            <p:nvPr/>
          </p:nvGrpSpPr>
          <p:grpSpPr>
            <a:xfrm>
              <a:off x="7663543" y="1349891"/>
              <a:ext cx="4528457" cy="4480654"/>
              <a:chOff x="4819650" y="4010026"/>
              <a:chExt cx="40754301" cy="40324087"/>
            </a:xfrm>
          </p:grpSpPr>
          <p:sp>
            <p:nvSpPr>
              <p:cNvPr id="34" name="ïşľïḋé"/>
              <p:cNvSpPr/>
              <p:nvPr/>
            </p:nvSpPr>
            <p:spPr bwMode="auto">
              <a:xfrm>
                <a:off x="33531175" y="22860001"/>
                <a:ext cx="6286500" cy="6288088"/>
              </a:xfrm>
              <a:custGeom>
                <a:avLst/>
                <a:gdLst/>
                <a:ahLst/>
                <a:cxnLst>
                  <a:cxn ang="0">
                    <a:pos x="556" y="247"/>
                  </a:cxn>
                  <a:cxn ang="0">
                    <a:pos x="333" y="557"/>
                  </a:cxn>
                  <a:cxn ang="0">
                    <a:pos x="24" y="333"/>
                  </a:cxn>
                  <a:cxn ang="0">
                    <a:pos x="247" y="24"/>
                  </a:cxn>
                  <a:cxn ang="0">
                    <a:pos x="556" y="247"/>
                  </a:cxn>
                </a:cxnLst>
                <a:rect l="0" t="0" r="r" b="b"/>
                <a:pathLst>
                  <a:path w="580" h="580">
                    <a:moveTo>
                      <a:pt x="556" y="247"/>
                    </a:moveTo>
                    <a:cubicBezTo>
                      <a:pt x="580" y="394"/>
                      <a:pt x="480" y="533"/>
                      <a:pt x="333" y="557"/>
                    </a:cubicBezTo>
                    <a:cubicBezTo>
                      <a:pt x="186" y="580"/>
                      <a:pt x="47" y="480"/>
                      <a:pt x="24" y="333"/>
                    </a:cubicBezTo>
                    <a:cubicBezTo>
                      <a:pt x="0" y="186"/>
                      <a:pt x="100" y="48"/>
                      <a:pt x="247" y="24"/>
                    </a:cubicBezTo>
                    <a:cubicBezTo>
                      <a:pt x="394" y="0"/>
                      <a:pt x="532" y="100"/>
                      <a:pt x="556" y="247"/>
                    </a:cubicBezTo>
                    <a:close/>
                  </a:path>
                </a:pathLst>
              </a:custGeom>
              <a:solidFill>
                <a:srgbClr val="EAA94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5" name="ïşľïďê"/>
              <p:cNvSpPr/>
              <p:nvPr/>
            </p:nvSpPr>
            <p:spPr bwMode="auto">
              <a:xfrm>
                <a:off x="33791525" y="23131463"/>
                <a:ext cx="5756275" cy="5756275"/>
              </a:xfrm>
              <a:custGeom>
                <a:avLst/>
                <a:gdLst/>
                <a:ahLst/>
                <a:cxnLst>
                  <a:cxn ang="0">
                    <a:pos x="510" y="226"/>
                  </a:cxn>
                  <a:cxn ang="0">
                    <a:pos x="305" y="509"/>
                  </a:cxn>
                  <a:cxn ang="0">
                    <a:pos x="22" y="305"/>
                  </a:cxn>
                  <a:cxn ang="0">
                    <a:pos x="227" y="22"/>
                  </a:cxn>
                  <a:cxn ang="0">
                    <a:pos x="510" y="226"/>
                  </a:cxn>
                </a:cxnLst>
                <a:rect l="0" t="0" r="r" b="b"/>
                <a:pathLst>
                  <a:path w="531" h="531">
                    <a:moveTo>
                      <a:pt x="510" y="226"/>
                    </a:moveTo>
                    <a:cubicBezTo>
                      <a:pt x="531" y="361"/>
                      <a:pt x="440" y="487"/>
                      <a:pt x="305" y="509"/>
                    </a:cubicBezTo>
                    <a:cubicBezTo>
                      <a:pt x="171" y="531"/>
                      <a:pt x="44" y="439"/>
                      <a:pt x="22" y="305"/>
                    </a:cubicBezTo>
                    <a:cubicBezTo>
                      <a:pt x="0" y="170"/>
                      <a:pt x="92" y="43"/>
                      <a:pt x="227" y="22"/>
                    </a:cubicBezTo>
                    <a:cubicBezTo>
                      <a:pt x="361" y="0"/>
                      <a:pt x="488" y="91"/>
                      <a:pt x="510" y="22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6" name="iṡḷíḑè"/>
              <p:cNvSpPr/>
              <p:nvPr/>
            </p:nvSpPr>
            <p:spPr bwMode="auto">
              <a:xfrm>
                <a:off x="33899475" y="23229888"/>
                <a:ext cx="5549900" cy="5549900"/>
              </a:xfrm>
              <a:custGeom>
                <a:avLst/>
                <a:gdLst/>
                <a:ahLst/>
                <a:cxnLst>
                  <a:cxn ang="0">
                    <a:pos x="491" y="218"/>
                  </a:cxn>
                  <a:cxn ang="0">
                    <a:pos x="294" y="492"/>
                  </a:cxn>
                  <a:cxn ang="0">
                    <a:pos x="21" y="294"/>
                  </a:cxn>
                  <a:cxn ang="0">
                    <a:pos x="218" y="21"/>
                  </a:cxn>
                  <a:cxn ang="0">
                    <a:pos x="491" y="218"/>
                  </a:cxn>
                </a:cxnLst>
                <a:rect l="0" t="0" r="r" b="b"/>
                <a:pathLst>
                  <a:path w="512" h="512">
                    <a:moveTo>
                      <a:pt x="491" y="218"/>
                    </a:moveTo>
                    <a:cubicBezTo>
                      <a:pt x="512" y="348"/>
                      <a:pt x="424" y="471"/>
                      <a:pt x="294" y="492"/>
                    </a:cubicBezTo>
                    <a:cubicBezTo>
                      <a:pt x="164" y="512"/>
                      <a:pt x="42" y="424"/>
                      <a:pt x="21" y="294"/>
                    </a:cubicBezTo>
                    <a:cubicBezTo>
                      <a:pt x="0" y="164"/>
                      <a:pt x="88" y="42"/>
                      <a:pt x="218" y="21"/>
                    </a:cubicBezTo>
                    <a:cubicBezTo>
                      <a:pt x="348" y="0"/>
                      <a:pt x="470" y="89"/>
                      <a:pt x="491" y="21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7" name="işľíḍê"/>
              <p:cNvSpPr/>
              <p:nvPr/>
            </p:nvSpPr>
            <p:spPr bwMode="auto">
              <a:xfrm>
                <a:off x="34388425" y="23717251"/>
                <a:ext cx="4573588" cy="4584700"/>
              </a:xfrm>
              <a:custGeom>
                <a:avLst/>
                <a:gdLst/>
                <a:ahLst/>
                <a:cxnLst>
                  <a:cxn ang="0">
                    <a:pos x="405" y="180"/>
                  </a:cxn>
                  <a:cxn ang="0">
                    <a:pos x="242" y="405"/>
                  </a:cxn>
                  <a:cxn ang="0">
                    <a:pos x="17" y="243"/>
                  </a:cxn>
                  <a:cxn ang="0">
                    <a:pos x="180" y="17"/>
                  </a:cxn>
                  <a:cxn ang="0">
                    <a:pos x="405" y="180"/>
                  </a:cxn>
                </a:cxnLst>
                <a:rect l="0" t="0" r="r" b="b"/>
                <a:pathLst>
                  <a:path w="422" h="423">
                    <a:moveTo>
                      <a:pt x="405" y="180"/>
                    </a:moveTo>
                    <a:cubicBezTo>
                      <a:pt x="422" y="287"/>
                      <a:pt x="349" y="388"/>
                      <a:pt x="242" y="405"/>
                    </a:cubicBezTo>
                    <a:cubicBezTo>
                      <a:pt x="135" y="423"/>
                      <a:pt x="34" y="350"/>
                      <a:pt x="17" y="243"/>
                    </a:cubicBezTo>
                    <a:cubicBezTo>
                      <a:pt x="0" y="135"/>
                      <a:pt x="72" y="35"/>
                      <a:pt x="180" y="17"/>
                    </a:cubicBezTo>
                    <a:cubicBezTo>
                      <a:pt x="287" y="0"/>
                      <a:pt x="388" y="73"/>
                      <a:pt x="405" y="18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8" name="ísļïḓè"/>
              <p:cNvSpPr/>
              <p:nvPr/>
            </p:nvSpPr>
            <p:spPr bwMode="auto">
              <a:xfrm>
                <a:off x="34442400" y="23771226"/>
                <a:ext cx="4465638" cy="4465638"/>
              </a:xfrm>
              <a:custGeom>
                <a:avLst/>
                <a:gdLst/>
                <a:ahLst/>
                <a:cxnLst>
                  <a:cxn ang="0">
                    <a:pos x="395" y="176"/>
                  </a:cxn>
                  <a:cxn ang="0">
                    <a:pos x="236" y="395"/>
                  </a:cxn>
                  <a:cxn ang="0">
                    <a:pos x="17" y="237"/>
                  </a:cxn>
                  <a:cxn ang="0">
                    <a:pos x="175" y="17"/>
                  </a:cxn>
                  <a:cxn ang="0">
                    <a:pos x="395" y="176"/>
                  </a:cxn>
                </a:cxnLst>
                <a:rect l="0" t="0" r="r" b="b"/>
                <a:pathLst>
                  <a:path w="412" h="412">
                    <a:moveTo>
                      <a:pt x="395" y="176"/>
                    </a:moveTo>
                    <a:cubicBezTo>
                      <a:pt x="412" y="280"/>
                      <a:pt x="341" y="379"/>
                      <a:pt x="236" y="395"/>
                    </a:cubicBezTo>
                    <a:cubicBezTo>
                      <a:pt x="132" y="412"/>
                      <a:pt x="34" y="341"/>
                      <a:pt x="17" y="237"/>
                    </a:cubicBezTo>
                    <a:cubicBezTo>
                      <a:pt x="0" y="132"/>
                      <a:pt x="71" y="34"/>
                      <a:pt x="175" y="17"/>
                    </a:cubicBezTo>
                    <a:cubicBezTo>
                      <a:pt x="280" y="0"/>
                      <a:pt x="378" y="71"/>
                      <a:pt x="395" y="1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9" name="îṡḷíḋe"/>
              <p:cNvSpPr/>
              <p:nvPr/>
            </p:nvSpPr>
            <p:spPr bwMode="auto">
              <a:xfrm>
                <a:off x="35720338" y="22882226"/>
                <a:ext cx="933450" cy="379413"/>
              </a:xfrm>
              <a:custGeom>
                <a:avLst/>
                <a:gdLst/>
                <a:ahLst/>
                <a:cxnLst>
                  <a:cxn ang="0">
                    <a:pos x="588" y="150"/>
                  </a:cxn>
                  <a:cxn ang="0">
                    <a:pos x="28" y="239"/>
                  </a:cxn>
                  <a:cxn ang="0">
                    <a:pos x="0" y="89"/>
                  </a:cxn>
                  <a:cxn ang="0">
                    <a:pos x="567" y="0"/>
                  </a:cxn>
                  <a:cxn ang="0">
                    <a:pos x="588" y="150"/>
                  </a:cxn>
                </a:cxnLst>
                <a:rect l="0" t="0" r="r" b="b"/>
                <a:pathLst>
                  <a:path w="588" h="239">
                    <a:moveTo>
                      <a:pt x="588" y="150"/>
                    </a:moveTo>
                    <a:lnTo>
                      <a:pt x="28" y="239"/>
                    </a:lnTo>
                    <a:lnTo>
                      <a:pt x="0" y="89"/>
                    </a:lnTo>
                    <a:lnTo>
                      <a:pt x="567" y="0"/>
                    </a:lnTo>
                    <a:lnTo>
                      <a:pt x="588" y="15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" name="îṡ1íḓê"/>
              <p:cNvSpPr/>
              <p:nvPr/>
            </p:nvSpPr>
            <p:spPr bwMode="auto">
              <a:xfrm>
                <a:off x="35450463" y="22058313"/>
                <a:ext cx="1322388" cy="1095375"/>
              </a:xfrm>
              <a:custGeom>
                <a:avLst/>
                <a:gdLst/>
                <a:ahLst/>
                <a:cxnLst>
                  <a:cxn ang="0">
                    <a:pos x="122" y="77"/>
                  </a:cxn>
                  <a:cxn ang="0">
                    <a:pos x="116" y="85"/>
                  </a:cxn>
                  <a:cxn ang="0">
                    <a:pos x="20" y="100"/>
                  </a:cxn>
                  <a:cxn ang="0">
                    <a:pos x="12" y="95"/>
                  </a:cxn>
                  <a:cxn ang="0">
                    <a:pos x="1" y="24"/>
                  </a:cxn>
                  <a:cxn ang="0">
                    <a:pos x="7" y="16"/>
                  </a:cxn>
                  <a:cxn ang="0">
                    <a:pos x="102" y="1"/>
                  </a:cxn>
                  <a:cxn ang="0">
                    <a:pos x="110" y="7"/>
                  </a:cxn>
                  <a:cxn ang="0">
                    <a:pos x="122" y="77"/>
                  </a:cxn>
                </a:cxnLst>
                <a:rect l="0" t="0" r="r" b="b"/>
                <a:pathLst>
                  <a:path w="122" h="101">
                    <a:moveTo>
                      <a:pt x="122" y="77"/>
                    </a:moveTo>
                    <a:cubicBezTo>
                      <a:pt x="122" y="81"/>
                      <a:pt x="120" y="84"/>
                      <a:pt x="116" y="85"/>
                    </a:cubicBezTo>
                    <a:cubicBezTo>
                      <a:pt x="20" y="100"/>
                      <a:pt x="20" y="100"/>
                      <a:pt x="20" y="100"/>
                    </a:cubicBezTo>
                    <a:cubicBezTo>
                      <a:pt x="16" y="101"/>
                      <a:pt x="13" y="98"/>
                      <a:pt x="12" y="95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1"/>
                      <a:pt x="3" y="17"/>
                      <a:pt x="7" y="16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6" y="0"/>
                      <a:pt x="110" y="3"/>
                      <a:pt x="110" y="7"/>
                    </a:cubicBezTo>
                    <a:lnTo>
                      <a:pt x="122" y="77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1" name="îṣḻïḋê"/>
              <p:cNvSpPr/>
              <p:nvPr/>
            </p:nvSpPr>
            <p:spPr bwMode="auto">
              <a:xfrm>
                <a:off x="35515550" y="22199601"/>
                <a:ext cx="357188" cy="954088"/>
              </a:xfrm>
              <a:custGeom>
                <a:avLst/>
                <a:gdLst/>
                <a:ahLst/>
                <a:cxnLst>
                  <a:cxn ang="0">
                    <a:pos x="225" y="574"/>
                  </a:cxn>
                  <a:cxn ang="0">
                    <a:pos x="89" y="601"/>
                  </a:cxn>
                  <a:cxn ang="0">
                    <a:pos x="0" y="20"/>
                  </a:cxn>
                  <a:cxn ang="0">
                    <a:pos x="129" y="0"/>
                  </a:cxn>
                  <a:cxn ang="0">
                    <a:pos x="225" y="574"/>
                  </a:cxn>
                </a:cxnLst>
                <a:rect l="0" t="0" r="r" b="b"/>
                <a:pathLst>
                  <a:path w="225" h="601">
                    <a:moveTo>
                      <a:pt x="225" y="574"/>
                    </a:moveTo>
                    <a:lnTo>
                      <a:pt x="89" y="601"/>
                    </a:lnTo>
                    <a:lnTo>
                      <a:pt x="0" y="20"/>
                    </a:lnTo>
                    <a:lnTo>
                      <a:pt x="129" y="0"/>
                    </a:lnTo>
                    <a:lnTo>
                      <a:pt x="225" y="57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2" name="ïsliḓê"/>
              <p:cNvSpPr/>
              <p:nvPr/>
            </p:nvSpPr>
            <p:spPr bwMode="auto">
              <a:xfrm>
                <a:off x="35915600" y="22145626"/>
                <a:ext cx="336550" cy="942975"/>
              </a:xfrm>
              <a:custGeom>
                <a:avLst/>
                <a:gdLst/>
                <a:ahLst/>
                <a:cxnLst>
                  <a:cxn ang="0">
                    <a:pos x="212" y="573"/>
                  </a:cxn>
                  <a:cxn ang="0">
                    <a:pos x="89" y="594"/>
                  </a:cxn>
                  <a:cxn ang="0">
                    <a:pos x="0" y="13"/>
                  </a:cxn>
                  <a:cxn ang="0">
                    <a:pos x="116" y="0"/>
                  </a:cxn>
                  <a:cxn ang="0">
                    <a:pos x="212" y="573"/>
                  </a:cxn>
                </a:cxnLst>
                <a:rect l="0" t="0" r="r" b="b"/>
                <a:pathLst>
                  <a:path w="212" h="594">
                    <a:moveTo>
                      <a:pt x="212" y="573"/>
                    </a:moveTo>
                    <a:lnTo>
                      <a:pt x="89" y="594"/>
                    </a:lnTo>
                    <a:lnTo>
                      <a:pt x="0" y="13"/>
                    </a:lnTo>
                    <a:lnTo>
                      <a:pt x="116" y="0"/>
                    </a:lnTo>
                    <a:lnTo>
                      <a:pt x="212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3" name="îṣļîḑe"/>
              <p:cNvSpPr/>
              <p:nvPr/>
            </p:nvSpPr>
            <p:spPr bwMode="auto">
              <a:xfrm>
                <a:off x="36295013" y="22080538"/>
                <a:ext cx="358775" cy="942975"/>
              </a:xfrm>
              <a:custGeom>
                <a:avLst/>
                <a:gdLst/>
                <a:ahLst/>
                <a:cxnLst>
                  <a:cxn ang="0">
                    <a:pos x="226" y="573"/>
                  </a:cxn>
                  <a:cxn ang="0">
                    <a:pos x="96" y="594"/>
                  </a:cxn>
                  <a:cxn ang="0">
                    <a:pos x="0" y="20"/>
                  </a:cxn>
                  <a:cxn ang="0">
                    <a:pos x="137" y="0"/>
                  </a:cxn>
                  <a:cxn ang="0">
                    <a:pos x="226" y="573"/>
                  </a:cxn>
                </a:cxnLst>
                <a:rect l="0" t="0" r="r" b="b"/>
                <a:pathLst>
                  <a:path w="226" h="594">
                    <a:moveTo>
                      <a:pt x="226" y="573"/>
                    </a:moveTo>
                    <a:lnTo>
                      <a:pt x="96" y="594"/>
                    </a:lnTo>
                    <a:lnTo>
                      <a:pt x="0" y="20"/>
                    </a:lnTo>
                    <a:lnTo>
                      <a:pt x="137" y="0"/>
                    </a:lnTo>
                    <a:lnTo>
                      <a:pt x="226" y="57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4" name="iš1iḋé"/>
              <p:cNvSpPr/>
              <p:nvPr/>
            </p:nvSpPr>
            <p:spPr bwMode="auto">
              <a:xfrm>
                <a:off x="35515550" y="22231351"/>
                <a:ext cx="161925" cy="922338"/>
              </a:xfrm>
              <a:custGeom>
                <a:avLst/>
                <a:gdLst/>
                <a:ahLst/>
                <a:cxnLst>
                  <a:cxn ang="0">
                    <a:pos x="102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3" y="0"/>
                  </a:cxn>
                  <a:cxn ang="0">
                    <a:pos x="102" y="574"/>
                  </a:cxn>
                </a:cxnLst>
                <a:rect l="0" t="0" r="r" b="b"/>
                <a:pathLst>
                  <a:path w="102" h="581">
                    <a:moveTo>
                      <a:pt x="102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102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5" name="išlîḓè"/>
              <p:cNvSpPr/>
              <p:nvPr/>
            </p:nvSpPr>
            <p:spPr bwMode="auto">
              <a:xfrm>
                <a:off x="35915600" y="22166263"/>
                <a:ext cx="163513" cy="922338"/>
              </a:xfrm>
              <a:custGeom>
                <a:avLst/>
                <a:gdLst/>
                <a:ahLst/>
                <a:cxnLst>
                  <a:cxn ang="0">
                    <a:pos x="103" y="574"/>
                  </a:cxn>
                  <a:cxn ang="0">
                    <a:pos x="89" y="581"/>
                  </a:cxn>
                  <a:cxn ang="0">
                    <a:pos x="0" y="0"/>
                  </a:cxn>
                  <a:cxn ang="0">
                    <a:pos x="14" y="0"/>
                  </a:cxn>
                  <a:cxn ang="0">
                    <a:pos x="103" y="574"/>
                  </a:cxn>
                </a:cxnLst>
                <a:rect l="0" t="0" r="r" b="b"/>
                <a:pathLst>
                  <a:path w="103" h="581">
                    <a:moveTo>
                      <a:pt x="103" y="574"/>
                    </a:moveTo>
                    <a:lnTo>
                      <a:pt x="89" y="581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03" y="574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6" name="iṧlîḓê"/>
              <p:cNvSpPr/>
              <p:nvPr/>
            </p:nvSpPr>
            <p:spPr bwMode="auto">
              <a:xfrm>
                <a:off x="36295013" y="22101176"/>
                <a:ext cx="174625" cy="922338"/>
              </a:xfrm>
              <a:custGeom>
                <a:avLst/>
                <a:gdLst/>
                <a:ahLst/>
                <a:cxnLst>
                  <a:cxn ang="0">
                    <a:pos x="110" y="581"/>
                  </a:cxn>
                  <a:cxn ang="0">
                    <a:pos x="96" y="581"/>
                  </a:cxn>
                  <a:cxn ang="0">
                    <a:pos x="0" y="7"/>
                  </a:cxn>
                  <a:cxn ang="0">
                    <a:pos x="14" y="0"/>
                  </a:cxn>
                  <a:cxn ang="0">
                    <a:pos x="110" y="581"/>
                  </a:cxn>
                </a:cxnLst>
                <a:rect l="0" t="0" r="r" b="b"/>
                <a:pathLst>
                  <a:path w="110" h="581">
                    <a:moveTo>
                      <a:pt x="110" y="581"/>
                    </a:moveTo>
                    <a:lnTo>
                      <a:pt x="96" y="581"/>
                    </a:lnTo>
                    <a:lnTo>
                      <a:pt x="0" y="7"/>
                    </a:lnTo>
                    <a:lnTo>
                      <a:pt x="14" y="0"/>
                    </a:lnTo>
                    <a:lnTo>
                      <a:pt x="110" y="581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7" name="ïṩḻîdé"/>
              <p:cNvSpPr/>
              <p:nvPr/>
            </p:nvSpPr>
            <p:spPr bwMode="auto">
              <a:xfrm>
                <a:off x="36187063" y="23326726"/>
                <a:ext cx="195263" cy="401638"/>
              </a:xfrm>
              <a:custGeom>
                <a:avLst/>
                <a:gdLst/>
                <a:ahLst/>
                <a:cxnLst>
                  <a:cxn ang="0">
                    <a:pos x="123" y="239"/>
                  </a:cxn>
                  <a:cxn ang="0">
                    <a:pos x="41" y="253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123" y="239"/>
                  </a:cxn>
                </a:cxnLst>
                <a:rect l="0" t="0" r="r" b="b"/>
                <a:pathLst>
                  <a:path w="123" h="253">
                    <a:moveTo>
                      <a:pt x="123" y="239"/>
                    </a:moveTo>
                    <a:lnTo>
                      <a:pt x="41" y="253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123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8" name="iṥļïḑé"/>
              <p:cNvSpPr/>
              <p:nvPr/>
            </p:nvSpPr>
            <p:spPr bwMode="auto">
              <a:xfrm>
                <a:off x="36241038" y="23641051"/>
                <a:ext cx="141288" cy="87313"/>
              </a:xfrm>
              <a:custGeom>
                <a:avLst/>
                <a:gdLst/>
                <a:ahLst/>
                <a:cxnLst>
                  <a:cxn ang="0">
                    <a:pos x="89" y="41"/>
                  </a:cxn>
                  <a:cxn ang="0">
                    <a:pos x="7" y="55"/>
                  </a:cxn>
                  <a:cxn ang="0">
                    <a:pos x="0" y="14"/>
                  </a:cxn>
                  <a:cxn ang="0">
                    <a:pos x="82" y="0"/>
                  </a:cxn>
                  <a:cxn ang="0">
                    <a:pos x="89" y="41"/>
                  </a:cxn>
                </a:cxnLst>
                <a:rect l="0" t="0" r="r" b="b"/>
                <a:pathLst>
                  <a:path w="89" h="55">
                    <a:moveTo>
                      <a:pt x="89" y="41"/>
                    </a:moveTo>
                    <a:lnTo>
                      <a:pt x="7" y="55"/>
                    </a:lnTo>
                    <a:lnTo>
                      <a:pt x="0" y="14"/>
                    </a:lnTo>
                    <a:lnTo>
                      <a:pt x="82" y="0"/>
                    </a:lnTo>
                    <a:lnTo>
                      <a:pt x="89" y="4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9" name="îSḻïḋê"/>
              <p:cNvSpPr/>
              <p:nvPr/>
            </p:nvSpPr>
            <p:spPr bwMode="auto">
              <a:xfrm>
                <a:off x="37996813" y="23804563"/>
                <a:ext cx="325438" cy="379413"/>
              </a:xfrm>
              <a:custGeom>
                <a:avLst/>
                <a:gdLst/>
                <a:ahLst/>
                <a:cxnLst>
                  <a:cxn ang="0">
                    <a:pos x="62" y="239"/>
                  </a:cxn>
                  <a:cxn ang="0">
                    <a:pos x="0" y="198"/>
                  </a:cxn>
                  <a:cxn ang="0">
                    <a:pos x="151" y="0"/>
                  </a:cxn>
                  <a:cxn ang="0">
                    <a:pos x="205" y="41"/>
                  </a:cxn>
                  <a:cxn ang="0">
                    <a:pos x="62" y="239"/>
                  </a:cxn>
                </a:cxnLst>
                <a:rect l="0" t="0" r="r" b="b"/>
                <a:pathLst>
                  <a:path w="205" h="239">
                    <a:moveTo>
                      <a:pt x="62" y="239"/>
                    </a:moveTo>
                    <a:lnTo>
                      <a:pt x="0" y="198"/>
                    </a:lnTo>
                    <a:lnTo>
                      <a:pt x="151" y="0"/>
                    </a:lnTo>
                    <a:lnTo>
                      <a:pt x="205" y="41"/>
                    </a:lnTo>
                    <a:lnTo>
                      <a:pt x="62" y="23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0" name="îṩľíḓè"/>
              <p:cNvSpPr/>
              <p:nvPr/>
            </p:nvSpPr>
            <p:spPr bwMode="auto">
              <a:xfrm>
                <a:off x="37996813" y="24085551"/>
                <a:ext cx="119063" cy="98425"/>
              </a:xfrm>
              <a:custGeom>
                <a:avLst/>
                <a:gdLst/>
                <a:ahLst/>
                <a:cxnLst>
                  <a:cxn ang="0">
                    <a:pos x="62" y="62"/>
                  </a:cxn>
                  <a:cxn ang="0">
                    <a:pos x="0" y="21"/>
                  </a:cxn>
                  <a:cxn ang="0">
                    <a:pos x="21" y="0"/>
                  </a:cxn>
                  <a:cxn ang="0">
                    <a:pos x="75" y="41"/>
                  </a:cxn>
                  <a:cxn ang="0">
                    <a:pos x="62" y="62"/>
                  </a:cxn>
                </a:cxnLst>
                <a:rect l="0" t="0" r="r" b="b"/>
                <a:pathLst>
                  <a:path w="75" h="62">
                    <a:moveTo>
                      <a:pt x="62" y="62"/>
                    </a:moveTo>
                    <a:lnTo>
                      <a:pt x="0" y="21"/>
                    </a:lnTo>
                    <a:lnTo>
                      <a:pt x="21" y="0"/>
                    </a:lnTo>
                    <a:lnTo>
                      <a:pt x="75" y="41"/>
                    </a:lnTo>
                    <a:lnTo>
                      <a:pt x="62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1" name="îṡliḓê"/>
              <p:cNvSpPr/>
              <p:nvPr/>
            </p:nvSpPr>
            <p:spPr bwMode="auto">
              <a:xfrm>
                <a:off x="38950900" y="25580976"/>
                <a:ext cx="390525" cy="141288"/>
              </a:xfrm>
              <a:custGeom>
                <a:avLst/>
                <a:gdLst/>
                <a:ahLst/>
                <a:cxnLst>
                  <a:cxn ang="0">
                    <a:pos x="7" y="89"/>
                  </a:cxn>
                  <a:cxn ang="0">
                    <a:pos x="0" y="35"/>
                  </a:cxn>
                  <a:cxn ang="0">
                    <a:pos x="239" y="0"/>
                  </a:cxn>
                  <a:cxn ang="0">
                    <a:pos x="246" y="55"/>
                  </a:cxn>
                  <a:cxn ang="0">
                    <a:pos x="7" y="89"/>
                  </a:cxn>
                </a:cxnLst>
                <a:rect l="0" t="0" r="r" b="b"/>
                <a:pathLst>
                  <a:path w="246" h="89">
                    <a:moveTo>
                      <a:pt x="7" y="89"/>
                    </a:moveTo>
                    <a:lnTo>
                      <a:pt x="0" y="35"/>
                    </a:lnTo>
                    <a:lnTo>
                      <a:pt x="239" y="0"/>
                    </a:lnTo>
                    <a:lnTo>
                      <a:pt x="246" y="55"/>
                    </a:lnTo>
                    <a:lnTo>
                      <a:pt x="7" y="8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2" name="îSḻïḓe"/>
              <p:cNvSpPr/>
              <p:nvPr/>
            </p:nvSpPr>
            <p:spPr bwMode="auto">
              <a:xfrm>
                <a:off x="38950900" y="25625426"/>
                <a:ext cx="76200" cy="96838"/>
              </a:xfrm>
              <a:custGeom>
                <a:avLst/>
                <a:gdLst/>
                <a:ahLst/>
                <a:cxnLst>
                  <a:cxn ang="0">
                    <a:pos x="7" y="61"/>
                  </a:cxn>
                  <a:cxn ang="0">
                    <a:pos x="0" y="7"/>
                  </a:cxn>
                  <a:cxn ang="0">
                    <a:pos x="41" y="0"/>
                  </a:cxn>
                  <a:cxn ang="0">
                    <a:pos x="48" y="54"/>
                  </a:cxn>
                  <a:cxn ang="0">
                    <a:pos x="7" y="61"/>
                  </a:cxn>
                </a:cxnLst>
                <a:rect l="0" t="0" r="r" b="b"/>
                <a:pathLst>
                  <a:path w="48" h="61">
                    <a:moveTo>
                      <a:pt x="7" y="61"/>
                    </a:moveTo>
                    <a:lnTo>
                      <a:pt x="0" y="7"/>
                    </a:lnTo>
                    <a:lnTo>
                      <a:pt x="41" y="0"/>
                    </a:lnTo>
                    <a:lnTo>
                      <a:pt x="48" y="54"/>
                    </a:lnTo>
                    <a:lnTo>
                      <a:pt x="7" y="61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3" name="íṡḷíďé"/>
              <p:cNvSpPr/>
              <p:nvPr/>
            </p:nvSpPr>
            <p:spPr bwMode="auto">
              <a:xfrm>
                <a:off x="38495288" y="27358976"/>
                <a:ext cx="390525" cy="325438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246" y="150"/>
                  </a:cxn>
                  <a:cxn ang="0">
                    <a:pos x="205" y="205"/>
                  </a:cxn>
                  <a:cxn ang="0">
                    <a:pos x="0" y="62"/>
                  </a:cxn>
                </a:cxnLst>
                <a:rect l="0" t="0" r="r" b="b"/>
                <a:pathLst>
                  <a:path w="246" h="205">
                    <a:moveTo>
                      <a:pt x="0" y="62"/>
                    </a:moveTo>
                    <a:lnTo>
                      <a:pt x="41" y="0"/>
                    </a:lnTo>
                    <a:lnTo>
                      <a:pt x="246" y="150"/>
                    </a:lnTo>
                    <a:lnTo>
                      <a:pt x="205" y="205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4" name="ï$lîďê"/>
              <p:cNvSpPr/>
              <p:nvPr/>
            </p:nvSpPr>
            <p:spPr bwMode="auto">
              <a:xfrm>
                <a:off x="38495288" y="27358976"/>
                <a:ext cx="109538" cy="130175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41" y="0"/>
                  </a:cxn>
                  <a:cxn ang="0">
                    <a:pos x="69" y="21"/>
                  </a:cxn>
                  <a:cxn ang="0">
                    <a:pos x="28" y="82"/>
                  </a:cxn>
                  <a:cxn ang="0">
                    <a:pos x="0" y="62"/>
                  </a:cxn>
                </a:cxnLst>
                <a:rect l="0" t="0" r="r" b="b"/>
                <a:pathLst>
                  <a:path w="69" h="82">
                    <a:moveTo>
                      <a:pt x="0" y="62"/>
                    </a:moveTo>
                    <a:lnTo>
                      <a:pt x="41" y="0"/>
                    </a:lnTo>
                    <a:lnTo>
                      <a:pt x="69" y="21"/>
                    </a:lnTo>
                    <a:lnTo>
                      <a:pt x="28" y="8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íśļíďe"/>
              <p:cNvSpPr/>
              <p:nvPr/>
            </p:nvSpPr>
            <p:spPr bwMode="auto">
              <a:xfrm>
                <a:off x="36945888" y="28313063"/>
                <a:ext cx="173038" cy="422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109" y="253"/>
                  </a:cxn>
                  <a:cxn ang="0">
                    <a:pos x="41" y="266"/>
                  </a:cxn>
                  <a:cxn ang="0">
                    <a:pos x="0" y="14"/>
                  </a:cxn>
                </a:cxnLst>
                <a:rect l="0" t="0" r="r" b="b"/>
                <a:pathLst>
                  <a:path w="109" h="266">
                    <a:moveTo>
                      <a:pt x="0" y="14"/>
                    </a:moveTo>
                    <a:lnTo>
                      <a:pt x="68" y="0"/>
                    </a:lnTo>
                    <a:lnTo>
                      <a:pt x="109" y="253"/>
                    </a:lnTo>
                    <a:lnTo>
                      <a:pt x="41" y="26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6" name="íṥḷîdê"/>
              <p:cNvSpPr/>
              <p:nvPr/>
            </p:nvSpPr>
            <p:spPr bwMode="auto">
              <a:xfrm>
                <a:off x="36945888" y="28313063"/>
                <a:ext cx="119063" cy="65088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8" y="0"/>
                  </a:cxn>
                  <a:cxn ang="0">
                    <a:pos x="75" y="27"/>
                  </a:cxn>
                  <a:cxn ang="0">
                    <a:pos x="7" y="41"/>
                  </a:cxn>
                  <a:cxn ang="0">
                    <a:pos x="0" y="14"/>
                  </a:cxn>
                </a:cxnLst>
                <a:rect l="0" t="0" r="r" b="b"/>
                <a:pathLst>
                  <a:path w="75" h="41">
                    <a:moveTo>
                      <a:pt x="0" y="14"/>
                    </a:moveTo>
                    <a:lnTo>
                      <a:pt x="68" y="0"/>
                    </a:lnTo>
                    <a:lnTo>
                      <a:pt x="75" y="27"/>
                    </a:lnTo>
                    <a:lnTo>
                      <a:pt x="7" y="41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7" name="ísḷîḍé"/>
              <p:cNvSpPr/>
              <p:nvPr/>
            </p:nvSpPr>
            <p:spPr bwMode="auto">
              <a:xfrm>
                <a:off x="34994850" y="27857451"/>
                <a:ext cx="325438" cy="390525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205" y="41"/>
                  </a:cxn>
                  <a:cxn ang="0">
                    <a:pos x="55" y="246"/>
                  </a:cxn>
                  <a:cxn ang="0">
                    <a:pos x="0" y="205"/>
                  </a:cxn>
                  <a:cxn ang="0">
                    <a:pos x="143" y="0"/>
                  </a:cxn>
                </a:cxnLst>
                <a:rect l="0" t="0" r="r" b="b"/>
                <a:pathLst>
                  <a:path w="205" h="246">
                    <a:moveTo>
                      <a:pt x="143" y="0"/>
                    </a:moveTo>
                    <a:lnTo>
                      <a:pt x="205" y="41"/>
                    </a:lnTo>
                    <a:lnTo>
                      <a:pt x="55" y="246"/>
                    </a:lnTo>
                    <a:lnTo>
                      <a:pt x="0" y="2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8" name="îŝlîḑê"/>
              <p:cNvSpPr/>
              <p:nvPr/>
            </p:nvSpPr>
            <p:spPr bwMode="auto">
              <a:xfrm>
                <a:off x="35201225" y="27857451"/>
                <a:ext cx="119063" cy="10953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75" y="41"/>
                  </a:cxn>
                  <a:cxn ang="0">
                    <a:pos x="54" y="69"/>
                  </a:cxn>
                  <a:cxn ang="0">
                    <a:pos x="0" y="28"/>
                  </a:cxn>
                  <a:cxn ang="0">
                    <a:pos x="13" y="0"/>
                  </a:cxn>
                </a:cxnLst>
                <a:rect l="0" t="0" r="r" b="b"/>
                <a:pathLst>
                  <a:path w="75" h="69">
                    <a:moveTo>
                      <a:pt x="13" y="0"/>
                    </a:moveTo>
                    <a:lnTo>
                      <a:pt x="75" y="41"/>
                    </a:lnTo>
                    <a:lnTo>
                      <a:pt x="54" y="69"/>
                    </a:lnTo>
                    <a:lnTo>
                      <a:pt x="0" y="28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9" name="iśļîḍé"/>
              <p:cNvSpPr/>
              <p:nvPr/>
            </p:nvSpPr>
            <p:spPr bwMode="auto">
              <a:xfrm>
                <a:off x="33955038" y="26296938"/>
                <a:ext cx="422275" cy="18415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66" y="75"/>
                  </a:cxn>
                  <a:cxn ang="0">
                    <a:pos x="13" y="116"/>
                  </a:cxn>
                  <a:cxn ang="0">
                    <a:pos x="0" y="41"/>
                  </a:cxn>
                  <a:cxn ang="0">
                    <a:pos x="259" y="0"/>
                  </a:cxn>
                </a:cxnLst>
                <a:rect l="0" t="0" r="r" b="b"/>
                <a:pathLst>
                  <a:path w="266" h="116">
                    <a:moveTo>
                      <a:pt x="259" y="0"/>
                    </a:moveTo>
                    <a:lnTo>
                      <a:pt x="266" y="75"/>
                    </a:lnTo>
                    <a:lnTo>
                      <a:pt x="13" y="116"/>
                    </a:lnTo>
                    <a:lnTo>
                      <a:pt x="0" y="41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0" name="iSľîḑè"/>
              <p:cNvSpPr/>
              <p:nvPr/>
            </p:nvSpPr>
            <p:spPr bwMode="auto">
              <a:xfrm>
                <a:off x="34301113" y="26296938"/>
                <a:ext cx="76200" cy="13017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8" y="75"/>
                  </a:cxn>
                  <a:cxn ang="0">
                    <a:pos x="14" y="82"/>
                  </a:cxn>
                  <a:cxn ang="0">
                    <a:pos x="0" y="7"/>
                  </a:cxn>
                  <a:cxn ang="0">
                    <a:pos x="41" y="0"/>
                  </a:cxn>
                </a:cxnLst>
                <a:rect l="0" t="0" r="r" b="b"/>
                <a:pathLst>
                  <a:path w="48" h="82">
                    <a:moveTo>
                      <a:pt x="41" y="0"/>
                    </a:moveTo>
                    <a:lnTo>
                      <a:pt x="48" y="75"/>
                    </a:lnTo>
                    <a:lnTo>
                      <a:pt x="14" y="82"/>
                    </a:lnTo>
                    <a:lnTo>
                      <a:pt x="0" y="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1" name="í$1îḍe"/>
              <p:cNvSpPr/>
              <p:nvPr/>
            </p:nvSpPr>
            <p:spPr bwMode="auto">
              <a:xfrm>
                <a:off x="34442400" y="24357013"/>
                <a:ext cx="379413" cy="325438"/>
              </a:xfrm>
              <a:custGeom>
                <a:avLst/>
                <a:gdLst/>
                <a:ahLst/>
                <a:cxnLst>
                  <a:cxn ang="0">
                    <a:pos x="239" y="143"/>
                  </a:cxn>
                  <a:cxn ang="0">
                    <a:pos x="198" y="20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239" y="143"/>
                  </a:cxn>
                </a:cxnLst>
                <a:rect l="0" t="0" r="r" b="b"/>
                <a:pathLst>
                  <a:path w="239" h="205">
                    <a:moveTo>
                      <a:pt x="239" y="143"/>
                    </a:moveTo>
                    <a:lnTo>
                      <a:pt x="198" y="20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239" y="1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2" name="íṧľïdê"/>
              <p:cNvSpPr/>
              <p:nvPr/>
            </p:nvSpPr>
            <p:spPr bwMode="auto">
              <a:xfrm>
                <a:off x="34723388" y="24563388"/>
                <a:ext cx="98425" cy="119063"/>
              </a:xfrm>
              <a:custGeom>
                <a:avLst/>
                <a:gdLst/>
                <a:ahLst/>
                <a:cxnLst>
                  <a:cxn ang="0">
                    <a:pos x="62" y="13"/>
                  </a:cxn>
                  <a:cxn ang="0">
                    <a:pos x="21" y="75"/>
                  </a:cxn>
                  <a:cxn ang="0">
                    <a:pos x="0" y="54"/>
                  </a:cxn>
                  <a:cxn ang="0">
                    <a:pos x="41" y="0"/>
                  </a:cxn>
                  <a:cxn ang="0">
                    <a:pos x="62" y="13"/>
                  </a:cxn>
                </a:cxnLst>
                <a:rect l="0" t="0" r="r" b="b"/>
                <a:pathLst>
                  <a:path w="62" h="75">
                    <a:moveTo>
                      <a:pt x="62" y="13"/>
                    </a:moveTo>
                    <a:lnTo>
                      <a:pt x="21" y="75"/>
                    </a:lnTo>
                    <a:lnTo>
                      <a:pt x="0" y="54"/>
                    </a:lnTo>
                    <a:lnTo>
                      <a:pt x="41" y="0"/>
                    </a:lnTo>
                    <a:lnTo>
                      <a:pt x="62" y="13"/>
                    </a:ln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3" name="iṡḷîďè"/>
              <p:cNvSpPr/>
              <p:nvPr/>
            </p:nvSpPr>
            <p:spPr bwMode="auto">
              <a:xfrm>
                <a:off x="36414075" y="24388763"/>
                <a:ext cx="1528763" cy="1885950"/>
              </a:xfrm>
              <a:custGeom>
                <a:avLst/>
                <a:gdLst/>
                <a:ahLst/>
                <a:cxnLst>
                  <a:cxn ang="0">
                    <a:pos x="30" y="166"/>
                  </a:cxn>
                  <a:cxn ang="0">
                    <a:pos x="9" y="169"/>
                  </a:cxn>
                  <a:cxn ang="0">
                    <a:pos x="8" y="168"/>
                  </a:cxn>
                  <a:cxn ang="0">
                    <a:pos x="5" y="147"/>
                  </a:cxn>
                  <a:cxn ang="0">
                    <a:pos x="111" y="7"/>
                  </a:cxn>
                  <a:cxn ang="0">
                    <a:pos x="132" y="5"/>
                  </a:cxn>
                  <a:cxn ang="0">
                    <a:pos x="133" y="5"/>
                  </a:cxn>
                  <a:cxn ang="0">
                    <a:pos x="136" y="26"/>
                  </a:cxn>
                  <a:cxn ang="0">
                    <a:pos x="30" y="166"/>
                  </a:cxn>
                </a:cxnLst>
                <a:rect l="0" t="0" r="r" b="b"/>
                <a:pathLst>
                  <a:path w="141" h="174">
                    <a:moveTo>
                      <a:pt x="30" y="166"/>
                    </a:moveTo>
                    <a:cubicBezTo>
                      <a:pt x="25" y="172"/>
                      <a:pt x="15" y="174"/>
                      <a:pt x="9" y="169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2" y="163"/>
                      <a:pt x="0" y="154"/>
                      <a:pt x="5" y="147"/>
                    </a:cubicBezTo>
                    <a:cubicBezTo>
                      <a:pt x="111" y="7"/>
                      <a:pt x="111" y="7"/>
                      <a:pt x="111" y="7"/>
                    </a:cubicBezTo>
                    <a:cubicBezTo>
                      <a:pt x="116" y="1"/>
                      <a:pt x="126" y="0"/>
                      <a:pt x="132" y="5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40" y="10"/>
                      <a:pt x="141" y="19"/>
                      <a:pt x="136" y="26"/>
                    </a:cubicBezTo>
                    <a:lnTo>
                      <a:pt x="30" y="16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64" name="íŝḷîḍé"/>
              <p:cNvSpPr/>
              <p:nvPr/>
            </p:nvSpPr>
            <p:spPr bwMode="auto">
              <a:xfrm>
                <a:off x="36436300" y="24410988"/>
                <a:ext cx="1485900" cy="1843088"/>
              </a:xfrm>
              <a:custGeom>
                <a:avLst/>
                <a:gdLst/>
                <a:ahLst/>
                <a:cxnLst>
                  <a:cxn ang="0">
                    <a:pos x="7" y="165"/>
                  </a:cxn>
                  <a:cxn ang="0">
                    <a:pos x="5" y="146"/>
                  </a:cxn>
                  <a:cxn ang="0">
                    <a:pos x="111" y="6"/>
                  </a:cxn>
                  <a:cxn ang="0">
                    <a:pos x="129" y="4"/>
                  </a:cxn>
                  <a:cxn ang="0">
                    <a:pos x="130" y="5"/>
                  </a:cxn>
                  <a:cxn ang="0">
                    <a:pos x="132" y="23"/>
                  </a:cxn>
                  <a:cxn ang="0">
                    <a:pos x="26" y="163"/>
                  </a:cxn>
                  <a:cxn ang="0">
                    <a:pos x="8" y="165"/>
                  </a:cxn>
                  <a:cxn ang="0">
                    <a:pos x="7" y="165"/>
                  </a:cxn>
                </a:cxnLst>
                <a:rect l="0" t="0" r="r" b="b"/>
                <a:pathLst>
                  <a:path w="137" h="170">
                    <a:moveTo>
                      <a:pt x="7" y="165"/>
                    </a:moveTo>
                    <a:cubicBezTo>
                      <a:pt x="2" y="160"/>
                      <a:pt x="0" y="152"/>
                      <a:pt x="5" y="146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5" y="1"/>
                      <a:pt x="123" y="0"/>
                      <a:pt x="129" y="4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36" y="9"/>
                      <a:pt x="137" y="17"/>
                      <a:pt x="132" y="23"/>
                    </a:cubicBezTo>
                    <a:cubicBezTo>
                      <a:pt x="26" y="163"/>
                      <a:pt x="26" y="163"/>
                      <a:pt x="26" y="163"/>
                    </a:cubicBezTo>
                    <a:cubicBezTo>
                      <a:pt x="22" y="168"/>
                      <a:pt x="14" y="170"/>
                      <a:pt x="8" y="165"/>
                    </a:cubicBezTo>
                    <a:lnTo>
                      <a:pt x="7" y="165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65" name="îṧliḍê"/>
              <p:cNvSpPr/>
              <p:nvPr/>
            </p:nvSpPr>
            <p:spPr bwMode="auto">
              <a:xfrm>
                <a:off x="35482213" y="25331738"/>
                <a:ext cx="1311275" cy="942975"/>
              </a:xfrm>
              <a:custGeom>
                <a:avLst/>
                <a:gdLst/>
                <a:ahLst/>
                <a:cxnLst>
                  <a:cxn ang="0">
                    <a:pos x="111" y="56"/>
                  </a:cxn>
                  <a:cxn ang="0">
                    <a:pos x="117" y="77"/>
                  </a:cxn>
                  <a:cxn ang="0">
                    <a:pos x="116" y="78"/>
                  </a:cxn>
                  <a:cxn ang="0">
                    <a:pos x="96" y="83"/>
                  </a:cxn>
                  <a:cxn ang="0">
                    <a:pos x="10" y="31"/>
                  </a:cxn>
                  <a:cxn ang="0">
                    <a:pos x="5" y="11"/>
                  </a:cxn>
                  <a:cxn ang="0">
                    <a:pos x="5" y="10"/>
                  </a:cxn>
                  <a:cxn ang="0">
                    <a:pos x="26" y="5"/>
                  </a:cxn>
                  <a:cxn ang="0">
                    <a:pos x="111" y="56"/>
                  </a:cxn>
                </a:cxnLst>
                <a:rect l="0" t="0" r="r" b="b"/>
                <a:pathLst>
                  <a:path w="121" h="87">
                    <a:moveTo>
                      <a:pt x="111" y="56"/>
                    </a:moveTo>
                    <a:cubicBezTo>
                      <a:pt x="118" y="61"/>
                      <a:pt x="121" y="70"/>
                      <a:pt x="117" y="77"/>
                    </a:cubicBezTo>
                    <a:cubicBezTo>
                      <a:pt x="116" y="78"/>
                      <a:pt x="116" y="78"/>
                      <a:pt x="116" y="78"/>
                    </a:cubicBezTo>
                    <a:cubicBezTo>
                      <a:pt x="112" y="85"/>
                      <a:pt x="103" y="87"/>
                      <a:pt x="96" y="8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3" y="27"/>
                      <a:pt x="0" y="18"/>
                      <a:pt x="5" y="11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3"/>
                      <a:pt x="19" y="0"/>
                      <a:pt x="26" y="5"/>
                    </a:cubicBezTo>
                    <a:lnTo>
                      <a:pt x="111" y="5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6" name="íšľiḋe"/>
              <p:cNvSpPr/>
              <p:nvPr/>
            </p:nvSpPr>
            <p:spPr bwMode="auto">
              <a:xfrm>
                <a:off x="35515550" y="25376188"/>
                <a:ext cx="1257300" cy="866775"/>
              </a:xfrm>
              <a:custGeom>
                <a:avLst/>
                <a:gdLst/>
                <a:ahLst/>
                <a:cxnLst>
                  <a:cxn ang="0">
                    <a:pos x="98" y="79"/>
                  </a:cxn>
                  <a:cxn ang="0">
                    <a:pos x="94" y="77"/>
                  </a:cxn>
                  <a:cxn ang="0">
                    <a:pos x="8" y="25"/>
                  </a:cxn>
                  <a:cxn ang="0">
                    <a:pos x="3" y="8"/>
                  </a:cxn>
                  <a:cxn ang="0">
                    <a:pos x="4" y="7"/>
                  </a:cxn>
                  <a:cxn ang="0">
                    <a:pos x="17" y="0"/>
                  </a:cxn>
                  <a:cxn ang="0">
                    <a:pos x="22" y="2"/>
                  </a:cxn>
                  <a:cxn ang="0">
                    <a:pos x="108" y="54"/>
                  </a:cxn>
                  <a:cxn ang="0">
                    <a:pos x="112" y="72"/>
                  </a:cxn>
                  <a:cxn ang="0">
                    <a:pos x="111" y="73"/>
                  </a:cxn>
                  <a:cxn ang="0">
                    <a:pos x="98" y="79"/>
                  </a:cxn>
                </a:cxnLst>
                <a:rect l="0" t="0" r="r" b="b"/>
                <a:pathLst>
                  <a:path w="116" h="80">
                    <a:moveTo>
                      <a:pt x="98" y="79"/>
                    </a:moveTo>
                    <a:cubicBezTo>
                      <a:pt x="97" y="78"/>
                      <a:pt x="95" y="78"/>
                      <a:pt x="94" y="77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2" y="22"/>
                      <a:pt x="0" y="14"/>
                      <a:pt x="3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19" y="1"/>
                      <a:pt x="20" y="1"/>
                      <a:pt x="22" y="2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14" y="58"/>
                      <a:pt x="116" y="66"/>
                      <a:pt x="112" y="72"/>
                    </a:cubicBezTo>
                    <a:cubicBezTo>
                      <a:pt x="111" y="73"/>
                      <a:pt x="111" y="73"/>
                      <a:pt x="111" y="73"/>
                    </a:cubicBezTo>
                    <a:cubicBezTo>
                      <a:pt x="109" y="77"/>
                      <a:pt x="103" y="80"/>
                      <a:pt x="98" y="7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7" name="íSliḋê"/>
              <p:cNvSpPr/>
              <p:nvPr/>
            </p:nvSpPr>
            <p:spPr bwMode="auto">
              <a:xfrm>
                <a:off x="36501388" y="25960388"/>
                <a:ext cx="227013" cy="228600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4" y="18"/>
                  </a:cxn>
                  <a:cxn ang="0">
                    <a:pos x="3" y="4"/>
                  </a:cxn>
                  <a:cxn ang="0">
                    <a:pos x="17" y="4"/>
                  </a:cxn>
                  <a:cxn ang="0">
                    <a:pos x="17" y="17"/>
                  </a:cxn>
                </a:cxnLst>
                <a:rect l="0" t="0" r="r" b="b"/>
                <a:pathLst>
                  <a:path w="21" h="21">
                    <a:moveTo>
                      <a:pt x="17" y="17"/>
                    </a:moveTo>
                    <a:cubicBezTo>
                      <a:pt x="14" y="21"/>
                      <a:pt x="8" y="21"/>
                      <a:pt x="4" y="18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7" y="0"/>
                      <a:pt x="13" y="0"/>
                      <a:pt x="17" y="4"/>
                    </a:cubicBezTo>
                    <a:cubicBezTo>
                      <a:pt x="21" y="7"/>
                      <a:pt x="21" y="13"/>
                      <a:pt x="17" y="17"/>
                    </a:cubicBezTo>
                    <a:close/>
                  </a:path>
                </a:pathLst>
              </a:custGeom>
              <a:solidFill>
                <a:srgbClr val="96570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8" name="îSlïḑe"/>
              <p:cNvSpPr/>
              <p:nvPr/>
            </p:nvSpPr>
            <p:spPr bwMode="auto">
              <a:xfrm>
                <a:off x="36512500" y="25971501"/>
                <a:ext cx="206375" cy="206375"/>
              </a:xfrm>
              <a:custGeom>
                <a:avLst/>
                <a:gdLst/>
                <a:ahLst/>
                <a:cxnLst>
                  <a:cxn ang="0">
                    <a:pos x="16" y="15"/>
                  </a:cxn>
                  <a:cxn ang="0">
                    <a:pos x="3" y="16"/>
                  </a:cxn>
                  <a:cxn ang="0">
                    <a:pos x="3" y="4"/>
                  </a:cxn>
                  <a:cxn ang="0">
                    <a:pos x="15" y="3"/>
                  </a:cxn>
                  <a:cxn ang="0">
                    <a:pos x="16" y="15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3" y="19"/>
                      <a:pt x="7" y="19"/>
                      <a:pt x="3" y="16"/>
                    </a:cubicBezTo>
                    <a:cubicBezTo>
                      <a:pt x="0" y="13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69" name="ïṡ1idê"/>
              <p:cNvSpPr/>
              <p:nvPr/>
            </p:nvSpPr>
            <p:spPr bwMode="auto">
              <a:xfrm>
                <a:off x="13306425" y="32704088"/>
                <a:ext cx="1138238" cy="996950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7" y="25"/>
                  </a:cxn>
                  <a:cxn ang="0">
                    <a:pos x="59" y="4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2" y="0"/>
                  </a:cxn>
                  <a:cxn ang="0">
                    <a:pos x="104" y="8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9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4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4"/>
                  </a:cxn>
                  <a:cxn ang="0">
                    <a:pos x="0" y="92"/>
                  </a:cxn>
                </a:cxnLst>
                <a:rect l="0" t="0" r="r" b="b"/>
                <a:pathLst>
                  <a:path w="105" h="92">
                    <a:moveTo>
                      <a:pt x="2" y="91"/>
                    </a:moveTo>
                    <a:cubicBezTo>
                      <a:pt x="2" y="91"/>
                      <a:pt x="6" y="43"/>
                      <a:pt x="27" y="25"/>
                    </a:cubicBezTo>
                    <a:cubicBezTo>
                      <a:pt x="48" y="8"/>
                      <a:pt x="59" y="4"/>
                      <a:pt x="59" y="4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2" y="0"/>
                    </a:cubicBezTo>
                    <a:cubicBezTo>
                      <a:pt x="102" y="0"/>
                      <a:pt x="104" y="5"/>
                      <a:pt x="104" y="8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5" y="27"/>
                      <a:pt x="100" y="29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5"/>
                      <a:pt x="67" y="44"/>
                      <a:pt x="67" y="44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2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1"/>
                      <a:pt x="23" y="84"/>
                    </a:cubicBezTo>
                    <a:cubicBezTo>
                      <a:pt x="0" y="92"/>
                      <a:pt x="0" y="92"/>
                      <a:pt x="0" y="92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0" name="îŝḻíďé"/>
              <p:cNvSpPr/>
              <p:nvPr/>
            </p:nvSpPr>
            <p:spPr bwMode="auto">
              <a:xfrm>
                <a:off x="6108700" y="39185851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7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8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1" name="ïślíḑe"/>
              <p:cNvSpPr/>
              <p:nvPr/>
            </p:nvSpPr>
            <p:spPr bwMode="auto">
              <a:xfrm>
                <a:off x="11409363" y="40236776"/>
                <a:ext cx="1062038" cy="83502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6" y="17"/>
                  </a:cxn>
                  <a:cxn ang="0">
                    <a:pos x="0" y="35"/>
                  </a:cxn>
                  <a:cxn ang="0">
                    <a:pos x="9" y="43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90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7" y="16"/>
                  </a:cxn>
                  <a:cxn ang="0">
                    <a:pos x="30" y="0"/>
                  </a:cxn>
                </a:cxnLst>
                <a:rect l="0" t="0" r="r" b="b"/>
                <a:pathLst>
                  <a:path w="98" h="77">
                    <a:moveTo>
                      <a:pt x="30" y="0"/>
                    </a:moveTo>
                    <a:cubicBezTo>
                      <a:pt x="6" y="17"/>
                      <a:pt x="6" y="17"/>
                      <a:pt x="6" y="1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19" y="30"/>
                      <a:pt x="20" y="39"/>
                    </a:cubicBezTo>
                    <a:cubicBezTo>
                      <a:pt x="21" y="47"/>
                      <a:pt x="22" y="57"/>
                      <a:pt x="22" y="5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6"/>
                      <a:pt x="55" y="34"/>
                    </a:cubicBezTo>
                    <a:cubicBezTo>
                      <a:pt x="56" y="22"/>
                      <a:pt x="67" y="16"/>
                      <a:pt x="67" y="16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2" name="íš1îḋê"/>
              <p:cNvSpPr/>
              <p:nvPr/>
            </p:nvSpPr>
            <p:spPr bwMode="auto">
              <a:xfrm>
                <a:off x="6748463" y="37320538"/>
                <a:ext cx="5929313" cy="4119563"/>
              </a:xfrm>
              <a:custGeom>
                <a:avLst/>
                <a:gdLst/>
                <a:ahLst/>
                <a:cxnLst>
                  <a:cxn ang="0">
                    <a:pos x="390" y="66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4" y="198"/>
                  </a:cxn>
                  <a:cxn ang="0">
                    <a:pos x="0" y="242"/>
                  </a:cxn>
                  <a:cxn ang="0">
                    <a:pos x="246" y="147"/>
                  </a:cxn>
                  <a:cxn ang="0">
                    <a:pos x="396" y="117"/>
                  </a:cxn>
                  <a:cxn ang="0">
                    <a:pos x="458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5" y="178"/>
                  </a:cxn>
                  <a:cxn ang="0">
                    <a:pos x="403" y="70"/>
                  </a:cxn>
                  <a:cxn ang="0">
                    <a:pos x="390" y="66"/>
                  </a:cxn>
                </a:cxnLst>
                <a:rect l="0" t="0" r="r" b="b"/>
                <a:pathLst>
                  <a:path w="547" h="380">
                    <a:moveTo>
                      <a:pt x="390" y="66"/>
                    </a:moveTo>
                    <a:cubicBezTo>
                      <a:pt x="390" y="66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2"/>
                      <a:pt x="24" y="198"/>
                      <a:pt x="24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6" y="147"/>
                      <a:pt x="246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8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6" y="252"/>
                      <a:pt x="535" y="178"/>
                    </a:cubicBezTo>
                    <a:cubicBezTo>
                      <a:pt x="544" y="104"/>
                      <a:pt x="456" y="80"/>
                      <a:pt x="403" y="70"/>
                    </a:cubicBezTo>
                    <a:lnTo>
                      <a:pt x="39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3" name="ïśľïdè"/>
              <p:cNvSpPr/>
              <p:nvPr/>
            </p:nvSpPr>
            <p:spPr bwMode="auto">
              <a:xfrm>
                <a:off x="8266113" y="29136976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4"/>
                  </a:cxn>
                  <a:cxn ang="0">
                    <a:pos x="51" y="118"/>
                  </a:cxn>
                  <a:cxn ang="0">
                    <a:pos x="102" y="44"/>
                  </a:cxn>
                  <a:cxn ang="0">
                    <a:pos x="250" y="23"/>
                  </a:cxn>
                  <a:cxn ang="0">
                    <a:pos x="278" y="176"/>
                  </a:cxn>
                  <a:cxn ang="0">
                    <a:pos x="215" y="496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4"/>
                    </a:cubicBezTo>
                    <a:cubicBezTo>
                      <a:pt x="37" y="139"/>
                      <a:pt x="44" y="128"/>
                      <a:pt x="51" y="118"/>
                    </a:cubicBezTo>
                    <a:cubicBezTo>
                      <a:pt x="61" y="94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3"/>
                    </a:cubicBezTo>
                    <a:cubicBezTo>
                      <a:pt x="250" y="23"/>
                      <a:pt x="379" y="60"/>
                      <a:pt x="278" y="176"/>
                    </a:cubicBezTo>
                    <a:cubicBezTo>
                      <a:pt x="328" y="299"/>
                      <a:pt x="262" y="427"/>
                      <a:pt x="215" y="496"/>
                    </a:cubicBezTo>
                    <a:cubicBezTo>
                      <a:pt x="215" y="496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4" name="íšliḋe"/>
              <p:cNvSpPr/>
              <p:nvPr/>
            </p:nvSpPr>
            <p:spPr bwMode="auto">
              <a:xfrm>
                <a:off x="8818563" y="29646563"/>
                <a:ext cx="2808288" cy="5507038"/>
              </a:xfrm>
              <a:custGeom>
                <a:avLst/>
                <a:gdLst/>
                <a:ahLst/>
                <a:cxnLst>
                  <a:cxn ang="0">
                    <a:pos x="212" y="123"/>
                  </a:cxn>
                  <a:cxn ang="0">
                    <a:pos x="207" y="24"/>
                  </a:cxn>
                  <a:cxn ang="0">
                    <a:pos x="48" y="77"/>
                  </a:cxn>
                  <a:cxn ang="0">
                    <a:pos x="3" y="344"/>
                  </a:cxn>
                  <a:cxn ang="0">
                    <a:pos x="164" y="402"/>
                  </a:cxn>
                  <a:cxn ang="0">
                    <a:pos x="212" y="123"/>
                  </a:cxn>
                </a:cxnLst>
                <a:rect l="0" t="0" r="r" b="b"/>
                <a:pathLst>
                  <a:path w="259" h="508">
                    <a:moveTo>
                      <a:pt x="212" y="123"/>
                    </a:moveTo>
                    <a:cubicBezTo>
                      <a:pt x="212" y="123"/>
                      <a:pt x="259" y="49"/>
                      <a:pt x="207" y="24"/>
                    </a:cubicBezTo>
                    <a:cubicBezTo>
                      <a:pt x="155" y="0"/>
                      <a:pt x="73" y="0"/>
                      <a:pt x="48" y="77"/>
                    </a:cubicBezTo>
                    <a:cubicBezTo>
                      <a:pt x="23" y="155"/>
                      <a:pt x="0" y="306"/>
                      <a:pt x="3" y="344"/>
                    </a:cubicBezTo>
                    <a:cubicBezTo>
                      <a:pt x="5" y="378"/>
                      <a:pt x="34" y="508"/>
                      <a:pt x="164" y="402"/>
                    </a:cubicBezTo>
                    <a:cubicBezTo>
                      <a:pt x="190" y="381"/>
                      <a:pt x="256" y="213"/>
                      <a:pt x="212" y="123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75" name="ïśḻîḍè"/>
              <p:cNvSpPr/>
              <p:nvPr/>
            </p:nvSpPr>
            <p:spPr bwMode="auto">
              <a:xfrm>
                <a:off x="9112250" y="30611763"/>
                <a:ext cx="2135188" cy="2081213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8"/>
                  </a:cxn>
                  <a:cxn ang="0">
                    <a:pos x="81" y="148"/>
                  </a:cxn>
                  <a:cxn ang="0">
                    <a:pos x="181" y="182"/>
                  </a:cxn>
                  <a:cxn ang="0">
                    <a:pos x="197" y="174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7" h="192">
                    <a:moveTo>
                      <a:pt x="112" y="36"/>
                    </a:moveTo>
                    <a:cubicBezTo>
                      <a:pt x="112" y="36"/>
                      <a:pt x="62" y="115"/>
                      <a:pt x="0" y="88"/>
                    </a:cubicBezTo>
                    <a:cubicBezTo>
                      <a:pt x="0" y="88"/>
                      <a:pt x="23" y="192"/>
                      <a:pt x="81" y="148"/>
                    </a:cubicBezTo>
                    <a:cubicBezTo>
                      <a:pt x="138" y="103"/>
                      <a:pt x="119" y="180"/>
                      <a:pt x="181" y="182"/>
                    </a:cubicBezTo>
                    <a:cubicBezTo>
                      <a:pt x="197" y="174"/>
                      <a:pt x="197" y="174"/>
                      <a:pt x="197" y="174"/>
                    </a:cubicBezTo>
                    <a:cubicBezTo>
                      <a:pt x="197" y="174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76" name="íS1îḋê"/>
              <p:cNvSpPr/>
              <p:nvPr/>
            </p:nvSpPr>
            <p:spPr bwMode="auto">
              <a:xfrm>
                <a:off x="9945688" y="32378651"/>
                <a:ext cx="608013" cy="530225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40" y="15"/>
                  </a:cxn>
                  <a:cxn ang="0">
                    <a:pos x="48" y="49"/>
                  </a:cxn>
                  <a:cxn ang="0">
                    <a:pos x="34" y="45"/>
                  </a:cxn>
                  <a:cxn ang="0">
                    <a:pos x="23" y="26"/>
                  </a:cxn>
                  <a:cxn ang="0">
                    <a:pos x="15" y="41"/>
                  </a:cxn>
                  <a:cxn ang="0">
                    <a:pos x="9" y="22"/>
                  </a:cxn>
                </a:cxnLst>
                <a:rect l="0" t="0" r="r" b="b"/>
                <a:pathLst>
                  <a:path w="56" h="49">
                    <a:moveTo>
                      <a:pt x="9" y="22"/>
                    </a:moveTo>
                    <a:cubicBezTo>
                      <a:pt x="9" y="22"/>
                      <a:pt x="24" y="0"/>
                      <a:pt x="40" y="15"/>
                    </a:cubicBezTo>
                    <a:cubicBezTo>
                      <a:pt x="56" y="31"/>
                      <a:pt x="48" y="49"/>
                      <a:pt x="48" y="49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4" y="45"/>
                      <a:pt x="36" y="25"/>
                      <a:pt x="23" y="26"/>
                    </a:cubicBezTo>
                    <a:cubicBezTo>
                      <a:pt x="10" y="27"/>
                      <a:pt x="15" y="41"/>
                      <a:pt x="15" y="41"/>
                    </a:cubicBezTo>
                    <a:cubicBezTo>
                      <a:pt x="15" y="41"/>
                      <a:pt x="0" y="41"/>
                      <a:pt x="9" y="22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7" name="î$ľiḍé"/>
              <p:cNvSpPr/>
              <p:nvPr/>
            </p:nvSpPr>
            <p:spPr bwMode="auto">
              <a:xfrm>
                <a:off x="10129838" y="32985076"/>
                <a:ext cx="650875" cy="477838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1" y="9"/>
                  </a:cxn>
                  <a:cxn ang="0">
                    <a:pos x="0" y="44"/>
                  </a:cxn>
                  <a:cxn ang="0">
                    <a:pos x="48" y="41"/>
                  </a:cxn>
                </a:cxnLst>
                <a:rect l="0" t="0" r="r" b="b"/>
                <a:pathLst>
                  <a:path w="60" h="44">
                    <a:moveTo>
                      <a:pt x="48" y="41"/>
                    </a:moveTo>
                    <a:cubicBezTo>
                      <a:pt x="48" y="41"/>
                      <a:pt x="60" y="18"/>
                      <a:pt x="41" y="9"/>
                    </a:cubicBezTo>
                    <a:cubicBezTo>
                      <a:pt x="23" y="0"/>
                      <a:pt x="0" y="44"/>
                      <a:pt x="0" y="44"/>
                    </a:cubicBez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8" name="ïślidê"/>
              <p:cNvSpPr/>
              <p:nvPr/>
            </p:nvSpPr>
            <p:spPr bwMode="auto">
              <a:xfrm>
                <a:off x="10098088" y="33050163"/>
                <a:ext cx="650875" cy="67151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4"/>
                  </a:cxn>
                  <a:cxn ang="0">
                    <a:pos x="0" y="40"/>
                  </a:cxn>
                </a:cxnLst>
                <a:rect l="0" t="0" r="r" b="b"/>
                <a:pathLst>
                  <a:path w="60" h="62">
                    <a:moveTo>
                      <a:pt x="0" y="40"/>
                    </a:moveTo>
                    <a:cubicBezTo>
                      <a:pt x="0" y="40"/>
                      <a:pt x="34" y="0"/>
                      <a:pt x="47" y="24"/>
                    </a:cubicBezTo>
                    <a:cubicBezTo>
                      <a:pt x="60" y="49"/>
                      <a:pt x="30" y="62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79" name="îṧļîďe"/>
              <p:cNvSpPr/>
              <p:nvPr/>
            </p:nvSpPr>
            <p:spPr bwMode="auto">
              <a:xfrm>
                <a:off x="9296400" y="30567313"/>
                <a:ext cx="1365250" cy="1377950"/>
              </a:xfrm>
              <a:custGeom>
                <a:avLst/>
                <a:gdLst/>
                <a:ahLst/>
                <a:cxnLst>
                  <a:cxn ang="0">
                    <a:pos x="111" y="30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30"/>
                  </a:cxn>
                </a:cxnLst>
                <a:rect l="0" t="0" r="r" b="b"/>
                <a:pathLst>
                  <a:path w="126" h="127">
                    <a:moveTo>
                      <a:pt x="111" y="30"/>
                    </a:moveTo>
                    <a:cubicBezTo>
                      <a:pt x="111" y="30"/>
                      <a:pt x="51" y="127"/>
                      <a:pt x="0" y="94"/>
                    </a:cubicBezTo>
                    <a:cubicBezTo>
                      <a:pt x="0" y="94"/>
                      <a:pt x="73" y="90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10"/>
                      <a:pt x="111" y="30"/>
                      <a:pt x="111" y="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0" name="íṧ1iḍe"/>
              <p:cNvSpPr/>
              <p:nvPr/>
            </p:nvSpPr>
            <p:spPr bwMode="auto">
              <a:xfrm>
                <a:off x="10477500" y="30861001"/>
                <a:ext cx="769938" cy="1636713"/>
              </a:xfrm>
              <a:custGeom>
                <a:avLst/>
                <a:gdLst/>
                <a:ahLst/>
                <a:cxnLst>
                  <a:cxn ang="0">
                    <a:pos x="25" y="11"/>
                  </a:cxn>
                  <a:cxn ang="0">
                    <a:pos x="71" y="151"/>
                  </a:cxn>
                  <a:cxn ang="0">
                    <a:pos x="37" y="72"/>
                  </a:cxn>
                  <a:cxn ang="0">
                    <a:pos x="40" y="9"/>
                  </a:cxn>
                  <a:cxn ang="0">
                    <a:pos x="25" y="11"/>
                  </a:cxn>
                </a:cxnLst>
                <a:rect l="0" t="0" r="r" b="b"/>
                <a:pathLst>
                  <a:path w="71" h="151">
                    <a:moveTo>
                      <a:pt x="25" y="11"/>
                    </a:moveTo>
                    <a:cubicBezTo>
                      <a:pt x="25" y="11"/>
                      <a:pt x="0" y="110"/>
                      <a:pt x="71" y="151"/>
                    </a:cubicBezTo>
                    <a:cubicBezTo>
                      <a:pt x="71" y="151"/>
                      <a:pt x="30" y="118"/>
                      <a:pt x="37" y="72"/>
                    </a:cubicBezTo>
                    <a:cubicBezTo>
                      <a:pt x="45" y="26"/>
                      <a:pt x="42" y="11"/>
                      <a:pt x="40" y="9"/>
                    </a:cubicBezTo>
                    <a:cubicBezTo>
                      <a:pt x="39" y="6"/>
                      <a:pt x="28" y="0"/>
                      <a:pt x="25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81" name="íṧľîḋe"/>
              <p:cNvSpPr/>
              <p:nvPr/>
            </p:nvSpPr>
            <p:spPr bwMode="auto">
              <a:xfrm>
                <a:off x="9251950" y="31608713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6"/>
                  </a:cxn>
                  <a:cxn ang="0">
                    <a:pos x="38" y="58"/>
                  </a:cxn>
                  <a:cxn ang="0">
                    <a:pos x="57" y="6"/>
                  </a:cxn>
                </a:cxnLst>
                <a:rect l="0" t="0" r="r" b="b"/>
                <a:pathLst>
                  <a:path w="87" h="61">
                    <a:moveTo>
                      <a:pt x="57" y="6"/>
                    </a:moveTo>
                    <a:cubicBezTo>
                      <a:pt x="57" y="6"/>
                      <a:pt x="0" y="54"/>
                      <a:pt x="38" y="58"/>
                    </a:cubicBezTo>
                    <a:cubicBezTo>
                      <a:pt x="76" y="61"/>
                      <a:pt x="87" y="0"/>
                      <a:pt x="57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2" name="ïṡ1íḍê"/>
              <p:cNvSpPr/>
              <p:nvPr/>
            </p:nvSpPr>
            <p:spPr bwMode="auto">
              <a:xfrm>
                <a:off x="10477500" y="31684913"/>
                <a:ext cx="465138" cy="8128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3"/>
                  </a:cxn>
                </a:cxnLst>
                <a:rect l="0" t="0" r="r" b="b"/>
                <a:pathLst>
                  <a:path w="43" h="75">
                    <a:moveTo>
                      <a:pt x="0" y="23"/>
                    </a:moveTo>
                    <a:cubicBezTo>
                      <a:pt x="0" y="23"/>
                      <a:pt x="1" y="51"/>
                      <a:pt x="22" y="63"/>
                    </a:cubicBezTo>
                    <a:cubicBezTo>
                      <a:pt x="43" y="75"/>
                      <a:pt x="36" y="52"/>
                      <a:pt x="26" y="32"/>
                    </a:cubicBezTo>
                    <a:cubicBezTo>
                      <a:pt x="17" y="13"/>
                      <a:pt x="1" y="0"/>
                      <a:pt x="0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3" name="ïṡľíḍe"/>
              <p:cNvSpPr/>
              <p:nvPr/>
            </p:nvSpPr>
            <p:spPr bwMode="auto">
              <a:xfrm>
                <a:off x="7940675" y="31141988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84" name="ïṧliďé"/>
              <p:cNvSpPr/>
              <p:nvPr/>
            </p:nvSpPr>
            <p:spPr bwMode="auto">
              <a:xfrm>
                <a:off x="8201025" y="31445201"/>
                <a:ext cx="422275" cy="1052513"/>
              </a:xfrm>
              <a:custGeom>
                <a:avLst/>
                <a:gdLst/>
                <a:ahLst/>
                <a:cxnLst>
                  <a:cxn ang="0">
                    <a:pos x="34" y="36"/>
                  </a:cxn>
                  <a:cxn ang="0">
                    <a:pos x="20" y="8"/>
                  </a:cxn>
                  <a:cxn ang="0">
                    <a:pos x="19" y="38"/>
                  </a:cxn>
                  <a:cxn ang="0">
                    <a:pos x="13" y="65"/>
                  </a:cxn>
                  <a:cxn ang="0">
                    <a:pos x="26" y="86"/>
                  </a:cxn>
                  <a:cxn ang="0">
                    <a:pos x="34" y="36"/>
                  </a:cxn>
                </a:cxnLst>
                <a:rect l="0" t="0" r="r" b="b"/>
                <a:pathLst>
                  <a:path w="39" h="97">
                    <a:moveTo>
                      <a:pt x="34" y="36"/>
                    </a:moveTo>
                    <a:cubicBezTo>
                      <a:pt x="34" y="36"/>
                      <a:pt x="39" y="0"/>
                      <a:pt x="20" y="8"/>
                    </a:cubicBezTo>
                    <a:cubicBezTo>
                      <a:pt x="0" y="16"/>
                      <a:pt x="7" y="7"/>
                      <a:pt x="19" y="38"/>
                    </a:cubicBezTo>
                    <a:cubicBezTo>
                      <a:pt x="30" y="68"/>
                      <a:pt x="21" y="75"/>
                      <a:pt x="13" y="65"/>
                    </a:cubicBezTo>
                    <a:cubicBezTo>
                      <a:pt x="6" y="55"/>
                      <a:pt x="14" y="97"/>
                      <a:pt x="26" y="86"/>
                    </a:cubicBezTo>
                    <a:cubicBezTo>
                      <a:pt x="38" y="75"/>
                      <a:pt x="35" y="52"/>
                      <a:pt x="34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5" name="ïṧ1ïdè"/>
              <p:cNvSpPr/>
              <p:nvPr/>
            </p:nvSpPr>
            <p:spPr bwMode="auto">
              <a:xfrm>
                <a:off x="8439150" y="28919488"/>
                <a:ext cx="3241675" cy="3719513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0" y="110"/>
                  </a:cxn>
                  <a:cxn ang="0">
                    <a:pos x="74" y="121"/>
                  </a:cxn>
                  <a:cxn ang="0">
                    <a:pos x="27" y="343"/>
                  </a:cxn>
                  <a:cxn ang="0">
                    <a:pos x="16" y="339"/>
                  </a:cxn>
                  <a:cxn ang="0">
                    <a:pos x="10" y="224"/>
                  </a:cxn>
                  <a:cxn ang="0">
                    <a:pos x="71" y="61"/>
                  </a:cxn>
                  <a:cxn ang="0">
                    <a:pos x="290" y="64"/>
                  </a:cxn>
                </a:cxnLst>
                <a:rect l="0" t="0" r="r" b="b"/>
                <a:pathLst>
                  <a:path w="299" h="343">
                    <a:moveTo>
                      <a:pt x="290" y="64"/>
                    </a:moveTo>
                    <a:cubicBezTo>
                      <a:pt x="290" y="64"/>
                      <a:pt x="299" y="122"/>
                      <a:pt x="230" y="110"/>
                    </a:cubicBezTo>
                    <a:cubicBezTo>
                      <a:pt x="161" y="98"/>
                      <a:pt x="89" y="92"/>
                      <a:pt x="74" y="121"/>
                    </a:cubicBezTo>
                    <a:cubicBezTo>
                      <a:pt x="58" y="150"/>
                      <a:pt x="27" y="343"/>
                      <a:pt x="27" y="343"/>
                    </a:cubicBezTo>
                    <a:cubicBezTo>
                      <a:pt x="16" y="339"/>
                      <a:pt x="16" y="339"/>
                      <a:pt x="16" y="339"/>
                    </a:cubicBezTo>
                    <a:cubicBezTo>
                      <a:pt x="16" y="339"/>
                      <a:pt x="20" y="226"/>
                      <a:pt x="10" y="224"/>
                    </a:cubicBezTo>
                    <a:cubicBezTo>
                      <a:pt x="0" y="222"/>
                      <a:pt x="27" y="100"/>
                      <a:pt x="71" y="61"/>
                    </a:cubicBezTo>
                    <a:cubicBezTo>
                      <a:pt x="115" y="23"/>
                      <a:pt x="278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6" name="ïśḷiḓé"/>
              <p:cNvSpPr/>
              <p:nvPr/>
            </p:nvSpPr>
            <p:spPr bwMode="auto">
              <a:xfrm>
                <a:off x="8461375" y="33559751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1"/>
                  </a:cxn>
                  <a:cxn ang="0">
                    <a:pos x="26" y="68"/>
                  </a:cxn>
                  <a:cxn ang="0">
                    <a:pos x="30" y="59"/>
                  </a:cxn>
                  <a:cxn ang="0">
                    <a:pos x="196" y="70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3"/>
                      <a:pt x="71" y="472"/>
                      <a:pt x="0" y="421"/>
                    </a:cubicBezTo>
                    <a:cubicBezTo>
                      <a:pt x="0" y="421"/>
                      <a:pt x="20" y="71"/>
                      <a:pt x="26" y="68"/>
                    </a:cubicBezTo>
                    <a:cubicBezTo>
                      <a:pt x="31" y="64"/>
                      <a:pt x="30" y="59"/>
                      <a:pt x="30" y="59"/>
                    </a:cubicBezTo>
                    <a:cubicBezTo>
                      <a:pt x="110" y="132"/>
                      <a:pt x="196" y="70"/>
                      <a:pt x="196" y="70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80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4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7" name="ís1iḍê"/>
              <p:cNvSpPr/>
              <p:nvPr/>
            </p:nvSpPr>
            <p:spPr bwMode="auto">
              <a:xfrm>
                <a:off x="10683875" y="34318576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7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7"/>
                  </a:cxn>
                </a:cxnLst>
                <a:rect l="0" t="0" r="r" b="b"/>
                <a:pathLst>
                  <a:path w="41" h="360">
                    <a:moveTo>
                      <a:pt x="10" y="187"/>
                    </a:moveTo>
                    <a:cubicBezTo>
                      <a:pt x="17" y="247"/>
                      <a:pt x="5" y="331"/>
                      <a:pt x="0" y="360"/>
                    </a:cubicBezTo>
                    <a:cubicBezTo>
                      <a:pt x="25" y="354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9" y="11"/>
                      <a:pt x="29" y="7"/>
                      <a:pt x="29" y="0"/>
                    </a:cubicBezTo>
                    <a:cubicBezTo>
                      <a:pt x="25" y="19"/>
                      <a:pt x="2" y="119"/>
                      <a:pt x="10" y="187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88" name="ï$lîḓé"/>
              <p:cNvSpPr/>
              <p:nvPr/>
            </p:nvSpPr>
            <p:spPr bwMode="auto">
              <a:xfrm>
                <a:off x="11301413" y="29689426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3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3"/>
                      <a:pt x="20" y="98"/>
                    </a:cubicBezTo>
                    <a:cubicBezTo>
                      <a:pt x="20" y="98"/>
                      <a:pt x="77" y="29"/>
                      <a:pt x="23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89" name="ïSľiḍé"/>
              <p:cNvSpPr/>
              <p:nvPr/>
            </p:nvSpPr>
            <p:spPr bwMode="auto">
              <a:xfrm>
                <a:off x="8937625" y="34329688"/>
                <a:ext cx="1431925" cy="1116013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37" y="74"/>
                  </a:cxn>
                  <a:cxn ang="0">
                    <a:pos x="63" y="27"/>
                  </a:cxn>
                  <a:cxn ang="0">
                    <a:pos x="71" y="28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8"/>
                  </a:cxn>
                  <a:cxn ang="0">
                    <a:pos x="88" y="89"/>
                  </a:cxn>
                  <a:cxn ang="0">
                    <a:pos x="64" y="43"/>
                  </a:cxn>
                  <a:cxn ang="0">
                    <a:pos x="19" y="83"/>
                  </a:cxn>
                  <a:cxn ang="0">
                    <a:pos x="7" y="0"/>
                  </a:cxn>
                  <a:cxn ang="0">
                    <a:pos x="10" y="4"/>
                  </a:cxn>
                </a:cxnLst>
                <a:rect l="0" t="0" r="r" b="b"/>
                <a:pathLst>
                  <a:path w="132" h="103">
                    <a:moveTo>
                      <a:pt x="10" y="4"/>
                    </a:moveTo>
                    <a:cubicBezTo>
                      <a:pt x="10" y="4"/>
                      <a:pt x="15" y="85"/>
                      <a:pt x="37" y="74"/>
                    </a:cubicBezTo>
                    <a:cubicBezTo>
                      <a:pt x="59" y="64"/>
                      <a:pt x="63" y="27"/>
                      <a:pt x="63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8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8"/>
                      <a:pt x="132" y="8"/>
                      <a:pt x="132" y="8"/>
                    </a:cubicBezTo>
                    <a:cubicBezTo>
                      <a:pt x="132" y="8"/>
                      <a:pt x="131" y="89"/>
                      <a:pt x="88" y="89"/>
                    </a:cubicBezTo>
                    <a:cubicBezTo>
                      <a:pt x="44" y="89"/>
                      <a:pt x="64" y="43"/>
                      <a:pt x="64" y="43"/>
                    </a:cubicBezTo>
                    <a:cubicBezTo>
                      <a:pt x="64" y="43"/>
                      <a:pt x="50" y="103"/>
                      <a:pt x="19" y="83"/>
                    </a:cubicBezTo>
                    <a:cubicBezTo>
                      <a:pt x="0" y="71"/>
                      <a:pt x="7" y="0"/>
                      <a:pt x="7" y="0"/>
                    </a:cubicBez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0" name="iśḷîďè"/>
              <p:cNvSpPr/>
              <p:nvPr/>
            </p:nvSpPr>
            <p:spPr bwMode="auto">
              <a:xfrm>
                <a:off x="9436100" y="34621788"/>
                <a:ext cx="2114550" cy="2482850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5"/>
                  </a:cxn>
                  <a:cxn ang="0">
                    <a:pos x="21" y="44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9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9">
                    <a:moveTo>
                      <a:pt x="25" y="0"/>
                    </a:moveTo>
                    <a:cubicBezTo>
                      <a:pt x="21" y="35"/>
                      <a:pt x="21" y="35"/>
                      <a:pt x="21" y="3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9"/>
                      <a:pt x="148" y="229"/>
                      <a:pt x="148" y="229"/>
                    </a:cubicBezTo>
                    <a:cubicBezTo>
                      <a:pt x="148" y="229"/>
                      <a:pt x="0" y="225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91" name="išlîḍ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536" y="277"/>
                  </a:cxn>
                  <a:cxn ang="0">
                    <a:pos x="483" y="194"/>
                  </a:cxn>
                </a:cxnLst>
                <a:rect l="0" t="0" r="r" b="b"/>
                <a:pathLst>
                  <a:path w="539" h="478">
                    <a:moveTo>
                      <a:pt x="483" y="194"/>
                    </a:move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57" y="6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196" y="5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97" y="381"/>
                      <a:pt x="539" y="333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2" name="iṥļîde"/>
              <p:cNvSpPr/>
              <p:nvPr/>
            </p:nvSpPr>
            <p:spPr bwMode="auto">
              <a:xfrm>
                <a:off x="10672763" y="28171776"/>
                <a:ext cx="5842000" cy="5181600"/>
              </a:xfrm>
              <a:custGeom>
                <a:avLst/>
                <a:gdLst/>
                <a:ahLst/>
                <a:cxnLst>
                  <a:cxn ang="0">
                    <a:pos x="254" y="15"/>
                  </a:cxn>
                  <a:cxn ang="0">
                    <a:pos x="255" y="15"/>
                  </a:cxn>
                  <a:cxn ang="0">
                    <a:pos x="318" y="31"/>
                  </a:cxn>
                  <a:cxn ang="0">
                    <a:pos x="325" y="35"/>
                  </a:cxn>
                  <a:cxn ang="0">
                    <a:pos x="332" y="32"/>
                  </a:cxn>
                  <a:cxn ang="0">
                    <a:pos x="375" y="19"/>
                  </a:cxn>
                  <a:cxn ang="0">
                    <a:pos x="377" y="19"/>
                  </a:cxn>
                  <a:cxn ang="0">
                    <a:pos x="454" y="46"/>
                  </a:cxn>
                  <a:cxn ang="0">
                    <a:pos x="490" y="120"/>
                  </a:cxn>
                  <a:cxn ang="0">
                    <a:pos x="472" y="186"/>
                  </a:cxn>
                  <a:cxn ang="0">
                    <a:pos x="464" y="199"/>
                  </a:cxn>
                  <a:cxn ang="0">
                    <a:pos x="477" y="206"/>
                  </a:cxn>
                  <a:cxn ang="0">
                    <a:pos x="509" y="235"/>
                  </a:cxn>
                  <a:cxn ang="0">
                    <a:pos x="522" y="278"/>
                  </a:cxn>
                  <a:cxn ang="0">
                    <a:pos x="501" y="341"/>
                  </a:cxn>
                  <a:cxn ang="0">
                    <a:pos x="441" y="370"/>
                  </a:cxn>
                  <a:cxn ang="0">
                    <a:pos x="440" y="370"/>
                  </a:cxn>
                  <a:cxn ang="0">
                    <a:pos x="412" y="367"/>
                  </a:cxn>
                  <a:cxn ang="0">
                    <a:pos x="396" y="363"/>
                  </a:cxn>
                  <a:cxn ang="0">
                    <a:pos x="395" y="380"/>
                  </a:cxn>
                  <a:cxn ang="0">
                    <a:pos x="314" y="462"/>
                  </a:cxn>
                  <a:cxn ang="0">
                    <a:pos x="270" y="453"/>
                  </a:cxn>
                  <a:cxn ang="0">
                    <a:pos x="237" y="426"/>
                  </a:cxn>
                  <a:cxn ang="0">
                    <a:pos x="228" y="414"/>
                  </a:cxn>
                  <a:cxn ang="0">
                    <a:pos x="217" y="423"/>
                  </a:cxn>
                  <a:cxn ang="0">
                    <a:pos x="153" y="450"/>
                  </a:cxn>
                  <a:cxn ang="0">
                    <a:pos x="75" y="424"/>
                  </a:cxn>
                  <a:cxn ang="0">
                    <a:pos x="38" y="350"/>
                  </a:cxn>
                  <a:cxn ang="0">
                    <a:pos x="45" y="304"/>
                  </a:cxn>
                  <a:cxn ang="0">
                    <a:pos x="48" y="297"/>
                  </a:cxn>
                  <a:cxn ang="0">
                    <a:pos x="43" y="291"/>
                  </a:cxn>
                  <a:cxn ang="0">
                    <a:pos x="19" y="230"/>
                  </a:cxn>
                  <a:cxn ang="0">
                    <a:pos x="44" y="153"/>
                  </a:cxn>
                  <a:cxn ang="0">
                    <a:pos x="117" y="117"/>
                  </a:cxn>
                  <a:cxn ang="0">
                    <a:pos x="141" y="118"/>
                  </a:cxn>
                  <a:cxn ang="0">
                    <a:pos x="154" y="120"/>
                  </a:cxn>
                  <a:cxn ang="0">
                    <a:pos x="156" y="106"/>
                  </a:cxn>
                  <a:cxn ang="0">
                    <a:pos x="188" y="44"/>
                  </a:cxn>
                  <a:cxn ang="0">
                    <a:pos x="254" y="15"/>
                  </a:cxn>
                  <a:cxn ang="0">
                    <a:pos x="254" y="15"/>
                  </a:cxn>
                  <a:cxn ang="0">
                    <a:pos x="253" y="2"/>
                  </a:cxn>
                  <a:cxn ang="0">
                    <a:pos x="143" y="104"/>
                  </a:cxn>
                  <a:cxn ang="0">
                    <a:pos x="116" y="103"/>
                  </a:cxn>
                  <a:cxn ang="0">
                    <a:pos x="5" y="231"/>
                  </a:cxn>
                  <a:cxn ang="0">
                    <a:pos x="32" y="299"/>
                  </a:cxn>
                  <a:cxn ang="0">
                    <a:pos x="25" y="351"/>
                  </a:cxn>
                  <a:cxn ang="0">
                    <a:pos x="154" y="464"/>
                  </a:cxn>
                  <a:cxn ang="0">
                    <a:pos x="226" y="434"/>
                  </a:cxn>
                  <a:cxn ang="0">
                    <a:pos x="315" y="475"/>
                  </a:cxn>
                  <a:cxn ang="0">
                    <a:pos x="409" y="380"/>
                  </a:cxn>
                  <a:cxn ang="0">
                    <a:pos x="441" y="384"/>
                  </a:cxn>
                  <a:cxn ang="0">
                    <a:pos x="442" y="384"/>
                  </a:cxn>
                  <a:cxn ang="0">
                    <a:pos x="536" y="277"/>
                  </a:cxn>
                  <a:cxn ang="0">
                    <a:pos x="483" y="194"/>
                  </a:cxn>
                  <a:cxn ang="0">
                    <a:pos x="504" y="119"/>
                  </a:cxn>
                  <a:cxn ang="0">
                    <a:pos x="376" y="5"/>
                  </a:cxn>
                  <a:cxn ang="0">
                    <a:pos x="374" y="5"/>
                  </a:cxn>
                  <a:cxn ang="0">
                    <a:pos x="325" y="20"/>
                  </a:cxn>
                  <a:cxn ang="0">
                    <a:pos x="254" y="1"/>
                  </a:cxn>
                  <a:cxn ang="0">
                    <a:pos x="253" y="2"/>
                  </a:cxn>
                </a:cxnLst>
                <a:rect l="0" t="0" r="r" b="b"/>
                <a:pathLst>
                  <a:path w="539" h="478">
                    <a:moveTo>
                      <a:pt x="254" y="15"/>
                    </a:moveTo>
                    <a:cubicBezTo>
                      <a:pt x="254" y="15"/>
                      <a:pt x="255" y="15"/>
                      <a:pt x="255" y="15"/>
                    </a:cubicBezTo>
                    <a:cubicBezTo>
                      <a:pt x="277" y="14"/>
                      <a:pt x="299" y="19"/>
                      <a:pt x="318" y="31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32" y="32"/>
                      <a:pt x="332" y="32"/>
                      <a:pt x="332" y="32"/>
                    </a:cubicBezTo>
                    <a:cubicBezTo>
                      <a:pt x="345" y="24"/>
                      <a:pt x="360" y="20"/>
                      <a:pt x="375" y="19"/>
                    </a:cubicBezTo>
                    <a:cubicBezTo>
                      <a:pt x="376" y="19"/>
                      <a:pt x="376" y="19"/>
                      <a:pt x="377" y="19"/>
                    </a:cubicBezTo>
                    <a:cubicBezTo>
                      <a:pt x="405" y="17"/>
                      <a:pt x="433" y="27"/>
                      <a:pt x="454" y="46"/>
                    </a:cubicBezTo>
                    <a:cubicBezTo>
                      <a:pt x="476" y="65"/>
                      <a:pt x="489" y="91"/>
                      <a:pt x="490" y="120"/>
                    </a:cubicBezTo>
                    <a:cubicBezTo>
                      <a:pt x="492" y="144"/>
                      <a:pt x="485" y="167"/>
                      <a:pt x="472" y="186"/>
                    </a:cubicBezTo>
                    <a:cubicBezTo>
                      <a:pt x="464" y="199"/>
                      <a:pt x="464" y="199"/>
                      <a:pt x="464" y="199"/>
                    </a:cubicBezTo>
                    <a:cubicBezTo>
                      <a:pt x="477" y="206"/>
                      <a:pt x="477" y="206"/>
                      <a:pt x="477" y="206"/>
                    </a:cubicBezTo>
                    <a:cubicBezTo>
                      <a:pt x="490" y="213"/>
                      <a:pt x="501" y="223"/>
                      <a:pt x="509" y="235"/>
                    </a:cubicBezTo>
                    <a:cubicBezTo>
                      <a:pt x="517" y="248"/>
                      <a:pt x="522" y="263"/>
                      <a:pt x="522" y="278"/>
                    </a:cubicBezTo>
                    <a:cubicBezTo>
                      <a:pt x="524" y="301"/>
                      <a:pt x="516" y="323"/>
                      <a:pt x="501" y="341"/>
                    </a:cubicBezTo>
                    <a:cubicBezTo>
                      <a:pt x="486" y="358"/>
                      <a:pt x="464" y="369"/>
                      <a:pt x="441" y="370"/>
                    </a:cubicBezTo>
                    <a:cubicBezTo>
                      <a:pt x="441" y="370"/>
                      <a:pt x="441" y="370"/>
                      <a:pt x="440" y="370"/>
                    </a:cubicBezTo>
                    <a:cubicBezTo>
                      <a:pt x="431" y="371"/>
                      <a:pt x="421" y="370"/>
                      <a:pt x="412" y="367"/>
                    </a:cubicBezTo>
                    <a:cubicBezTo>
                      <a:pt x="396" y="363"/>
                      <a:pt x="396" y="363"/>
                      <a:pt x="396" y="363"/>
                    </a:cubicBezTo>
                    <a:cubicBezTo>
                      <a:pt x="395" y="380"/>
                      <a:pt x="395" y="380"/>
                      <a:pt x="395" y="380"/>
                    </a:cubicBezTo>
                    <a:cubicBezTo>
                      <a:pt x="392" y="423"/>
                      <a:pt x="358" y="459"/>
                      <a:pt x="314" y="462"/>
                    </a:cubicBezTo>
                    <a:cubicBezTo>
                      <a:pt x="299" y="463"/>
                      <a:pt x="284" y="460"/>
                      <a:pt x="270" y="453"/>
                    </a:cubicBezTo>
                    <a:cubicBezTo>
                      <a:pt x="257" y="447"/>
                      <a:pt x="245" y="438"/>
                      <a:pt x="237" y="426"/>
                    </a:cubicBezTo>
                    <a:cubicBezTo>
                      <a:pt x="228" y="414"/>
                      <a:pt x="228" y="414"/>
                      <a:pt x="228" y="414"/>
                    </a:cubicBezTo>
                    <a:cubicBezTo>
                      <a:pt x="217" y="423"/>
                      <a:pt x="217" y="423"/>
                      <a:pt x="217" y="423"/>
                    </a:cubicBezTo>
                    <a:cubicBezTo>
                      <a:pt x="199" y="439"/>
                      <a:pt x="177" y="448"/>
                      <a:pt x="153" y="450"/>
                    </a:cubicBezTo>
                    <a:cubicBezTo>
                      <a:pt x="124" y="452"/>
                      <a:pt x="97" y="443"/>
                      <a:pt x="75" y="424"/>
                    </a:cubicBezTo>
                    <a:cubicBezTo>
                      <a:pt x="53" y="405"/>
                      <a:pt x="40" y="379"/>
                      <a:pt x="38" y="350"/>
                    </a:cubicBezTo>
                    <a:cubicBezTo>
                      <a:pt x="37" y="335"/>
                      <a:pt x="39" y="319"/>
                      <a:pt x="45" y="304"/>
                    </a:cubicBezTo>
                    <a:cubicBezTo>
                      <a:pt x="48" y="297"/>
                      <a:pt x="48" y="297"/>
                      <a:pt x="48" y="297"/>
                    </a:cubicBezTo>
                    <a:cubicBezTo>
                      <a:pt x="43" y="291"/>
                      <a:pt x="43" y="291"/>
                      <a:pt x="43" y="291"/>
                    </a:cubicBezTo>
                    <a:cubicBezTo>
                      <a:pt x="29" y="274"/>
                      <a:pt x="20" y="253"/>
                      <a:pt x="19" y="230"/>
                    </a:cubicBezTo>
                    <a:cubicBezTo>
                      <a:pt x="17" y="202"/>
                      <a:pt x="26" y="175"/>
                      <a:pt x="44" y="153"/>
                    </a:cubicBezTo>
                    <a:cubicBezTo>
                      <a:pt x="63" y="132"/>
                      <a:pt x="89" y="119"/>
                      <a:pt x="117" y="117"/>
                    </a:cubicBezTo>
                    <a:cubicBezTo>
                      <a:pt x="125" y="116"/>
                      <a:pt x="133" y="117"/>
                      <a:pt x="141" y="118"/>
                    </a:cubicBezTo>
                    <a:cubicBezTo>
                      <a:pt x="154" y="120"/>
                      <a:pt x="154" y="120"/>
                      <a:pt x="154" y="120"/>
                    </a:cubicBezTo>
                    <a:cubicBezTo>
                      <a:pt x="156" y="106"/>
                      <a:pt x="156" y="106"/>
                      <a:pt x="156" y="106"/>
                    </a:cubicBezTo>
                    <a:cubicBezTo>
                      <a:pt x="159" y="83"/>
                      <a:pt x="171" y="60"/>
                      <a:pt x="188" y="44"/>
                    </a:cubicBezTo>
                    <a:cubicBezTo>
                      <a:pt x="206" y="27"/>
                      <a:pt x="229" y="17"/>
                      <a:pt x="254" y="15"/>
                    </a:cubicBezTo>
                    <a:cubicBezTo>
                      <a:pt x="254" y="15"/>
                      <a:pt x="254" y="15"/>
                      <a:pt x="254" y="15"/>
                    </a:cubicBezTo>
                    <a:moveTo>
                      <a:pt x="253" y="2"/>
                    </a:moveTo>
                    <a:cubicBezTo>
                      <a:pt x="195" y="6"/>
                      <a:pt x="150" y="49"/>
                      <a:pt x="143" y="104"/>
                    </a:cubicBezTo>
                    <a:cubicBezTo>
                      <a:pt x="134" y="103"/>
                      <a:pt x="125" y="103"/>
                      <a:pt x="116" y="103"/>
                    </a:cubicBezTo>
                    <a:cubicBezTo>
                      <a:pt x="50" y="108"/>
                      <a:pt x="0" y="165"/>
                      <a:pt x="5" y="231"/>
                    </a:cubicBezTo>
                    <a:cubicBezTo>
                      <a:pt x="7" y="257"/>
                      <a:pt x="17" y="281"/>
                      <a:pt x="32" y="299"/>
                    </a:cubicBezTo>
                    <a:cubicBezTo>
                      <a:pt x="26" y="315"/>
                      <a:pt x="23" y="333"/>
                      <a:pt x="25" y="351"/>
                    </a:cubicBezTo>
                    <a:cubicBezTo>
                      <a:pt x="29" y="418"/>
                      <a:pt x="87" y="468"/>
                      <a:pt x="154" y="464"/>
                    </a:cubicBezTo>
                    <a:cubicBezTo>
                      <a:pt x="182" y="462"/>
                      <a:pt x="206" y="451"/>
                      <a:pt x="226" y="434"/>
                    </a:cubicBezTo>
                    <a:cubicBezTo>
                      <a:pt x="246" y="461"/>
                      <a:pt x="279" y="478"/>
                      <a:pt x="315" y="475"/>
                    </a:cubicBezTo>
                    <a:cubicBezTo>
                      <a:pt x="366" y="472"/>
                      <a:pt x="406" y="430"/>
                      <a:pt x="409" y="380"/>
                    </a:cubicBezTo>
                    <a:cubicBezTo>
                      <a:pt x="419" y="383"/>
                      <a:pt x="430" y="384"/>
                      <a:pt x="441" y="384"/>
                    </a:cubicBezTo>
                    <a:cubicBezTo>
                      <a:pt x="442" y="384"/>
                      <a:pt x="442" y="384"/>
                      <a:pt x="442" y="384"/>
                    </a:cubicBezTo>
                    <a:cubicBezTo>
                      <a:pt x="497" y="380"/>
                      <a:pt x="539" y="332"/>
                      <a:pt x="536" y="277"/>
                    </a:cubicBezTo>
                    <a:cubicBezTo>
                      <a:pt x="534" y="241"/>
                      <a:pt x="513" y="210"/>
                      <a:pt x="483" y="194"/>
                    </a:cubicBezTo>
                    <a:cubicBezTo>
                      <a:pt x="498" y="173"/>
                      <a:pt x="505" y="147"/>
                      <a:pt x="504" y="119"/>
                    </a:cubicBezTo>
                    <a:cubicBezTo>
                      <a:pt x="500" y="52"/>
                      <a:pt x="443" y="1"/>
                      <a:pt x="376" y="5"/>
                    </a:cubicBezTo>
                    <a:cubicBezTo>
                      <a:pt x="375" y="5"/>
                      <a:pt x="375" y="5"/>
                      <a:pt x="374" y="5"/>
                    </a:cubicBezTo>
                    <a:cubicBezTo>
                      <a:pt x="357" y="7"/>
                      <a:pt x="340" y="12"/>
                      <a:pt x="325" y="20"/>
                    </a:cubicBezTo>
                    <a:cubicBezTo>
                      <a:pt x="305" y="7"/>
                      <a:pt x="280" y="0"/>
                      <a:pt x="254" y="1"/>
                    </a:cubicBezTo>
                    <a:cubicBezTo>
                      <a:pt x="254" y="1"/>
                      <a:pt x="253" y="1"/>
                      <a:pt x="253" y="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93" name="ïšľíḋê"/>
              <p:cNvSpPr/>
              <p:nvPr/>
            </p:nvSpPr>
            <p:spPr bwMode="auto">
              <a:xfrm>
                <a:off x="11930063" y="29136976"/>
                <a:ext cx="1073150" cy="1008063"/>
              </a:xfrm>
              <a:custGeom>
                <a:avLst/>
                <a:gdLst/>
                <a:ahLst/>
                <a:cxnLst>
                  <a:cxn ang="0">
                    <a:pos x="10" y="93"/>
                  </a:cxn>
                  <a:cxn ang="0">
                    <a:pos x="9" y="93"/>
                  </a:cxn>
                  <a:cxn ang="0">
                    <a:pos x="0" y="83"/>
                  </a:cxn>
                  <a:cxn ang="0">
                    <a:pos x="25" y="22"/>
                  </a:cxn>
                  <a:cxn ang="0">
                    <a:pos x="90" y="3"/>
                  </a:cxn>
                  <a:cxn ang="0">
                    <a:pos x="98" y="14"/>
                  </a:cxn>
                  <a:cxn ang="0">
                    <a:pos x="88" y="22"/>
                  </a:cxn>
                  <a:cxn ang="0">
                    <a:pos x="38" y="37"/>
                  </a:cxn>
                  <a:cxn ang="0">
                    <a:pos x="19" y="83"/>
                  </a:cxn>
                  <a:cxn ang="0">
                    <a:pos x="10" y="93"/>
                  </a:cxn>
                </a:cxnLst>
                <a:rect l="0" t="0" r="r" b="b"/>
                <a:pathLst>
                  <a:path w="99" h="93">
                    <a:moveTo>
                      <a:pt x="10" y="93"/>
                    </a:moveTo>
                    <a:cubicBezTo>
                      <a:pt x="10" y="93"/>
                      <a:pt x="10" y="93"/>
                      <a:pt x="9" y="93"/>
                    </a:cubicBezTo>
                    <a:cubicBezTo>
                      <a:pt x="4" y="92"/>
                      <a:pt x="0" y="88"/>
                      <a:pt x="0" y="83"/>
                    </a:cubicBezTo>
                    <a:cubicBezTo>
                      <a:pt x="1" y="57"/>
                      <a:pt x="9" y="36"/>
                      <a:pt x="25" y="22"/>
                    </a:cubicBezTo>
                    <a:cubicBezTo>
                      <a:pt x="52" y="0"/>
                      <a:pt x="88" y="3"/>
                      <a:pt x="90" y="3"/>
                    </a:cubicBezTo>
                    <a:cubicBezTo>
                      <a:pt x="95" y="4"/>
                      <a:pt x="99" y="8"/>
                      <a:pt x="98" y="14"/>
                    </a:cubicBezTo>
                    <a:cubicBezTo>
                      <a:pt x="98" y="19"/>
                      <a:pt x="93" y="23"/>
                      <a:pt x="88" y="22"/>
                    </a:cubicBezTo>
                    <a:cubicBezTo>
                      <a:pt x="87" y="22"/>
                      <a:pt x="58" y="20"/>
                      <a:pt x="38" y="37"/>
                    </a:cubicBezTo>
                    <a:cubicBezTo>
                      <a:pt x="26" y="47"/>
                      <a:pt x="20" y="63"/>
                      <a:pt x="19" y="83"/>
                    </a:cubicBezTo>
                    <a:cubicBezTo>
                      <a:pt x="19" y="88"/>
                      <a:pt x="15" y="92"/>
                      <a:pt x="10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4" name="ísḻíde"/>
              <p:cNvSpPr/>
              <p:nvPr/>
            </p:nvSpPr>
            <p:spPr bwMode="auto">
              <a:xfrm>
                <a:off x="14000163" y="28378151"/>
                <a:ext cx="292100" cy="823913"/>
              </a:xfrm>
              <a:custGeom>
                <a:avLst/>
                <a:gdLst/>
                <a:ahLst/>
                <a:cxnLst>
                  <a:cxn ang="0">
                    <a:pos x="11" y="75"/>
                  </a:cxn>
                  <a:cxn ang="0">
                    <a:pos x="9" y="75"/>
                  </a:cxn>
                  <a:cxn ang="0">
                    <a:pos x="1" y="65"/>
                  </a:cxn>
                  <a:cxn ang="0">
                    <a:pos x="7" y="6"/>
                  </a:cxn>
                  <a:cxn ang="0">
                    <a:pos x="17" y="2"/>
                  </a:cxn>
                  <a:cxn ang="0">
                    <a:pos x="27" y="8"/>
                  </a:cxn>
                  <a:cxn ang="0">
                    <a:pos x="20" y="67"/>
                  </a:cxn>
                  <a:cxn ang="0">
                    <a:pos x="11" y="75"/>
                  </a:cxn>
                </a:cxnLst>
                <a:rect l="0" t="0" r="r" b="b"/>
                <a:pathLst>
                  <a:path w="27" h="76">
                    <a:moveTo>
                      <a:pt x="11" y="75"/>
                    </a:moveTo>
                    <a:cubicBezTo>
                      <a:pt x="10" y="76"/>
                      <a:pt x="10" y="76"/>
                      <a:pt x="9" y="75"/>
                    </a:cubicBezTo>
                    <a:cubicBezTo>
                      <a:pt x="4" y="75"/>
                      <a:pt x="0" y="70"/>
                      <a:pt x="1" y="6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0"/>
                      <a:pt x="11" y="2"/>
                      <a:pt x="17" y="2"/>
                    </a:cubicBezTo>
                    <a:cubicBezTo>
                      <a:pt x="22" y="3"/>
                      <a:pt x="27" y="3"/>
                      <a:pt x="27" y="8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19" y="72"/>
                      <a:pt x="16" y="75"/>
                      <a:pt x="11" y="7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5" name="işḻiḋé"/>
              <p:cNvSpPr/>
              <p:nvPr/>
            </p:nvSpPr>
            <p:spPr bwMode="auto">
              <a:xfrm>
                <a:off x="11007725" y="31121351"/>
                <a:ext cx="727075" cy="388938"/>
              </a:xfrm>
              <a:custGeom>
                <a:avLst/>
                <a:gdLst/>
                <a:ahLst/>
                <a:cxnLst>
                  <a:cxn ang="0">
                    <a:pos x="11" y="36"/>
                  </a:cxn>
                  <a:cxn ang="0">
                    <a:pos x="3" y="33"/>
                  </a:cxn>
                  <a:cxn ang="0">
                    <a:pos x="4" y="19"/>
                  </a:cxn>
                  <a:cxn ang="0">
                    <a:pos x="58" y="6"/>
                  </a:cxn>
                  <a:cxn ang="0">
                    <a:pos x="66" y="18"/>
                  </a:cxn>
                  <a:cxn ang="0">
                    <a:pos x="55" y="25"/>
                  </a:cxn>
                  <a:cxn ang="0">
                    <a:pos x="17" y="33"/>
                  </a:cxn>
                  <a:cxn ang="0">
                    <a:pos x="11" y="36"/>
                  </a:cxn>
                </a:cxnLst>
                <a:rect l="0" t="0" r="r" b="b"/>
                <a:pathLst>
                  <a:path w="67" h="36">
                    <a:moveTo>
                      <a:pt x="11" y="36"/>
                    </a:moveTo>
                    <a:cubicBezTo>
                      <a:pt x="8" y="36"/>
                      <a:pt x="5" y="35"/>
                      <a:pt x="3" y="33"/>
                    </a:cubicBezTo>
                    <a:cubicBezTo>
                      <a:pt x="0" y="29"/>
                      <a:pt x="0" y="23"/>
                      <a:pt x="4" y="19"/>
                    </a:cubicBezTo>
                    <a:cubicBezTo>
                      <a:pt x="5" y="18"/>
                      <a:pt x="25" y="0"/>
                      <a:pt x="58" y="6"/>
                    </a:cubicBezTo>
                    <a:cubicBezTo>
                      <a:pt x="64" y="7"/>
                      <a:pt x="67" y="12"/>
                      <a:pt x="66" y="18"/>
                    </a:cubicBezTo>
                    <a:cubicBezTo>
                      <a:pt x="65" y="23"/>
                      <a:pt x="60" y="26"/>
                      <a:pt x="55" y="25"/>
                    </a:cubicBezTo>
                    <a:cubicBezTo>
                      <a:pt x="31" y="21"/>
                      <a:pt x="17" y="33"/>
                      <a:pt x="17" y="33"/>
                    </a:cubicBezTo>
                    <a:cubicBezTo>
                      <a:pt x="15" y="35"/>
                      <a:pt x="13" y="36"/>
                      <a:pt x="11" y="3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6" name="ïŝlîďè"/>
              <p:cNvSpPr/>
              <p:nvPr/>
            </p:nvSpPr>
            <p:spPr bwMode="auto">
              <a:xfrm>
                <a:off x="11420475" y="30741938"/>
                <a:ext cx="585788" cy="1104900"/>
              </a:xfrm>
              <a:custGeom>
                <a:avLst/>
                <a:gdLst/>
                <a:ahLst/>
                <a:cxnLst>
                  <a:cxn ang="0">
                    <a:pos x="9" y="22"/>
                  </a:cxn>
                  <a:cxn ang="0">
                    <a:pos x="7" y="87"/>
                  </a:cxn>
                  <a:cxn ang="0">
                    <a:pos x="11" y="100"/>
                  </a:cxn>
                  <a:cxn ang="0">
                    <a:pos x="17" y="101"/>
                  </a:cxn>
                  <a:cxn ang="0">
                    <a:pos x="24" y="96"/>
                  </a:cxn>
                  <a:cxn ang="0">
                    <a:pos x="23" y="9"/>
                  </a:cxn>
                  <a:cxn ang="0">
                    <a:pos x="7" y="7"/>
                  </a:cxn>
                  <a:cxn ang="0">
                    <a:pos x="9" y="22"/>
                  </a:cxn>
                </a:cxnLst>
                <a:rect l="0" t="0" r="r" b="b"/>
                <a:pathLst>
                  <a:path w="54" h="102">
                    <a:moveTo>
                      <a:pt x="9" y="22"/>
                    </a:moveTo>
                    <a:cubicBezTo>
                      <a:pt x="9" y="22"/>
                      <a:pt x="30" y="45"/>
                      <a:pt x="7" y="87"/>
                    </a:cubicBezTo>
                    <a:cubicBezTo>
                      <a:pt x="5" y="92"/>
                      <a:pt x="7" y="98"/>
                      <a:pt x="11" y="100"/>
                    </a:cubicBezTo>
                    <a:cubicBezTo>
                      <a:pt x="13" y="101"/>
                      <a:pt x="15" y="102"/>
                      <a:pt x="17" y="101"/>
                    </a:cubicBezTo>
                    <a:cubicBezTo>
                      <a:pt x="20" y="101"/>
                      <a:pt x="23" y="99"/>
                      <a:pt x="24" y="96"/>
                    </a:cubicBezTo>
                    <a:cubicBezTo>
                      <a:pt x="54" y="41"/>
                      <a:pt x="24" y="10"/>
                      <a:pt x="23" y="9"/>
                    </a:cubicBezTo>
                    <a:cubicBezTo>
                      <a:pt x="23" y="9"/>
                      <a:pt x="14" y="0"/>
                      <a:pt x="7" y="7"/>
                    </a:cubicBezTo>
                    <a:cubicBezTo>
                      <a:pt x="0" y="15"/>
                      <a:pt x="8" y="20"/>
                      <a:pt x="9" y="2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7" name="î$ḷiḑè"/>
              <p:cNvSpPr/>
              <p:nvPr/>
            </p:nvSpPr>
            <p:spPr bwMode="auto">
              <a:xfrm>
                <a:off x="13468350" y="29049663"/>
                <a:ext cx="1236663" cy="477838"/>
              </a:xfrm>
              <a:custGeom>
                <a:avLst/>
                <a:gdLst/>
                <a:ahLst/>
                <a:cxnLst>
                  <a:cxn ang="0">
                    <a:pos x="104" y="43"/>
                  </a:cxn>
                  <a:cxn ang="0">
                    <a:pos x="97" y="41"/>
                  </a:cxn>
                  <a:cxn ang="0">
                    <a:pos x="16" y="29"/>
                  </a:cxn>
                  <a:cxn ang="0">
                    <a:pos x="2" y="25"/>
                  </a:cxn>
                  <a:cxn ang="0">
                    <a:pos x="6" y="12"/>
                  </a:cxn>
                  <a:cxn ang="0">
                    <a:pos x="40" y="2"/>
                  </a:cxn>
                  <a:cxn ang="0">
                    <a:pos x="110" y="27"/>
                  </a:cxn>
                  <a:cxn ang="0">
                    <a:pos x="110" y="41"/>
                  </a:cxn>
                  <a:cxn ang="0">
                    <a:pos x="104" y="43"/>
                  </a:cxn>
                </a:cxnLst>
                <a:rect l="0" t="0" r="r" b="b"/>
                <a:pathLst>
                  <a:path w="114" h="44">
                    <a:moveTo>
                      <a:pt x="104" y="43"/>
                    </a:moveTo>
                    <a:cubicBezTo>
                      <a:pt x="101" y="44"/>
                      <a:pt x="99" y="43"/>
                      <a:pt x="97" y="41"/>
                    </a:cubicBezTo>
                    <a:cubicBezTo>
                      <a:pt x="61" y="4"/>
                      <a:pt x="17" y="28"/>
                      <a:pt x="16" y="29"/>
                    </a:cubicBezTo>
                    <a:cubicBezTo>
                      <a:pt x="11" y="32"/>
                      <a:pt x="5" y="30"/>
                      <a:pt x="2" y="25"/>
                    </a:cubicBezTo>
                    <a:cubicBezTo>
                      <a:pt x="0" y="21"/>
                      <a:pt x="1" y="15"/>
                      <a:pt x="6" y="12"/>
                    </a:cubicBezTo>
                    <a:cubicBezTo>
                      <a:pt x="7" y="12"/>
                      <a:pt x="21" y="4"/>
                      <a:pt x="40" y="2"/>
                    </a:cubicBezTo>
                    <a:cubicBezTo>
                      <a:pt x="59" y="0"/>
                      <a:pt x="86" y="2"/>
                      <a:pt x="110" y="27"/>
                    </a:cubicBezTo>
                    <a:cubicBezTo>
                      <a:pt x="114" y="31"/>
                      <a:pt x="114" y="37"/>
                      <a:pt x="110" y="41"/>
                    </a:cubicBezTo>
                    <a:cubicBezTo>
                      <a:pt x="109" y="42"/>
                      <a:pt x="106" y="43"/>
                      <a:pt x="104" y="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8" name="iSḻidè"/>
              <p:cNvSpPr/>
              <p:nvPr/>
            </p:nvSpPr>
            <p:spPr bwMode="auto">
              <a:xfrm>
                <a:off x="15354300" y="29310013"/>
                <a:ext cx="585788" cy="1095375"/>
              </a:xfrm>
              <a:custGeom>
                <a:avLst/>
                <a:gdLst/>
                <a:ahLst/>
                <a:cxnLst>
                  <a:cxn ang="0">
                    <a:pos x="44" y="101"/>
                  </a:cxn>
                  <a:cxn ang="0">
                    <a:pos x="40" y="100"/>
                  </a:cxn>
                  <a:cxn ang="0">
                    <a:pos x="0" y="43"/>
                  </a:cxn>
                  <a:cxn ang="0">
                    <a:pos x="7" y="8"/>
                  </a:cxn>
                  <a:cxn ang="0">
                    <a:pos x="20" y="3"/>
                  </a:cxn>
                  <a:cxn ang="0">
                    <a:pos x="25" y="15"/>
                  </a:cxn>
                  <a:cxn ang="0">
                    <a:pos x="20" y="43"/>
                  </a:cxn>
                  <a:cxn ang="0">
                    <a:pos x="47" y="82"/>
                  </a:cxn>
                  <a:cxn ang="0">
                    <a:pos x="52" y="95"/>
                  </a:cxn>
                  <a:cxn ang="0">
                    <a:pos x="44" y="101"/>
                  </a:cxn>
                </a:cxnLst>
                <a:rect l="0" t="0" r="r" b="b"/>
                <a:pathLst>
                  <a:path w="54" h="101">
                    <a:moveTo>
                      <a:pt x="44" y="101"/>
                    </a:moveTo>
                    <a:cubicBezTo>
                      <a:pt x="43" y="101"/>
                      <a:pt x="41" y="101"/>
                      <a:pt x="40" y="100"/>
                    </a:cubicBezTo>
                    <a:cubicBezTo>
                      <a:pt x="8" y="86"/>
                      <a:pt x="1" y="61"/>
                      <a:pt x="0" y="43"/>
                    </a:cubicBezTo>
                    <a:cubicBezTo>
                      <a:pt x="0" y="24"/>
                      <a:pt x="7" y="8"/>
                      <a:pt x="7" y="8"/>
                    </a:cubicBezTo>
                    <a:cubicBezTo>
                      <a:pt x="9" y="3"/>
                      <a:pt x="15" y="0"/>
                      <a:pt x="20" y="3"/>
                    </a:cubicBezTo>
                    <a:cubicBezTo>
                      <a:pt x="25" y="5"/>
                      <a:pt x="27" y="10"/>
                      <a:pt x="25" y="15"/>
                    </a:cubicBezTo>
                    <a:cubicBezTo>
                      <a:pt x="25" y="16"/>
                      <a:pt x="19" y="28"/>
                      <a:pt x="20" y="43"/>
                    </a:cubicBezTo>
                    <a:cubicBezTo>
                      <a:pt x="20" y="62"/>
                      <a:pt x="29" y="75"/>
                      <a:pt x="47" y="82"/>
                    </a:cubicBezTo>
                    <a:cubicBezTo>
                      <a:pt x="52" y="84"/>
                      <a:pt x="54" y="90"/>
                      <a:pt x="52" y="95"/>
                    </a:cubicBezTo>
                    <a:cubicBezTo>
                      <a:pt x="51" y="99"/>
                      <a:pt x="48" y="101"/>
                      <a:pt x="44" y="10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99" name="iŝḻiḋê"/>
              <p:cNvSpPr/>
              <p:nvPr/>
            </p:nvSpPr>
            <p:spPr bwMode="auto">
              <a:xfrm>
                <a:off x="14541500" y="31586488"/>
                <a:ext cx="639763" cy="758825"/>
              </a:xfrm>
              <a:custGeom>
                <a:avLst/>
                <a:gdLst/>
                <a:ahLst/>
                <a:cxnLst>
                  <a:cxn ang="0">
                    <a:pos x="49" y="69"/>
                  </a:cxn>
                  <a:cxn ang="0">
                    <a:pos x="39" y="63"/>
                  </a:cxn>
                  <a:cxn ang="0">
                    <a:pos x="39" y="63"/>
                  </a:cxn>
                  <a:cxn ang="0">
                    <a:pos x="9" y="20"/>
                  </a:cxn>
                  <a:cxn ang="0">
                    <a:pos x="1" y="9"/>
                  </a:cxn>
                  <a:cxn ang="0">
                    <a:pos x="12" y="1"/>
                  </a:cxn>
                  <a:cxn ang="0">
                    <a:pos x="57" y="57"/>
                  </a:cxn>
                  <a:cxn ang="0">
                    <a:pos x="51" y="69"/>
                  </a:cxn>
                  <a:cxn ang="0">
                    <a:pos x="49" y="69"/>
                  </a:cxn>
                </a:cxnLst>
                <a:rect l="0" t="0" r="r" b="b"/>
                <a:pathLst>
                  <a:path w="59" h="70">
                    <a:moveTo>
                      <a:pt x="49" y="69"/>
                    </a:moveTo>
                    <a:cubicBezTo>
                      <a:pt x="45" y="70"/>
                      <a:pt x="40" y="67"/>
                      <a:pt x="39" y="63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35" y="50"/>
                      <a:pt x="22" y="22"/>
                      <a:pt x="9" y="20"/>
                    </a:cubicBezTo>
                    <a:cubicBezTo>
                      <a:pt x="4" y="19"/>
                      <a:pt x="0" y="14"/>
                      <a:pt x="1" y="9"/>
                    </a:cubicBezTo>
                    <a:cubicBezTo>
                      <a:pt x="2" y="4"/>
                      <a:pt x="7" y="0"/>
                      <a:pt x="12" y="1"/>
                    </a:cubicBezTo>
                    <a:cubicBezTo>
                      <a:pt x="41" y="6"/>
                      <a:pt x="56" y="52"/>
                      <a:pt x="57" y="57"/>
                    </a:cubicBezTo>
                    <a:cubicBezTo>
                      <a:pt x="59" y="62"/>
                      <a:pt x="56" y="67"/>
                      <a:pt x="51" y="69"/>
                    </a:cubicBezTo>
                    <a:cubicBezTo>
                      <a:pt x="50" y="69"/>
                      <a:pt x="50" y="69"/>
                      <a:pt x="49" y="6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0" name="íŝḷiḍé"/>
              <p:cNvSpPr/>
              <p:nvPr/>
            </p:nvSpPr>
            <p:spPr bwMode="auto">
              <a:xfrm>
                <a:off x="13989050" y="31175326"/>
                <a:ext cx="855663" cy="801688"/>
              </a:xfrm>
              <a:custGeom>
                <a:avLst/>
                <a:gdLst/>
                <a:ahLst/>
                <a:cxnLst>
                  <a:cxn ang="0">
                    <a:pos x="17" y="74"/>
                  </a:cxn>
                  <a:cxn ang="0">
                    <a:pos x="9" y="74"/>
                  </a:cxn>
                  <a:cxn ang="0">
                    <a:pos x="0" y="64"/>
                  </a:cxn>
                  <a:cxn ang="0">
                    <a:pos x="10" y="55"/>
                  </a:cxn>
                  <a:cxn ang="0">
                    <a:pos x="50" y="41"/>
                  </a:cxn>
                  <a:cxn ang="0">
                    <a:pos x="58" y="11"/>
                  </a:cxn>
                  <a:cxn ang="0">
                    <a:pos x="67" y="1"/>
                  </a:cxn>
                  <a:cxn ang="0">
                    <a:pos x="67" y="1"/>
                  </a:cxn>
                  <a:cxn ang="0">
                    <a:pos x="77" y="10"/>
                  </a:cxn>
                  <a:cxn ang="0">
                    <a:pos x="64" y="55"/>
                  </a:cxn>
                  <a:cxn ang="0">
                    <a:pos x="17" y="74"/>
                  </a:cxn>
                </a:cxnLst>
                <a:rect l="0" t="0" r="r" b="b"/>
                <a:pathLst>
                  <a:path w="79" h="74">
                    <a:moveTo>
                      <a:pt x="17" y="74"/>
                    </a:moveTo>
                    <a:cubicBezTo>
                      <a:pt x="13" y="74"/>
                      <a:pt x="9" y="74"/>
                      <a:pt x="9" y="74"/>
                    </a:cubicBezTo>
                    <a:cubicBezTo>
                      <a:pt x="4" y="74"/>
                      <a:pt x="0" y="69"/>
                      <a:pt x="0" y="64"/>
                    </a:cubicBezTo>
                    <a:cubicBezTo>
                      <a:pt x="0" y="58"/>
                      <a:pt x="5" y="54"/>
                      <a:pt x="10" y="55"/>
                    </a:cubicBezTo>
                    <a:cubicBezTo>
                      <a:pt x="11" y="55"/>
                      <a:pt x="36" y="55"/>
                      <a:pt x="50" y="41"/>
                    </a:cubicBezTo>
                    <a:cubicBezTo>
                      <a:pt x="56" y="34"/>
                      <a:pt x="59" y="24"/>
                      <a:pt x="58" y="11"/>
                    </a:cubicBezTo>
                    <a:cubicBezTo>
                      <a:pt x="58" y="6"/>
                      <a:pt x="61" y="1"/>
                      <a:pt x="67" y="1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72" y="0"/>
                      <a:pt x="77" y="4"/>
                      <a:pt x="77" y="10"/>
                    </a:cubicBezTo>
                    <a:cubicBezTo>
                      <a:pt x="79" y="28"/>
                      <a:pt x="74" y="44"/>
                      <a:pt x="64" y="55"/>
                    </a:cubicBezTo>
                    <a:cubicBezTo>
                      <a:pt x="50" y="69"/>
                      <a:pt x="29" y="73"/>
                      <a:pt x="17" y="7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1" name="išľiďè"/>
              <p:cNvSpPr/>
              <p:nvPr/>
            </p:nvSpPr>
            <p:spPr bwMode="auto">
              <a:xfrm>
                <a:off x="12352338" y="32172276"/>
                <a:ext cx="1365250" cy="617538"/>
              </a:xfrm>
              <a:custGeom>
                <a:avLst/>
                <a:gdLst/>
                <a:ahLst/>
                <a:cxnLst>
                  <a:cxn ang="0">
                    <a:pos x="79" y="56"/>
                  </a:cxn>
                  <a:cxn ang="0">
                    <a:pos x="30" y="44"/>
                  </a:cxn>
                  <a:cxn ang="0">
                    <a:pos x="2" y="16"/>
                  </a:cxn>
                  <a:cxn ang="0">
                    <a:pos x="6" y="3"/>
                  </a:cxn>
                  <a:cxn ang="0">
                    <a:pos x="19" y="7"/>
                  </a:cxn>
                  <a:cxn ang="0">
                    <a:pos x="111" y="27"/>
                  </a:cxn>
                  <a:cxn ang="0">
                    <a:pos x="124" y="32"/>
                  </a:cxn>
                  <a:cxn ang="0">
                    <a:pos x="119" y="45"/>
                  </a:cxn>
                  <a:cxn ang="0">
                    <a:pos x="79" y="56"/>
                  </a:cxn>
                </a:cxnLst>
                <a:rect l="0" t="0" r="r" b="b"/>
                <a:pathLst>
                  <a:path w="126" h="57">
                    <a:moveTo>
                      <a:pt x="79" y="56"/>
                    </a:moveTo>
                    <a:cubicBezTo>
                      <a:pt x="58" y="57"/>
                      <a:pt x="42" y="51"/>
                      <a:pt x="30" y="44"/>
                    </a:cubicBezTo>
                    <a:cubicBezTo>
                      <a:pt x="11" y="33"/>
                      <a:pt x="3" y="17"/>
                      <a:pt x="2" y="16"/>
                    </a:cubicBezTo>
                    <a:cubicBezTo>
                      <a:pt x="0" y="11"/>
                      <a:pt x="2" y="5"/>
                      <a:pt x="6" y="3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1" y="9"/>
                      <a:pt x="47" y="56"/>
                      <a:pt x="111" y="27"/>
                    </a:cubicBezTo>
                    <a:cubicBezTo>
                      <a:pt x="116" y="25"/>
                      <a:pt x="122" y="27"/>
                      <a:pt x="124" y="32"/>
                    </a:cubicBezTo>
                    <a:cubicBezTo>
                      <a:pt x="126" y="37"/>
                      <a:pt x="124" y="43"/>
                      <a:pt x="119" y="45"/>
                    </a:cubicBezTo>
                    <a:cubicBezTo>
                      <a:pt x="104" y="52"/>
                      <a:pt x="91" y="55"/>
                      <a:pt x="79" y="56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2" name="ïśḻiḓe"/>
              <p:cNvSpPr/>
              <p:nvPr/>
            </p:nvSpPr>
            <p:spPr bwMode="auto">
              <a:xfrm>
                <a:off x="12374563" y="29083001"/>
                <a:ext cx="2763838" cy="2427288"/>
              </a:xfrm>
              <a:custGeom>
                <a:avLst/>
                <a:gdLst/>
                <a:ahLst/>
                <a:cxnLst>
                  <a:cxn ang="0">
                    <a:pos x="14" y="223"/>
                  </a:cxn>
                  <a:cxn ang="0">
                    <a:pos x="4" y="215"/>
                  </a:cxn>
                  <a:cxn ang="0">
                    <a:pos x="15" y="165"/>
                  </a:cxn>
                  <a:cxn ang="0">
                    <a:pos x="67" y="140"/>
                  </a:cxn>
                  <a:cxn ang="0">
                    <a:pos x="110" y="80"/>
                  </a:cxn>
                  <a:cxn ang="0">
                    <a:pos x="180" y="73"/>
                  </a:cxn>
                  <a:cxn ang="0">
                    <a:pos x="182" y="55"/>
                  </a:cxn>
                  <a:cxn ang="0">
                    <a:pos x="241" y="1"/>
                  </a:cxn>
                  <a:cxn ang="0">
                    <a:pos x="253" y="7"/>
                  </a:cxn>
                  <a:cxn ang="0">
                    <a:pos x="247" y="20"/>
                  </a:cxn>
                  <a:cxn ang="0">
                    <a:pos x="201" y="59"/>
                  </a:cxn>
                  <a:cxn ang="0">
                    <a:pos x="201" y="83"/>
                  </a:cxn>
                  <a:cxn ang="0">
                    <a:pos x="207" y="103"/>
                  </a:cxn>
                  <a:cxn ang="0">
                    <a:pos x="188" y="95"/>
                  </a:cxn>
                  <a:cxn ang="0">
                    <a:pos x="119" y="97"/>
                  </a:cxn>
                  <a:cxn ang="0">
                    <a:pos x="84" y="152"/>
                  </a:cxn>
                  <a:cxn ang="0">
                    <a:pos x="82" y="159"/>
                  </a:cxn>
                  <a:cxn ang="0">
                    <a:pos x="75" y="159"/>
                  </a:cxn>
                  <a:cxn ang="0">
                    <a:pos x="30" y="177"/>
                  </a:cxn>
                  <a:cxn ang="0">
                    <a:pos x="23" y="212"/>
                  </a:cxn>
                  <a:cxn ang="0">
                    <a:pos x="15" y="223"/>
                  </a:cxn>
                  <a:cxn ang="0">
                    <a:pos x="14" y="223"/>
                  </a:cxn>
                </a:cxnLst>
                <a:rect l="0" t="0" r="r" b="b"/>
                <a:pathLst>
                  <a:path w="255" h="224">
                    <a:moveTo>
                      <a:pt x="14" y="223"/>
                    </a:moveTo>
                    <a:cubicBezTo>
                      <a:pt x="9" y="224"/>
                      <a:pt x="4" y="220"/>
                      <a:pt x="4" y="215"/>
                    </a:cubicBezTo>
                    <a:cubicBezTo>
                      <a:pt x="0" y="195"/>
                      <a:pt x="4" y="178"/>
                      <a:pt x="15" y="165"/>
                    </a:cubicBezTo>
                    <a:cubicBezTo>
                      <a:pt x="30" y="147"/>
                      <a:pt x="54" y="142"/>
                      <a:pt x="67" y="140"/>
                    </a:cubicBezTo>
                    <a:cubicBezTo>
                      <a:pt x="74" y="111"/>
                      <a:pt x="89" y="91"/>
                      <a:pt x="110" y="80"/>
                    </a:cubicBezTo>
                    <a:cubicBezTo>
                      <a:pt x="135" y="66"/>
                      <a:pt x="163" y="69"/>
                      <a:pt x="180" y="73"/>
                    </a:cubicBezTo>
                    <a:cubicBezTo>
                      <a:pt x="180" y="68"/>
                      <a:pt x="180" y="62"/>
                      <a:pt x="182" y="55"/>
                    </a:cubicBezTo>
                    <a:cubicBezTo>
                      <a:pt x="186" y="38"/>
                      <a:pt x="200" y="16"/>
                      <a:pt x="241" y="1"/>
                    </a:cubicBezTo>
                    <a:cubicBezTo>
                      <a:pt x="246" y="0"/>
                      <a:pt x="251" y="2"/>
                      <a:pt x="253" y="7"/>
                    </a:cubicBezTo>
                    <a:cubicBezTo>
                      <a:pt x="255" y="12"/>
                      <a:pt x="252" y="18"/>
                      <a:pt x="247" y="20"/>
                    </a:cubicBezTo>
                    <a:cubicBezTo>
                      <a:pt x="222" y="29"/>
                      <a:pt x="206" y="42"/>
                      <a:pt x="201" y="59"/>
                    </a:cubicBezTo>
                    <a:cubicBezTo>
                      <a:pt x="197" y="72"/>
                      <a:pt x="200" y="83"/>
                      <a:pt x="201" y="83"/>
                    </a:cubicBezTo>
                    <a:cubicBezTo>
                      <a:pt x="207" y="103"/>
                      <a:pt x="207" y="103"/>
                      <a:pt x="207" y="103"/>
                    </a:cubicBezTo>
                    <a:cubicBezTo>
                      <a:pt x="188" y="95"/>
                      <a:pt x="188" y="95"/>
                      <a:pt x="188" y="95"/>
                    </a:cubicBezTo>
                    <a:cubicBezTo>
                      <a:pt x="187" y="95"/>
                      <a:pt x="149" y="80"/>
                      <a:pt x="119" y="97"/>
                    </a:cubicBezTo>
                    <a:cubicBezTo>
                      <a:pt x="101" y="106"/>
                      <a:pt x="90" y="125"/>
                      <a:pt x="84" y="152"/>
                    </a:cubicBezTo>
                    <a:cubicBezTo>
                      <a:pt x="82" y="159"/>
                      <a:pt x="82" y="159"/>
                      <a:pt x="82" y="159"/>
                    </a:cubicBezTo>
                    <a:cubicBezTo>
                      <a:pt x="75" y="159"/>
                      <a:pt x="75" y="159"/>
                      <a:pt x="75" y="159"/>
                    </a:cubicBezTo>
                    <a:cubicBezTo>
                      <a:pt x="74" y="159"/>
                      <a:pt x="44" y="160"/>
                      <a:pt x="30" y="177"/>
                    </a:cubicBezTo>
                    <a:cubicBezTo>
                      <a:pt x="22" y="186"/>
                      <a:pt x="20" y="197"/>
                      <a:pt x="23" y="212"/>
                    </a:cubicBezTo>
                    <a:cubicBezTo>
                      <a:pt x="24" y="217"/>
                      <a:pt x="20" y="222"/>
                      <a:pt x="15" y="223"/>
                    </a:cubicBezTo>
                    <a:cubicBezTo>
                      <a:pt x="14" y="223"/>
                      <a:pt x="14" y="223"/>
                      <a:pt x="14" y="22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03" name="ï$ļîḍe"/>
              <p:cNvSpPr/>
              <p:nvPr/>
            </p:nvSpPr>
            <p:spPr bwMode="auto">
              <a:xfrm>
                <a:off x="11474450" y="31272163"/>
                <a:ext cx="1149350" cy="617538"/>
              </a:xfrm>
              <a:custGeom>
                <a:avLst/>
                <a:gdLst/>
                <a:ahLst/>
                <a:cxnLst>
                  <a:cxn ang="0">
                    <a:pos x="12" y="57"/>
                  </a:cxn>
                  <a:cxn ang="0">
                    <a:pos x="7" y="55"/>
                  </a:cxn>
                  <a:cxn ang="0">
                    <a:pos x="3" y="42"/>
                  </a:cxn>
                  <a:cxn ang="0">
                    <a:pos x="25" y="19"/>
                  </a:cxn>
                  <a:cxn ang="0">
                    <a:pos x="98" y="6"/>
                  </a:cxn>
                  <a:cxn ang="0">
                    <a:pos x="106" y="17"/>
                  </a:cxn>
                  <a:cxn ang="0">
                    <a:pos x="94" y="25"/>
                  </a:cxn>
                  <a:cxn ang="0">
                    <a:pos x="20" y="51"/>
                  </a:cxn>
                  <a:cxn ang="0">
                    <a:pos x="12" y="57"/>
                  </a:cxn>
                </a:cxnLst>
                <a:rect l="0" t="0" r="r" b="b"/>
                <a:pathLst>
                  <a:path w="106" h="57">
                    <a:moveTo>
                      <a:pt x="12" y="57"/>
                    </a:moveTo>
                    <a:cubicBezTo>
                      <a:pt x="10" y="57"/>
                      <a:pt x="8" y="56"/>
                      <a:pt x="7" y="55"/>
                    </a:cubicBezTo>
                    <a:cubicBezTo>
                      <a:pt x="2" y="53"/>
                      <a:pt x="0" y="47"/>
                      <a:pt x="3" y="42"/>
                    </a:cubicBezTo>
                    <a:cubicBezTo>
                      <a:pt x="3" y="41"/>
                      <a:pt x="10" y="29"/>
                      <a:pt x="25" y="19"/>
                    </a:cubicBezTo>
                    <a:cubicBezTo>
                      <a:pt x="38" y="10"/>
                      <a:pt x="62" y="0"/>
                      <a:pt x="98" y="6"/>
                    </a:cubicBezTo>
                    <a:cubicBezTo>
                      <a:pt x="103" y="7"/>
                      <a:pt x="106" y="12"/>
                      <a:pt x="106" y="17"/>
                    </a:cubicBezTo>
                    <a:cubicBezTo>
                      <a:pt x="105" y="23"/>
                      <a:pt x="100" y="26"/>
                      <a:pt x="94" y="25"/>
                    </a:cubicBezTo>
                    <a:cubicBezTo>
                      <a:pt x="40" y="16"/>
                      <a:pt x="21" y="50"/>
                      <a:pt x="20" y="51"/>
                    </a:cubicBezTo>
                    <a:cubicBezTo>
                      <a:pt x="18" y="54"/>
                      <a:pt x="15" y="56"/>
                      <a:pt x="12" y="5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4" name="išḻídè"/>
              <p:cNvSpPr/>
              <p:nvPr/>
            </p:nvSpPr>
            <p:spPr bwMode="auto">
              <a:xfrm>
                <a:off x="15246350" y="30492701"/>
                <a:ext cx="976313" cy="1560513"/>
              </a:xfrm>
              <a:custGeom>
                <a:avLst/>
                <a:gdLst/>
                <a:ahLst/>
                <a:cxnLst>
                  <a:cxn ang="0">
                    <a:pos x="11" y="144"/>
                  </a:cxn>
                  <a:cxn ang="0">
                    <a:pos x="1" y="136"/>
                  </a:cxn>
                  <a:cxn ang="0">
                    <a:pos x="8" y="124"/>
                  </a:cxn>
                  <a:cxn ang="0">
                    <a:pos x="54" y="93"/>
                  </a:cxn>
                  <a:cxn ang="0">
                    <a:pos x="44" y="16"/>
                  </a:cxn>
                  <a:cxn ang="0">
                    <a:pos x="48" y="3"/>
                  </a:cxn>
                  <a:cxn ang="0">
                    <a:pos x="61" y="7"/>
                  </a:cxn>
                  <a:cxn ang="0">
                    <a:pos x="72" y="101"/>
                  </a:cxn>
                  <a:cxn ang="0">
                    <a:pos x="13" y="143"/>
                  </a:cxn>
                  <a:cxn ang="0">
                    <a:pos x="11" y="144"/>
                  </a:cxn>
                </a:cxnLst>
                <a:rect l="0" t="0" r="r" b="b"/>
                <a:pathLst>
                  <a:path w="90" h="144">
                    <a:moveTo>
                      <a:pt x="11" y="144"/>
                    </a:moveTo>
                    <a:cubicBezTo>
                      <a:pt x="7" y="144"/>
                      <a:pt x="2" y="141"/>
                      <a:pt x="1" y="136"/>
                    </a:cubicBezTo>
                    <a:cubicBezTo>
                      <a:pt x="0" y="131"/>
                      <a:pt x="3" y="126"/>
                      <a:pt x="8" y="124"/>
                    </a:cubicBezTo>
                    <a:cubicBezTo>
                      <a:pt x="32" y="119"/>
                      <a:pt x="47" y="109"/>
                      <a:pt x="54" y="93"/>
                    </a:cubicBezTo>
                    <a:cubicBezTo>
                      <a:pt x="68" y="61"/>
                      <a:pt x="44" y="17"/>
                      <a:pt x="44" y="16"/>
                    </a:cubicBezTo>
                    <a:cubicBezTo>
                      <a:pt x="41" y="11"/>
                      <a:pt x="43" y="6"/>
                      <a:pt x="48" y="3"/>
                    </a:cubicBezTo>
                    <a:cubicBezTo>
                      <a:pt x="52" y="0"/>
                      <a:pt x="58" y="2"/>
                      <a:pt x="61" y="7"/>
                    </a:cubicBezTo>
                    <a:cubicBezTo>
                      <a:pt x="62" y="9"/>
                      <a:pt x="90" y="60"/>
                      <a:pt x="72" y="101"/>
                    </a:cubicBezTo>
                    <a:cubicBezTo>
                      <a:pt x="62" y="122"/>
                      <a:pt x="42" y="137"/>
                      <a:pt x="13" y="143"/>
                    </a:cubicBezTo>
                    <a:cubicBezTo>
                      <a:pt x="12" y="143"/>
                      <a:pt x="12" y="144"/>
                      <a:pt x="11" y="144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105" name="îṧľíde"/>
              <p:cNvSpPr/>
              <p:nvPr/>
            </p:nvSpPr>
            <p:spPr bwMode="auto">
              <a:xfrm>
                <a:off x="11018838" y="29678313"/>
                <a:ext cx="877888" cy="1214438"/>
              </a:xfrm>
              <a:custGeom>
                <a:avLst/>
                <a:gdLst/>
                <a:ahLst/>
                <a:cxnLst>
                  <a:cxn ang="0">
                    <a:pos x="14" y="112"/>
                  </a:cxn>
                  <a:cxn ang="0">
                    <a:pos x="6" y="105"/>
                  </a:cxn>
                  <a:cxn ang="0">
                    <a:pos x="16" y="35"/>
                  </a:cxn>
                  <a:cxn ang="0">
                    <a:pos x="71" y="1"/>
                  </a:cxn>
                  <a:cxn ang="0">
                    <a:pos x="80" y="8"/>
                  </a:cxn>
                  <a:cxn ang="0">
                    <a:pos x="73" y="17"/>
                  </a:cxn>
                  <a:cxn ang="0">
                    <a:pos x="73" y="17"/>
                  </a:cxn>
                  <a:cxn ang="0">
                    <a:pos x="30" y="45"/>
                  </a:cxn>
                  <a:cxn ang="0">
                    <a:pos x="22" y="102"/>
                  </a:cxn>
                  <a:cxn ang="0">
                    <a:pos x="16" y="112"/>
                  </a:cxn>
                  <a:cxn ang="0">
                    <a:pos x="14" y="112"/>
                  </a:cxn>
                </a:cxnLst>
                <a:rect l="0" t="0" r="r" b="b"/>
                <a:pathLst>
                  <a:path w="81" h="112">
                    <a:moveTo>
                      <a:pt x="14" y="112"/>
                    </a:moveTo>
                    <a:cubicBezTo>
                      <a:pt x="10" y="112"/>
                      <a:pt x="6" y="110"/>
                      <a:pt x="6" y="105"/>
                    </a:cubicBezTo>
                    <a:cubicBezTo>
                      <a:pt x="0" y="78"/>
                      <a:pt x="3" y="54"/>
                      <a:pt x="16" y="35"/>
                    </a:cubicBezTo>
                    <a:cubicBezTo>
                      <a:pt x="36" y="7"/>
                      <a:pt x="69" y="1"/>
                      <a:pt x="71" y="1"/>
                    </a:cubicBezTo>
                    <a:cubicBezTo>
                      <a:pt x="75" y="0"/>
                      <a:pt x="80" y="3"/>
                      <a:pt x="80" y="8"/>
                    </a:cubicBezTo>
                    <a:cubicBezTo>
                      <a:pt x="81" y="12"/>
                      <a:pt x="78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45" y="23"/>
                      <a:pt x="30" y="45"/>
                    </a:cubicBezTo>
                    <a:cubicBezTo>
                      <a:pt x="20" y="60"/>
                      <a:pt x="17" y="79"/>
                      <a:pt x="22" y="102"/>
                    </a:cubicBezTo>
                    <a:cubicBezTo>
                      <a:pt x="23" y="107"/>
                      <a:pt x="20" y="111"/>
                      <a:pt x="16" y="112"/>
                    </a:cubicBezTo>
                    <a:cubicBezTo>
                      <a:pt x="15" y="112"/>
                      <a:pt x="15" y="112"/>
                      <a:pt x="14" y="112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6" name="îṥḷíďé"/>
              <p:cNvSpPr/>
              <p:nvPr/>
            </p:nvSpPr>
            <p:spPr bwMode="auto">
              <a:xfrm>
                <a:off x="13696950" y="32378651"/>
                <a:ext cx="1116013" cy="671513"/>
              </a:xfrm>
              <a:custGeom>
                <a:avLst/>
                <a:gdLst/>
                <a:ahLst/>
                <a:cxnLst>
                  <a:cxn ang="0">
                    <a:pos x="40" y="62"/>
                  </a:cxn>
                  <a:cxn ang="0">
                    <a:pos x="8" y="56"/>
                  </a:cxn>
                  <a:cxn ang="0">
                    <a:pos x="2" y="44"/>
                  </a:cxn>
                  <a:cxn ang="0">
                    <a:pos x="15" y="38"/>
                  </a:cxn>
                  <a:cxn ang="0">
                    <a:pos x="83" y="7"/>
                  </a:cxn>
                  <a:cxn ang="0">
                    <a:pos x="96" y="3"/>
                  </a:cxn>
                  <a:cxn ang="0">
                    <a:pos x="101" y="15"/>
                  </a:cxn>
                  <a:cxn ang="0">
                    <a:pos x="78" y="45"/>
                  </a:cxn>
                  <a:cxn ang="0">
                    <a:pos x="40" y="62"/>
                  </a:cxn>
                </a:cxnLst>
                <a:rect l="0" t="0" r="r" b="b"/>
                <a:pathLst>
                  <a:path w="103" h="62">
                    <a:moveTo>
                      <a:pt x="40" y="62"/>
                    </a:moveTo>
                    <a:cubicBezTo>
                      <a:pt x="30" y="62"/>
                      <a:pt x="20" y="61"/>
                      <a:pt x="8" y="56"/>
                    </a:cubicBezTo>
                    <a:cubicBezTo>
                      <a:pt x="3" y="54"/>
                      <a:pt x="0" y="49"/>
                      <a:pt x="2" y="44"/>
                    </a:cubicBezTo>
                    <a:cubicBezTo>
                      <a:pt x="4" y="39"/>
                      <a:pt x="10" y="36"/>
                      <a:pt x="15" y="38"/>
                    </a:cubicBezTo>
                    <a:cubicBezTo>
                      <a:pt x="60" y="56"/>
                      <a:pt x="82" y="9"/>
                      <a:pt x="83" y="7"/>
                    </a:cubicBezTo>
                    <a:cubicBezTo>
                      <a:pt x="85" y="3"/>
                      <a:pt x="91" y="0"/>
                      <a:pt x="96" y="3"/>
                    </a:cubicBezTo>
                    <a:cubicBezTo>
                      <a:pt x="101" y="5"/>
                      <a:pt x="103" y="11"/>
                      <a:pt x="101" y="15"/>
                    </a:cubicBezTo>
                    <a:cubicBezTo>
                      <a:pt x="100" y="16"/>
                      <a:pt x="93" y="32"/>
                      <a:pt x="78" y="45"/>
                    </a:cubicBezTo>
                    <a:cubicBezTo>
                      <a:pt x="69" y="53"/>
                      <a:pt x="56" y="60"/>
                      <a:pt x="40" y="62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7" name="ïşlîḋé"/>
              <p:cNvSpPr/>
              <p:nvPr/>
            </p:nvSpPr>
            <p:spPr bwMode="auto">
              <a:xfrm>
                <a:off x="11279188" y="31954788"/>
                <a:ext cx="1084263" cy="942975"/>
              </a:xfrm>
              <a:custGeom>
                <a:avLst/>
                <a:gdLst/>
                <a:ahLst/>
                <a:cxnLst>
                  <a:cxn ang="0">
                    <a:pos x="93" y="86"/>
                  </a:cxn>
                  <a:cxn ang="0">
                    <a:pos x="93" y="86"/>
                  </a:cxn>
                  <a:cxn ang="0">
                    <a:pos x="20" y="49"/>
                  </a:cxn>
                  <a:cxn ang="0">
                    <a:pos x="1" y="11"/>
                  </a:cxn>
                  <a:cxn ang="0">
                    <a:pos x="6" y="2"/>
                  </a:cxn>
                  <a:cxn ang="0">
                    <a:pos x="16" y="7"/>
                  </a:cxn>
                  <a:cxn ang="0">
                    <a:pos x="33" y="40"/>
                  </a:cxn>
                  <a:cxn ang="0">
                    <a:pos x="93" y="71"/>
                  </a:cxn>
                  <a:cxn ang="0">
                    <a:pos x="100" y="78"/>
                  </a:cxn>
                  <a:cxn ang="0">
                    <a:pos x="93" y="86"/>
                  </a:cxn>
                </a:cxnLst>
                <a:rect l="0" t="0" r="r" b="b"/>
                <a:pathLst>
                  <a:path w="100" h="87">
                    <a:moveTo>
                      <a:pt x="93" y="86"/>
                    </a:moveTo>
                    <a:cubicBezTo>
                      <a:pt x="93" y="86"/>
                      <a:pt x="93" y="86"/>
                      <a:pt x="93" y="86"/>
                    </a:cubicBezTo>
                    <a:cubicBezTo>
                      <a:pt x="63" y="87"/>
                      <a:pt x="38" y="74"/>
                      <a:pt x="20" y="49"/>
                    </a:cubicBezTo>
                    <a:cubicBezTo>
                      <a:pt x="6" y="30"/>
                      <a:pt x="1" y="12"/>
                      <a:pt x="1" y="11"/>
                    </a:cubicBezTo>
                    <a:cubicBezTo>
                      <a:pt x="0" y="7"/>
                      <a:pt x="2" y="3"/>
                      <a:pt x="6" y="2"/>
                    </a:cubicBezTo>
                    <a:cubicBezTo>
                      <a:pt x="11" y="0"/>
                      <a:pt x="15" y="3"/>
                      <a:pt x="16" y="7"/>
                    </a:cubicBezTo>
                    <a:cubicBezTo>
                      <a:pt x="16" y="7"/>
                      <a:pt x="21" y="24"/>
                      <a:pt x="33" y="40"/>
                    </a:cubicBezTo>
                    <a:cubicBezTo>
                      <a:pt x="48" y="60"/>
                      <a:pt x="68" y="71"/>
                      <a:pt x="93" y="71"/>
                    </a:cubicBezTo>
                    <a:cubicBezTo>
                      <a:pt x="97" y="71"/>
                      <a:pt x="100" y="74"/>
                      <a:pt x="100" y="78"/>
                    </a:cubicBezTo>
                    <a:cubicBezTo>
                      <a:pt x="100" y="83"/>
                      <a:pt x="97" y="86"/>
                      <a:pt x="93" y="86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8" name="ísḻïde"/>
              <p:cNvSpPr/>
              <p:nvPr/>
            </p:nvSpPr>
            <p:spPr bwMode="auto">
              <a:xfrm>
                <a:off x="12742863" y="28432126"/>
                <a:ext cx="1104900" cy="617538"/>
              </a:xfrm>
              <a:custGeom>
                <a:avLst/>
                <a:gdLst/>
                <a:ahLst/>
                <a:cxnLst>
                  <a:cxn ang="0">
                    <a:pos x="9" y="57"/>
                  </a:cxn>
                  <a:cxn ang="0">
                    <a:pos x="5" y="56"/>
                  </a:cxn>
                  <a:cxn ang="0">
                    <a:pos x="2" y="45"/>
                  </a:cxn>
                  <a:cxn ang="0">
                    <a:pos x="95" y="9"/>
                  </a:cxn>
                  <a:cxn ang="0">
                    <a:pos x="101" y="18"/>
                  </a:cxn>
                  <a:cxn ang="0">
                    <a:pos x="92" y="25"/>
                  </a:cxn>
                  <a:cxn ang="0">
                    <a:pos x="92" y="25"/>
                  </a:cxn>
                  <a:cxn ang="0">
                    <a:pos x="16" y="53"/>
                  </a:cxn>
                  <a:cxn ang="0">
                    <a:pos x="9" y="57"/>
                  </a:cxn>
                </a:cxnLst>
                <a:rect l="0" t="0" r="r" b="b"/>
                <a:pathLst>
                  <a:path w="102" h="57">
                    <a:moveTo>
                      <a:pt x="9" y="57"/>
                    </a:moveTo>
                    <a:cubicBezTo>
                      <a:pt x="8" y="57"/>
                      <a:pt x="6" y="57"/>
                      <a:pt x="5" y="56"/>
                    </a:cubicBezTo>
                    <a:cubicBezTo>
                      <a:pt x="1" y="54"/>
                      <a:pt x="0" y="49"/>
                      <a:pt x="2" y="45"/>
                    </a:cubicBezTo>
                    <a:cubicBezTo>
                      <a:pt x="26" y="0"/>
                      <a:pt x="92" y="9"/>
                      <a:pt x="95" y="9"/>
                    </a:cubicBezTo>
                    <a:cubicBezTo>
                      <a:pt x="99" y="10"/>
                      <a:pt x="102" y="14"/>
                      <a:pt x="101" y="18"/>
                    </a:cubicBezTo>
                    <a:cubicBezTo>
                      <a:pt x="101" y="23"/>
                      <a:pt x="97" y="26"/>
                      <a:pt x="92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2" y="25"/>
                      <a:pt x="35" y="17"/>
                      <a:pt x="16" y="53"/>
                    </a:cubicBezTo>
                    <a:cubicBezTo>
                      <a:pt x="15" y="55"/>
                      <a:pt x="12" y="57"/>
                      <a:pt x="9" y="5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09" name="iṧlîďé"/>
              <p:cNvSpPr/>
              <p:nvPr/>
            </p:nvSpPr>
            <p:spPr bwMode="auto">
              <a:xfrm>
                <a:off x="12222163" y="29397326"/>
                <a:ext cx="2525713" cy="2438400"/>
              </a:xfrm>
              <a:custGeom>
                <a:avLst/>
                <a:gdLst/>
                <a:ahLst/>
                <a:cxnLst>
                  <a:cxn ang="0">
                    <a:pos x="229" y="213"/>
                  </a:cxn>
                  <a:cxn ang="0">
                    <a:pos x="233" y="204"/>
                  </a:cxn>
                  <a:cxn ang="0">
                    <a:pos x="222" y="196"/>
                  </a:cxn>
                  <a:cxn ang="0">
                    <a:pos x="111" y="88"/>
                  </a:cxn>
                  <a:cxn ang="0">
                    <a:pos x="49" y="9"/>
                  </a:cxn>
                  <a:cxn ang="0">
                    <a:pos x="9" y="4"/>
                  </a:cxn>
                  <a:cxn ang="0">
                    <a:pos x="1" y="15"/>
                  </a:cxn>
                  <a:cxn ang="0">
                    <a:pos x="13" y="23"/>
                  </a:cxn>
                  <a:cxn ang="0">
                    <a:pos x="92" y="94"/>
                  </a:cxn>
                  <a:cxn ang="0">
                    <a:pos x="92" y="94"/>
                  </a:cxn>
                  <a:cxn ang="0">
                    <a:pos x="224" y="215"/>
                  </a:cxn>
                  <a:cxn ang="0">
                    <a:pos x="229" y="213"/>
                  </a:cxn>
                </a:cxnLst>
                <a:rect l="0" t="0" r="r" b="b"/>
                <a:pathLst>
                  <a:path w="233" h="225">
                    <a:moveTo>
                      <a:pt x="229" y="213"/>
                    </a:moveTo>
                    <a:cubicBezTo>
                      <a:pt x="231" y="211"/>
                      <a:pt x="233" y="208"/>
                      <a:pt x="233" y="204"/>
                    </a:cubicBezTo>
                    <a:cubicBezTo>
                      <a:pt x="232" y="199"/>
                      <a:pt x="227" y="195"/>
                      <a:pt x="222" y="196"/>
                    </a:cubicBezTo>
                    <a:cubicBezTo>
                      <a:pt x="152" y="204"/>
                      <a:pt x="112" y="91"/>
                      <a:pt x="111" y="88"/>
                    </a:cubicBezTo>
                    <a:cubicBezTo>
                      <a:pt x="95" y="37"/>
                      <a:pt x="68" y="17"/>
                      <a:pt x="49" y="9"/>
                    </a:cubicBezTo>
                    <a:cubicBezTo>
                      <a:pt x="27" y="0"/>
                      <a:pt x="10" y="3"/>
                      <a:pt x="9" y="4"/>
                    </a:cubicBezTo>
                    <a:cubicBezTo>
                      <a:pt x="4" y="5"/>
                      <a:pt x="0" y="10"/>
                      <a:pt x="1" y="15"/>
                    </a:cubicBezTo>
                    <a:cubicBezTo>
                      <a:pt x="3" y="21"/>
                      <a:pt x="8" y="24"/>
                      <a:pt x="13" y="23"/>
                    </a:cubicBezTo>
                    <a:cubicBezTo>
                      <a:pt x="16" y="22"/>
                      <a:pt x="66" y="13"/>
                      <a:pt x="92" y="94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4" y="100"/>
                      <a:pt x="138" y="225"/>
                      <a:pt x="224" y="215"/>
                    </a:cubicBezTo>
                    <a:cubicBezTo>
                      <a:pt x="226" y="215"/>
                      <a:pt x="227" y="214"/>
                      <a:pt x="229" y="21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110" name="îṧḻïḍe"/>
              <p:cNvSpPr/>
              <p:nvPr/>
            </p:nvSpPr>
            <p:spPr bwMode="auto">
              <a:xfrm>
                <a:off x="14292263" y="30872113"/>
                <a:ext cx="889000" cy="498475"/>
              </a:xfrm>
              <a:custGeom>
                <a:avLst/>
                <a:gdLst/>
                <a:ahLst/>
                <a:cxnLst>
                  <a:cxn ang="0">
                    <a:pos x="61" y="35"/>
                  </a:cxn>
                  <a:cxn ang="0">
                    <a:pos x="80" y="14"/>
                  </a:cxn>
                  <a:cxn ang="0">
                    <a:pos x="77" y="2"/>
                  </a:cxn>
                  <a:cxn ang="0">
                    <a:pos x="66" y="5"/>
                  </a:cxn>
                  <a:cxn ang="0">
                    <a:pos x="39" y="26"/>
                  </a:cxn>
                  <a:cxn ang="0">
                    <a:pos x="15" y="20"/>
                  </a:cxn>
                  <a:cxn ang="0">
                    <a:pos x="3" y="22"/>
                  </a:cxn>
                  <a:cxn ang="0">
                    <a:pos x="4" y="33"/>
                  </a:cxn>
                  <a:cxn ang="0">
                    <a:pos x="42" y="43"/>
                  </a:cxn>
                  <a:cxn ang="0">
                    <a:pos x="61" y="35"/>
                  </a:cxn>
                </a:cxnLst>
                <a:rect l="0" t="0" r="r" b="b"/>
                <a:pathLst>
                  <a:path w="82" h="46">
                    <a:moveTo>
                      <a:pt x="61" y="35"/>
                    </a:moveTo>
                    <a:cubicBezTo>
                      <a:pt x="68" y="30"/>
                      <a:pt x="74" y="23"/>
                      <a:pt x="80" y="14"/>
                    </a:cubicBezTo>
                    <a:cubicBezTo>
                      <a:pt x="82" y="10"/>
                      <a:pt x="81" y="5"/>
                      <a:pt x="77" y="2"/>
                    </a:cubicBezTo>
                    <a:cubicBezTo>
                      <a:pt x="74" y="0"/>
                      <a:pt x="69" y="1"/>
                      <a:pt x="66" y="5"/>
                    </a:cubicBezTo>
                    <a:cubicBezTo>
                      <a:pt x="58" y="17"/>
                      <a:pt x="49" y="25"/>
                      <a:pt x="39" y="26"/>
                    </a:cubicBezTo>
                    <a:cubicBezTo>
                      <a:pt x="26" y="29"/>
                      <a:pt x="15" y="20"/>
                      <a:pt x="15" y="20"/>
                    </a:cubicBezTo>
                    <a:cubicBezTo>
                      <a:pt x="11" y="18"/>
                      <a:pt x="6" y="18"/>
                      <a:pt x="3" y="22"/>
                    </a:cubicBezTo>
                    <a:cubicBezTo>
                      <a:pt x="0" y="25"/>
                      <a:pt x="1" y="31"/>
                      <a:pt x="4" y="33"/>
                    </a:cubicBezTo>
                    <a:cubicBezTo>
                      <a:pt x="5" y="34"/>
                      <a:pt x="21" y="46"/>
                      <a:pt x="42" y="43"/>
                    </a:cubicBezTo>
                    <a:cubicBezTo>
                      <a:pt x="49" y="42"/>
                      <a:pt x="55" y="39"/>
                      <a:pt x="61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1" name="ïṥlïḍè"/>
              <p:cNvSpPr/>
              <p:nvPr/>
            </p:nvSpPr>
            <p:spPr bwMode="auto">
              <a:xfrm>
                <a:off x="12439650" y="31229301"/>
                <a:ext cx="866775" cy="563563"/>
              </a:xfrm>
              <a:custGeom>
                <a:avLst/>
                <a:gdLst/>
                <a:ahLst/>
                <a:cxnLst>
                  <a:cxn ang="0">
                    <a:pos x="76" y="49"/>
                  </a:cxn>
                  <a:cxn ang="0">
                    <a:pos x="78" y="39"/>
                  </a:cxn>
                  <a:cxn ang="0">
                    <a:pos x="6" y="12"/>
                  </a:cxn>
                  <a:cxn ang="0">
                    <a:pos x="2" y="23"/>
                  </a:cxn>
                  <a:cxn ang="0">
                    <a:pos x="13" y="27"/>
                  </a:cxn>
                  <a:cxn ang="0">
                    <a:pos x="13" y="27"/>
                  </a:cxn>
                  <a:cxn ang="0">
                    <a:pos x="63" y="46"/>
                  </a:cxn>
                  <a:cxn ang="0">
                    <a:pos x="74" y="50"/>
                  </a:cxn>
                  <a:cxn ang="0">
                    <a:pos x="76" y="49"/>
                  </a:cxn>
                </a:cxnLst>
                <a:rect l="0" t="0" r="r" b="b"/>
                <a:pathLst>
                  <a:path w="80" h="52">
                    <a:moveTo>
                      <a:pt x="76" y="49"/>
                    </a:moveTo>
                    <a:cubicBezTo>
                      <a:pt x="79" y="47"/>
                      <a:pt x="80" y="42"/>
                      <a:pt x="78" y="39"/>
                    </a:cubicBezTo>
                    <a:cubicBezTo>
                      <a:pt x="60" y="0"/>
                      <a:pt x="23" y="4"/>
                      <a:pt x="6" y="12"/>
                    </a:cubicBezTo>
                    <a:cubicBezTo>
                      <a:pt x="2" y="14"/>
                      <a:pt x="0" y="19"/>
                      <a:pt x="2" y="23"/>
                    </a:cubicBezTo>
                    <a:cubicBezTo>
                      <a:pt x="4" y="27"/>
                      <a:pt x="8" y="29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6" y="26"/>
                      <a:pt x="47" y="13"/>
                      <a:pt x="63" y="46"/>
                    </a:cubicBezTo>
                    <a:cubicBezTo>
                      <a:pt x="65" y="50"/>
                      <a:pt x="70" y="52"/>
                      <a:pt x="74" y="50"/>
                    </a:cubicBezTo>
                    <a:cubicBezTo>
                      <a:pt x="75" y="50"/>
                      <a:pt x="75" y="49"/>
                      <a:pt x="76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2" name="íŝlïďè"/>
              <p:cNvSpPr/>
              <p:nvPr/>
            </p:nvSpPr>
            <p:spPr bwMode="auto">
              <a:xfrm>
                <a:off x="13034963" y="31186438"/>
                <a:ext cx="857250" cy="898525"/>
              </a:xfrm>
              <a:custGeom>
                <a:avLst/>
                <a:gdLst/>
                <a:ahLst/>
                <a:cxnLst>
                  <a:cxn ang="0">
                    <a:pos x="22" y="80"/>
                  </a:cxn>
                  <a:cxn ang="0">
                    <a:pos x="25" y="72"/>
                  </a:cxn>
                  <a:cxn ang="0">
                    <a:pos x="72" y="17"/>
                  </a:cxn>
                  <a:cxn ang="0">
                    <a:pos x="77" y="7"/>
                  </a:cxn>
                  <a:cxn ang="0">
                    <a:pos x="67" y="1"/>
                  </a:cxn>
                  <a:cxn ang="0">
                    <a:pos x="9" y="75"/>
                  </a:cxn>
                  <a:cxn ang="0">
                    <a:pos x="18" y="82"/>
                  </a:cxn>
                  <a:cxn ang="0">
                    <a:pos x="22" y="80"/>
                  </a:cxn>
                </a:cxnLst>
                <a:rect l="0" t="0" r="r" b="b"/>
                <a:pathLst>
                  <a:path w="79" h="83">
                    <a:moveTo>
                      <a:pt x="22" y="80"/>
                    </a:moveTo>
                    <a:cubicBezTo>
                      <a:pt x="24" y="79"/>
                      <a:pt x="26" y="75"/>
                      <a:pt x="25" y="72"/>
                    </a:cubicBezTo>
                    <a:cubicBezTo>
                      <a:pt x="17" y="34"/>
                      <a:pt x="71" y="17"/>
                      <a:pt x="72" y="17"/>
                    </a:cubicBezTo>
                    <a:cubicBezTo>
                      <a:pt x="76" y="16"/>
                      <a:pt x="79" y="11"/>
                      <a:pt x="77" y="7"/>
                    </a:cubicBezTo>
                    <a:cubicBezTo>
                      <a:pt x="76" y="2"/>
                      <a:pt x="72" y="0"/>
                      <a:pt x="67" y="1"/>
                    </a:cubicBezTo>
                    <a:cubicBezTo>
                      <a:pt x="43" y="8"/>
                      <a:pt x="0" y="33"/>
                      <a:pt x="9" y="75"/>
                    </a:cubicBezTo>
                    <a:cubicBezTo>
                      <a:pt x="10" y="80"/>
                      <a:pt x="14" y="83"/>
                      <a:pt x="18" y="82"/>
                    </a:cubicBezTo>
                    <a:cubicBezTo>
                      <a:pt x="20" y="81"/>
                      <a:pt x="21" y="81"/>
                      <a:pt x="22" y="8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3" name="ïṥļiďê"/>
              <p:cNvSpPr/>
              <p:nvPr/>
            </p:nvSpPr>
            <p:spPr bwMode="auto">
              <a:xfrm>
                <a:off x="14714538" y="30600651"/>
                <a:ext cx="846138" cy="877888"/>
              </a:xfrm>
              <a:custGeom>
                <a:avLst/>
                <a:gdLst/>
                <a:ahLst/>
                <a:cxnLst>
                  <a:cxn ang="0">
                    <a:pos x="74" y="79"/>
                  </a:cxn>
                  <a:cxn ang="0">
                    <a:pos x="77" y="71"/>
                  </a:cxn>
                  <a:cxn ang="0">
                    <a:pos x="13" y="2"/>
                  </a:cxn>
                  <a:cxn ang="0">
                    <a:pos x="2" y="6"/>
                  </a:cxn>
                  <a:cxn ang="0">
                    <a:pos x="6" y="17"/>
                  </a:cxn>
                  <a:cxn ang="0">
                    <a:pos x="61" y="73"/>
                  </a:cxn>
                  <a:cxn ang="0">
                    <a:pos x="70" y="80"/>
                  </a:cxn>
                  <a:cxn ang="0">
                    <a:pos x="74" y="79"/>
                  </a:cxn>
                </a:cxnLst>
                <a:rect l="0" t="0" r="r" b="b"/>
                <a:pathLst>
                  <a:path w="78" h="81">
                    <a:moveTo>
                      <a:pt x="74" y="79"/>
                    </a:moveTo>
                    <a:cubicBezTo>
                      <a:pt x="76" y="77"/>
                      <a:pt x="78" y="74"/>
                      <a:pt x="77" y="71"/>
                    </a:cubicBezTo>
                    <a:cubicBezTo>
                      <a:pt x="73" y="28"/>
                      <a:pt x="15" y="3"/>
                      <a:pt x="13" y="2"/>
                    </a:cubicBezTo>
                    <a:cubicBezTo>
                      <a:pt x="9" y="0"/>
                      <a:pt x="4" y="2"/>
                      <a:pt x="2" y="6"/>
                    </a:cubicBezTo>
                    <a:cubicBezTo>
                      <a:pt x="0" y="11"/>
                      <a:pt x="2" y="15"/>
                      <a:pt x="6" y="17"/>
                    </a:cubicBezTo>
                    <a:cubicBezTo>
                      <a:pt x="7" y="18"/>
                      <a:pt x="57" y="39"/>
                      <a:pt x="61" y="73"/>
                    </a:cubicBezTo>
                    <a:cubicBezTo>
                      <a:pt x="61" y="77"/>
                      <a:pt x="65" y="81"/>
                      <a:pt x="70" y="80"/>
                    </a:cubicBezTo>
                    <a:cubicBezTo>
                      <a:pt x="71" y="80"/>
                      <a:pt x="73" y="79"/>
                      <a:pt x="74" y="7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4" name="îŝḷíḋè"/>
              <p:cNvSpPr/>
              <p:nvPr/>
            </p:nvSpPr>
            <p:spPr bwMode="auto">
              <a:xfrm>
                <a:off x="14954250" y="22145626"/>
                <a:ext cx="7543800" cy="6959600"/>
              </a:xfrm>
              <a:custGeom>
                <a:avLst/>
                <a:gdLst/>
                <a:ahLst/>
                <a:cxnLst>
                  <a:cxn ang="0">
                    <a:pos x="124" y="214"/>
                  </a:cxn>
                  <a:cxn ang="0">
                    <a:pos x="189" y="530"/>
                  </a:cxn>
                  <a:cxn ang="0">
                    <a:pos x="471" y="519"/>
                  </a:cxn>
                  <a:cxn ang="0">
                    <a:pos x="531" y="545"/>
                  </a:cxn>
                  <a:cxn ang="0">
                    <a:pos x="570" y="543"/>
                  </a:cxn>
                  <a:cxn ang="0">
                    <a:pos x="628" y="576"/>
                  </a:cxn>
                  <a:cxn ang="0">
                    <a:pos x="651" y="565"/>
                  </a:cxn>
                  <a:cxn ang="0">
                    <a:pos x="685" y="532"/>
                  </a:cxn>
                  <a:cxn ang="0">
                    <a:pos x="696" y="486"/>
                  </a:cxn>
                  <a:cxn ang="0">
                    <a:pos x="694" y="461"/>
                  </a:cxn>
                  <a:cxn ang="0">
                    <a:pos x="635" y="427"/>
                  </a:cxn>
                  <a:cxn ang="0">
                    <a:pos x="617" y="393"/>
                  </a:cxn>
                  <a:cxn ang="0">
                    <a:pos x="564" y="355"/>
                  </a:cxn>
                  <a:cxn ang="0">
                    <a:pos x="428" y="107"/>
                  </a:cxn>
                  <a:cxn ang="0">
                    <a:pos x="124" y="214"/>
                  </a:cxn>
                </a:cxnLst>
                <a:rect l="0" t="0" r="r" b="b"/>
                <a:pathLst>
                  <a:path w="696" h="642">
                    <a:moveTo>
                      <a:pt x="124" y="214"/>
                    </a:moveTo>
                    <a:cubicBezTo>
                      <a:pt x="114" y="231"/>
                      <a:pt x="0" y="424"/>
                      <a:pt x="189" y="530"/>
                    </a:cubicBezTo>
                    <a:cubicBezTo>
                      <a:pt x="385" y="642"/>
                      <a:pt x="444" y="533"/>
                      <a:pt x="471" y="519"/>
                    </a:cubicBezTo>
                    <a:cubicBezTo>
                      <a:pt x="498" y="505"/>
                      <a:pt x="531" y="545"/>
                      <a:pt x="531" y="545"/>
                    </a:cubicBezTo>
                    <a:cubicBezTo>
                      <a:pt x="570" y="543"/>
                      <a:pt x="570" y="543"/>
                      <a:pt x="570" y="543"/>
                    </a:cubicBezTo>
                    <a:cubicBezTo>
                      <a:pt x="628" y="576"/>
                      <a:pt x="628" y="576"/>
                      <a:pt x="628" y="576"/>
                    </a:cubicBezTo>
                    <a:cubicBezTo>
                      <a:pt x="651" y="565"/>
                      <a:pt x="651" y="565"/>
                      <a:pt x="651" y="565"/>
                    </a:cubicBezTo>
                    <a:cubicBezTo>
                      <a:pt x="685" y="532"/>
                      <a:pt x="685" y="532"/>
                      <a:pt x="685" y="532"/>
                    </a:cubicBezTo>
                    <a:cubicBezTo>
                      <a:pt x="696" y="486"/>
                      <a:pt x="696" y="486"/>
                      <a:pt x="696" y="486"/>
                    </a:cubicBezTo>
                    <a:cubicBezTo>
                      <a:pt x="694" y="461"/>
                      <a:pt x="694" y="461"/>
                      <a:pt x="694" y="461"/>
                    </a:cubicBezTo>
                    <a:cubicBezTo>
                      <a:pt x="635" y="427"/>
                      <a:pt x="635" y="427"/>
                      <a:pt x="635" y="427"/>
                    </a:cubicBezTo>
                    <a:cubicBezTo>
                      <a:pt x="617" y="393"/>
                      <a:pt x="617" y="393"/>
                      <a:pt x="617" y="393"/>
                    </a:cubicBezTo>
                    <a:cubicBezTo>
                      <a:pt x="617" y="393"/>
                      <a:pt x="565" y="385"/>
                      <a:pt x="564" y="355"/>
                    </a:cubicBezTo>
                    <a:cubicBezTo>
                      <a:pt x="562" y="325"/>
                      <a:pt x="625" y="218"/>
                      <a:pt x="428" y="107"/>
                    </a:cubicBezTo>
                    <a:cubicBezTo>
                      <a:pt x="240" y="0"/>
                      <a:pt x="133" y="197"/>
                      <a:pt x="124" y="21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15" name="ïşļiḑe"/>
              <p:cNvSpPr/>
              <p:nvPr/>
            </p:nvSpPr>
            <p:spPr bwMode="auto">
              <a:xfrm>
                <a:off x="21739225" y="2699067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5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6" name="ïşľiḑé"/>
              <p:cNvSpPr/>
              <p:nvPr/>
            </p:nvSpPr>
            <p:spPr bwMode="auto">
              <a:xfrm>
                <a:off x="21543963" y="26882726"/>
                <a:ext cx="541338" cy="1398588"/>
              </a:xfrm>
              <a:custGeom>
                <a:avLst/>
                <a:gdLst/>
                <a:ahLst/>
                <a:cxnLst>
                  <a:cxn ang="0">
                    <a:pos x="0" y="129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9"/>
                  </a:cxn>
                </a:cxnLst>
                <a:rect l="0" t="0" r="r" b="b"/>
                <a:pathLst>
                  <a:path w="50" h="129">
                    <a:moveTo>
                      <a:pt x="0" y="129"/>
                    </a:moveTo>
                    <a:cubicBezTo>
                      <a:pt x="0" y="129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1"/>
                      <a:pt x="0" y="12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7" name="îŝḷîḑè"/>
              <p:cNvSpPr/>
              <p:nvPr/>
            </p:nvSpPr>
            <p:spPr bwMode="auto">
              <a:xfrm>
                <a:off x="21348700" y="26773188"/>
                <a:ext cx="541338" cy="1389063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50" y="4"/>
                  </a:cxn>
                  <a:cxn ang="0">
                    <a:pos x="43" y="0"/>
                  </a:cxn>
                  <a:cxn ang="0">
                    <a:pos x="0" y="128"/>
                  </a:cxn>
                </a:cxnLst>
                <a:rect l="0" t="0" r="r" b="b"/>
                <a:pathLst>
                  <a:path w="50" h="128">
                    <a:moveTo>
                      <a:pt x="0" y="128"/>
                    </a:moveTo>
                    <a:cubicBezTo>
                      <a:pt x="0" y="128"/>
                      <a:pt x="32" y="27"/>
                      <a:pt x="50" y="4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9" y="60"/>
                      <a:pt x="0" y="12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18" name="ïṡḻïḓè"/>
              <p:cNvSpPr/>
              <p:nvPr/>
            </p:nvSpPr>
            <p:spPr bwMode="auto">
              <a:xfrm>
                <a:off x="20708938" y="26404888"/>
                <a:ext cx="1084263" cy="1647825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86" y="0"/>
                  </a:cxn>
                  <a:cxn ang="0">
                    <a:pos x="100" y="30"/>
                  </a:cxn>
                  <a:cxn ang="0">
                    <a:pos x="39" y="150"/>
                  </a:cxn>
                  <a:cxn ang="0">
                    <a:pos x="0" y="152"/>
                  </a:cxn>
                </a:cxnLst>
                <a:rect l="0" t="0" r="r" b="b"/>
                <a:pathLst>
                  <a:path w="100" h="152">
                    <a:moveTo>
                      <a:pt x="0" y="152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00" y="30"/>
                      <a:pt x="44" y="94"/>
                      <a:pt x="39" y="150"/>
                    </a:cubicBez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19" name="ïṥḷïḍê"/>
              <p:cNvSpPr/>
              <p:nvPr/>
            </p:nvSpPr>
            <p:spPr bwMode="auto">
              <a:xfrm>
                <a:off x="21847175" y="27251026"/>
                <a:ext cx="606425" cy="1050925"/>
              </a:xfrm>
              <a:custGeom>
                <a:avLst/>
                <a:gdLst/>
                <a:ahLst/>
                <a:cxnLst>
                  <a:cxn ang="0">
                    <a:pos x="0" y="662"/>
                  </a:cxn>
                  <a:cxn ang="0">
                    <a:pos x="376" y="0"/>
                  </a:cxn>
                  <a:cxn ang="0">
                    <a:pos x="382" y="109"/>
                  </a:cxn>
                  <a:cxn ang="0">
                    <a:pos x="321" y="403"/>
                  </a:cxn>
                  <a:cxn ang="0">
                    <a:pos x="96" y="621"/>
                  </a:cxn>
                  <a:cxn ang="0">
                    <a:pos x="0" y="662"/>
                  </a:cxn>
                </a:cxnLst>
                <a:rect l="0" t="0" r="r" b="b"/>
                <a:pathLst>
                  <a:path w="382" h="662">
                    <a:moveTo>
                      <a:pt x="0" y="662"/>
                    </a:moveTo>
                    <a:lnTo>
                      <a:pt x="376" y="0"/>
                    </a:lnTo>
                    <a:lnTo>
                      <a:pt x="382" y="109"/>
                    </a:lnTo>
                    <a:lnTo>
                      <a:pt x="321" y="403"/>
                    </a:lnTo>
                    <a:lnTo>
                      <a:pt x="96" y="621"/>
                    </a:lnTo>
                    <a:lnTo>
                      <a:pt x="0" y="6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0" name="íṣlïďè"/>
              <p:cNvSpPr/>
              <p:nvPr/>
            </p:nvSpPr>
            <p:spPr bwMode="auto">
              <a:xfrm>
                <a:off x="17794288" y="24626888"/>
                <a:ext cx="3282950" cy="2720975"/>
              </a:xfrm>
              <a:custGeom>
                <a:avLst/>
                <a:gdLst/>
                <a:ahLst/>
                <a:cxnLst>
                  <a:cxn ang="0">
                    <a:pos x="111" y="1"/>
                  </a:cxn>
                  <a:cxn ang="0">
                    <a:pos x="106" y="5"/>
                  </a:cxn>
                  <a:cxn ang="0">
                    <a:pos x="103" y="14"/>
                  </a:cxn>
                  <a:cxn ang="0">
                    <a:pos x="116" y="40"/>
                  </a:cxn>
                  <a:cxn ang="0">
                    <a:pos x="110" y="52"/>
                  </a:cxn>
                  <a:cxn ang="0">
                    <a:pos x="106" y="59"/>
                  </a:cxn>
                  <a:cxn ang="0">
                    <a:pos x="82" y="99"/>
                  </a:cxn>
                  <a:cxn ang="0">
                    <a:pos x="76" y="109"/>
                  </a:cxn>
                  <a:cxn ang="0">
                    <a:pos x="70" y="119"/>
                  </a:cxn>
                  <a:cxn ang="0">
                    <a:pos x="48" y="161"/>
                  </a:cxn>
                  <a:cxn ang="0">
                    <a:pos x="45" y="168"/>
                  </a:cxn>
                  <a:cxn ang="0">
                    <a:pos x="37" y="179"/>
                  </a:cxn>
                  <a:cxn ang="0">
                    <a:pos x="8" y="181"/>
                  </a:cxn>
                  <a:cxn ang="0">
                    <a:pos x="2" y="188"/>
                  </a:cxn>
                  <a:cxn ang="0">
                    <a:pos x="1" y="195"/>
                  </a:cxn>
                  <a:cxn ang="0">
                    <a:pos x="4" y="200"/>
                  </a:cxn>
                  <a:cxn ang="0">
                    <a:pos x="39" y="184"/>
                  </a:cxn>
                  <a:cxn ang="0">
                    <a:pos x="62" y="188"/>
                  </a:cxn>
                  <a:cxn ang="0">
                    <a:pos x="202" y="225"/>
                  </a:cxn>
                  <a:cxn ang="0">
                    <a:pos x="282" y="251"/>
                  </a:cxn>
                  <a:cxn ang="0">
                    <a:pos x="284" y="246"/>
                  </a:cxn>
                  <a:cxn ang="0">
                    <a:pos x="156" y="207"/>
                  </a:cxn>
                  <a:cxn ang="0">
                    <a:pos x="63" y="183"/>
                  </a:cxn>
                  <a:cxn ang="0">
                    <a:pos x="43" y="180"/>
                  </a:cxn>
                  <a:cxn ang="0">
                    <a:pos x="49" y="170"/>
                  </a:cxn>
                  <a:cxn ang="0">
                    <a:pos x="52" y="163"/>
                  </a:cxn>
                  <a:cxn ang="0">
                    <a:pos x="68" y="132"/>
                  </a:cxn>
                  <a:cxn ang="0">
                    <a:pos x="70" y="133"/>
                  </a:cxn>
                  <a:cxn ang="0">
                    <a:pos x="80" y="112"/>
                  </a:cxn>
                  <a:cxn ang="0">
                    <a:pos x="93" y="92"/>
                  </a:cxn>
                  <a:cxn ang="0">
                    <a:pos x="92" y="91"/>
                  </a:cxn>
                  <a:cxn ang="0">
                    <a:pos x="110" y="61"/>
                  </a:cxn>
                  <a:cxn ang="0">
                    <a:pos x="114" y="55"/>
                  </a:cxn>
                  <a:cxn ang="0">
                    <a:pos x="119" y="44"/>
                  </a:cxn>
                  <a:cxn ang="0">
                    <a:pos x="133" y="60"/>
                  </a:cxn>
                  <a:cxn ang="0">
                    <a:pos x="300" y="217"/>
                  </a:cxn>
                  <a:cxn ang="0">
                    <a:pos x="303" y="213"/>
                  </a:cxn>
                  <a:cxn ang="0">
                    <a:pos x="303" y="213"/>
                  </a:cxn>
                  <a:cxn ang="0">
                    <a:pos x="204" y="124"/>
                  </a:cxn>
                  <a:cxn ang="0">
                    <a:pos x="136" y="56"/>
                  </a:cxn>
                  <a:cxn ang="0">
                    <a:pos x="121" y="39"/>
                  </a:cxn>
                  <a:cxn ang="0">
                    <a:pos x="117" y="1"/>
                  </a:cxn>
                  <a:cxn ang="0">
                    <a:pos x="111" y="1"/>
                  </a:cxn>
                  <a:cxn ang="0">
                    <a:pos x="22" y="193"/>
                  </a:cxn>
                  <a:cxn ang="0">
                    <a:pos x="7" y="196"/>
                  </a:cxn>
                  <a:cxn ang="0">
                    <a:pos x="6" y="190"/>
                  </a:cxn>
                  <a:cxn ang="0">
                    <a:pos x="11" y="185"/>
                  </a:cxn>
                  <a:cxn ang="0">
                    <a:pos x="34" y="183"/>
                  </a:cxn>
                  <a:cxn ang="0">
                    <a:pos x="22" y="193"/>
                  </a:cxn>
                  <a:cxn ang="0">
                    <a:pos x="120" y="20"/>
                  </a:cxn>
                  <a:cxn ang="0">
                    <a:pos x="118" y="35"/>
                  </a:cxn>
                  <a:cxn ang="0">
                    <a:pos x="107" y="15"/>
                  </a:cxn>
                  <a:cxn ang="0">
                    <a:pos x="110" y="8"/>
                  </a:cxn>
                  <a:cxn ang="0">
                    <a:pos x="115" y="5"/>
                  </a:cxn>
                  <a:cxn ang="0">
                    <a:pos x="120" y="20"/>
                  </a:cxn>
                </a:cxnLst>
                <a:rect l="0" t="0" r="r" b="b"/>
                <a:pathLst>
                  <a:path w="303" h="251">
                    <a:moveTo>
                      <a:pt x="111" y="1"/>
                    </a:moveTo>
                    <a:cubicBezTo>
                      <a:pt x="109" y="1"/>
                      <a:pt x="107" y="3"/>
                      <a:pt x="106" y="5"/>
                    </a:cubicBezTo>
                    <a:cubicBezTo>
                      <a:pt x="104" y="8"/>
                      <a:pt x="103" y="11"/>
                      <a:pt x="103" y="14"/>
                    </a:cubicBezTo>
                    <a:cubicBezTo>
                      <a:pt x="102" y="20"/>
                      <a:pt x="107" y="29"/>
                      <a:pt x="116" y="40"/>
                    </a:cubicBezTo>
                    <a:cubicBezTo>
                      <a:pt x="115" y="44"/>
                      <a:pt x="113" y="48"/>
                      <a:pt x="110" y="52"/>
                    </a:cubicBezTo>
                    <a:cubicBezTo>
                      <a:pt x="109" y="54"/>
                      <a:pt x="108" y="57"/>
                      <a:pt x="106" y="59"/>
                    </a:cubicBezTo>
                    <a:cubicBezTo>
                      <a:pt x="96" y="75"/>
                      <a:pt x="88" y="88"/>
                      <a:pt x="82" y="99"/>
                    </a:cubicBezTo>
                    <a:cubicBezTo>
                      <a:pt x="80" y="103"/>
                      <a:pt x="78" y="106"/>
                      <a:pt x="76" y="109"/>
                    </a:cubicBezTo>
                    <a:cubicBezTo>
                      <a:pt x="74" y="112"/>
                      <a:pt x="72" y="116"/>
                      <a:pt x="70" y="119"/>
                    </a:cubicBezTo>
                    <a:cubicBezTo>
                      <a:pt x="64" y="130"/>
                      <a:pt x="57" y="144"/>
                      <a:pt x="48" y="161"/>
                    </a:cubicBezTo>
                    <a:cubicBezTo>
                      <a:pt x="47" y="164"/>
                      <a:pt x="46" y="166"/>
                      <a:pt x="45" y="168"/>
                    </a:cubicBezTo>
                    <a:cubicBezTo>
                      <a:pt x="43" y="172"/>
                      <a:pt x="40" y="176"/>
                      <a:pt x="37" y="179"/>
                    </a:cubicBezTo>
                    <a:cubicBezTo>
                      <a:pt x="24" y="177"/>
                      <a:pt x="13" y="177"/>
                      <a:pt x="8" y="181"/>
                    </a:cubicBezTo>
                    <a:cubicBezTo>
                      <a:pt x="5" y="183"/>
                      <a:pt x="3" y="186"/>
                      <a:pt x="2" y="188"/>
                    </a:cubicBezTo>
                    <a:cubicBezTo>
                      <a:pt x="1" y="190"/>
                      <a:pt x="0" y="193"/>
                      <a:pt x="1" y="195"/>
                    </a:cubicBezTo>
                    <a:cubicBezTo>
                      <a:pt x="1" y="197"/>
                      <a:pt x="3" y="199"/>
                      <a:pt x="4" y="200"/>
                    </a:cubicBezTo>
                    <a:cubicBezTo>
                      <a:pt x="12" y="204"/>
                      <a:pt x="26" y="200"/>
                      <a:pt x="39" y="184"/>
                    </a:cubicBezTo>
                    <a:cubicBezTo>
                      <a:pt x="46" y="185"/>
                      <a:pt x="54" y="186"/>
                      <a:pt x="62" y="188"/>
                    </a:cubicBezTo>
                    <a:cubicBezTo>
                      <a:pt x="101" y="196"/>
                      <a:pt x="157" y="211"/>
                      <a:pt x="202" y="225"/>
                    </a:cubicBezTo>
                    <a:cubicBezTo>
                      <a:pt x="247" y="239"/>
                      <a:pt x="282" y="251"/>
                      <a:pt x="282" y="251"/>
                    </a:cubicBezTo>
                    <a:cubicBezTo>
                      <a:pt x="284" y="246"/>
                      <a:pt x="284" y="246"/>
                      <a:pt x="284" y="246"/>
                    </a:cubicBezTo>
                    <a:cubicBezTo>
                      <a:pt x="284" y="246"/>
                      <a:pt x="221" y="225"/>
                      <a:pt x="156" y="207"/>
                    </a:cubicBezTo>
                    <a:cubicBezTo>
                      <a:pt x="123" y="197"/>
                      <a:pt x="89" y="188"/>
                      <a:pt x="63" y="183"/>
                    </a:cubicBezTo>
                    <a:cubicBezTo>
                      <a:pt x="55" y="182"/>
                      <a:pt x="49" y="181"/>
                      <a:pt x="43" y="180"/>
                    </a:cubicBezTo>
                    <a:cubicBezTo>
                      <a:pt x="45" y="177"/>
                      <a:pt x="47" y="173"/>
                      <a:pt x="49" y="170"/>
                    </a:cubicBezTo>
                    <a:cubicBezTo>
                      <a:pt x="50" y="168"/>
                      <a:pt x="51" y="166"/>
                      <a:pt x="52" y="163"/>
                    </a:cubicBezTo>
                    <a:cubicBezTo>
                      <a:pt x="58" y="151"/>
                      <a:pt x="64" y="141"/>
                      <a:pt x="68" y="132"/>
                    </a:cubicBezTo>
                    <a:cubicBezTo>
                      <a:pt x="70" y="133"/>
                      <a:pt x="70" y="133"/>
                      <a:pt x="70" y="133"/>
                    </a:cubicBezTo>
                    <a:cubicBezTo>
                      <a:pt x="70" y="133"/>
                      <a:pt x="72" y="126"/>
                      <a:pt x="80" y="112"/>
                    </a:cubicBezTo>
                    <a:cubicBezTo>
                      <a:pt x="88" y="98"/>
                      <a:pt x="93" y="92"/>
                      <a:pt x="93" y="92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97" y="82"/>
                      <a:pt x="103" y="72"/>
                      <a:pt x="110" y="61"/>
                    </a:cubicBezTo>
                    <a:cubicBezTo>
                      <a:pt x="112" y="59"/>
                      <a:pt x="113" y="57"/>
                      <a:pt x="114" y="55"/>
                    </a:cubicBezTo>
                    <a:cubicBezTo>
                      <a:pt x="116" y="51"/>
                      <a:pt x="118" y="48"/>
                      <a:pt x="119" y="44"/>
                    </a:cubicBezTo>
                    <a:cubicBezTo>
                      <a:pt x="123" y="49"/>
                      <a:pt x="128" y="54"/>
                      <a:pt x="133" y="60"/>
                    </a:cubicBezTo>
                    <a:cubicBezTo>
                      <a:pt x="188" y="120"/>
                      <a:pt x="300" y="217"/>
                      <a:pt x="300" y="217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303" y="213"/>
                      <a:pt x="303" y="213"/>
                    </a:cubicBezTo>
                    <a:cubicBezTo>
                      <a:pt x="303" y="213"/>
                      <a:pt x="253" y="170"/>
                      <a:pt x="204" y="124"/>
                    </a:cubicBezTo>
                    <a:cubicBezTo>
                      <a:pt x="179" y="101"/>
                      <a:pt x="154" y="77"/>
                      <a:pt x="136" y="56"/>
                    </a:cubicBezTo>
                    <a:cubicBezTo>
                      <a:pt x="130" y="50"/>
                      <a:pt x="125" y="45"/>
                      <a:pt x="121" y="39"/>
                    </a:cubicBezTo>
                    <a:cubicBezTo>
                      <a:pt x="128" y="19"/>
                      <a:pt x="124" y="6"/>
                      <a:pt x="117" y="1"/>
                    </a:cubicBezTo>
                    <a:cubicBezTo>
                      <a:pt x="115" y="0"/>
                      <a:pt x="113" y="0"/>
                      <a:pt x="111" y="1"/>
                    </a:cubicBezTo>
                    <a:close/>
                    <a:moveTo>
                      <a:pt x="22" y="193"/>
                    </a:moveTo>
                    <a:cubicBezTo>
                      <a:pt x="15" y="197"/>
                      <a:pt x="9" y="197"/>
                      <a:pt x="7" y="196"/>
                    </a:cubicBezTo>
                    <a:cubicBezTo>
                      <a:pt x="5" y="195"/>
                      <a:pt x="4" y="194"/>
                      <a:pt x="6" y="190"/>
                    </a:cubicBezTo>
                    <a:cubicBezTo>
                      <a:pt x="7" y="189"/>
                      <a:pt x="9" y="187"/>
                      <a:pt x="11" y="185"/>
                    </a:cubicBezTo>
                    <a:cubicBezTo>
                      <a:pt x="13" y="182"/>
                      <a:pt x="22" y="182"/>
                      <a:pt x="34" y="183"/>
                    </a:cubicBezTo>
                    <a:cubicBezTo>
                      <a:pt x="30" y="188"/>
                      <a:pt x="26" y="191"/>
                      <a:pt x="22" y="193"/>
                    </a:cubicBezTo>
                    <a:close/>
                    <a:moveTo>
                      <a:pt x="120" y="20"/>
                    </a:moveTo>
                    <a:cubicBezTo>
                      <a:pt x="120" y="24"/>
                      <a:pt x="120" y="29"/>
                      <a:pt x="118" y="35"/>
                    </a:cubicBezTo>
                    <a:cubicBezTo>
                      <a:pt x="111" y="25"/>
                      <a:pt x="107" y="18"/>
                      <a:pt x="107" y="15"/>
                    </a:cubicBezTo>
                    <a:cubicBezTo>
                      <a:pt x="108" y="12"/>
                      <a:pt x="109" y="9"/>
                      <a:pt x="110" y="8"/>
                    </a:cubicBezTo>
                    <a:cubicBezTo>
                      <a:pt x="112" y="4"/>
                      <a:pt x="113" y="4"/>
                      <a:pt x="115" y="5"/>
                    </a:cubicBezTo>
                    <a:cubicBezTo>
                      <a:pt x="117" y="6"/>
                      <a:pt x="120" y="11"/>
                      <a:pt x="120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id="121" name="î$1idê"/>
              <p:cNvSpPr/>
              <p:nvPr/>
            </p:nvSpPr>
            <p:spPr bwMode="auto">
              <a:xfrm>
                <a:off x="16351250" y="23425151"/>
                <a:ext cx="3133725" cy="1993900"/>
              </a:xfrm>
              <a:custGeom>
                <a:avLst/>
                <a:gdLst/>
                <a:ahLst/>
                <a:cxnLst>
                  <a:cxn ang="0">
                    <a:pos x="267" y="47"/>
                  </a:cxn>
                  <a:cxn ang="0">
                    <a:pos x="191" y="34"/>
                  </a:cxn>
                  <a:cxn ang="0">
                    <a:pos x="191" y="34"/>
                  </a:cxn>
                  <a:cxn ang="0">
                    <a:pos x="121" y="68"/>
                  </a:cxn>
                  <a:cxn ang="0">
                    <a:pos x="121" y="68"/>
                  </a:cxn>
                  <a:cxn ang="0">
                    <a:pos x="33" y="167"/>
                  </a:cxn>
                  <a:cxn ang="0">
                    <a:pos x="33" y="167"/>
                  </a:cxn>
                  <a:cxn ang="0">
                    <a:pos x="27" y="175"/>
                  </a:cxn>
                  <a:cxn ang="0">
                    <a:pos x="27" y="175"/>
                  </a:cxn>
                  <a:cxn ang="0">
                    <a:pos x="9" y="180"/>
                  </a:cxn>
                  <a:cxn ang="0">
                    <a:pos x="9" y="180"/>
                  </a:cxn>
                  <a:cxn ang="0">
                    <a:pos x="4" y="161"/>
                  </a:cxn>
                  <a:cxn ang="0">
                    <a:pos x="4" y="161"/>
                  </a:cxn>
                  <a:cxn ang="0">
                    <a:pos x="51" y="97"/>
                  </a:cxn>
                  <a:cxn ang="0">
                    <a:pos x="51" y="97"/>
                  </a:cxn>
                  <a:cxn ang="0">
                    <a:pos x="173" y="10"/>
                  </a:cxn>
                  <a:cxn ang="0">
                    <a:pos x="173" y="10"/>
                  </a:cxn>
                  <a:cxn ang="0">
                    <a:pos x="280" y="23"/>
                  </a:cxn>
                  <a:cxn ang="0">
                    <a:pos x="280" y="23"/>
                  </a:cxn>
                  <a:cxn ang="0">
                    <a:pos x="286" y="41"/>
                  </a:cxn>
                  <a:cxn ang="0">
                    <a:pos x="286" y="41"/>
                  </a:cxn>
                  <a:cxn ang="0">
                    <a:pos x="267" y="47"/>
                  </a:cxn>
                </a:cxnLst>
                <a:rect l="0" t="0" r="r" b="b"/>
                <a:pathLst>
                  <a:path w="289" h="184">
                    <a:moveTo>
                      <a:pt x="267" y="47"/>
                    </a:moveTo>
                    <a:cubicBezTo>
                      <a:pt x="240" y="32"/>
                      <a:pt x="215" y="29"/>
                      <a:pt x="191" y="34"/>
                    </a:cubicBezTo>
                    <a:cubicBezTo>
                      <a:pt x="191" y="34"/>
                      <a:pt x="191" y="34"/>
                      <a:pt x="191" y="34"/>
                    </a:cubicBezTo>
                    <a:cubicBezTo>
                      <a:pt x="166" y="39"/>
                      <a:pt x="143" y="52"/>
                      <a:pt x="121" y="68"/>
                    </a:cubicBezTo>
                    <a:cubicBezTo>
                      <a:pt x="121" y="68"/>
                      <a:pt x="121" y="68"/>
                      <a:pt x="121" y="68"/>
                    </a:cubicBezTo>
                    <a:cubicBezTo>
                      <a:pt x="78" y="101"/>
                      <a:pt x="45" y="148"/>
                      <a:pt x="33" y="167"/>
                    </a:cubicBezTo>
                    <a:cubicBezTo>
                      <a:pt x="33" y="167"/>
                      <a:pt x="33" y="167"/>
                      <a:pt x="33" y="167"/>
                    </a:cubicBezTo>
                    <a:cubicBezTo>
                      <a:pt x="29" y="172"/>
                      <a:pt x="27" y="175"/>
                      <a:pt x="27" y="175"/>
                    </a:cubicBezTo>
                    <a:cubicBezTo>
                      <a:pt x="27" y="175"/>
                      <a:pt x="27" y="175"/>
                      <a:pt x="27" y="175"/>
                    </a:cubicBezTo>
                    <a:cubicBezTo>
                      <a:pt x="24" y="182"/>
                      <a:pt x="15" y="184"/>
                      <a:pt x="9" y="180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2" y="176"/>
                      <a:pt x="0" y="168"/>
                      <a:pt x="4" y="161"/>
                    </a:cubicBezTo>
                    <a:cubicBezTo>
                      <a:pt x="4" y="161"/>
                      <a:pt x="4" y="161"/>
                      <a:pt x="4" y="161"/>
                    </a:cubicBezTo>
                    <a:cubicBezTo>
                      <a:pt x="4" y="161"/>
                      <a:pt x="22" y="131"/>
                      <a:pt x="51" y="97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81" y="63"/>
                      <a:pt x="123" y="25"/>
                      <a:pt x="173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206" y="0"/>
                      <a:pt x="244" y="2"/>
                      <a:pt x="280" y="23"/>
                    </a:cubicBezTo>
                    <a:cubicBezTo>
                      <a:pt x="280" y="23"/>
                      <a:pt x="280" y="23"/>
                      <a:pt x="280" y="23"/>
                    </a:cubicBezTo>
                    <a:cubicBezTo>
                      <a:pt x="287" y="26"/>
                      <a:pt x="289" y="35"/>
                      <a:pt x="286" y="41"/>
                    </a:cubicBezTo>
                    <a:cubicBezTo>
                      <a:pt x="286" y="41"/>
                      <a:pt x="286" y="41"/>
                      <a:pt x="286" y="41"/>
                    </a:cubicBezTo>
                    <a:cubicBezTo>
                      <a:pt x="282" y="48"/>
                      <a:pt x="274" y="50"/>
                      <a:pt x="267" y="47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id="122" name="ïŝḻïḑè"/>
              <p:cNvSpPr/>
              <p:nvPr/>
            </p:nvSpPr>
            <p:spPr bwMode="auto">
              <a:xfrm>
                <a:off x="15994063" y="25765126"/>
                <a:ext cx="563563" cy="565150"/>
              </a:xfrm>
              <a:custGeom>
                <a:avLst/>
                <a:gdLst/>
                <a:ahLst/>
                <a:cxnLst>
                  <a:cxn ang="0">
                    <a:pos x="31" y="3"/>
                  </a:cxn>
                  <a:cxn ang="0">
                    <a:pos x="49" y="32"/>
                  </a:cxn>
                  <a:cxn ang="0">
                    <a:pos x="20" y="49"/>
                  </a:cxn>
                  <a:cxn ang="0">
                    <a:pos x="3" y="20"/>
                  </a:cxn>
                  <a:cxn ang="0">
                    <a:pos x="31" y="3"/>
                  </a:cxn>
                </a:cxnLst>
                <a:rect l="0" t="0" r="r" b="b"/>
                <a:pathLst>
                  <a:path w="52" h="52">
                    <a:moveTo>
                      <a:pt x="31" y="3"/>
                    </a:moveTo>
                    <a:cubicBezTo>
                      <a:pt x="44" y="6"/>
                      <a:pt x="52" y="19"/>
                      <a:pt x="49" y="32"/>
                    </a:cubicBezTo>
                    <a:cubicBezTo>
                      <a:pt x="45" y="44"/>
                      <a:pt x="33" y="52"/>
                      <a:pt x="20" y="49"/>
                    </a:cubicBezTo>
                    <a:cubicBezTo>
                      <a:pt x="7" y="46"/>
                      <a:pt x="0" y="33"/>
                      <a:pt x="3" y="20"/>
                    </a:cubicBezTo>
                    <a:cubicBezTo>
                      <a:pt x="6" y="8"/>
                      <a:pt x="19" y="0"/>
                      <a:pt x="31" y="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3" name="işlíḍê"/>
              <p:cNvSpPr/>
              <p:nvPr/>
            </p:nvSpPr>
            <p:spPr bwMode="auto">
              <a:xfrm>
                <a:off x="12006263" y="32724726"/>
                <a:ext cx="1376363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8" y="19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3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1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3"/>
                      <a:pt x="85" y="53"/>
                    </a:cubicBezTo>
                    <a:cubicBezTo>
                      <a:pt x="79" y="53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4" name="íslide"/>
              <p:cNvSpPr/>
              <p:nvPr/>
            </p:nvSpPr>
            <p:spPr bwMode="auto">
              <a:xfrm>
                <a:off x="8569325" y="33397826"/>
                <a:ext cx="4097338" cy="4140200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8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5" name="íšļîďê"/>
              <p:cNvSpPr/>
              <p:nvPr/>
            </p:nvSpPr>
            <p:spPr bwMode="auto">
              <a:xfrm>
                <a:off x="8656638" y="33397826"/>
                <a:ext cx="4010025" cy="3554413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7"/>
                  </a:cxn>
                  <a:cxn ang="0">
                    <a:pos x="1" y="97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8">
                    <a:moveTo>
                      <a:pt x="337" y="0"/>
                    </a:moveTo>
                    <a:cubicBezTo>
                      <a:pt x="335" y="60"/>
                      <a:pt x="319" y="232"/>
                      <a:pt x="213" y="233"/>
                    </a:cubicBezTo>
                    <a:cubicBezTo>
                      <a:pt x="85" y="234"/>
                      <a:pt x="1" y="97"/>
                      <a:pt x="1" y="97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0" y="102"/>
                      <a:pt x="1" y="108"/>
                      <a:pt x="3" y="117"/>
                    </a:cubicBezTo>
                    <a:cubicBezTo>
                      <a:pt x="3" y="117"/>
                      <a:pt x="200" y="328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6" name="íṧḻíďè"/>
              <p:cNvSpPr/>
              <p:nvPr/>
            </p:nvSpPr>
            <p:spPr bwMode="auto">
              <a:xfrm>
                <a:off x="15908338" y="39163626"/>
                <a:ext cx="909638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7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4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7" name="iŝľiďe"/>
              <p:cNvSpPr/>
              <p:nvPr/>
            </p:nvSpPr>
            <p:spPr bwMode="auto">
              <a:xfrm>
                <a:off x="21218525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9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6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28" name="íS1îďè"/>
              <p:cNvSpPr/>
              <p:nvPr/>
            </p:nvSpPr>
            <p:spPr bwMode="auto">
              <a:xfrm>
                <a:off x="16557625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6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80"/>
                      <a:pt x="245" y="147"/>
                      <a:pt x="245" y="147"/>
                    </a:cubicBezTo>
                    <a:cubicBezTo>
                      <a:pt x="326" y="161"/>
                      <a:pt x="396" y="117"/>
                      <a:pt x="396" y="117"/>
                    </a:cubicBezTo>
                    <a:cubicBezTo>
                      <a:pt x="396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496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29" name="îšlíḋé"/>
              <p:cNvSpPr/>
              <p:nvPr/>
            </p:nvSpPr>
            <p:spPr bwMode="auto">
              <a:xfrm>
                <a:off x="21196300" y="27890788"/>
                <a:ext cx="1377950" cy="704850"/>
              </a:xfrm>
              <a:custGeom>
                <a:avLst/>
                <a:gdLst/>
                <a:ahLst/>
                <a:cxnLst>
                  <a:cxn ang="0">
                    <a:pos x="2" y="65"/>
                  </a:cxn>
                  <a:cxn ang="0">
                    <a:pos x="46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9"/>
                  </a:cxn>
                  <a:cxn ang="0">
                    <a:pos x="125" y="10"/>
                  </a:cxn>
                  <a:cxn ang="0">
                    <a:pos x="125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7"/>
                  </a:cxn>
                  <a:cxn ang="0">
                    <a:pos x="86" y="36"/>
                  </a:cxn>
                  <a:cxn ang="0">
                    <a:pos x="105" y="41"/>
                  </a:cxn>
                  <a:cxn ang="0">
                    <a:pos x="102" y="47"/>
                  </a:cxn>
                  <a:cxn ang="0">
                    <a:pos x="78" y="40"/>
                  </a:cxn>
                  <a:cxn ang="0">
                    <a:pos x="87" y="49"/>
                  </a:cxn>
                  <a:cxn ang="0">
                    <a:pos x="84" y="52"/>
                  </a:cxn>
                  <a:cxn ang="0">
                    <a:pos x="66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5">
                    <a:moveTo>
                      <a:pt x="2" y="65"/>
                    </a:moveTo>
                    <a:cubicBezTo>
                      <a:pt x="2" y="65"/>
                      <a:pt x="21" y="20"/>
                      <a:pt x="46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92" y="22"/>
                      <a:pt x="125" y="10"/>
                    </a:cubicBezTo>
                    <a:cubicBezTo>
                      <a:pt x="125" y="10"/>
                      <a:pt x="127" y="15"/>
                      <a:pt x="125" y="18"/>
                    </a:cubicBezTo>
                    <a:cubicBezTo>
                      <a:pt x="124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7"/>
                      <a:pt x="115" y="37"/>
                    </a:cubicBezTo>
                    <a:cubicBezTo>
                      <a:pt x="110" y="37"/>
                      <a:pt x="86" y="36"/>
                      <a:pt x="86" y="36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7"/>
                      <a:pt x="102" y="47"/>
                    </a:cubicBezTo>
                    <a:cubicBezTo>
                      <a:pt x="95" y="47"/>
                      <a:pt x="78" y="40"/>
                      <a:pt x="78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4" y="52"/>
                    </a:cubicBezTo>
                    <a:cubicBezTo>
                      <a:pt x="78" y="52"/>
                      <a:pt x="66" y="42"/>
                      <a:pt x="66" y="42"/>
                    </a:cubicBezTo>
                    <a:cubicBezTo>
                      <a:pt x="66" y="42"/>
                      <a:pt x="34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0" name="iṩ1iďe"/>
              <p:cNvSpPr/>
              <p:nvPr/>
            </p:nvSpPr>
            <p:spPr bwMode="auto">
              <a:xfrm>
                <a:off x="20373975" y="28519438"/>
                <a:ext cx="1147763" cy="5711825"/>
              </a:xfrm>
              <a:custGeom>
                <a:avLst/>
                <a:gdLst/>
                <a:ahLst/>
                <a:cxnLst>
                  <a:cxn ang="0">
                    <a:pos x="211" y="3598"/>
                  </a:cxn>
                  <a:cxn ang="0">
                    <a:pos x="218" y="3564"/>
                  </a:cxn>
                  <a:cxn ang="0">
                    <a:pos x="723" y="7"/>
                  </a:cxn>
                  <a:cxn ang="0">
                    <a:pos x="525" y="0"/>
                  </a:cxn>
                  <a:cxn ang="0">
                    <a:pos x="0" y="3503"/>
                  </a:cxn>
                  <a:cxn ang="0">
                    <a:pos x="211" y="3598"/>
                  </a:cxn>
                </a:cxnLst>
                <a:rect l="0" t="0" r="r" b="b"/>
                <a:pathLst>
                  <a:path w="723" h="3598">
                    <a:moveTo>
                      <a:pt x="211" y="3598"/>
                    </a:moveTo>
                    <a:lnTo>
                      <a:pt x="218" y="3564"/>
                    </a:lnTo>
                    <a:lnTo>
                      <a:pt x="723" y="7"/>
                    </a:lnTo>
                    <a:lnTo>
                      <a:pt x="525" y="0"/>
                    </a:lnTo>
                    <a:lnTo>
                      <a:pt x="0" y="3503"/>
                    </a:lnTo>
                    <a:lnTo>
                      <a:pt x="211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31" name="i$ḻiḑé"/>
              <p:cNvSpPr/>
              <p:nvPr/>
            </p:nvSpPr>
            <p:spPr bwMode="auto">
              <a:xfrm>
                <a:off x="16276638" y="27316113"/>
                <a:ext cx="1169988" cy="942975"/>
              </a:xfrm>
              <a:custGeom>
                <a:avLst/>
                <a:gdLst/>
                <a:ahLst/>
                <a:cxnLst>
                  <a:cxn ang="0">
                    <a:pos x="105" y="87"/>
                  </a:cxn>
                  <a:cxn ang="0">
                    <a:pos x="78" y="22"/>
                  </a:cxn>
                  <a:cxn ang="0">
                    <a:pos x="45" y="2"/>
                  </a:cxn>
                  <a:cxn ang="0">
                    <a:pos x="41" y="7"/>
                  </a:cxn>
                  <a:cxn ang="0">
                    <a:pos x="75" y="3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33" y="28"/>
                  </a:cxn>
                  <a:cxn ang="0">
                    <a:pos x="3" y="19"/>
                  </a:cxn>
                  <a:cxn ang="0">
                    <a:pos x="5" y="28"/>
                  </a:cxn>
                  <a:cxn ang="0">
                    <a:pos x="33" y="36"/>
                  </a:cxn>
                  <a:cxn ang="0">
                    <a:pos x="14" y="35"/>
                  </a:cxn>
                  <a:cxn ang="0">
                    <a:pos x="15" y="42"/>
                  </a:cxn>
                  <a:cxn ang="0">
                    <a:pos x="39" y="42"/>
                  </a:cxn>
                  <a:cxn ang="0">
                    <a:pos x="28" y="48"/>
                  </a:cxn>
                  <a:cxn ang="0">
                    <a:pos x="30" y="52"/>
                  </a:cxn>
                  <a:cxn ang="0">
                    <a:pos x="50" y="47"/>
                  </a:cxn>
                  <a:cxn ang="0">
                    <a:pos x="84" y="80"/>
                  </a:cxn>
                  <a:cxn ang="0">
                    <a:pos x="108" y="87"/>
                  </a:cxn>
                </a:cxnLst>
                <a:rect l="0" t="0" r="r" b="b"/>
                <a:pathLst>
                  <a:path w="108" h="87">
                    <a:moveTo>
                      <a:pt x="105" y="87"/>
                    </a:moveTo>
                    <a:cubicBezTo>
                      <a:pt x="105" y="87"/>
                      <a:pt x="100" y="40"/>
                      <a:pt x="78" y="22"/>
                    </a:cubicBezTo>
                    <a:cubicBezTo>
                      <a:pt x="57" y="5"/>
                      <a:pt x="45" y="2"/>
                      <a:pt x="45" y="2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75" y="30"/>
                      <a:pt x="75" y="30"/>
                      <a:pt x="75" y="30"/>
                    </a:cubicBezTo>
                    <a:cubicBezTo>
                      <a:pt x="75" y="30"/>
                      <a:pt x="31" y="21"/>
                      <a:pt x="2" y="0"/>
                    </a:cubicBezTo>
                    <a:cubicBezTo>
                      <a:pt x="2" y="0"/>
                      <a:pt x="0" y="5"/>
                      <a:pt x="0" y="8"/>
                    </a:cubicBezTo>
                    <a:cubicBezTo>
                      <a:pt x="0" y="11"/>
                      <a:pt x="33" y="28"/>
                      <a:pt x="33" y="2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0" y="27"/>
                      <a:pt x="5" y="28"/>
                    </a:cubicBezTo>
                    <a:cubicBezTo>
                      <a:pt x="9" y="30"/>
                      <a:pt x="33" y="36"/>
                      <a:pt x="33" y="36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8" y="40"/>
                      <a:pt x="15" y="42"/>
                    </a:cubicBezTo>
                    <a:cubicBezTo>
                      <a:pt x="21" y="44"/>
                      <a:pt x="39" y="42"/>
                      <a:pt x="39" y="42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28" y="48"/>
                      <a:pt x="24" y="50"/>
                      <a:pt x="30" y="52"/>
                    </a:cubicBezTo>
                    <a:cubicBezTo>
                      <a:pt x="35" y="54"/>
                      <a:pt x="50" y="47"/>
                      <a:pt x="50" y="47"/>
                    </a:cubicBezTo>
                    <a:cubicBezTo>
                      <a:pt x="50" y="47"/>
                      <a:pt x="80" y="57"/>
                      <a:pt x="84" y="80"/>
                    </a:cubicBezTo>
                    <a:cubicBezTo>
                      <a:pt x="108" y="87"/>
                      <a:pt x="108" y="87"/>
                      <a:pt x="108" y="87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2" name="íŝḻïḋê"/>
              <p:cNvSpPr/>
              <p:nvPr/>
            </p:nvSpPr>
            <p:spPr bwMode="auto">
              <a:xfrm>
                <a:off x="17913350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5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33" name="íṩliďe"/>
              <p:cNvSpPr/>
              <p:nvPr/>
            </p:nvSpPr>
            <p:spPr bwMode="auto">
              <a:xfrm>
                <a:off x="18454688" y="29419551"/>
                <a:ext cx="2667000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8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8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34" name="iŝ1idê"/>
              <p:cNvSpPr/>
              <p:nvPr/>
            </p:nvSpPr>
            <p:spPr bwMode="auto">
              <a:xfrm>
                <a:off x="18607088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135" name="ïšļiḋè"/>
              <p:cNvSpPr/>
              <p:nvPr/>
            </p:nvSpPr>
            <p:spPr bwMode="auto">
              <a:xfrm>
                <a:off x="19658013" y="32150051"/>
                <a:ext cx="574675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9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9" y="45"/>
                      <a:pt x="49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6" name="i$ḻiḓé"/>
              <p:cNvSpPr/>
              <p:nvPr/>
            </p:nvSpPr>
            <p:spPr bwMode="auto">
              <a:xfrm>
                <a:off x="19950113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7" name="iṡľíde"/>
              <p:cNvSpPr/>
              <p:nvPr/>
            </p:nvSpPr>
            <p:spPr bwMode="auto">
              <a:xfrm>
                <a:off x="19918363" y="32769176"/>
                <a:ext cx="660400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8" name="íṣḷíďê"/>
              <p:cNvSpPr/>
              <p:nvPr/>
            </p:nvSpPr>
            <p:spPr bwMode="auto">
              <a:xfrm>
                <a:off x="18802350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39" name="îsļide"/>
              <p:cNvSpPr/>
              <p:nvPr/>
            </p:nvSpPr>
            <p:spPr bwMode="auto">
              <a:xfrm>
                <a:off x="20037425" y="30557788"/>
                <a:ext cx="835025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1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1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140" name="iS1ïḋé"/>
              <p:cNvSpPr/>
              <p:nvPr/>
            </p:nvSpPr>
            <p:spPr bwMode="auto">
              <a:xfrm>
                <a:off x="18856325" y="31402338"/>
                <a:ext cx="833438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1" name="iśļíḓê"/>
              <p:cNvSpPr/>
              <p:nvPr/>
            </p:nvSpPr>
            <p:spPr bwMode="auto">
              <a:xfrm>
                <a:off x="19983450" y="31435676"/>
                <a:ext cx="595313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5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5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2" name="ïṡļîďè"/>
              <p:cNvSpPr/>
              <p:nvPr/>
            </p:nvSpPr>
            <p:spPr bwMode="auto">
              <a:xfrm>
                <a:off x="17545050" y="31294388"/>
                <a:ext cx="779463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43" name="îŝļïḓé"/>
              <p:cNvSpPr/>
              <p:nvPr/>
            </p:nvSpPr>
            <p:spPr bwMode="auto">
              <a:xfrm>
                <a:off x="17718088" y="31521401"/>
                <a:ext cx="519113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4" name="iṡḻîḑe"/>
              <p:cNvSpPr/>
              <p:nvPr/>
            </p:nvSpPr>
            <p:spPr bwMode="auto">
              <a:xfrm>
                <a:off x="17902238" y="28530551"/>
                <a:ext cx="3001963" cy="4151313"/>
              </a:xfrm>
              <a:custGeom>
                <a:avLst/>
                <a:gdLst/>
                <a:ahLst/>
                <a:cxnLst>
                  <a:cxn ang="0">
                    <a:pos x="258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8" y="61"/>
                  </a:cxn>
                </a:cxnLst>
                <a:rect l="0" t="0" r="r" b="b"/>
                <a:pathLst>
                  <a:path w="277" h="383">
                    <a:moveTo>
                      <a:pt x="258" y="61"/>
                    </a:moveTo>
                    <a:cubicBezTo>
                      <a:pt x="258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5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8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5" name="ïs1ïďê"/>
              <p:cNvSpPr/>
              <p:nvPr/>
            </p:nvSpPr>
            <p:spPr bwMode="auto">
              <a:xfrm>
                <a:off x="17143413" y="28117801"/>
                <a:ext cx="3848100" cy="10504488"/>
              </a:xfrm>
              <a:custGeom>
                <a:avLst/>
                <a:gdLst/>
                <a:ahLst/>
                <a:cxnLst>
                  <a:cxn ang="0">
                    <a:pos x="320" y="554"/>
                  </a:cxn>
                  <a:cxn ang="0">
                    <a:pos x="329" y="564"/>
                  </a:cxn>
                  <a:cxn ang="0">
                    <a:pos x="355" y="917"/>
                  </a:cxn>
                  <a:cxn ang="0">
                    <a:pos x="109" y="911"/>
                  </a:cxn>
                  <a:cxn ang="0">
                    <a:pos x="121" y="580"/>
                  </a:cxn>
                  <a:cxn ang="0">
                    <a:pos x="0" y="0"/>
                  </a:cxn>
                  <a:cxn ang="0">
                    <a:pos x="27" y="4"/>
                  </a:cxn>
                  <a:cxn ang="0">
                    <a:pos x="158" y="566"/>
                  </a:cxn>
                  <a:cxn ang="0">
                    <a:pos x="320" y="554"/>
                  </a:cxn>
                </a:cxnLst>
                <a:rect l="0" t="0" r="r" b="b"/>
                <a:pathLst>
                  <a:path w="355" h="969">
                    <a:moveTo>
                      <a:pt x="320" y="554"/>
                    </a:moveTo>
                    <a:cubicBezTo>
                      <a:pt x="320" y="554"/>
                      <a:pt x="323" y="560"/>
                      <a:pt x="329" y="564"/>
                    </a:cubicBezTo>
                    <a:cubicBezTo>
                      <a:pt x="335" y="568"/>
                      <a:pt x="355" y="917"/>
                      <a:pt x="355" y="917"/>
                    </a:cubicBezTo>
                    <a:cubicBezTo>
                      <a:pt x="283" y="969"/>
                      <a:pt x="107" y="919"/>
                      <a:pt x="109" y="911"/>
                    </a:cubicBezTo>
                    <a:cubicBezTo>
                      <a:pt x="111" y="903"/>
                      <a:pt x="121" y="580"/>
                      <a:pt x="121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158" y="566"/>
                      <a:pt x="158" y="566"/>
                      <a:pt x="158" y="566"/>
                    </a:cubicBezTo>
                    <a:cubicBezTo>
                      <a:pt x="158" y="566"/>
                      <a:pt x="240" y="628"/>
                      <a:pt x="320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6" name="îś1îdê"/>
              <p:cNvSpPr/>
              <p:nvPr/>
            </p:nvSpPr>
            <p:spPr bwMode="auto">
              <a:xfrm>
                <a:off x="19072225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6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5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6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5" y="13"/>
                      <a:pt x="5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47" name="îşḻîḍé"/>
              <p:cNvSpPr/>
              <p:nvPr/>
            </p:nvSpPr>
            <p:spPr bwMode="auto">
              <a:xfrm>
                <a:off x="19723100" y="345678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48" name="íşliḍè"/>
              <p:cNvSpPr/>
              <p:nvPr/>
            </p:nvSpPr>
            <p:spPr bwMode="auto">
              <a:xfrm>
                <a:off x="18313400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7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49" name="íślîḓê"/>
              <p:cNvSpPr/>
              <p:nvPr/>
            </p:nvSpPr>
            <p:spPr bwMode="auto">
              <a:xfrm>
                <a:off x="20470813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0" name="ïṣḷíḑé"/>
              <p:cNvSpPr/>
              <p:nvPr/>
            </p:nvSpPr>
            <p:spPr bwMode="auto">
              <a:xfrm>
                <a:off x="31081663" y="32724726"/>
                <a:ext cx="1127125" cy="987425"/>
              </a:xfrm>
              <a:custGeom>
                <a:avLst/>
                <a:gdLst/>
                <a:ahLst/>
                <a:cxnLst>
                  <a:cxn ang="0">
                    <a:pos x="2" y="91"/>
                  </a:cxn>
                  <a:cxn ang="0">
                    <a:pos x="26" y="25"/>
                  </a:cxn>
                  <a:cxn ang="0">
                    <a:pos x="59" y="3"/>
                  </a:cxn>
                  <a:cxn ang="0">
                    <a:pos x="63" y="9"/>
                  </a:cxn>
                  <a:cxn ang="0">
                    <a:pos x="30" y="33"/>
                  </a:cxn>
                  <a:cxn ang="0">
                    <a:pos x="101" y="0"/>
                  </a:cxn>
                  <a:cxn ang="0">
                    <a:pos x="104" y="7"/>
                  </a:cxn>
                  <a:cxn ang="0">
                    <a:pos x="72" y="29"/>
                  </a:cxn>
                  <a:cxn ang="0">
                    <a:pos x="102" y="19"/>
                  </a:cxn>
                  <a:cxn ang="0">
                    <a:pos x="100" y="28"/>
                  </a:cxn>
                  <a:cxn ang="0">
                    <a:pos x="72" y="37"/>
                  </a:cxn>
                  <a:cxn ang="0">
                    <a:pos x="92" y="36"/>
                  </a:cxn>
                  <a:cxn ang="0">
                    <a:pos x="91" y="42"/>
                  </a:cxn>
                  <a:cxn ang="0">
                    <a:pos x="67" y="43"/>
                  </a:cxn>
                  <a:cxn ang="0">
                    <a:pos x="77" y="49"/>
                  </a:cxn>
                  <a:cxn ang="0">
                    <a:pos x="76" y="53"/>
                  </a:cxn>
                  <a:cxn ang="0">
                    <a:pos x="56" y="49"/>
                  </a:cxn>
                  <a:cxn ang="0">
                    <a:pos x="23" y="83"/>
                  </a:cxn>
                  <a:cxn ang="0">
                    <a:pos x="0" y="91"/>
                  </a:cxn>
                </a:cxnLst>
                <a:rect l="0" t="0" r="r" b="b"/>
                <a:pathLst>
                  <a:path w="104" h="91">
                    <a:moveTo>
                      <a:pt x="2" y="91"/>
                    </a:moveTo>
                    <a:cubicBezTo>
                      <a:pt x="2" y="91"/>
                      <a:pt x="6" y="43"/>
                      <a:pt x="26" y="25"/>
                    </a:cubicBezTo>
                    <a:cubicBezTo>
                      <a:pt x="47" y="7"/>
                      <a:pt x="59" y="3"/>
                      <a:pt x="59" y="3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3"/>
                      <a:pt x="74" y="22"/>
                      <a:pt x="101" y="0"/>
                    </a:cubicBezTo>
                    <a:cubicBezTo>
                      <a:pt x="101" y="0"/>
                      <a:pt x="104" y="4"/>
                      <a:pt x="104" y="7"/>
                    </a:cubicBezTo>
                    <a:cubicBezTo>
                      <a:pt x="104" y="11"/>
                      <a:pt x="72" y="29"/>
                      <a:pt x="72" y="29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2" y="19"/>
                      <a:pt x="104" y="27"/>
                      <a:pt x="100" y="28"/>
                    </a:cubicBezTo>
                    <a:cubicBezTo>
                      <a:pt x="96" y="30"/>
                      <a:pt x="72" y="37"/>
                      <a:pt x="7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7" y="40"/>
                      <a:pt x="91" y="42"/>
                    </a:cubicBezTo>
                    <a:cubicBezTo>
                      <a:pt x="84" y="44"/>
                      <a:pt x="67" y="43"/>
                      <a:pt x="67" y="43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49"/>
                      <a:pt x="82" y="51"/>
                      <a:pt x="76" y="53"/>
                    </a:cubicBezTo>
                    <a:cubicBezTo>
                      <a:pt x="71" y="55"/>
                      <a:pt x="56" y="49"/>
                      <a:pt x="56" y="49"/>
                    </a:cubicBezTo>
                    <a:cubicBezTo>
                      <a:pt x="56" y="49"/>
                      <a:pt x="26" y="60"/>
                      <a:pt x="23" y="83"/>
                    </a:cubicBezTo>
                    <a:cubicBezTo>
                      <a:pt x="0" y="91"/>
                      <a:pt x="0" y="91"/>
                      <a:pt x="0" y="91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1" name="ï$ľïdé"/>
              <p:cNvSpPr/>
              <p:nvPr/>
            </p:nvSpPr>
            <p:spPr bwMode="auto">
              <a:xfrm>
                <a:off x="23874413" y="39185851"/>
                <a:ext cx="909638" cy="1019175"/>
              </a:xfrm>
              <a:custGeom>
                <a:avLst/>
                <a:gdLst/>
                <a:ahLst/>
                <a:cxnLst>
                  <a:cxn ang="0">
                    <a:pos x="84" y="34"/>
                  </a:cxn>
                  <a:cxn ang="0">
                    <a:pos x="69" y="8"/>
                  </a:cxn>
                  <a:cxn ang="0">
                    <a:pos x="53" y="0"/>
                  </a:cxn>
                  <a:cxn ang="0">
                    <a:pos x="43" y="8"/>
                  </a:cxn>
                  <a:cxn ang="0">
                    <a:pos x="47" y="19"/>
                  </a:cxn>
                  <a:cxn ang="0">
                    <a:pos x="28" y="19"/>
                  </a:cxn>
                  <a:cxn ang="0">
                    <a:pos x="0" y="84"/>
                  </a:cxn>
                  <a:cxn ang="0">
                    <a:pos x="9" y="94"/>
                  </a:cxn>
                  <a:cxn ang="0">
                    <a:pos x="47" y="55"/>
                  </a:cxn>
                  <a:cxn ang="0">
                    <a:pos x="64" y="68"/>
                  </a:cxn>
                  <a:cxn ang="0">
                    <a:pos x="84" y="34"/>
                  </a:cxn>
                </a:cxnLst>
                <a:rect l="0" t="0" r="r" b="b"/>
                <a:pathLst>
                  <a:path w="84" h="94">
                    <a:moveTo>
                      <a:pt x="84" y="34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8"/>
                      <a:pt x="55" y="19"/>
                      <a:pt x="47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9" y="94"/>
                      <a:pt x="35" y="52"/>
                      <a:pt x="47" y="55"/>
                    </a:cubicBezTo>
                    <a:cubicBezTo>
                      <a:pt x="59" y="57"/>
                      <a:pt x="64" y="68"/>
                      <a:pt x="64" y="68"/>
                    </a:cubicBezTo>
                    <a:lnTo>
                      <a:pt x="84" y="3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2" name="íšļïḍê"/>
              <p:cNvSpPr/>
              <p:nvPr/>
            </p:nvSpPr>
            <p:spPr bwMode="auto">
              <a:xfrm>
                <a:off x="29184600" y="40236776"/>
                <a:ext cx="1063625" cy="83502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9" y="44"/>
                  </a:cxn>
                  <a:cxn ang="0">
                    <a:pos x="20" y="39"/>
                  </a:cxn>
                  <a:cxn ang="0">
                    <a:pos x="22" y="57"/>
                  </a:cxn>
                  <a:cxn ang="0">
                    <a:pos x="89" y="77"/>
                  </a:cxn>
                  <a:cxn ang="0">
                    <a:pos x="98" y="67"/>
                  </a:cxn>
                  <a:cxn ang="0">
                    <a:pos x="55" y="34"/>
                  </a:cxn>
                  <a:cxn ang="0">
                    <a:pos x="66" y="16"/>
                  </a:cxn>
                  <a:cxn ang="0">
                    <a:pos x="29" y="0"/>
                  </a:cxn>
                </a:cxnLst>
                <a:rect l="0" t="0" r="r" b="b"/>
                <a:pathLst>
                  <a:path w="98" h="77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19" y="30"/>
                      <a:pt x="20" y="39"/>
                    </a:cubicBezTo>
                    <a:cubicBezTo>
                      <a:pt x="20" y="48"/>
                      <a:pt x="22" y="57"/>
                      <a:pt x="22" y="5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98" y="67"/>
                      <a:pt x="98" y="67"/>
                      <a:pt x="98" y="67"/>
                    </a:cubicBezTo>
                    <a:cubicBezTo>
                      <a:pt x="98" y="67"/>
                      <a:pt x="54" y="47"/>
                      <a:pt x="55" y="34"/>
                    </a:cubicBezTo>
                    <a:cubicBezTo>
                      <a:pt x="56" y="22"/>
                      <a:pt x="66" y="16"/>
                      <a:pt x="66" y="16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3" name="îṩḻiḍé"/>
              <p:cNvSpPr/>
              <p:nvPr/>
            </p:nvSpPr>
            <p:spPr bwMode="auto">
              <a:xfrm>
                <a:off x="24525288" y="37331651"/>
                <a:ext cx="5927725" cy="4108450"/>
              </a:xfrm>
              <a:custGeom>
                <a:avLst/>
                <a:gdLst/>
                <a:ahLst/>
                <a:cxnLst>
                  <a:cxn ang="0">
                    <a:pos x="387" y="66"/>
                  </a:cxn>
                  <a:cxn ang="0">
                    <a:pos x="164" y="55"/>
                  </a:cxn>
                  <a:cxn ang="0">
                    <a:pos x="182" y="133"/>
                  </a:cxn>
                  <a:cxn ang="0">
                    <a:pos x="23" y="197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6" y="116"/>
                  </a:cxn>
                  <a:cxn ang="0">
                    <a:pos x="457" y="254"/>
                  </a:cxn>
                  <a:cxn ang="0">
                    <a:pos x="448" y="265"/>
                  </a:cxn>
                  <a:cxn ang="0">
                    <a:pos x="496" y="298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7" y="66"/>
                  </a:cxn>
                </a:cxnLst>
                <a:rect l="0" t="0" r="r" b="b"/>
                <a:pathLst>
                  <a:path w="547" h="379">
                    <a:moveTo>
                      <a:pt x="387" y="66"/>
                    </a:moveTo>
                    <a:cubicBezTo>
                      <a:pt x="387" y="66"/>
                      <a:pt x="170" y="0"/>
                      <a:pt x="164" y="55"/>
                    </a:cubicBezTo>
                    <a:cubicBezTo>
                      <a:pt x="158" y="110"/>
                      <a:pt x="182" y="133"/>
                      <a:pt x="182" y="133"/>
                    </a:cubicBezTo>
                    <a:cubicBezTo>
                      <a:pt x="174" y="311"/>
                      <a:pt x="23" y="197"/>
                      <a:pt x="23" y="197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8" y="379"/>
                      <a:pt x="245" y="147"/>
                      <a:pt x="245" y="147"/>
                    </a:cubicBezTo>
                    <a:cubicBezTo>
                      <a:pt x="326" y="161"/>
                      <a:pt x="396" y="116"/>
                      <a:pt x="396" y="116"/>
                    </a:cubicBezTo>
                    <a:cubicBezTo>
                      <a:pt x="396" y="116"/>
                      <a:pt x="547" y="144"/>
                      <a:pt x="457" y="254"/>
                    </a:cubicBezTo>
                    <a:cubicBezTo>
                      <a:pt x="448" y="265"/>
                      <a:pt x="448" y="265"/>
                      <a:pt x="448" y="265"/>
                    </a:cubicBezTo>
                    <a:cubicBezTo>
                      <a:pt x="496" y="298"/>
                      <a:pt x="496" y="298"/>
                      <a:pt x="496" y="298"/>
                    </a:cubicBezTo>
                    <a:cubicBezTo>
                      <a:pt x="496" y="298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7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4" name="ïṧḷîḋé"/>
              <p:cNvSpPr/>
              <p:nvPr/>
            </p:nvSpPr>
            <p:spPr bwMode="auto">
              <a:xfrm>
                <a:off x="26041350" y="29159201"/>
                <a:ext cx="4108450" cy="6048375"/>
              </a:xfrm>
              <a:custGeom>
                <a:avLst/>
                <a:gdLst/>
                <a:ahLst/>
                <a:cxnLst>
                  <a:cxn ang="0">
                    <a:pos x="49" y="467"/>
                  </a:cxn>
                  <a:cxn ang="0">
                    <a:pos x="33" y="153"/>
                  </a:cxn>
                  <a:cxn ang="0">
                    <a:pos x="51" y="117"/>
                  </a:cxn>
                  <a:cxn ang="0">
                    <a:pos x="102" y="44"/>
                  </a:cxn>
                  <a:cxn ang="0">
                    <a:pos x="250" y="22"/>
                  </a:cxn>
                  <a:cxn ang="0">
                    <a:pos x="277" y="176"/>
                  </a:cxn>
                  <a:cxn ang="0">
                    <a:pos x="215" y="495"/>
                  </a:cxn>
                  <a:cxn ang="0">
                    <a:pos x="49" y="467"/>
                  </a:cxn>
                </a:cxnLst>
                <a:rect l="0" t="0" r="r" b="b"/>
                <a:pathLst>
                  <a:path w="379" h="558">
                    <a:moveTo>
                      <a:pt x="49" y="467"/>
                    </a:moveTo>
                    <a:cubicBezTo>
                      <a:pt x="49" y="467"/>
                      <a:pt x="0" y="292"/>
                      <a:pt x="33" y="153"/>
                    </a:cubicBezTo>
                    <a:cubicBezTo>
                      <a:pt x="37" y="139"/>
                      <a:pt x="44" y="127"/>
                      <a:pt x="51" y="117"/>
                    </a:cubicBezTo>
                    <a:cubicBezTo>
                      <a:pt x="61" y="93"/>
                      <a:pt x="77" y="65"/>
                      <a:pt x="102" y="44"/>
                    </a:cubicBezTo>
                    <a:cubicBezTo>
                      <a:pt x="154" y="0"/>
                      <a:pt x="237" y="26"/>
                      <a:pt x="250" y="22"/>
                    </a:cubicBezTo>
                    <a:cubicBezTo>
                      <a:pt x="250" y="22"/>
                      <a:pt x="379" y="60"/>
                      <a:pt x="277" y="176"/>
                    </a:cubicBezTo>
                    <a:cubicBezTo>
                      <a:pt x="327" y="298"/>
                      <a:pt x="261" y="427"/>
                      <a:pt x="215" y="495"/>
                    </a:cubicBezTo>
                    <a:cubicBezTo>
                      <a:pt x="215" y="495"/>
                      <a:pt x="146" y="558"/>
                      <a:pt x="49" y="46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5" name="íşļíďé"/>
              <p:cNvSpPr/>
              <p:nvPr/>
            </p:nvSpPr>
            <p:spPr bwMode="auto">
              <a:xfrm>
                <a:off x="26595388" y="29657676"/>
                <a:ext cx="2795588" cy="5516563"/>
              </a:xfrm>
              <a:custGeom>
                <a:avLst/>
                <a:gdLst/>
                <a:ahLst/>
                <a:cxnLst>
                  <a:cxn ang="0">
                    <a:pos x="212" y="124"/>
                  </a:cxn>
                  <a:cxn ang="0">
                    <a:pos x="206" y="25"/>
                  </a:cxn>
                  <a:cxn ang="0">
                    <a:pos x="48" y="78"/>
                  </a:cxn>
                  <a:cxn ang="0">
                    <a:pos x="3" y="345"/>
                  </a:cxn>
                  <a:cxn ang="0">
                    <a:pos x="164" y="403"/>
                  </a:cxn>
                  <a:cxn ang="0">
                    <a:pos x="212" y="124"/>
                  </a:cxn>
                </a:cxnLst>
                <a:rect l="0" t="0" r="r" b="b"/>
                <a:pathLst>
                  <a:path w="258" h="509">
                    <a:moveTo>
                      <a:pt x="212" y="124"/>
                    </a:moveTo>
                    <a:cubicBezTo>
                      <a:pt x="212" y="124"/>
                      <a:pt x="258" y="49"/>
                      <a:pt x="206" y="25"/>
                    </a:cubicBezTo>
                    <a:cubicBezTo>
                      <a:pt x="154" y="0"/>
                      <a:pt x="73" y="0"/>
                      <a:pt x="48" y="78"/>
                    </a:cubicBezTo>
                    <a:cubicBezTo>
                      <a:pt x="23" y="155"/>
                      <a:pt x="0" y="306"/>
                      <a:pt x="3" y="345"/>
                    </a:cubicBezTo>
                    <a:cubicBezTo>
                      <a:pt x="5" y="378"/>
                      <a:pt x="34" y="509"/>
                      <a:pt x="164" y="403"/>
                    </a:cubicBezTo>
                    <a:cubicBezTo>
                      <a:pt x="189" y="382"/>
                      <a:pt x="255" y="214"/>
                      <a:pt x="212" y="124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6" name="iSľiďè"/>
              <p:cNvSpPr/>
              <p:nvPr/>
            </p:nvSpPr>
            <p:spPr bwMode="auto">
              <a:xfrm>
                <a:off x="26887488" y="30622876"/>
                <a:ext cx="2124075" cy="2090738"/>
              </a:xfrm>
              <a:custGeom>
                <a:avLst/>
                <a:gdLst/>
                <a:ahLst/>
                <a:cxnLst>
                  <a:cxn ang="0">
                    <a:pos x="112" y="36"/>
                  </a:cxn>
                  <a:cxn ang="0">
                    <a:pos x="0" y="89"/>
                  </a:cxn>
                  <a:cxn ang="0">
                    <a:pos x="81" y="148"/>
                  </a:cxn>
                  <a:cxn ang="0">
                    <a:pos x="181" y="183"/>
                  </a:cxn>
                  <a:cxn ang="0">
                    <a:pos x="196" y="175"/>
                  </a:cxn>
                  <a:cxn ang="0">
                    <a:pos x="155" y="56"/>
                  </a:cxn>
                  <a:cxn ang="0">
                    <a:pos x="112" y="36"/>
                  </a:cxn>
                </a:cxnLst>
                <a:rect l="0" t="0" r="r" b="b"/>
                <a:pathLst>
                  <a:path w="196" h="193">
                    <a:moveTo>
                      <a:pt x="112" y="36"/>
                    </a:moveTo>
                    <a:cubicBezTo>
                      <a:pt x="112" y="36"/>
                      <a:pt x="62" y="116"/>
                      <a:pt x="0" y="89"/>
                    </a:cubicBezTo>
                    <a:cubicBezTo>
                      <a:pt x="0" y="89"/>
                      <a:pt x="23" y="193"/>
                      <a:pt x="81" y="148"/>
                    </a:cubicBezTo>
                    <a:cubicBezTo>
                      <a:pt x="138" y="104"/>
                      <a:pt x="119" y="181"/>
                      <a:pt x="181" y="183"/>
                    </a:cubicBezTo>
                    <a:cubicBezTo>
                      <a:pt x="196" y="175"/>
                      <a:pt x="196" y="175"/>
                      <a:pt x="196" y="175"/>
                    </a:cubicBezTo>
                    <a:cubicBezTo>
                      <a:pt x="196" y="175"/>
                      <a:pt x="136" y="121"/>
                      <a:pt x="155" y="56"/>
                    </a:cubicBezTo>
                    <a:cubicBezTo>
                      <a:pt x="155" y="56"/>
                      <a:pt x="157" y="0"/>
                      <a:pt x="112" y="3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57" name="íṡḻîḓé"/>
              <p:cNvSpPr/>
              <p:nvPr/>
            </p:nvSpPr>
            <p:spPr bwMode="auto">
              <a:xfrm>
                <a:off x="27722513" y="32389763"/>
                <a:ext cx="606425" cy="530225"/>
              </a:xfrm>
              <a:custGeom>
                <a:avLst/>
                <a:gdLst/>
                <a:ahLst/>
                <a:cxnLst>
                  <a:cxn ang="0">
                    <a:pos x="8" y="23"/>
                  </a:cxn>
                  <a:cxn ang="0">
                    <a:pos x="40" y="16"/>
                  </a:cxn>
                  <a:cxn ang="0">
                    <a:pos x="48" y="49"/>
                  </a:cxn>
                  <a:cxn ang="0">
                    <a:pos x="33" y="46"/>
                  </a:cxn>
                  <a:cxn ang="0">
                    <a:pos x="23" y="27"/>
                  </a:cxn>
                  <a:cxn ang="0">
                    <a:pos x="14" y="41"/>
                  </a:cxn>
                  <a:cxn ang="0">
                    <a:pos x="8" y="23"/>
                  </a:cxn>
                </a:cxnLst>
                <a:rect l="0" t="0" r="r" b="b"/>
                <a:pathLst>
                  <a:path w="56" h="49">
                    <a:moveTo>
                      <a:pt x="8" y="23"/>
                    </a:moveTo>
                    <a:cubicBezTo>
                      <a:pt x="8" y="23"/>
                      <a:pt x="24" y="0"/>
                      <a:pt x="40" y="16"/>
                    </a:cubicBezTo>
                    <a:cubicBezTo>
                      <a:pt x="56" y="32"/>
                      <a:pt x="48" y="49"/>
                      <a:pt x="48" y="49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6" y="26"/>
                      <a:pt x="23" y="27"/>
                    </a:cubicBezTo>
                    <a:cubicBezTo>
                      <a:pt x="10" y="28"/>
                      <a:pt x="14" y="41"/>
                      <a:pt x="14" y="41"/>
                    </a:cubicBezTo>
                    <a:cubicBezTo>
                      <a:pt x="14" y="41"/>
                      <a:pt x="0" y="42"/>
                      <a:pt x="8" y="23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8" name="ïŝḻíďè"/>
              <p:cNvSpPr/>
              <p:nvPr/>
            </p:nvSpPr>
            <p:spPr bwMode="auto">
              <a:xfrm>
                <a:off x="27906663" y="32996188"/>
                <a:ext cx="649288" cy="487363"/>
              </a:xfrm>
              <a:custGeom>
                <a:avLst/>
                <a:gdLst/>
                <a:ahLst/>
                <a:cxnLst>
                  <a:cxn ang="0">
                    <a:pos x="47" y="42"/>
                  </a:cxn>
                  <a:cxn ang="0">
                    <a:pos x="41" y="9"/>
                  </a:cxn>
                  <a:cxn ang="0">
                    <a:pos x="0" y="45"/>
                  </a:cxn>
                  <a:cxn ang="0">
                    <a:pos x="47" y="42"/>
                  </a:cxn>
                </a:cxnLst>
                <a:rect l="0" t="0" r="r" b="b"/>
                <a:pathLst>
                  <a:path w="60" h="45">
                    <a:moveTo>
                      <a:pt x="47" y="42"/>
                    </a:moveTo>
                    <a:cubicBezTo>
                      <a:pt x="47" y="42"/>
                      <a:pt x="60" y="19"/>
                      <a:pt x="41" y="9"/>
                    </a:cubicBezTo>
                    <a:cubicBezTo>
                      <a:pt x="22" y="0"/>
                      <a:pt x="0" y="45"/>
                      <a:pt x="0" y="45"/>
                    </a:cubicBezTo>
                    <a:lnTo>
                      <a:pt x="47" y="42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59" name="iṣliḓê"/>
              <p:cNvSpPr/>
              <p:nvPr/>
            </p:nvSpPr>
            <p:spPr bwMode="auto">
              <a:xfrm>
                <a:off x="27873325" y="33061276"/>
                <a:ext cx="650875" cy="68262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47" y="25"/>
                  </a:cxn>
                  <a:cxn ang="0">
                    <a:pos x="0" y="40"/>
                  </a:cxn>
                </a:cxnLst>
                <a:rect l="0" t="0" r="r" b="b"/>
                <a:pathLst>
                  <a:path w="60" h="63">
                    <a:moveTo>
                      <a:pt x="0" y="40"/>
                    </a:moveTo>
                    <a:cubicBezTo>
                      <a:pt x="0" y="40"/>
                      <a:pt x="34" y="0"/>
                      <a:pt x="47" y="25"/>
                    </a:cubicBezTo>
                    <a:cubicBezTo>
                      <a:pt x="60" y="49"/>
                      <a:pt x="30" y="63"/>
                      <a:pt x="0" y="40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0" name="isḻîḍe"/>
              <p:cNvSpPr/>
              <p:nvPr/>
            </p:nvSpPr>
            <p:spPr bwMode="auto">
              <a:xfrm>
                <a:off x="27071638" y="30589538"/>
                <a:ext cx="1365250" cy="1376363"/>
              </a:xfrm>
              <a:custGeom>
                <a:avLst/>
                <a:gdLst/>
                <a:ahLst/>
                <a:cxnLst>
                  <a:cxn ang="0">
                    <a:pos x="111" y="29"/>
                  </a:cxn>
                  <a:cxn ang="0">
                    <a:pos x="0" y="94"/>
                  </a:cxn>
                  <a:cxn ang="0">
                    <a:pos x="85" y="17"/>
                  </a:cxn>
                  <a:cxn ang="0">
                    <a:pos x="108" y="5"/>
                  </a:cxn>
                  <a:cxn ang="0">
                    <a:pos x="111" y="29"/>
                  </a:cxn>
                </a:cxnLst>
                <a:rect l="0" t="0" r="r" b="b"/>
                <a:pathLst>
                  <a:path w="126" h="127">
                    <a:moveTo>
                      <a:pt x="111" y="29"/>
                    </a:moveTo>
                    <a:cubicBezTo>
                      <a:pt x="111" y="29"/>
                      <a:pt x="51" y="127"/>
                      <a:pt x="0" y="94"/>
                    </a:cubicBezTo>
                    <a:cubicBezTo>
                      <a:pt x="0" y="94"/>
                      <a:pt x="73" y="89"/>
                      <a:pt x="85" y="17"/>
                    </a:cubicBezTo>
                    <a:cubicBezTo>
                      <a:pt x="85" y="17"/>
                      <a:pt x="90" y="0"/>
                      <a:pt x="108" y="5"/>
                    </a:cubicBezTo>
                    <a:cubicBezTo>
                      <a:pt x="126" y="9"/>
                      <a:pt x="111" y="29"/>
                      <a:pt x="111" y="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1" name="iSḻiḑè"/>
              <p:cNvSpPr/>
              <p:nvPr/>
            </p:nvSpPr>
            <p:spPr bwMode="auto">
              <a:xfrm>
                <a:off x="28252738" y="30872113"/>
                <a:ext cx="758825" cy="1646238"/>
              </a:xfrm>
              <a:custGeom>
                <a:avLst/>
                <a:gdLst/>
                <a:ahLst/>
                <a:cxnLst>
                  <a:cxn ang="0">
                    <a:pos x="25" y="12"/>
                  </a:cxn>
                  <a:cxn ang="0">
                    <a:pos x="70" y="152"/>
                  </a:cxn>
                  <a:cxn ang="0">
                    <a:pos x="37" y="73"/>
                  </a:cxn>
                  <a:cxn ang="0">
                    <a:pos x="40" y="9"/>
                  </a:cxn>
                  <a:cxn ang="0">
                    <a:pos x="25" y="12"/>
                  </a:cxn>
                </a:cxnLst>
                <a:rect l="0" t="0" r="r" b="b"/>
                <a:pathLst>
                  <a:path w="70" h="152">
                    <a:moveTo>
                      <a:pt x="25" y="12"/>
                    </a:moveTo>
                    <a:cubicBezTo>
                      <a:pt x="25" y="12"/>
                      <a:pt x="0" y="111"/>
                      <a:pt x="70" y="152"/>
                    </a:cubicBezTo>
                    <a:cubicBezTo>
                      <a:pt x="70" y="152"/>
                      <a:pt x="30" y="119"/>
                      <a:pt x="37" y="73"/>
                    </a:cubicBezTo>
                    <a:cubicBezTo>
                      <a:pt x="45" y="26"/>
                      <a:pt x="41" y="12"/>
                      <a:pt x="40" y="9"/>
                    </a:cubicBezTo>
                    <a:cubicBezTo>
                      <a:pt x="39" y="6"/>
                      <a:pt x="28" y="0"/>
                      <a:pt x="25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62" name="íṥļîďê"/>
              <p:cNvSpPr/>
              <p:nvPr/>
            </p:nvSpPr>
            <p:spPr bwMode="auto">
              <a:xfrm>
                <a:off x="27028775" y="31630938"/>
                <a:ext cx="942975" cy="660400"/>
              </a:xfrm>
              <a:custGeom>
                <a:avLst/>
                <a:gdLst/>
                <a:ahLst/>
                <a:cxnLst>
                  <a:cxn ang="0">
                    <a:pos x="57" y="5"/>
                  </a:cxn>
                  <a:cxn ang="0">
                    <a:pos x="38" y="57"/>
                  </a:cxn>
                  <a:cxn ang="0">
                    <a:pos x="57" y="5"/>
                  </a:cxn>
                </a:cxnLst>
                <a:rect l="0" t="0" r="r" b="b"/>
                <a:pathLst>
                  <a:path w="87" h="61">
                    <a:moveTo>
                      <a:pt x="57" y="5"/>
                    </a:moveTo>
                    <a:cubicBezTo>
                      <a:pt x="57" y="5"/>
                      <a:pt x="0" y="53"/>
                      <a:pt x="38" y="57"/>
                    </a:cubicBezTo>
                    <a:cubicBezTo>
                      <a:pt x="76" y="61"/>
                      <a:pt x="87" y="0"/>
                      <a:pt x="5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3" name="î$ḻiďé"/>
              <p:cNvSpPr/>
              <p:nvPr/>
            </p:nvSpPr>
            <p:spPr bwMode="auto">
              <a:xfrm>
                <a:off x="28252738" y="31705551"/>
                <a:ext cx="466725" cy="80327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22" y="63"/>
                  </a:cxn>
                  <a:cxn ang="0">
                    <a:pos x="26" y="32"/>
                  </a:cxn>
                  <a:cxn ang="0">
                    <a:pos x="0" y="22"/>
                  </a:cxn>
                </a:cxnLst>
                <a:rect l="0" t="0" r="r" b="b"/>
                <a:pathLst>
                  <a:path w="43" h="74">
                    <a:moveTo>
                      <a:pt x="0" y="22"/>
                    </a:moveTo>
                    <a:cubicBezTo>
                      <a:pt x="0" y="22"/>
                      <a:pt x="1" y="51"/>
                      <a:pt x="22" y="63"/>
                    </a:cubicBezTo>
                    <a:cubicBezTo>
                      <a:pt x="43" y="74"/>
                      <a:pt x="36" y="51"/>
                      <a:pt x="26" y="32"/>
                    </a:cubicBezTo>
                    <a:cubicBezTo>
                      <a:pt x="16" y="12"/>
                      <a:pt x="1" y="0"/>
                      <a:pt x="0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4" name="îS1iḋè"/>
              <p:cNvSpPr/>
              <p:nvPr/>
            </p:nvSpPr>
            <p:spPr bwMode="auto">
              <a:xfrm>
                <a:off x="25717500" y="31164213"/>
                <a:ext cx="736600" cy="1897063"/>
              </a:xfrm>
              <a:custGeom>
                <a:avLst/>
                <a:gdLst/>
                <a:ahLst/>
                <a:cxnLst>
                  <a:cxn ang="0">
                    <a:pos x="59" y="23"/>
                  </a:cxn>
                  <a:cxn ang="0">
                    <a:pos x="12" y="42"/>
                  </a:cxn>
                  <a:cxn ang="0">
                    <a:pos x="62" y="134"/>
                  </a:cxn>
                  <a:cxn ang="0">
                    <a:pos x="59" y="23"/>
                  </a:cxn>
                </a:cxnLst>
                <a:rect l="0" t="0" r="r" b="b"/>
                <a:pathLst>
                  <a:path w="68" h="175">
                    <a:moveTo>
                      <a:pt x="59" y="23"/>
                    </a:moveTo>
                    <a:cubicBezTo>
                      <a:pt x="59" y="23"/>
                      <a:pt x="25" y="0"/>
                      <a:pt x="12" y="42"/>
                    </a:cubicBezTo>
                    <a:cubicBezTo>
                      <a:pt x="0" y="84"/>
                      <a:pt x="57" y="175"/>
                      <a:pt x="62" y="134"/>
                    </a:cubicBezTo>
                    <a:cubicBezTo>
                      <a:pt x="68" y="93"/>
                      <a:pt x="59" y="23"/>
                      <a:pt x="59" y="23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165" name="íşľîdé"/>
              <p:cNvSpPr/>
              <p:nvPr/>
            </p:nvSpPr>
            <p:spPr bwMode="auto">
              <a:xfrm>
                <a:off x="25976263" y="31467426"/>
                <a:ext cx="423863" cy="1041400"/>
              </a:xfrm>
              <a:custGeom>
                <a:avLst/>
                <a:gdLst/>
                <a:ahLst/>
                <a:cxnLst>
                  <a:cxn ang="0">
                    <a:pos x="34" y="35"/>
                  </a:cxn>
                  <a:cxn ang="0">
                    <a:pos x="19" y="8"/>
                  </a:cxn>
                  <a:cxn ang="0">
                    <a:pos x="19" y="37"/>
                  </a:cxn>
                  <a:cxn ang="0">
                    <a:pos x="13" y="65"/>
                  </a:cxn>
                  <a:cxn ang="0">
                    <a:pos x="26" y="85"/>
                  </a:cxn>
                  <a:cxn ang="0">
                    <a:pos x="34" y="35"/>
                  </a:cxn>
                </a:cxnLst>
                <a:rect l="0" t="0" r="r" b="b"/>
                <a:pathLst>
                  <a:path w="39" h="96">
                    <a:moveTo>
                      <a:pt x="34" y="35"/>
                    </a:moveTo>
                    <a:cubicBezTo>
                      <a:pt x="34" y="35"/>
                      <a:pt x="39" y="0"/>
                      <a:pt x="19" y="8"/>
                    </a:cubicBezTo>
                    <a:cubicBezTo>
                      <a:pt x="0" y="15"/>
                      <a:pt x="7" y="7"/>
                      <a:pt x="19" y="37"/>
                    </a:cubicBezTo>
                    <a:cubicBezTo>
                      <a:pt x="30" y="68"/>
                      <a:pt x="20" y="74"/>
                      <a:pt x="13" y="65"/>
                    </a:cubicBezTo>
                    <a:cubicBezTo>
                      <a:pt x="5" y="55"/>
                      <a:pt x="14" y="96"/>
                      <a:pt x="26" y="85"/>
                    </a:cubicBezTo>
                    <a:cubicBezTo>
                      <a:pt x="38" y="75"/>
                      <a:pt x="35" y="51"/>
                      <a:pt x="34" y="35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66" name="íṣ1ïḑé"/>
              <p:cNvSpPr/>
              <p:nvPr/>
            </p:nvSpPr>
            <p:spPr bwMode="auto">
              <a:xfrm>
                <a:off x="26204863" y="28930601"/>
                <a:ext cx="3251200" cy="3729038"/>
              </a:xfrm>
              <a:custGeom>
                <a:avLst/>
                <a:gdLst/>
                <a:ahLst/>
                <a:cxnLst>
                  <a:cxn ang="0">
                    <a:pos x="290" y="64"/>
                  </a:cxn>
                  <a:cxn ang="0">
                    <a:pos x="231" y="111"/>
                  </a:cxn>
                  <a:cxn ang="0">
                    <a:pos x="74" y="122"/>
                  </a:cxn>
                  <a:cxn ang="0">
                    <a:pos x="27" y="344"/>
                  </a:cxn>
                  <a:cxn ang="0">
                    <a:pos x="17" y="340"/>
                  </a:cxn>
                  <a:cxn ang="0">
                    <a:pos x="11" y="225"/>
                  </a:cxn>
                  <a:cxn ang="0">
                    <a:pos x="72" y="62"/>
                  </a:cxn>
                  <a:cxn ang="0">
                    <a:pos x="290" y="64"/>
                  </a:cxn>
                </a:cxnLst>
                <a:rect l="0" t="0" r="r" b="b"/>
                <a:pathLst>
                  <a:path w="300" h="344">
                    <a:moveTo>
                      <a:pt x="290" y="64"/>
                    </a:moveTo>
                    <a:cubicBezTo>
                      <a:pt x="290" y="64"/>
                      <a:pt x="300" y="123"/>
                      <a:pt x="231" y="111"/>
                    </a:cubicBezTo>
                    <a:cubicBezTo>
                      <a:pt x="162" y="98"/>
                      <a:pt x="90" y="93"/>
                      <a:pt x="74" y="122"/>
                    </a:cubicBezTo>
                    <a:cubicBezTo>
                      <a:pt x="58" y="151"/>
                      <a:pt x="27" y="344"/>
                      <a:pt x="27" y="344"/>
                    </a:cubicBezTo>
                    <a:cubicBezTo>
                      <a:pt x="17" y="340"/>
                      <a:pt x="17" y="340"/>
                      <a:pt x="17" y="340"/>
                    </a:cubicBezTo>
                    <a:cubicBezTo>
                      <a:pt x="17" y="340"/>
                      <a:pt x="21" y="226"/>
                      <a:pt x="11" y="225"/>
                    </a:cubicBezTo>
                    <a:cubicBezTo>
                      <a:pt x="0" y="223"/>
                      <a:pt x="28" y="100"/>
                      <a:pt x="72" y="62"/>
                    </a:cubicBezTo>
                    <a:cubicBezTo>
                      <a:pt x="116" y="23"/>
                      <a:pt x="279" y="0"/>
                      <a:pt x="290" y="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7" name="îŝ1îdè"/>
              <p:cNvSpPr/>
              <p:nvPr/>
            </p:nvSpPr>
            <p:spPr bwMode="auto">
              <a:xfrm>
                <a:off x="26236613" y="33581976"/>
                <a:ext cx="5159375" cy="5116513"/>
              </a:xfrm>
              <a:custGeom>
                <a:avLst/>
                <a:gdLst/>
                <a:ahLst/>
                <a:cxnLst>
                  <a:cxn ang="0">
                    <a:pos x="234" y="112"/>
                  </a:cxn>
                  <a:cxn ang="0">
                    <a:pos x="246" y="415"/>
                  </a:cxn>
                  <a:cxn ang="0">
                    <a:pos x="0" y="420"/>
                  </a:cxn>
                  <a:cxn ang="0">
                    <a:pos x="25" y="67"/>
                  </a:cxn>
                  <a:cxn ang="0">
                    <a:pos x="29" y="58"/>
                  </a:cxn>
                  <a:cxn ang="0">
                    <a:pos x="196" y="69"/>
                  </a:cxn>
                  <a:cxn ang="0">
                    <a:pos x="234" y="23"/>
                  </a:cxn>
                  <a:cxn ang="0">
                    <a:pos x="392" y="144"/>
                  </a:cxn>
                  <a:cxn ang="0">
                    <a:pos x="445" y="0"/>
                  </a:cxn>
                  <a:cxn ang="0">
                    <a:pos x="474" y="0"/>
                  </a:cxn>
                  <a:cxn ang="0">
                    <a:pos x="361" y="193"/>
                  </a:cxn>
                  <a:cxn ang="0">
                    <a:pos x="234" y="112"/>
                  </a:cxn>
                </a:cxnLst>
                <a:rect l="0" t="0" r="r" b="b"/>
                <a:pathLst>
                  <a:path w="476" h="472">
                    <a:moveTo>
                      <a:pt x="234" y="112"/>
                    </a:moveTo>
                    <a:cubicBezTo>
                      <a:pt x="234" y="112"/>
                      <a:pt x="244" y="407"/>
                      <a:pt x="246" y="415"/>
                    </a:cubicBezTo>
                    <a:cubicBezTo>
                      <a:pt x="248" y="422"/>
                      <a:pt x="71" y="472"/>
                      <a:pt x="0" y="420"/>
                    </a:cubicBezTo>
                    <a:cubicBezTo>
                      <a:pt x="0" y="420"/>
                      <a:pt x="19" y="71"/>
                      <a:pt x="25" y="67"/>
                    </a:cubicBezTo>
                    <a:cubicBezTo>
                      <a:pt x="31" y="63"/>
                      <a:pt x="29" y="58"/>
                      <a:pt x="29" y="58"/>
                    </a:cubicBezTo>
                    <a:cubicBezTo>
                      <a:pt x="110" y="132"/>
                      <a:pt x="196" y="69"/>
                      <a:pt x="196" y="69"/>
                    </a:cubicBezTo>
                    <a:cubicBezTo>
                      <a:pt x="234" y="23"/>
                      <a:pt x="234" y="23"/>
                      <a:pt x="234" y="23"/>
                    </a:cubicBezTo>
                    <a:cubicBezTo>
                      <a:pt x="234" y="23"/>
                      <a:pt x="353" y="179"/>
                      <a:pt x="392" y="144"/>
                    </a:cubicBezTo>
                    <a:cubicBezTo>
                      <a:pt x="430" y="108"/>
                      <a:pt x="445" y="0"/>
                      <a:pt x="445" y="0"/>
                    </a:cubicBezTo>
                    <a:cubicBezTo>
                      <a:pt x="474" y="0"/>
                      <a:pt x="474" y="0"/>
                      <a:pt x="474" y="0"/>
                    </a:cubicBezTo>
                    <a:cubicBezTo>
                      <a:pt x="474" y="0"/>
                      <a:pt x="476" y="223"/>
                      <a:pt x="361" y="193"/>
                    </a:cubicBezTo>
                    <a:cubicBezTo>
                      <a:pt x="249" y="163"/>
                      <a:pt x="234" y="112"/>
                      <a:pt x="234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8" name="îṩļíḑè"/>
              <p:cNvSpPr/>
              <p:nvPr/>
            </p:nvSpPr>
            <p:spPr bwMode="auto">
              <a:xfrm>
                <a:off x="28459113" y="34340801"/>
                <a:ext cx="444500" cy="3902075"/>
              </a:xfrm>
              <a:custGeom>
                <a:avLst/>
                <a:gdLst/>
                <a:ahLst/>
                <a:cxnLst>
                  <a:cxn ang="0">
                    <a:pos x="10" y="186"/>
                  </a:cxn>
                  <a:cxn ang="0">
                    <a:pos x="0" y="360"/>
                  </a:cxn>
                  <a:cxn ang="0">
                    <a:pos x="41" y="345"/>
                  </a:cxn>
                  <a:cxn ang="0">
                    <a:pos x="29" y="13"/>
                  </a:cxn>
                  <a:cxn ang="0">
                    <a:pos x="29" y="0"/>
                  </a:cxn>
                  <a:cxn ang="0">
                    <a:pos x="10" y="186"/>
                  </a:cxn>
                </a:cxnLst>
                <a:rect l="0" t="0" r="r" b="b"/>
                <a:pathLst>
                  <a:path w="41" h="360">
                    <a:moveTo>
                      <a:pt x="10" y="186"/>
                    </a:moveTo>
                    <a:cubicBezTo>
                      <a:pt x="17" y="247"/>
                      <a:pt x="4" y="330"/>
                      <a:pt x="0" y="360"/>
                    </a:cubicBezTo>
                    <a:cubicBezTo>
                      <a:pt x="25" y="353"/>
                      <a:pt x="41" y="347"/>
                      <a:pt x="41" y="345"/>
                    </a:cubicBezTo>
                    <a:cubicBezTo>
                      <a:pt x="39" y="337"/>
                      <a:pt x="29" y="13"/>
                      <a:pt x="29" y="13"/>
                    </a:cubicBezTo>
                    <a:cubicBezTo>
                      <a:pt x="28" y="11"/>
                      <a:pt x="29" y="6"/>
                      <a:pt x="29" y="0"/>
                    </a:cubicBezTo>
                    <a:cubicBezTo>
                      <a:pt x="25" y="19"/>
                      <a:pt x="2" y="118"/>
                      <a:pt x="10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9" name="ïšlíďè"/>
              <p:cNvSpPr/>
              <p:nvPr/>
            </p:nvSpPr>
            <p:spPr bwMode="auto">
              <a:xfrm>
                <a:off x="29076650" y="29700538"/>
                <a:ext cx="835025" cy="106203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0" y="98"/>
                  </a:cxn>
                  <a:cxn ang="0">
                    <a:pos x="22" y="0"/>
                  </a:cxn>
                  <a:cxn ang="0">
                    <a:pos x="0" y="28"/>
                  </a:cxn>
                </a:cxnLst>
                <a:rect l="0" t="0" r="r" b="b"/>
                <a:pathLst>
                  <a:path w="77" h="98">
                    <a:moveTo>
                      <a:pt x="0" y="28"/>
                    </a:moveTo>
                    <a:cubicBezTo>
                      <a:pt x="0" y="28"/>
                      <a:pt x="37" y="54"/>
                      <a:pt x="20" y="98"/>
                    </a:cubicBezTo>
                    <a:cubicBezTo>
                      <a:pt x="20" y="98"/>
                      <a:pt x="77" y="30"/>
                      <a:pt x="22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0" name="išḻîḓé"/>
              <p:cNvSpPr/>
              <p:nvPr/>
            </p:nvSpPr>
            <p:spPr bwMode="auto">
              <a:xfrm>
                <a:off x="26714450" y="34340801"/>
                <a:ext cx="1430338" cy="112712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37" y="75"/>
                  </a:cxn>
                  <a:cxn ang="0">
                    <a:pos x="63" y="28"/>
                  </a:cxn>
                  <a:cxn ang="0">
                    <a:pos x="71" y="29"/>
                  </a:cxn>
                  <a:cxn ang="0">
                    <a:pos x="96" y="79"/>
                  </a:cxn>
                  <a:cxn ang="0">
                    <a:pos x="128" y="13"/>
                  </a:cxn>
                  <a:cxn ang="0">
                    <a:pos x="132" y="9"/>
                  </a:cxn>
                  <a:cxn ang="0">
                    <a:pos x="88" y="90"/>
                  </a:cxn>
                  <a:cxn ang="0">
                    <a:pos x="64" y="43"/>
                  </a:cxn>
                  <a:cxn ang="0">
                    <a:pos x="19" y="84"/>
                  </a:cxn>
                  <a:cxn ang="0">
                    <a:pos x="7" y="0"/>
                  </a:cxn>
                  <a:cxn ang="0">
                    <a:pos x="10" y="5"/>
                  </a:cxn>
                </a:cxnLst>
                <a:rect l="0" t="0" r="r" b="b"/>
                <a:pathLst>
                  <a:path w="132" h="104">
                    <a:moveTo>
                      <a:pt x="10" y="5"/>
                    </a:moveTo>
                    <a:cubicBezTo>
                      <a:pt x="10" y="5"/>
                      <a:pt x="15" y="85"/>
                      <a:pt x="37" y="75"/>
                    </a:cubicBezTo>
                    <a:cubicBezTo>
                      <a:pt x="59" y="65"/>
                      <a:pt x="63" y="28"/>
                      <a:pt x="63" y="28"/>
                    </a:cubicBezTo>
                    <a:cubicBezTo>
                      <a:pt x="71" y="29"/>
                      <a:pt x="71" y="29"/>
                      <a:pt x="71" y="29"/>
                    </a:cubicBezTo>
                    <a:cubicBezTo>
                      <a:pt x="71" y="29"/>
                      <a:pt x="75" y="96"/>
                      <a:pt x="96" y="79"/>
                    </a:cubicBezTo>
                    <a:cubicBezTo>
                      <a:pt x="118" y="62"/>
                      <a:pt x="128" y="13"/>
                      <a:pt x="128" y="13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9"/>
                      <a:pt x="131" y="90"/>
                      <a:pt x="88" y="90"/>
                    </a:cubicBezTo>
                    <a:cubicBezTo>
                      <a:pt x="44" y="90"/>
                      <a:pt x="64" y="43"/>
                      <a:pt x="64" y="43"/>
                    </a:cubicBezTo>
                    <a:cubicBezTo>
                      <a:pt x="64" y="43"/>
                      <a:pt x="50" y="104"/>
                      <a:pt x="19" y="84"/>
                    </a:cubicBezTo>
                    <a:cubicBezTo>
                      <a:pt x="0" y="72"/>
                      <a:pt x="7" y="0"/>
                      <a:pt x="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1" name="ïşľïdè"/>
              <p:cNvSpPr/>
              <p:nvPr/>
            </p:nvSpPr>
            <p:spPr bwMode="auto">
              <a:xfrm>
                <a:off x="27212925" y="34644013"/>
                <a:ext cx="2112963" cy="2471738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21" y="34"/>
                  </a:cxn>
                  <a:cxn ang="0">
                    <a:pos x="21" y="44"/>
                  </a:cxn>
                  <a:cxn ang="0">
                    <a:pos x="156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8"/>
                  </a:cxn>
                  <a:cxn ang="0">
                    <a:pos x="17" y="1"/>
                  </a:cxn>
                  <a:cxn ang="0">
                    <a:pos x="25" y="0"/>
                  </a:cxn>
                </a:cxnLst>
                <a:rect l="0" t="0" r="r" b="b"/>
                <a:pathLst>
                  <a:path w="195" h="228">
                    <a:moveTo>
                      <a:pt x="25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31" y="222"/>
                      <a:pt x="156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8"/>
                    </a:cubicBezTo>
                    <a:cubicBezTo>
                      <a:pt x="17" y="1"/>
                      <a:pt x="17" y="1"/>
                      <a:pt x="17" y="1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72" name="ïŝļiḑe"/>
              <p:cNvSpPr/>
              <p:nvPr/>
            </p:nvSpPr>
            <p:spPr bwMode="auto">
              <a:xfrm>
                <a:off x="28306713" y="29179838"/>
                <a:ext cx="6330950" cy="4217988"/>
              </a:xfrm>
              <a:custGeom>
                <a:avLst/>
                <a:gdLst/>
                <a:ahLst/>
                <a:cxnLst>
                  <a:cxn ang="0">
                    <a:pos x="280" y="161"/>
                  </a:cxn>
                  <a:cxn ang="0">
                    <a:pos x="114" y="83"/>
                  </a:cxn>
                  <a:cxn ang="0">
                    <a:pos x="238" y="389"/>
                  </a:cxn>
                  <a:cxn ang="0">
                    <a:pos x="517" y="149"/>
                  </a:cxn>
                  <a:cxn ang="0">
                    <a:pos x="280" y="161"/>
                  </a:cxn>
                </a:cxnLst>
                <a:rect l="0" t="0" r="r" b="b"/>
                <a:pathLst>
                  <a:path w="584" h="389">
                    <a:moveTo>
                      <a:pt x="280" y="161"/>
                    </a:moveTo>
                    <a:cubicBezTo>
                      <a:pt x="280" y="161"/>
                      <a:pt x="227" y="22"/>
                      <a:pt x="114" y="83"/>
                    </a:cubicBezTo>
                    <a:cubicBezTo>
                      <a:pt x="0" y="144"/>
                      <a:pt x="47" y="308"/>
                      <a:pt x="238" y="389"/>
                    </a:cubicBezTo>
                    <a:cubicBezTo>
                      <a:pt x="238" y="389"/>
                      <a:pt x="584" y="339"/>
                      <a:pt x="517" y="149"/>
                    </a:cubicBezTo>
                    <a:cubicBezTo>
                      <a:pt x="517" y="149"/>
                      <a:pt x="430" y="0"/>
                      <a:pt x="280" y="1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3" name="ís1îḍé"/>
              <p:cNvSpPr/>
              <p:nvPr/>
            </p:nvSpPr>
            <p:spPr bwMode="auto">
              <a:xfrm>
                <a:off x="29379863" y="31251526"/>
                <a:ext cx="4595813" cy="2047875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175" y="27"/>
                  </a:cxn>
                  <a:cxn ang="0">
                    <a:pos x="422" y="0"/>
                  </a:cxn>
                  <a:cxn ang="0">
                    <a:pos x="143" y="189"/>
                  </a:cxn>
                  <a:cxn ang="0">
                    <a:pos x="0" y="83"/>
                  </a:cxn>
                </a:cxnLst>
                <a:rect l="0" t="0" r="r" b="b"/>
                <a:pathLst>
                  <a:path w="424" h="189">
                    <a:moveTo>
                      <a:pt x="0" y="83"/>
                    </a:moveTo>
                    <a:cubicBezTo>
                      <a:pt x="0" y="83"/>
                      <a:pt x="29" y="13"/>
                      <a:pt x="175" y="27"/>
                    </a:cubicBezTo>
                    <a:cubicBezTo>
                      <a:pt x="320" y="41"/>
                      <a:pt x="399" y="30"/>
                      <a:pt x="422" y="0"/>
                    </a:cubicBezTo>
                    <a:cubicBezTo>
                      <a:pt x="422" y="0"/>
                      <a:pt x="424" y="143"/>
                      <a:pt x="143" y="189"/>
                    </a:cubicBezTo>
                    <a:cubicBezTo>
                      <a:pt x="143" y="189"/>
                      <a:pt x="36" y="144"/>
                      <a:pt x="0" y="8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id="174" name="îSľïḓe"/>
              <p:cNvSpPr/>
              <p:nvPr/>
            </p:nvSpPr>
            <p:spPr bwMode="auto">
              <a:xfrm>
                <a:off x="29651325" y="29689426"/>
                <a:ext cx="1690688" cy="1692275"/>
              </a:xfrm>
              <a:custGeom>
                <a:avLst/>
                <a:gdLst/>
                <a:ahLst/>
                <a:cxnLst>
                  <a:cxn ang="0">
                    <a:pos x="141" y="143"/>
                  </a:cxn>
                  <a:cxn ang="0">
                    <a:pos x="156" y="114"/>
                  </a:cxn>
                  <a:cxn ang="0">
                    <a:pos x="20" y="24"/>
                  </a:cxn>
                  <a:cxn ang="0">
                    <a:pos x="0" y="31"/>
                  </a:cxn>
                  <a:cxn ang="0">
                    <a:pos x="0" y="31"/>
                  </a:cxn>
                  <a:cxn ang="0">
                    <a:pos x="7" y="29"/>
                  </a:cxn>
                  <a:cxn ang="0">
                    <a:pos x="123" y="148"/>
                  </a:cxn>
                  <a:cxn ang="0">
                    <a:pos x="141" y="143"/>
                  </a:cxn>
                </a:cxnLst>
                <a:rect l="0" t="0" r="r" b="b"/>
                <a:pathLst>
                  <a:path w="156" h="156">
                    <a:moveTo>
                      <a:pt x="141" y="143"/>
                    </a:moveTo>
                    <a:cubicBezTo>
                      <a:pt x="145" y="126"/>
                      <a:pt x="156" y="114"/>
                      <a:pt x="156" y="114"/>
                    </a:cubicBezTo>
                    <a:cubicBezTo>
                      <a:pt x="156" y="114"/>
                      <a:pt x="113" y="0"/>
                      <a:pt x="20" y="24"/>
                    </a:cubicBezTo>
                    <a:cubicBezTo>
                      <a:pt x="9" y="28"/>
                      <a:pt x="1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105" y="5"/>
                      <a:pt x="115" y="139"/>
                      <a:pt x="123" y="148"/>
                    </a:cubicBezTo>
                    <a:cubicBezTo>
                      <a:pt x="131" y="156"/>
                      <a:pt x="141" y="143"/>
                      <a:pt x="141" y="14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75" name="íşļîďé"/>
              <p:cNvSpPr/>
              <p:nvPr/>
            </p:nvSpPr>
            <p:spPr bwMode="auto">
              <a:xfrm>
                <a:off x="29011563" y="30187901"/>
                <a:ext cx="911225" cy="1019175"/>
              </a:xfrm>
              <a:custGeom>
                <a:avLst/>
                <a:gdLst/>
                <a:ahLst/>
                <a:cxnLst>
                  <a:cxn ang="0">
                    <a:pos x="9" y="94"/>
                  </a:cxn>
                  <a:cxn ang="0">
                    <a:pos x="8" y="94"/>
                  </a:cxn>
                  <a:cxn ang="0">
                    <a:pos x="1" y="86"/>
                  </a:cxn>
                  <a:cxn ang="0">
                    <a:pos x="40" y="12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77" y="16"/>
                  </a:cxn>
                  <a:cxn ang="0">
                    <a:pos x="76" y="16"/>
                  </a:cxn>
                  <a:cxn ang="0">
                    <a:pos x="17" y="87"/>
                  </a:cxn>
                  <a:cxn ang="0">
                    <a:pos x="9" y="94"/>
                  </a:cxn>
                </a:cxnLst>
                <a:rect l="0" t="0" r="r" b="b"/>
                <a:pathLst>
                  <a:path w="84" h="94">
                    <a:moveTo>
                      <a:pt x="9" y="94"/>
                    </a:moveTo>
                    <a:cubicBezTo>
                      <a:pt x="9" y="94"/>
                      <a:pt x="8" y="94"/>
                      <a:pt x="8" y="94"/>
                    </a:cubicBezTo>
                    <a:cubicBezTo>
                      <a:pt x="4" y="94"/>
                      <a:pt x="0" y="90"/>
                      <a:pt x="1" y="86"/>
                    </a:cubicBezTo>
                    <a:cubicBezTo>
                      <a:pt x="4" y="43"/>
                      <a:pt x="24" y="22"/>
                      <a:pt x="40" y="12"/>
                    </a:cubicBezTo>
                    <a:cubicBezTo>
                      <a:pt x="58" y="1"/>
                      <a:pt x="75" y="0"/>
                      <a:pt x="76" y="0"/>
                    </a:cubicBezTo>
                    <a:cubicBezTo>
                      <a:pt x="80" y="0"/>
                      <a:pt x="84" y="4"/>
                      <a:pt x="84" y="8"/>
                    </a:cubicBezTo>
                    <a:cubicBezTo>
                      <a:pt x="84" y="12"/>
                      <a:pt x="81" y="16"/>
                      <a:pt x="77" y="16"/>
                    </a:cubicBezTo>
                    <a:cubicBezTo>
                      <a:pt x="77" y="16"/>
                      <a:pt x="77" y="16"/>
                      <a:pt x="76" y="16"/>
                    </a:cubicBezTo>
                    <a:cubicBezTo>
                      <a:pt x="72" y="16"/>
                      <a:pt x="22" y="21"/>
                      <a:pt x="17" y="87"/>
                    </a:cubicBezTo>
                    <a:cubicBezTo>
                      <a:pt x="16" y="91"/>
                      <a:pt x="13" y="94"/>
                      <a:pt x="9" y="94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6" name="ïšḻíḓe"/>
              <p:cNvSpPr/>
              <p:nvPr/>
            </p:nvSpPr>
            <p:spPr bwMode="auto">
              <a:xfrm>
                <a:off x="31342013" y="30221238"/>
                <a:ext cx="1430338" cy="1008063"/>
              </a:xfrm>
              <a:custGeom>
                <a:avLst/>
                <a:gdLst/>
                <a:ahLst/>
                <a:cxnLst>
                  <a:cxn ang="0">
                    <a:pos x="9" y="93"/>
                  </a:cxn>
                  <a:cxn ang="0">
                    <a:pos x="4" y="92"/>
                  </a:cxn>
                  <a:cxn ang="0">
                    <a:pos x="3" y="81"/>
                  </a:cxn>
                  <a:cxn ang="0">
                    <a:pos x="123" y="0"/>
                  </a:cxn>
                  <a:cxn ang="0">
                    <a:pos x="131" y="6"/>
                  </a:cxn>
                  <a:cxn ang="0">
                    <a:pos x="125" y="15"/>
                  </a:cxn>
                  <a:cxn ang="0">
                    <a:pos x="15" y="90"/>
                  </a:cxn>
                  <a:cxn ang="0">
                    <a:pos x="9" y="93"/>
                  </a:cxn>
                </a:cxnLst>
                <a:rect l="0" t="0" r="r" b="b"/>
                <a:pathLst>
                  <a:path w="132" h="93">
                    <a:moveTo>
                      <a:pt x="9" y="93"/>
                    </a:moveTo>
                    <a:cubicBezTo>
                      <a:pt x="7" y="93"/>
                      <a:pt x="6" y="93"/>
                      <a:pt x="4" y="92"/>
                    </a:cubicBezTo>
                    <a:cubicBezTo>
                      <a:pt x="1" y="89"/>
                      <a:pt x="0" y="84"/>
                      <a:pt x="3" y="81"/>
                    </a:cubicBezTo>
                    <a:cubicBezTo>
                      <a:pt x="5" y="78"/>
                      <a:pt x="58" y="11"/>
                      <a:pt x="123" y="0"/>
                    </a:cubicBezTo>
                    <a:cubicBezTo>
                      <a:pt x="127" y="0"/>
                      <a:pt x="131" y="2"/>
                      <a:pt x="131" y="6"/>
                    </a:cubicBezTo>
                    <a:cubicBezTo>
                      <a:pt x="132" y="10"/>
                      <a:pt x="129" y="14"/>
                      <a:pt x="125" y="15"/>
                    </a:cubicBezTo>
                    <a:cubicBezTo>
                      <a:pt x="66" y="24"/>
                      <a:pt x="15" y="90"/>
                      <a:pt x="15" y="90"/>
                    </a:cubicBezTo>
                    <a:cubicBezTo>
                      <a:pt x="13" y="92"/>
                      <a:pt x="11" y="93"/>
                      <a:pt x="9" y="93"/>
                    </a:cubicBezTo>
                    <a:close/>
                  </a:path>
                </a:pathLst>
              </a:custGeom>
              <a:solidFill>
                <a:srgbClr val="FFD44D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7" name="išlíḍê"/>
              <p:cNvSpPr/>
              <p:nvPr/>
            </p:nvSpPr>
            <p:spPr bwMode="auto">
              <a:xfrm>
                <a:off x="29781500" y="32746951"/>
                <a:ext cx="1376363" cy="693738"/>
              </a:xfrm>
              <a:custGeom>
                <a:avLst/>
                <a:gdLst/>
                <a:ahLst/>
                <a:cxnLst>
                  <a:cxn ang="0">
                    <a:pos x="2" y="64"/>
                  </a:cxn>
                  <a:cxn ang="0">
                    <a:pos x="47" y="10"/>
                  </a:cxn>
                  <a:cxn ang="0">
                    <a:pos x="84" y="0"/>
                  </a:cxn>
                  <a:cxn ang="0">
                    <a:pos x="86" y="6"/>
                  </a:cxn>
                  <a:cxn ang="0">
                    <a:pos x="47" y="18"/>
                  </a:cxn>
                  <a:cxn ang="0">
                    <a:pos x="126" y="10"/>
                  </a:cxn>
                  <a:cxn ang="0">
                    <a:pos x="126" y="18"/>
                  </a:cxn>
                  <a:cxn ang="0">
                    <a:pos x="88" y="28"/>
                  </a:cxn>
                  <a:cxn ang="0">
                    <a:pos x="120" y="28"/>
                  </a:cxn>
                  <a:cxn ang="0">
                    <a:pos x="115" y="36"/>
                  </a:cxn>
                  <a:cxn ang="0">
                    <a:pos x="86" y="35"/>
                  </a:cxn>
                  <a:cxn ang="0">
                    <a:pos x="105" y="41"/>
                  </a:cxn>
                  <a:cxn ang="0">
                    <a:pos x="102" y="46"/>
                  </a:cxn>
                  <a:cxn ang="0">
                    <a:pos x="79" y="40"/>
                  </a:cxn>
                  <a:cxn ang="0">
                    <a:pos x="87" y="49"/>
                  </a:cxn>
                  <a:cxn ang="0">
                    <a:pos x="85" y="52"/>
                  </a:cxn>
                  <a:cxn ang="0">
                    <a:pos x="67" y="42"/>
                  </a:cxn>
                  <a:cxn ang="0">
                    <a:pos x="25" y="64"/>
                  </a:cxn>
                  <a:cxn ang="0">
                    <a:pos x="0" y="64"/>
                  </a:cxn>
                </a:cxnLst>
                <a:rect l="0" t="0" r="r" b="b"/>
                <a:pathLst>
                  <a:path w="127" h="64">
                    <a:moveTo>
                      <a:pt x="2" y="64"/>
                    </a:moveTo>
                    <a:cubicBezTo>
                      <a:pt x="2" y="64"/>
                      <a:pt x="21" y="20"/>
                      <a:pt x="47" y="10"/>
                    </a:cubicBezTo>
                    <a:cubicBezTo>
                      <a:pt x="72" y="0"/>
                      <a:pt x="84" y="0"/>
                      <a:pt x="84" y="0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8"/>
                      <a:pt x="93" y="22"/>
                      <a:pt x="126" y="10"/>
                    </a:cubicBezTo>
                    <a:cubicBezTo>
                      <a:pt x="126" y="10"/>
                      <a:pt x="127" y="15"/>
                      <a:pt x="126" y="18"/>
                    </a:cubicBezTo>
                    <a:cubicBezTo>
                      <a:pt x="125" y="21"/>
                      <a:pt x="88" y="28"/>
                      <a:pt x="88" y="28"/>
                    </a:cubicBezTo>
                    <a:cubicBezTo>
                      <a:pt x="120" y="28"/>
                      <a:pt x="120" y="28"/>
                      <a:pt x="120" y="28"/>
                    </a:cubicBezTo>
                    <a:cubicBezTo>
                      <a:pt x="120" y="28"/>
                      <a:pt x="120" y="36"/>
                      <a:pt x="115" y="36"/>
                    </a:cubicBezTo>
                    <a:cubicBezTo>
                      <a:pt x="111" y="36"/>
                      <a:pt x="86" y="35"/>
                      <a:pt x="86" y="35"/>
                    </a:cubicBez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41"/>
                      <a:pt x="109" y="46"/>
                      <a:pt x="102" y="46"/>
                    </a:cubicBezTo>
                    <a:cubicBezTo>
                      <a:pt x="95" y="46"/>
                      <a:pt x="79" y="40"/>
                      <a:pt x="79" y="4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9"/>
                      <a:pt x="90" y="52"/>
                      <a:pt x="85" y="52"/>
                    </a:cubicBezTo>
                    <a:cubicBezTo>
                      <a:pt x="79" y="52"/>
                      <a:pt x="67" y="42"/>
                      <a:pt x="67" y="42"/>
                    </a:cubicBezTo>
                    <a:cubicBezTo>
                      <a:pt x="67" y="42"/>
                      <a:pt x="35" y="43"/>
                      <a:pt x="25" y="64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78" name="ïṣlïďê"/>
              <p:cNvSpPr/>
              <p:nvPr/>
            </p:nvSpPr>
            <p:spPr bwMode="auto">
              <a:xfrm>
                <a:off x="26346150" y="33418463"/>
                <a:ext cx="4095750" cy="4141788"/>
              </a:xfrm>
              <a:custGeom>
                <a:avLst/>
                <a:gdLst/>
                <a:ahLst/>
                <a:cxnLst>
                  <a:cxn ang="0">
                    <a:pos x="11" y="117"/>
                  </a:cxn>
                  <a:cxn ang="0">
                    <a:pos x="293" y="210"/>
                  </a:cxn>
                  <a:cxn ang="0">
                    <a:pos x="348" y="0"/>
                  </a:cxn>
                  <a:cxn ang="0">
                    <a:pos x="313" y="2"/>
                  </a:cxn>
                  <a:cxn ang="0">
                    <a:pos x="30" y="83"/>
                  </a:cxn>
                  <a:cxn ang="0">
                    <a:pos x="11" y="117"/>
                  </a:cxn>
                </a:cxnLst>
                <a:rect l="0" t="0" r="r" b="b"/>
                <a:pathLst>
                  <a:path w="378" h="382">
                    <a:moveTo>
                      <a:pt x="11" y="117"/>
                    </a:moveTo>
                    <a:cubicBezTo>
                      <a:pt x="11" y="117"/>
                      <a:pt x="208" y="327"/>
                      <a:pt x="293" y="210"/>
                    </a:cubicBezTo>
                    <a:cubicBezTo>
                      <a:pt x="378" y="93"/>
                      <a:pt x="348" y="0"/>
                      <a:pt x="348" y="0"/>
                    </a:cubicBezTo>
                    <a:cubicBezTo>
                      <a:pt x="313" y="2"/>
                      <a:pt x="313" y="2"/>
                      <a:pt x="313" y="2"/>
                    </a:cubicBezTo>
                    <a:cubicBezTo>
                      <a:pt x="313" y="2"/>
                      <a:pt x="303" y="382"/>
                      <a:pt x="30" y="83"/>
                    </a:cubicBezTo>
                    <a:cubicBezTo>
                      <a:pt x="30" y="83"/>
                      <a:pt x="0" y="71"/>
                      <a:pt x="11" y="1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9" name="íṩľidê"/>
              <p:cNvSpPr/>
              <p:nvPr/>
            </p:nvSpPr>
            <p:spPr bwMode="auto">
              <a:xfrm>
                <a:off x="26431875" y="33418463"/>
                <a:ext cx="4010025" cy="3544888"/>
              </a:xfrm>
              <a:custGeom>
                <a:avLst/>
                <a:gdLst/>
                <a:ahLst/>
                <a:cxnLst>
                  <a:cxn ang="0">
                    <a:pos x="337" y="0"/>
                  </a:cxn>
                  <a:cxn ang="0">
                    <a:pos x="213" y="233"/>
                  </a:cxn>
                  <a:cxn ang="0">
                    <a:pos x="1" y="96"/>
                  </a:cxn>
                  <a:cxn ang="0">
                    <a:pos x="1" y="96"/>
                  </a:cxn>
                  <a:cxn ang="0">
                    <a:pos x="3" y="117"/>
                  </a:cxn>
                  <a:cxn ang="0">
                    <a:pos x="285" y="210"/>
                  </a:cxn>
                  <a:cxn ang="0">
                    <a:pos x="340" y="0"/>
                  </a:cxn>
                  <a:cxn ang="0">
                    <a:pos x="337" y="0"/>
                  </a:cxn>
                </a:cxnLst>
                <a:rect l="0" t="0" r="r" b="b"/>
                <a:pathLst>
                  <a:path w="370" h="327">
                    <a:moveTo>
                      <a:pt x="337" y="0"/>
                    </a:moveTo>
                    <a:cubicBezTo>
                      <a:pt x="334" y="60"/>
                      <a:pt x="319" y="232"/>
                      <a:pt x="213" y="233"/>
                    </a:cubicBezTo>
                    <a:cubicBezTo>
                      <a:pt x="85" y="234"/>
                      <a:pt x="1" y="96"/>
                      <a:pt x="1" y="96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101"/>
                      <a:pt x="1" y="108"/>
                      <a:pt x="3" y="117"/>
                    </a:cubicBezTo>
                    <a:cubicBezTo>
                      <a:pt x="3" y="117"/>
                      <a:pt x="200" y="327"/>
                      <a:pt x="285" y="210"/>
                    </a:cubicBezTo>
                    <a:cubicBezTo>
                      <a:pt x="370" y="93"/>
                      <a:pt x="340" y="0"/>
                      <a:pt x="340" y="0"/>
                    </a:cubicBez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0" name="íSliḍe"/>
              <p:cNvSpPr/>
              <p:nvPr/>
            </p:nvSpPr>
            <p:spPr bwMode="auto">
              <a:xfrm>
                <a:off x="33162875" y="39163626"/>
                <a:ext cx="911225" cy="1008063"/>
              </a:xfrm>
              <a:custGeom>
                <a:avLst/>
                <a:gdLst/>
                <a:ahLst/>
                <a:cxnLst>
                  <a:cxn ang="0">
                    <a:pos x="84" y="33"/>
                  </a:cxn>
                  <a:cxn ang="0">
                    <a:pos x="69" y="8"/>
                  </a:cxn>
                  <a:cxn ang="0">
                    <a:pos x="52" y="0"/>
                  </a:cxn>
                  <a:cxn ang="0">
                    <a:pos x="43" y="7"/>
                  </a:cxn>
                  <a:cxn ang="0">
                    <a:pos x="46" y="19"/>
                  </a:cxn>
                  <a:cxn ang="0">
                    <a:pos x="28" y="19"/>
                  </a:cxn>
                  <a:cxn ang="0">
                    <a:pos x="0" y="83"/>
                  </a:cxn>
                  <a:cxn ang="0">
                    <a:pos x="9" y="93"/>
                  </a:cxn>
                  <a:cxn ang="0">
                    <a:pos x="47" y="54"/>
                  </a:cxn>
                  <a:cxn ang="0">
                    <a:pos x="63" y="68"/>
                  </a:cxn>
                  <a:cxn ang="0">
                    <a:pos x="84" y="33"/>
                  </a:cxn>
                </a:cxnLst>
                <a:rect l="0" t="0" r="r" b="b"/>
                <a:pathLst>
                  <a:path w="84" h="93">
                    <a:moveTo>
                      <a:pt x="84" y="33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55" y="19"/>
                      <a:pt x="46" y="19"/>
                    </a:cubicBezTo>
                    <a:cubicBezTo>
                      <a:pt x="38" y="19"/>
                      <a:pt x="28" y="19"/>
                      <a:pt x="28" y="1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35" y="52"/>
                      <a:pt x="47" y="54"/>
                    </a:cubicBezTo>
                    <a:cubicBezTo>
                      <a:pt x="59" y="57"/>
                      <a:pt x="63" y="68"/>
                      <a:pt x="63" y="68"/>
                    </a:cubicBezTo>
                    <a:lnTo>
                      <a:pt x="84" y="3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81" name="î$ḷïḍé"/>
              <p:cNvSpPr/>
              <p:nvPr/>
            </p:nvSpPr>
            <p:spPr bwMode="auto">
              <a:xfrm>
                <a:off x="38474650" y="40205026"/>
                <a:ext cx="1062038" cy="8445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6" y="18"/>
                  </a:cxn>
                  <a:cxn ang="0">
                    <a:pos x="0" y="36"/>
                  </a:cxn>
                  <a:cxn ang="0">
                    <a:pos x="8" y="44"/>
                  </a:cxn>
                  <a:cxn ang="0">
                    <a:pos x="19" y="40"/>
                  </a:cxn>
                  <a:cxn ang="0">
                    <a:pos x="22" y="58"/>
                  </a:cxn>
                  <a:cxn ang="0">
                    <a:pos x="89" y="78"/>
                  </a:cxn>
                  <a:cxn ang="0">
                    <a:pos x="98" y="68"/>
                  </a:cxn>
                  <a:cxn ang="0">
                    <a:pos x="55" y="35"/>
                  </a:cxn>
                  <a:cxn ang="0">
                    <a:pos x="66" y="17"/>
                  </a:cxn>
                  <a:cxn ang="0">
                    <a:pos x="29" y="0"/>
                  </a:cxn>
                </a:cxnLst>
                <a:rect l="0" t="0" r="r" b="b"/>
                <a:pathLst>
                  <a:path w="98" h="78">
                    <a:moveTo>
                      <a:pt x="29" y="0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8" y="31"/>
                      <a:pt x="19" y="40"/>
                    </a:cubicBezTo>
                    <a:cubicBezTo>
                      <a:pt x="20" y="48"/>
                      <a:pt x="22" y="58"/>
                      <a:pt x="22" y="5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98" y="68"/>
                      <a:pt x="54" y="47"/>
                      <a:pt x="55" y="35"/>
                    </a:cubicBezTo>
                    <a:cubicBezTo>
                      <a:pt x="55" y="23"/>
                      <a:pt x="66" y="17"/>
                      <a:pt x="66" y="17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82" name="íSľïḑé"/>
              <p:cNvSpPr/>
              <p:nvPr/>
            </p:nvSpPr>
            <p:spPr bwMode="auto">
              <a:xfrm>
                <a:off x="33813750" y="37299901"/>
                <a:ext cx="5929313" cy="4119563"/>
              </a:xfrm>
              <a:custGeom>
                <a:avLst/>
                <a:gdLst/>
                <a:ahLst/>
                <a:cxnLst>
                  <a:cxn ang="0">
                    <a:pos x="384" y="78"/>
                  </a:cxn>
                  <a:cxn ang="0">
                    <a:pos x="164" y="56"/>
                  </a:cxn>
                  <a:cxn ang="0">
                    <a:pos x="182" y="134"/>
                  </a:cxn>
                  <a:cxn ang="0">
                    <a:pos x="23" y="198"/>
                  </a:cxn>
                  <a:cxn ang="0">
                    <a:pos x="0" y="242"/>
                  </a:cxn>
                  <a:cxn ang="0">
                    <a:pos x="245" y="147"/>
                  </a:cxn>
                  <a:cxn ang="0">
                    <a:pos x="395" y="117"/>
                  </a:cxn>
                  <a:cxn ang="0">
                    <a:pos x="457" y="255"/>
                  </a:cxn>
                  <a:cxn ang="0">
                    <a:pos x="448" y="266"/>
                  </a:cxn>
                  <a:cxn ang="0">
                    <a:pos x="495" y="299"/>
                  </a:cxn>
                  <a:cxn ang="0">
                    <a:pos x="534" y="178"/>
                  </a:cxn>
                  <a:cxn ang="0">
                    <a:pos x="402" y="70"/>
                  </a:cxn>
                  <a:cxn ang="0">
                    <a:pos x="384" y="78"/>
                  </a:cxn>
                </a:cxnLst>
                <a:rect l="0" t="0" r="r" b="b"/>
                <a:pathLst>
                  <a:path w="547" h="380">
                    <a:moveTo>
                      <a:pt x="384" y="78"/>
                    </a:moveTo>
                    <a:cubicBezTo>
                      <a:pt x="384" y="78"/>
                      <a:pt x="170" y="0"/>
                      <a:pt x="164" y="56"/>
                    </a:cubicBezTo>
                    <a:cubicBezTo>
                      <a:pt x="158" y="111"/>
                      <a:pt x="182" y="134"/>
                      <a:pt x="182" y="134"/>
                    </a:cubicBezTo>
                    <a:cubicBezTo>
                      <a:pt x="174" y="311"/>
                      <a:pt x="23" y="198"/>
                      <a:pt x="23" y="198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187" y="380"/>
                      <a:pt x="245" y="147"/>
                      <a:pt x="245" y="147"/>
                    </a:cubicBezTo>
                    <a:cubicBezTo>
                      <a:pt x="326" y="161"/>
                      <a:pt x="395" y="117"/>
                      <a:pt x="395" y="117"/>
                    </a:cubicBezTo>
                    <a:cubicBezTo>
                      <a:pt x="395" y="117"/>
                      <a:pt x="547" y="145"/>
                      <a:pt x="457" y="255"/>
                    </a:cubicBezTo>
                    <a:cubicBezTo>
                      <a:pt x="448" y="266"/>
                      <a:pt x="448" y="266"/>
                      <a:pt x="448" y="266"/>
                    </a:cubicBezTo>
                    <a:cubicBezTo>
                      <a:pt x="495" y="299"/>
                      <a:pt x="495" y="299"/>
                      <a:pt x="495" y="299"/>
                    </a:cubicBezTo>
                    <a:cubicBezTo>
                      <a:pt x="495" y="299"/>
                      <a:pt x="525" y="252"/>
                      <a:pt x="534" y="178"/>
                    </a:cubicBezTo>
                    <a:cubicBezTo>
                      <a:pt x="543" y="104"/>
                      <a:pt x="455" y="79"/>
                      <a:pt x="402" y="70"/>
                    </a:cubicBezTo>
                    <a:lnTo>
                      <a:pt x="384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3" name="íṡļíde"/>
              <p:cNvSpPr/>
              <p:nvPr/>
            </p:nvSpPr>
            <p:spPr bwMode="auto">
              <a:xfrm>
                <a:off x="38420675" y="27500263"/>
                <a:ext cx="1017588" cy="1192213"/>
              </a:xfrm>
              <a:custGeom>
                <a:avLst/>
                <a:gdLst/>
                <a:ahLst/>
                <a:cxnLst>
                  <a:cxn ang="0">
                    <a:pos x="6" y="110"/>
                  </a:cxn>
                  <a:cxn ang="0">
                    <a:pos x="17" y="40"/>
                  </a:cxn>
                  <a:cxn ang="0">
                    <a:pos x="44" y="12"/>
                  </a:cxn>
                  <a:cxn ang="0">
                    <a:pos x="49" y="16"/>
                  </a:cxn>
                  <a:cxn ang="0">
                    <a:pos x="22" y="47"/>
                  </a:cxn>
                  <a:cxn ang="0">
                    <a:pos x="85" y="0"/>
                  </a:cxn>
                  <a:cxn ang="0">
                    <a:pos x="89" y="7"/>
                  </a:cxn>
                  <a:cxn ang="0">
                    <a:pos x="62" y="35"/>
                  </a:cxn>
                  <a:cxn ang="0">
                    <a:pos x="89" y="19"/>
                  </a:cxn>
                  <a:cxn ang="0">
                    <a:pos x="90" y="28"/>
                  </a:cxn>
                  <a:cxn ang="0">
                    <a:pos x="64" y="42"/>
                  </a:cxn>
                  <a:cxn ang="0">
                    <a:pos x="83" y="37"/>
                  </a:cxn>
                  <a:cxn ang="0">
                    <a:pos x="83" y="44"/>
                  </a:cxn>
                  <a:cxn ang="0">
                    <a:pos x="60" y="50"/>
                  </a:cxn>
                  <a:cxn ang="0">
                    <a:pos x="71" y="53"/>
                  </a:cxn>
                  <a:cxn ang="0">
                    <a:pos x="71" y="57"/>
                  </a:cxn>
                  <a:cxn ang="0">
                    <a:pos x="50" y="57"/>
                  </a:cxn>
                  <a:cxn ang="0">
                    <a:pos x="25" y="98"/>
                  </a:cxn>
                  <a:cxn ang="0">
                    <a:pos x="4" y="110"/>
                  </a:cxn>
                </a:cxnLst>
                <a:rect l="0" t="0" r="r" b="b"/>
                <a:pathLst>
                  <a:path w="94" h="110">
                    <a:moveTo>
                      <a:pt x="6" y="110"/>
                    </a:moveTo>
                    <a:cubicBezTo>
                      <a:pt x="6" y="110"/>
                      <a:pt x="0" y="62"/>
                      <a:pt x="17" y="40"/>
                    </a:cubicBezTo>
                    <a:cubicBezTo>
                      <a:pt x="34" y="18"/>
                      <a:pt x="44" y="12"/>
                      <a:pt x="44" y="12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7"/>
                      <a:pt x="63" y="27"/>
                      <a:pt x="85" y="0"/>
                    </a:cubicBezTo>
                    <a:cubicBezTo>
                      <a:pt x="85" y="0"/>
                      <a:pt x="89" y="4"/>
                      <a:pt x="89" y="7"/>
                    </a:cubicBezTo>
                    <a:cubicBezTo>
                      <a:pt x="90" y="10"/>
                      <a:pt x="62" y="35"/>
                      <a:pt x="62" y="35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89" y="19"/>
                      <a:pt x="94" y="26"/>
                      <a:pt x="90" y="28"/>
                    </a:cubicBezTo>
                    <a:cubicBezTo>
                      <a:pt x="86" y="31"/>
                      <a:pt x="64" y="42"/>
                      <a:pt x="64" y="42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3" y="37"/>
                      <a:pt x="89" y="40"/>
                      <a:pt x="83" y="44"/>
                    </a:cubicBezTo>
                    <a:cubicBezTo>
                      <a:pt x="77" y="47"/>
                      <a:pt x="60" y="50"/>
                      <a:pt x="60" y="50"/>
                    </a:cubicBezTo>
                    <a:cubicBezTo>
                      <a:pt x="71" y="53"/>
                      <a:pt x="71" y="53"/>
                      <a:pt x="71" y="53"/>
                    </a:cubicBezTo>
                    <a:cubicBezTo>
                      <a:pt x="71" y="53"/>
                      <a:pt x="76" y="54"/>
                      <a:pt x="71" y="57"/>
                    </a:cubicBezTo>
                    <a:cubicBezTo>
                      <a:pt x="66" y="60"/>
                      <a:pt x="50" y="57"/>
                      <a:pt x="50" y="57"/>
                    </a:cubicBezTo>
                    <a:cubicBezTo>
                      <a:pt x="50" y="57"/>
                      <a:pt x="23" y="75"/>
                      <a:pt x="25" y="98"/>
                    </a:cubicBezTo>
                    <a:cubicBezTo>
                      <a:pt x="4" y="110"/>
                      <a:pt x="4" y="110"/>
                      <a:pt x="4" y="110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84" name="ïṩ1ïḍè"/>
              <p:cNvSpPr/>
              <p:nvPr/>
            </p:nvSpPr>
            <p:spPr bwMode="auto">
              <a:xfrm>
                <a:off x="37628513" y="28519438"/>
                <a:ext cx="1149350" cy="5711825"/>
              </a:xfrm>
              <a:custGeom>
                <a:avLst/>
                <a:gdLst/>
                <a:ahLst/>
                <a:cxnLst>
                  <a:cxn ang="0">
                    <a:pos x="212" y="3598"/>
                  </a:cxn>
                  <a:cxn ang="0">
                    <a:pos x="219" y="3564"/>
                  </a:cxn>
                  <a:cxn ang="0">
                    <a:pos x="724" y="7"/>
                  </a:cxn>
                  <a:cxn ang="0">
                    <a:pos x="526" y="0"/>
                  </a:cxn>
                  <a:cxn ang="0">
                    <a:pos x="0" y="3503"/>
                  </a:cxn>
                  <a:cxn ang="0">
                    <a:pos x="212" y="3598"/>
                  </a:cxn>
                </a:cxnLst>
                <a:rect l="0" t="0" r="r" b="b"/>
                <a:pathLst>
                  <a:path w="724" h="3598">
                    <a:moveTo>
                      <a:pt x="212" y="3598"/>
                    </a:moveTo>
                    <a:lnTo>
                      <a:pt x="219" y="3564"/>
                    </a:lnTo>
                    <a:lnTo>
                      <a:pt x="724" y="7"/>
                    </a:lnTo>
                    <a:lnTo>
                      <a:pt x="526" y="0"/>
                    </a:lnTo>
                    <a:lnTo>
                      <a:pt x="0" y="3503"/>
                    </a:lnTo>
                    <a:lnTo>
                      <a:pt x="212" y="359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5" name="íṧḻiďé"/>
              <p:cNvSpPr/>
              <p:nvPr/>
            </p:nvSpPr>
            <p:spPr bwMode="auto">
              <a:xfrm>
                <a:off x="33737550" y="27055763"/>
                <a:ext cx="985838" cy="1246188"/>
              </a:xfrm>
              <a:custGeom>
                <a:avLst/>
                <a:gdLst/>
                <a:ahLst/>
                <a:cxnLst>
                  <a:cxn ang="0">
                    <a:pos x="82" y="115"/>
                  </a:cxn>
                  <a:cxn ang="0">
                    <a:pos x="76" y="45"/>
                  </a:cxn>
                  <a:cxn ang="0">
                    <a:pos x="50" y="15"/>
                  </a:cxn>
                  <a:cxn ang="0">
                    <a:pos x="45" y="19"/>
                  </a:cxn>
                  <a:cxn ang="0">
                    <a:pos x="70" y="51"/>
                  </a:cxn>
                  <a:cxn ang="0">
                    <a:pos x="10" y="0"/>
                  </a:cxn>
                  <a:cxn ang="0">
                    <a:pos x="6" y="7"/>
                  </a:cxn>
                  <a:cxn ang="0">
                    <a:pos x="31" y="36"/>
                  </a:cxn>
                  <a:cxn ang="0">
                    <a:pos x="5" y="19"/>
                  </a:cxn>
                  <a:cxn ang="0">
                    <a:pos x="4" y="28"/>
                  </a:cxn>
                  <a:cxn ang="0">
                    <a:pos x="29" y="44"/>
                  </a:cxn>
                  <a:cxn ang="0">
                    <a:pos x="10" y="38"/>
                  </a:cxn>
                  <a:cxn ang="0">
                    <a:pos x="9" y="44"/>
                  </a:cxn>
                  <a:cxn ang="0">
                    <a:pos x="32" y="52"/>
                  </a:cxn>
                  <a:cxn ang="0">
                    <a:pos x="21" y="54"/>
                  </a:cxn>
                  <a:cxn ang="0">
                    <a:pos x="21" y="59"/>
                  </a:cxn>
                  <a:cxn ang="0">
                    <a:pos x="41" y="60"/>
                  </a:cxn>
                  <a:cxn ang="0">
                    <a:pos x="64" y="102"/>
                  </a:cxn>
                  <a:cxn ang="0">
                    <a:pos x="84" y="115"/>
                  </a:cxn>
                </a:cxnLst>
                <a:rect l="0" t="0" r="r" b="b"/>
                <a:pathLst>
                  <a:path w="91" h="115">
                    <a:moveTo>
                      <a:pt x="82" y="115"/>
                    </a:moveTo>
                    <a:cubicBezTo>
                      <a:pt x="82" y="115"/>
                      <a:pt x="91" y="67"/>
                      <a:pt x="76" y="45"/>
                    </a:cubicBezTo>
                    <a:cubicBezTo>
                      <a:pt x="60" y="22"/>
                      <a:pt x="50" y="15"/>
                      <a:pt x="50" y="15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31" y="29"/>
                      <a:pt x="10" y="0"/>
                    </a:cubicBezTo>
                    <a:cubicBezTo>
                      <a:pt x="10" y="0"/>
                      <a:pt x="6" y="4"/>
                      <a:pt x="6" y="7"/>
                    </a:cubicBezTo>
                    <a:cubicBezTo>
                      <a:pt x="5" y="10"/>
                      <a:pt x="31" y="36"/>
                      <a:pt x="31" y="36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0" y="26"/>
                      <a:pt x="4" y="28"/>
                    </a:cubicBezTo>
                    <a:cubicBezTo>
                      <a:pt x="8" y="31"/>
                      <a:pt x="29" y="44"/>
                      <a:pt x="29" y="44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4" y="40"/>
                      <a:pt x="9" y="44"/>
                    </a:cubicBezTo>
                    <a:cubicBezTo>
                      <a:pt x="15" y="48"/>
                      <a:pt x="32" y="52"/>
                      <a:pt x="32" y="52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16" y="55"/>
                      <a:pt x="21" y="59"/>
                    </a:cubicBezTo>
                    <a:cubicBezTo>
                      <a:pt x="25" y="62"/>
                      <a:pt x="41" y="60"/>
                      <a:pt x="41" y="60"/>
                    </a:cubicBezTo>
                    <a:cubicBezTo>
                      <a:pt x="41" y="60"/>
                      <a:pt x="67" y="79"/>
                      <a:pt x="64" y="102"/>
                    </a:cubicBezTo>
                    <a:cubicBezTo>
                      <a:pt x="84" y="115"/>
                      <a:pt x="84" y="115"/>
                      <a:pt x="84" y="115"/>
                    </a:cubicBezTo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86" name="ïṧľiḑe"/>
              <p:cNvSpPr/>
              <p:nvPr/>
            </p:nvSpPr>
            <p:spPr bwMode="auto">
              <a:xfrm>
                <a:off x="35167888" y="29017913"/>
                <a:ext cx="3587750" cy="5972175"/>
              </a:xfrm>
              <a:custGeom>
                <a:avLst/>
                <a:gdLst/>
                <a:ahLst/>
                <a:cxnLst>
                  <a:cxn ang="0">
                    <a:pos x="78" y="479"/>
                  </a:cxn>
                  <a:cxn ang="0">
                    <a:pos x="8" y="173"/>
                  </a:cxn>
                  <a:cxn ang="0">
                    <a:pos x="19" y="134"/>
                  </a:cxn>
                  <a:cxn ang="0">
                    <a:pos x="56" y="52"/>
                  </a:cxn>
                  <a:cxn ang="0">
                    <a:pos x="198" y="5"/>
                  </a:cxn>
                  <a:cxn ang="0">
                    <a:pos x="252" y="152"/>
                  </a:cxn>
                  <a:cxn ang="0">
                    <a:pos x="247" y="477"/>
                  </a:cxn>
                  <a:cxn ang="0">
                    <a:pos x="78" y="479"/>
                  </a:cxn>
                </a:cxnLst>
                <a:rect l="0" t="0" r="r" b="b"/>
                <a:pathLst>
                  <a:path w="331" h="551">
                    <a:moveTo>
                      <a:pt x="78" y="479"/>
                    </a:moveTo>
                    <a:cubicBezTo>
                      <a:pt x="78" y="479"/>
                      <a:pt x="0" y="315"/>
                      <a:pt x="8" y="173"/>
                    </a:cubicBezTo>
                    <a:cubicBezTo>
                      <a:pt x="9" y="158"/>
                      <a:pt x="14" y="145"/>
                      <a:pt x="19" y="134"/>
                    </a:cubicBezTo>
                    <a:cubicBezTo>
                      <a:pt x="24" y="109"/>
                      <a:pt x="35" y="78"/>
                      <a:pt x="56" y="52"/>
                    </a:cubicBezTo>
                    <a:cubicBezTo>
                      <a:pt x="100" y="0"/>
                      <a:pt x="186" y="11"/>
                      <a:pt x="198" y="5"/>
                    </a:cubicBezTo>
                    <a:cubicBezTo>
                      <a:pt x="198" y="5"/>
                      <a:pt x="331" y="20"/>
                      <a:pt x="252" y="152"/>
                    </a:cubicBezTo>
                    <a:cubicBezTo>
                      <a:pt x="323" y="264"/>
                      <a:pt x="281" y="402"/>
                      <a:pt x="247" y="477"/>
                    </a:cubicBezTo>
                    <a:cubicBezTo>
                      <a:pt x="247" y="477"/>
                      <a:pt x="190" y="551"/>
                      <a:pt x="78" y="479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7" name="išlîḓê"/>
              <p:cNvSpPr/>
              <p:nvPr/>
            </p:nvSpPr>
            <p:spPr bwMode="auto">
              <a:xfrm>
                <a:off x="35710813" y="29419551"/>
                <a:ext cx="2665413" cy="5745163"/>
              </a:xfrm>
              <a:custGeom>
                <a:avLst/>
                <a:gdLst/>
                <a:ahLst/>
                <a:cxnLst>
                  <a:cxn ang="0">
                    <a:pos x="187" y="111"/>
                  </a:cxn>
                  <a:cxn ang="0">
                    <a:pos x="164" y="15"/>
                  </a:cxn>
                  <a:cxn ang="0">
                    <a:pos x="17" y="95"/>
                  </a:cxn>
                  <a:cxn ang="0">
                    <a:pos x="20" y="366"/>
                  </a:cxn>
                  <a:cxn ang="0">
                    <a:pos x="189" y="394"/>
                  </a:cxn>
                  <a:cxn ang="0">
                    <a:pos x="187" y="111"/>
                  </a:cxn>
                </a:cxnLst>
                <a:rect l="0" t="0" r="r" b="b"/>
                <a:pathLst>
                  <a:path w="246" h="530">
                    <a:moveTo>
                      <a:pt x="187" y="111"/>
                    </a:moveTo>
                    <a:cubicBezTo>
                      <a:pt x="187" y="111"/>
                      <a:pt x="220" y="30"/>
                      <a:pt x="164" y="15"/>
                    </a:cubicBezTo>
                    <a:cubicBezTo>
                      <a:pt x="109" y="0"/>
                      <a:pt x="28" y="14"/>
                      <a:pt x="17" y="95"/>
                    </a:cubicBezTo>
                    <a:cubicBezTo>
                      <a:pt x="7" y="176"/>
                      <a:pt x="0" y="333"/>
                      <a:pt x="20" y="366"/>
                    </a:cubicBezTo>
                    <a:cubicBezTo>
                      <a:pt x="40" y="399"/>
                      <a:pt x="126" y="530"/>
                      <a:pt x="189" y="394"/>
                    </a:cubicBezTo>
                    <a:cubicBezTo>
                      <a:pt x="203" y="365"/>
                      <a:pt x="246" y="192"/>
                      <a:pt x="187" y="111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8" name="íṡḻîḓé"/>
              <p:cNvSpPr/>
              <p:nvPr/>
            </p:nvSpPr>
            <p:spPr bwMode="auto">
              <a:xfrm>
                <a:off x="35861625" y="30308551"/>
                <a:ext cx="2265363" cy="2308225"/>
              </a:xfrm>
              <a:custGeom>
                <a:avLst/>
                <a:gdLst/>
                <a:ahLst/>
                <a:cxnLst>
                  <a:cxn ang="0">
                    <a:pos x="101" y="44"/>
                  </a:cxn>
                  <a:cxn ang="0">
                    <a:pos x="0" y="115"/>
                  </a:cxn>
                  <a:cxn ang="0">
                    <a:pos x="90" y="159"/>
                  </a:cxn>
                  <a:cxn ang="0">
                    <a:pos x="195" y="175"/>
                  </a:cxn>
                  <a:cxn ang="0">
                    <a:pos x="209" y="165"/>
                  </a:cxn>
                  <a:cxn ang="0">
                    <a:pos x="147" y="56"/>
                  </a:cxn>
                  <a:cxn ang="0">
                    <a:pos x="101" y="44"/>
                  </a:cxn>
                </a:cxnLst>
                <a:rect l="0" t="0" r="r" b="b"/>
                <a:pathLst>
                  <a:path w="209" h="213">
                    <a:moveTo>
                      <a:pt x="101" y="44"/>
                    </a:moveTo>
                    <a:cubicBezTo>
                      <a:pt x="101" y="44"/>
                      <a:pt x="66" y="131"/>
                      <a:pt x="0" y="115"/>
                    </a:cubicBezTo>
                    <a:cubicBezTo>
                      <a:pt x="0" y="115"/>
                      <a:pt x="41" y="213"/>
                      <a:pt x="90" y="159"/>
                    </a:cubicBezTo>
                    <a:cubicBezTo>
                      <a:pt x="139" y="106"/>
                      <a:pt x="134" y="185"/>
                      <a:pt x="195" y="175"/>
                    </a:cubicBezTo>
                    <a:cubicBezTo>
                      <a:pt x="209" y="165"/>
                      <a:pt x="209" y="165"/>
                      <a:pt x="209" y="165"/>
                    </a:cubicBezTo>
                    <a:cubicBezTo>
                      <a:pt x="209" y="165"/>
                      <a:pt x="140" y="123"/>
                      <a:pt x="147" y="56"/>
                    </a:cubicBezTo>
                    <a:cubicBezTo>
                      <a:pt x="147" y="56"/>
                      <a:pt x="139" y="0"/>
                      <a:pt x="101" y="44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189" name="išḻiḋê"/>
              <p:cNvSpPr/>
              <p:nvPr/>
            </p:nvSpPr>
            <p:spPr bwMode="auto">
              <a:xfrm>
                <a:off x="36914138" y="32150051"/>
                <a:ext cx="573088" cy="498475"/>
              </a:xfrm>
              <a:custGeom>
                <a:avLst/>
                <a:gdLst/>
                <a:ahLst/>
                <a:cxnLst>
                  <a:cxn ang="0">
                    <a:pos x="5" y="26"/>
                  </a:cxn>
                  <a:cxn ang="0">
                    <a:pos x="34" y="13"/>
                  </a:cxn>
                  <a:cxn ang="0">
                    <a:pos x="48" y="45"/>
                  </a:cxn>
                  <a:cxn ang="0">
                    <a:pos x="33" y="43"/>
                  </a:cxn>
                  <a:cxn ang="0">
                    <a:pos x="20" y="27"/>
                  </a:cxn>
                  <a:cxn ang="0">
                    <a:pos x="14" y="42"/>
                  </a:cxn>
                  <a:cxn ang="0">
                    <a:pos x="5" y="26"/>
                  </a:cxn>
                </a:cxnLst>
                <a:rect l="0" t="0" r="r" b="b"/>
                <a:pathLst>
                  <a:path w="53" h="46">
                    <a:moveTo>
                      <a:pt x="5" y="26"/>
                    </a:moveTo>
                    <a:cubicBezTo>
                      <a:pt x="5" y="26"/>
                      <a:pt x="16" y="0"/>
                      <a:pt x="34" y="13"/>
                    </a:cubicBezTo>
                    <a:cubicBezTo>
                      <a:pt x="53" y="26"/>
                      <a:pt x="48" y="45"/>
                      <a:pt x="48" y="45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24"/>
                      <a:pt x="20" y="27"/>
                    </a:cubicBezTo>
                    <a:cubicBezTo>
                      <a:pt x="7" y="30"/>
                      <a:pt x="14" y="42"/>
                      <a:pt x="14" y="42"/>
                    </a:cubicBezTo>
                    <a:cubicBezTo>
                      <a:pt x="14" y="42"/>
                      <a:pt x="0" y="46"/>
                      <a:pt x="5" y="2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0" name="išḷíḑé"/>
              <p:cNvSpPr/>
              <p:nvPr/>
            </p:nvSpPr>
            <p:spPr bwMode="auto">
              <a:xfrm>
                <a:off x="37206238" y="32724726"/>
                <a:ext cx="585788" cy="509588"/>
              </a:xfrm>
              <a:custGeom>
                <a:avLst/>
                <a:gdLst/>
                <a:ahLst/>
                <a:cxnLst>
                  <a:cxn ang="0">
                    <a:pos x="46" y="37"/>
                  </a:cxn>
                  <a:cxn ang="0">
                    <a:pos x="34" y="6"/>
                  </a:cxn>
                  <a:cxn ang="0">
                    <a:pos x="0" y="47"/>
                  </a:cxn>
                  <a:cxn ang="0">
                    <a:pos x="46" y="37"/>
                  </a:cxn>
                </a:cxnLst>
                <a:rect l="0" t="0" r="r" b="b"/>
                <a:pathLst>
                  <a:path w="54" h="47">
                    <a:moveTo>
                      <a:pt x="46" y="37"/>
                    </a:moveTo>
                    <a:cubicBezTo>
                      <a:pt x="46" y="37"/>
                      <a:pt x="54" y="11"/>
                      <a:pt x="34" y="6"/>
                    </a:cubicBezTo>
                    <a:cubicBezTo>
                      <a:pt x="14" y="0"/>
                      <a:pt x="0" y="47"/>
                      <a:pt x="0" y="47"/>
                    </a:cubicBezTo>
                    <a:lnTo>
                      <a:pt x="46" y="37"/>
                    </a:ln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1" name="ï$1îdé"/>
              <p:cNvSpPr/>
              <p:nvPr/>
            </p:nvSpPr>
            <p:spPr bwMode="auto">
              <a:xfrm>
                <a:off x="37172900" y="32769176"/>
                <a:ext cx="661988" cy="671513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44" y="22"/>
                  </a:cxn>
                  <a:cxn ang="0">
                    <a:pos x="0" y="46"/>
                  </a:cxn>
                </a:cxnLst>
                <a:rect l="0" t="0" r="r" b="b"/>
                <a:pathLst>
                  <a:path w="61" h="62">
                    <a:moveTo>
                      <a:pt x="0" y="46"/>
                    </a:moveTo>
                    <a:cubicBezTo>
                      <a:pt x="0" y="46"/>
                      <a:pt x="27" y="0"/>
                      <a:pt x="44" y="22"/>
                    </a:cubicBezTo>
                    <a:cubicBezTo>
                      <a:pt x="61" y="44"/>
                      <a:pt x="34" y="62"/>
                      <a:pt x="0" y="46"/>
                    </a:cubicBezTo>
                    <a:close/>
                  </a:path>
                </a:pathLst>
              </a:custGeom>
              <a:solidFill>
                <a:srgbClr val="CE993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2" name="iśḷíḍe"/>
              <p:cNvSpPr/>
              <p:nvPr/>
            </p:nvSpPr>
            <p:spPr bwMode="auto">
              <a:xfrm>
                <a:off x="36056888" y="30372051"/>
                <a:ext cx="1181100" cy="1431925"/>
              </a:xfrm>
              <a:custGeom>
                <a:avLst/>
                <a:gdLst/>
                <a:ahLst/>
                <a:cxnLst>
                  <a:cxn ang="0">
                    <a:pos x="97" y="25"/>
                  </a:cxn>
                  <a:cxn ang="0">
                    <a:pos x="0" y="108"/>
                  </a:cxn>
                  <a:cxn ang="0">
                    <a:pos x="70" y="17"/>
                  </a:cxn>
                  <a:cxn ang="0">
                    <a:pos x="90" y="1"/>
                  </a:cxn>
                  <a:cxn ang="0">
                    <a:pos x="97" y="25"/>
                  </a:cxn>
                </a:cxnLst>
                <a:rect l="0" t="0" r="r" b="b"/>
                <a:pathLst>
                  <a:path w="109" h="132">
                    <a:moveTo>
                      <a:pt x="97" y="25"/>
                    </a:moveTo>
                    <a:cubicBezTo>
                      <a:pt x="97" y="25"/>
                      <a:pt x="55" y="132"/>
                      <a:pt x="0" y="108"/>
                    </a:cubicBezTo>
                    <a:cubicBezTo>
                      <a:pt x="0" y="108"/>
                      <a:pt x="70" y="91"/>
                      <a:pt x="70" y="17"/>
                    </a:cubicBezTo>
                    <a:cubicBezTo>
                      <a:pt x="70" y="17"/>
                      <a:pt x="72" y="0"/>
                      <a:pt x="90" y="1"/>
                    </a:cubicBezTo>
                    <a:cubicBezTo>
                      <a:pt x="109" y="2"/>
                      <a:pt x="97" y="25"/>
                      <a:pt x="97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3" name="ïśḷiḋe"/>
              <p:cNvSpPr/>
              <p:nvPr/>
            </p:nvSpPr>
            <p:spPr bwMode="auto">
              <a:xfrm>
                <a:off x="37293550" y="30557788"/>
                <a:ext cx="833438" cy="153828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7" y="142"/>
                  </a:cxn>
                  <a:cxn ang="0">
                    <a:pos x="30" y="70"/>
                  </a:cxn>
                  <a:cxn ang="0">
                    <a:pos x="22" y="7"/>
                  </a:cxn>
                  <a:cxn ang="0">
                    <a:pos x="7" y="12"/>
                  </a:cxn>
                </a:cxnLst>
                <a:rect l="0" t="0" r="r" b="b"/>
                <a:pathLst>
                  <a:path w="77" h="142">
                    <a:moveTo>
                      <a:pt x="7" y="12"/>
                    </a:moveTo>
                    <a:cubicBezTo>
                      <a:pt x="7" y="12"/>
                      <a:pt x="0" y="114"/>
                      <a:pt x="77" y="142"/>
                    </a:cubicBezTo>
                    <a:cubicBezTo>
                      <a:pt x="77" y="142"/>
                      <a:pt x="31" y="117"/>
                      <a:pt x="30" y="70"/>
                    </a:cubicBezTo>
                    <a:cubicBezTo>
                      <a:pt x="30" y="23"/>
                      <a:pt x="24" y="10"/>
                      <a:pt x="22" y="7"/>
                    </a:cubicBezTo>
                    <a:cubicBezTo>
                      <a:pt x="20" y="5"/>
                      <a:pt x="8" y="0"/>
                      <a:pt x="7" y="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194" name="îṥ1iďe"/>
              <p:cNvSpPr/>
              <p:nvPr/>
            </p:nvSpPr>
            <p:spPr bwMode="auto">
              <a:xfrm>
                <a:off x="36110863" y="31402338"/>
                <a:ext cx="835025" cy="736600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39" y="65"/>
                  </a:cxn>
                  <a:cxn ang="0">
                    <a:pos x="48" y="11"/>
                  </a:cxn>
                </a:cxnLst>
                <a:rect l="0" t="0" r="r" b="b"/>
                <a:pathLst>
                  <a:path w="77" h="68">
                    <a:moveTo>
                      <a:pt x="48" y="11"/>
                    </a:moveTo>
                    <a:cubicBezTo>
                      <a:pt x="48" y="11"/>
                      <a:pt x="0" y="68"/>
                      <a:pt x="39" y="65"/>
                    </a:cubicBezTo>
                    <a:cubicBezTo>
                      <a:pt x="77" y="62"/>
                      <a:pt x="77" y="0"/>
                      <a:pt x="48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5" name="ïŝļîdê"/>
              <p:cNvSpPr/>
              <p:nvPr/>
            </p:nvSpPr>
            <p:spPr bwMode="auto">
              <a:xfrm>
                <a:off x="37237988" y="31435676"/>
                <a:ext cx="585788" cy="714375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32" y="58"/>
                  </a:cxn>
                  <a:cxn ang="0">
                    <a:pos x="31" y="27"/>
                  </a:cxn>
                  <a:cxn ang="0">
                    <a:pos x="3" y="22"/>
                  </a:cxn>
                </a:cxnLst>
                <a:rect l="0" t="0" r="r" b="b"/>
                <a:pathLst>
                  <a:path w="54" h="66">
                    <a:moveTo>
                      <a:pt x="3" y="22"/>
                    </a:moveTo>
                    <a:cubicBezTo>
                      <a:pt x="3" y="22"/>
                      <a:pt x="10" y="50"/>
                      <a:pt x="32" y="58"/>
                    </a:cubicBezTo>
                    <a:cubicBezTo>
                      <a:pt x="54" y="66"/>
                      <a:pt x="44" y="44"/>
                      <a:pt x="31" y="27"/>
                    </a:cubicBezTo>
                    <a:cubicBezTo>
                      <a:pt x="18" y="9"/>
                      <a:pt x="0" y="0"/>
                      <a:pt x="3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6" name="íŝlîḓè"/>
              <p:cNvSpPr/>
              <p:nvPr/>
            </p:nvSpPr>
            <p:spPr bwMode="auto">
              <a:xfrm>
                <a:off x="34799588" y="31294388"/>
                <a:ext cx="781050" cy="1809750"/>
              </a:xfrm>
              <a:custGeom>
                <a:avLst/>
                <a:gdLst/>
                <a:ahLst/>
                <a:cxnLst>
                  <a:cxn ang="0">
                    <a:pos x="47" y="17"/>
                  </a:cxn>
                  <a:cxn ang="0">
                    <a:pos x="5" y="44"/>
                  </a:cxn>
                  <a:cxn ang="0">
                    <a:pos x="70" y="126"/>
                  </a:cxn>
                  <a:cxn ang="0">
                    <a:pos x="47" y="17"/>
                  </a:cxn>
                </a:cxnLst>
                <a:rect l="0" t="0" r="r" b="b"/>
                <a:pathLst>
                  <a:path w="72" h="167">
                    <a:moveTo>
                      <a:pt x="47" y="17"/>
                    </a:moveTo>
                    <a:cubicBezTo>
                      <a:pt x="47" y="17"/>
                      <a:pt x="10" y="0"/>
                      <a:pt x="5" y="44"/>
                    </a:cubicBezTo>
                    <a:cubicBezTo>
                      <a:pt x="0" y="88"/>
                      <a:pt x="72" y="167"/>
                      <a:pt x="70" y="126"/>
                    </a:cubicBezTo>
                    <a:cubicBezTo>
                      <a:pt x="68" y="84"/>
                      <a:pt x="47" y="17"/>
                      <a:pt x="47" y="17"/>
                    </a:cubicBezTo>
                    <a:close/>
                  </a:path>
                </a:pathLst>
              </a:custGeom>
              <a:solidFill>
                <a:srgbClr val="F2D699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197" name="ïšliḑè"/>
              <p:cNvSpPr/>
              <p:nvPr/>
            </p:nvSpPr>
            <p:spPr bwMode="auto">
              <a:xfrm>
                <a:off x="34972625" y="31521401"/>
                <a:ext cx="520700" cy="1073150"/>
              </a:xfrm>
              <a:custGeom>
                <a:avLst/>
                <a:gdLst/>
                <a:ahLst/>
                <a:cxnLst>
                  <a:cxn ang="0">
                    <a:pos x="38" y="36"/>
                  </a:cxn>
                  <a:cxn ang="0">
                    <a:pos x="18" y="11"/>
                  </a:cxn>
                  <a:cxn ang="0">
                    <a:pos x="23" y="41"/>
                  </a:cxn>
                  <a:cxn ang="0">
                    <a:pos x="22" y="69"/>
                  </a:cxn>
                  <a:cxn ang="0">
                    <a:pos x="39" y="87"/>
                  </a:cxn>
                  <a:cxn ang="0">
                    <a:pos x="38" y="36"/>
                  </a:cxn>
                </a:cxnLst>
                <a:rect l="0" t="0" r="r" b="b"/>
                <a:pathLst>
                  <a:path w="48" h="99">
                    <a:moveTo>
                      <a:pt x="38" y="36"/>
                    </a:moveTo>
                    <a:cubicBezTo>
                      <a:pt x="38" y="36"/>
                      <a:pt x="36" y="0"/>
                      <a:pt x="18" y="11"/>
                    </a:cubicBezTo>
                    <a:cubicBezTo>
                      <a:pt x="0" y="22"/>
                      <a:pt x="6" y="13"/>
                      <a:pt x="23" y="41"/>
                    </a:cubicBezTo>
                    <a:cubicBezTo>
                      <a:pt x="39" y="69"/>
                      <a:pt x="31" y="77"/>
                      <a:pt x="22" y="69"/>
                    </a:cubicBezTo>
                    <a:cubicBezTo>
                      <a:pt x="13" y="60"/>
                      <a:pt x="29" y="99"/>
                      <a:pt x="39" y="87"/>
                    </a:cubicBezTo>
                    <a:cubicBezTo>
                      <a:pt x="48" y="74"/>
                      <a:pt x="41" y="52"/>
                      <a:pt x="38" y="36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198" name="ïŝľïḍê"/>
              <p:cNvSpPr/>
              <p:nvPr/>
            </p:nvSpPr>
            <p:spPr bwMode="auto">
              <a:xfrm>
                <a:off x="35156775" y="28530551"/>
                <a:ext cx="3003550" cy="4151313"/>
              </a:xfrm>
              <a:custGeom>
                <a:avLst/>
                <a:gdLst/>
                <a:ahLst/>
                <a:cxnLst>
                  <a:cxn ang="0">
                    <a:pos x="257" y="61"/>
                  </a:cxn>
                  <a:cxn ang="0">
                    <a:pos x="207" y="117"/>
                  </a:cxn>
                  <a:cxn ang="0">
                    <a:pos x="55" y="156"/>
                  </a:cxn>
                  <a:cxn ang="0">
                    <a:pos x="48" y="383"/>
                  </a:cxn>
                  <a:cxn ang="0">
                    <a:pos x="37" y="381"/>
                  </a:cxn>
                  <a:cxn ang="0">
                    <a:pos x="11" y="268"/>
                  </a:cxn>
                  <a:cxn ang="0">
                    <a:pos x="42" y="97"/>
                  </a:cxn>
                  <a:cxn ang="0">
                    <a:pos x="257" y="61"/>
                  </a:cxn>
                </a:cxnLst>
                <a:rect l="0" t="0" r="r" b="b"/>
                <a:pathLst>
                  <a:path w="277" h="383">
                    <a:moveTo>
                      <a:pt x="257" y="61"/>
                    </a:moveTo>
                    <a:cubicBezTo>
                      <a:pt x="257" y="61"/>
                      <a:pt x="277" y="117"/>
                      <a:pt x="207" y="117"/>
                    </a:cubicBezTo>
                    <a:cubicBezTo>
                      <a:pt x="137" y="117"/>
                      <a:pt x="66" y="124"/>
                      <a:pt x="55" y="156"/>
                    </a:cubicBezTo>
                    <a:cubicBezTo>
                      <a:pt x="44" y="188"/>
                      <a:pt x="48" y="383"/>
                      <a:pt x="48" y="383"/>
                    </a:cubicBezTo>
                    <a:cubicBezTo>
                      <a:pt x="37" y="381"/>
                      <a:pt x="37" y="381"/>
                      <a:pt x="37" y="381"/>
                    </a:cubicBezTo>
                    <a:cubicBezTo>
                      <a:pt x="37" y="381"/>
                      <a:pt x="21" y="268"/>
                      <a:pt x="11" y="268"/>
                    </a:cubicBezTo>
                    <a:cubicBezTo>
                      <a:pt x="0" y="268"/>
                      <a:pt x="6" y="143"/>
                      <a:pt x="42" y="97"/>
                    </a:cubicBezTo>
                    <a:cubicBezTo>
                      <a:pt x="78" y="52"/>
                      <a:pt x="235" y="0"/>
                      <a:pt x="257" y="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99" name="işļîďe"/>
              <p:cNvSpPr/>
              <p:nvPr/>
            </p:nvSpPr>
            <p:spPr bwMode="auto">
              <a:xfrm>
                <a:off x="34388425" y="28117801"/>
                <a:ext cx="3857625" cy="10504488"/>
              </a:xfrm>
              <a:custGeom>
                <a:avLst/>
                <a:gdLst/>
                <a:ahLst/>
                <a:cxnLst>
                  <a:cxn ang="0">
                    <a:pos x="321" y="554"/>
                  </a:cxn>
                  <a:cxn ang="0">
                    <a:pos x="330" y="564"/>
                  </a:cxn>
                  <a:cxn ang="0">
                    <a:pos x="356" y="917"/>
                  </a:cxn>
                  <a:cxn ang="0">
                    <a:pos x="110" y="911"/>
                  </a:cxn>
                  <a:cxn ang="0">
                    <a:pos x="122" y="580"/>
                  </a:cxn>
                  <a:cxn ang="0">
                    <a:pos x="0" y="0"/>
                  </a:cxn>
                  <a:cxn ang="0">
                    <a:pos x="28" y="4"/>
                  </a:cxn>
                  <a:cxn ang="0">
                    <a:pos x="159" y="566"/>
                  </a:cxn>
                  <a:cxn ang="0">
                    <a:pos x="321" y="554"/>
                  </a:cxn>
                </a:cxnLst>
                <a:rect l="0" t="0" r="r" b="b"/>
                <a:pathLst>
                  <a:path w="356" h="969">
                    <a:moveTo>
                      <a:pt x="321" y="554"/>
                    </a:moveTo>
                    <a:cubicBezTo>
                      <a:pt x="321" y="554"/>
                      <a:pt x="324" y="560"/>
                      <a:pt x="330" y="564"/>
                    </a:cubicBezTo>
                    <a:cubicBezTo>
                      <a:pt x="336" y="568"/>
                      <a:pt x="356" y="917"/>
                      <a:pt x="356" y="917"/>
                    </a:cubicBezTo>
                    <a:cubicBezTo>
                      <a:pt x="284" y="969"/>
                      <a:pt x="108" y="919"/>
                      <a:pt x="110" y="911"/>
                    </a:cubicBezTo>
                    <a:cubicBezTo>
                      <a:pt x="112" y="903"/>
                      <a:pt x="122" y="580"/>
                      <a:pt x="122" y="580"/>
                    </a:cubicBezTo>
                    <a:cubicBezTo>
                      <a:pt x="127" y="550"/>
                      <a:pt x="0" y="0"/>
                      <a:pt x="0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159" y="566"/>
                      <a:pt x="159" y="566"/>
                      <a:pt x="159" y="566"/>
                    </a:cubicBezTo>
                    <a:cubicBezTo>
                      <a:pt x="159" y="566"/>
                      <a:pt x="241" y="628"/>
                      <a:pt x="321" y="55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0" name="íŝlïḓè"/>
              <p:cNvSpPr/>
              <p:nvPr/>
            </p:nvSpPr>
            <p:spPr bwMode="auto">
              <a:xfrm>
                <a:off x="36328350" y="34264601"/>
                <a:ext cx="1430338" cy="1116013"/>
              </a:xfrm>
              <a:custGeom>
                <a:avLst/>
                <a:gdLst/>
                <a:ahLst/>
                <a:cxnLst>
                  <a:cxn ang="0">
                    <a:pos x="122" y="4"/>
                  </a:cxn>
                  <a:cxn ang="0">
                    <a:pos x="95" y="75"/>
                  </a:cxn>
                  <a:cxn ang="0">
                    <a:pos x="70" y="28"/>
                  </a:cxn>
                  <a:cxn ang="0">
                    <a:pos x="61" y="28"/>
                  </a:cxn>
                  <a:cxn ang="0">
                    <a:pos x="36" y="79"/>
                  </a:cxn>
                  <a:cxn ang="0">
                    <a:pos x="4" y="13"/>
                  </a:cxn>
                  <a:cxn ang="0">
                    <a:pos x="0" y="9"/>
                  </a:cxn>
                  <a:cxn ang="0">
                    <a:pos x="45" y="89"/>
                  </a:cxn>
                  <a:cxn ang="0">
                    <a:pos x="68" y="43"/>
                  </a:cxn>
                  <a:cxn ang="0">
                    <a:pos x="114" y="83"/>
                  </a:cxn>
                  <a:cxn ang="0">
                    <a:pos x="126" y="0"/>
                  </a:cxn>
                  <a:cxn ang="0">
                    <a:pos x="122" y="4"/>
                  </a:cxn>
                </a:cxnLst>
                <a:rect l="0" t="0" r="r" b="b"/>
                <a:pathLst>
                  <a:path w="132" h="103">
                    <a:moveTo>
                      <a:pt x="122" y="4"/>
                    </a:moveTo>
                    <a:cubicBezTo>
                      <a:pt x="122" y="4"/>
                      <a:pt x="118" y="85"/>
                      <a:pt x="95" y="75"/>
                    </a:cubicBezTo>
                    <a:cubicBezTo>
                      <a:pt x="73" y="65"/>
                      <a:pt x="70" y="28"/>
                      <a:pt x="70" y="28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8"/>
                      <a:pt x="58" y="96"/>
                      <a:pt x="36" y="79"/>
                    </a:cubicBezTo>
                    <a:cubicBezTo>
                      <a:pt x="15" y="62"/>
                      <a:pt x="4" y="13"/>
                      <a:pt x="4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9"/>
                      <a:pt x="45" y="89"/>
                    </a:cubicBezTo>
                    <a:cubicBezTo>
                      <a:pt x="89" y="89"/>
                      <a:pt x="68" y="43"/>
                      <a:pt x="68" y="43"/>
                    </a:cubicBezTo>
                    <a:cubicBezTo>
                      <a:pt x="68" y="43"/>
                      <a:pt x="82" y="103"/>
                      <a:pt x="114" y="83"/>
                    </a:cubicBezTo>
                    <a:cubicBezTo>
                      <a:pt x="132" y="71"/>
                      <a:pt x="126" y="0"/>
                      <a:pt x="126" y="0"/>
                    </a:cubicBezTo>
                    <a:lnTo>
                      <a:pt x="122" y="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01" name="iṣlïďé"/>
              <p:cNvSpPr/>
              <p:nvPr/>
            </p:nvSpPr>
            <p:spPr bwMode="auto">
              <a:xfrm>
                <a:off x="36977638" y="34567813"/>
                <a:ext cx="2114550" cy="24717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1" y="34"/>
                  </a:cxn>
                  <a:cxn ang="0">
                    <a:pos x="21" y="43"/>
                  </a:cxn>
                  <a:cxn ang="0">
                    <a:pos x="157" y="157"/>
                  </a:cxn>
                  <a:cxn ang="0">
                    <a:pos x="195" y="199"/>
                  </a:cxn>
                  <a:cxn ang="0">
                    <a:pos x="148" y="228"/>
                  </a:cxn>
                  <a:cxn ang="0">
                    <a:pos x="13" y="37"/>
                  </a:cxn>
                  <a:cxn ang="0">
                    <a:pos x="1" y="0"/>
                  </a:cxn>
                  <a:cxn ang="0">
                    <a:pos x="10" y="0"/>
                  </a:cxn>
                </a:cxnLst>
                <a:rect l="0" t="0" r="r" b="b"/>
                <a:pathLst>
                  <a:path w="195" h="228">
                    <a:moveTo>
                      <a:pt x="10" y="0"/>
                    </a:move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31" y="222"/>
                      <a:pt x="157" y="157"/>
                    </a:cubicBezTo>
                    <a:cubicBezTo>
                      <a:pt x="195" y="199"/>
                      <a:pt x="195" y="199"/>
                      <a:pt x="195" y="199"/>
                    </a:cubicBezTo>
                    <a:cubicBezTo>
                      <a:pt x="148" y="228"/>
                      <a:pt x="148" y="228"/>
                      <a:pt x="148" y="228"/>
                    </a:cubicBezTo>
                    <a:cubicBezTo>
                      <a:pt x="148" y="228"/>
                      <a:pt x="0" y="224"/>
                      <a:pt x="13" y="37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202" name="ïsļíḍè"/>
              <p:cNvSpPr/>
              <p:nvPr/>
            </p:nvSpPr>
            <p:spPr bwMode="auto">
              <a:xfrm>
                <a:off x="35569525" y="34264601"/>
                <a:ext cx="455613" cy="3890963"/>
              </a:xfrm>
              <a:custGeom>
                <a:avLst/>
                <a:gdLst/>
                <a:ahLst/>
                <a:cxnLst>
                  <a:cxn ang="0">
                    <a:pos x="32" y="186"/>
                  </a:cxn>
                  <a:cxn ang="0">
                    <a:pos x="42" y="359"/>
                  </a:cxn>
                  <a:cxn ang="0">
                    <a:pos x="1" y="344"/>
                  </a:cxn>
                  <a:cxn ang="0">
                    <a:pos x="13" y="13"/>
                  </a:cxn>
                  <a:cxn ang="0">
                    <a:pos x="12" y="0"/>
                  </a:cxn>
                  <a:cxn ang="0">
                    <a:pos x="32" y="186"/>
                  </a:cxn>
                </a:cxnLst>
                <a:rect l="0" t="0" r="r" b="b"/>
                <a:pathLst>
                  <a:path w="42" h="359">
                    <a:moveTo>
                      <a:pt x="32" y="186"/>
                    </a:moveTo>
                    <a:cubicBezTo>
                      <a:pt x="25" y="247"/>
                      <a:pt x="37" y="330"/>
                      <a:pt x="42" y="359"/>
                    </a:cubicBezTo>
                    <a:cubicBezTo>
                      <a:pt x="17" y="353"/>
                      <a:pt x="0" y="347"/>
                      <a:pt x="1" y="344"/>
                    </a:cubicBezTo>
                    <a:cubicBezTo>
                      <a:pt x="3" y="336"/>
                      <a:pt x="13" y="13"/>
                      <a:pt x="13" y="13"/>
                    </a:cubicBezTo>
                    <a:cubicBezTo>
                      <a:pt x="13" y="11"/>
                      <a:pt x="13" y="6"/>
                      <a:pt x="12" y="0"/>
                    </a:cubicBezTo>
                    <a:cubicBezTo>
                      <a:pt x="16" y="19"/>
                      <a:pt x="39" y="118"/>
                      <a:pt x="32" y="186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3" name="ïṡ1îḋe"/>
              <p:cNvSpPr/>
              <p:nvPr/>
            </p:nvSpPr>
            <p:spPr bwMode="auto">
              <a:xfrm>
                <a:off x="37726938" y="29267151"/>
                <a:ext cx="823913" cy="1050925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33" y="97"/>
                  </a:cxn>
                  <a:cxn ang="0">
                    <a:pos x="17" y="0"/>
                  </a:cxn>
                  <a:cxn ang="0">
                    <a:pos x="0" y="31"/>
                  </a:cxn>
                </a:cxnLst>
                <a:rect l="0" t="0" r="r" b="b"/>
                <a:pathLst>
                  <a:path w="76" h="97">
                    <a:moveTo>
                      <a:pt x="0" y="31"/>
                    </a:moveTo>
                    <a:cubicBezTo>
                      <a:pt x="0" y="31"/>
                      <a:pt x="41" y="50"/>
                      <a:pt x="33" y="97"/>
                    </a:cubicBezTo>
                    <a:cubicBezTo>
                      <a:pt x="33" y="97"/>
                      <a:pt x="76" y="20"/>
                      <a:pt x="17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04" name="îSlîḍe"/>
              <p:cNvSpPr/>
              <p:nvPr/>
            </p:nvSpPr>
            <p:spPr bwMode="auto">
              <a:xfrm>
                <a:off x="4819650" y="41136888"/>
                <a:ext cx="37936488" cy="3197225"/>
              </a:xfrm>
              <a:custGeom>
                <a:avLst/>
                <a:gdLst/>
                <a:ahLst/>
                <a:cxnLst>
                  <a:cxn ang="0">
                    <a:pos x="3500" y="148"/>
                  </a:cxn>
                  <a:cxn ang="0">
                    <a:pos x="3352" y="295"/>
                  </a:cxn>
                  <a:cxn ang="0">
                    <a:pos x="148" y="295"/>
                  </a:cxn>
                  <a:cxn ang="0">
                    <a:pos x="0" y="148"/>
                  </a:cxn>
                  <a:cxn ang="0">
                    <a:pos x="0" y="148"/>
                  </a:cxn>
                  <a:cxn ang="0">
                    <a:pos x="148" y="0"/>
                  </a:cxn>
                  <a:cxn ang="0">
                    <a:pos x="3352" y="0"/>
                  </a:cxn>
                  <a:cxn ang="0">
                    <a:pos x="3500" y="148"/>
                  </a:cxn>
                </a:cxnLst>
                <a:rect l="0" t="0" r="r" b="b"/>
                <a:pathLst>
                  <a:path w="3500" h="295">
                    <a:moveTo>
                      <a:pt x="3500" y="148"/>
                    </a:moveTo>
                    <a:cubicBezTo>
                      <a:pt x="3500" y="229"/>
                      <a:pt x="3434" y="295"/>
                      <a:pt x="3352" y="295"/>
                    </a:cubicBezTo>
                    <a:cubicBezTo>
                      <a:pt x="148" y="295"/>
                      <a:pt x="148" y="295"/>
                      <a:pt x="148" y="295"/>
                    </a:cubicBezTo>
                    <a:cubicBezTo>
                      <a:pt x="66" y="295"/>
                      <a:pt x="0" y="229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66"/>
                      <a:pt x="66" y="0"/>
                      <a:pt x="148" y="0"/>
                    </a:cubicBezTo>
                    <a:cubicBezTo>
                      <a:pt x="3352" y="0"/>
                      <a:pt x="3352" y="0"/>
                      <a:pt x="3352" y="0"/>
                    </a:cubicBezTo>
                    <a:cubicBezTo>
                      <a:pt x="3434" y="0"/>
                      <a:pt x="3500" y="66"/>
                      <a:pt x="3500" y="148"/>
                    </a:cubicBezTo>
                    <a:close/>
                  </a:path>
                </a:pathLst>
              </a:cu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</a:p>
            </p:txBody>
          </p:sp>
          <p:sp>
            <p:nvSpPr>
              <p:cNvPr id="205" name="iṧḷiḋe"/>
              <p:cNvSpPr/>
              <p:nvPr/>
            </p:nvSpPr>
            <p:spPr bwMode="auto">
              <a:xfrm>
                <a:off x="5253038" y="41570276"/>
                <a:ext cx="37069713" cy="2330450"/>
              </a:xfrm>
              <a:custGeom>
                <a:avLst/>
                <a:gdLst/>
                <a:ahLst/>
                <a:cxnLst>
                  <a:cxn ang="0">
                    <a:pos x="3312" y="215"/>
                  </a:cxn>
                  <a:cxn ang="0">
                    <a:pos x="108" y="215"/>
                  </a:cxn>
                  <a:cxn ang="0">
                    <a:pos x="0" y="108"/>
                  </a:cxn>
                  <a:cxn ang="0">
                    <a:pos x="108" y="0"/>
                  </a:cxn>
                  <a:cxn ang="0">
                    <a:pos x="3312" y="0"/>
                  </a:cxn>
                  <a:cxn ang="0">
                    <a:pos x="3420" y="108"/>
                  </a:cxn>
                  <a:cxn ang="0">
                    <a:pos x="3312" y="215"/>
                  </a:cxn>
                </a:cxnLst>
                <a:rect l="0" t="0" r="r" b="b"/>
                <a:pathLst>
                  <a:path w="3420" h="215">
                    <a:moveTo>
                      <a:pt x="3312" y="215"/>
                    </a:moveTo>
                    <a:cubicBezTo>
                      <a:pt x="108" y="215"/>
                      <a:pt x="108" y="215"/>
                      <a:pt x="108" y="215"/>
                    </a:cubicBezTo>
                    <a:cubicBezTo>
                      <a:pt x="49" y="215"/>
                      <a:pt x="0" y="167"/>
                      <a:pt x="0" y="108"/>
                    </a:cubicBezTo>
                    <a:cubicBezTo>
                      <a:pt x="0" y="49"/>
                      <a:pt x="49" y="0"/>
                      <a:pt x="108" y="0"/>
                    </a:cubicBezTo>
                    <a:cubicBezTo>
                      <a:pt x="3312" y="0"/>
                      <a:pt x="3312" y="0"/>
                      <a:pt x="3312" y="0"/>
                    </a:cubicBezTo>
                    <a:cubicBezTo>
                      <a:pt x="3372" y="0"/>
                      <a:pt x="3420" y="49"/>
                      <a:pt x="3420" y="108"/>
                    </a:cubicBezTo>
                    <a:cubicBezTo>
                      <a:pt x="3420" y="167"/>
                      <a:pt x="3372" y="215"/>
                      <a:pt x="3312" y="215"/>
                    </a:cubicBezTo>
                    <a:close/>
                  </a:path>
                </a:pathLst>
              </a:cu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206" name="iš1ïďê"/>
              <p:cNvSpPr/>
              <p:nvPr/>
            </p:nvSpPr>
            <p:spPr bwMode="auto">
              <a:xfrm>
                <a:off x="56753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07" name="işḷîďè"/>
              <p:cNvSpPr/>
              <p:nvPr/>
            </p:nvSpPr>
            <p:spPr bwMode="auto">
              <a:xfrm>
                <a:off x="56753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08" name="íṧļiḓé"/>
              <p:cNvSpPr/>
              <p:nvPr/>
            </p:nvSpPr>
            <p:spPr bwMode="auto">
              <a:xfrm>
                <a:off x="5892800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09" name="iṧļiḋê"/>
              <p:cNvSpPr/>
              <p:nvPr/>
            </p:nvSpPr>
            <p:spPr bwMode="auto">
              <a:xfrm>
                <a:off x="61531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0" name="iŝ1iḓe"/>
              <p:cNvSpPr/>
              <p:nvPr/>
            </p:nvSpPr>
            <p:spPr bwMode="auto">
              <a:xfrm>
                <a:off x="63801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1" name="ïṧḻîdè"/>
              <p:cNvSpPr/>
              <p:nvPr/>
            </p:nvSpPr>
            <p:spPr bwMode="auto">
              <a:xfrm>
                <a:off x="78216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2" name="íşľiḍe"/>
              <p:cNvSpPr/>
              <p:nvPr/>
            </p:nvSpPr>
            <p:spPr bwMode="auto">
              <a:xfrm>
                <a:off x="78216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13" name="íšlidé"/>
              <p:cNvSpPr/>
              <p:nvPr/>
            </p:nvSpPr>
            <p:spPr bwMode="auto">
              <a:xfrm>
                <a:off x="80391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4" name="ís1idè"/>
              <p:cNvSpPr/>
              <p:nvPr/>
            </p:nvSpPr>
            <p:spPr bwMode="auto">
              <a:xfrm>
                <a:off x="8299450" y="42297351"/>
                <a:ext cx="812800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5" name="ísļiḓe"/>
              <p:cNvSpPr/>
              <p:nvPr/>
            </p:nvSpPr>
            <p:spPr bwMode="auto">
              <a:xfrm>
                <a:off x="85264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6" name="ïSlîḓe"/>
              <p:cNvSpPr/>
              <p:nvPr/>
            </p:nvSpPr>
            <p:spPr bwMode="auto">
              <a:xfrm>
                <a:off x="99679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7" name="íšļiḓê"/>
              <p:cNvSpPr/>
              <p:nvPr/>
            </p:nvSpPr>
            <p:spPr bwMode="auto">
              <a:xfrm>
                <a:off x="99679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18" name="iSľíḑè"/>
              <p:cNvSpPr/>
              <p:nvPr/>
            </p:nvSpPr>
            <p:spPr bwMode="auto">
              <a:xfrm>
                <a:off x="10185400" y="42048113"/>
                <a:ext cx="1331913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19" name="îSļíḓé"/>
              <p:cNvSpPr/>
              <p:nvPr/>
            </p:nvSpPr>
            <p:spPr bwMode="auto">
              <a:xfrm>
                <a:off x="10434638" y="42297351"/>
                <a:ext cx="822325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0" name="iŝḷîde"/>
              <p:cNvSpPr/>
              <p:nvPr/>
            </p:nvSpPr>
            <p:spPr bwMode="auto">
              <a:xfrm>
                <a:off x="106727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1" name="ï$liḋè"/>
              <p:cNvSpPr/>
              <p:nvPr/>
            </p:nvSpPr>
            <p:spPr bwMode="auto">
              <a:xfrm>
                <a:off x="12114213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2" name="ïš1iḑè"/>
              <p:cNvSpPr/>
              <p:nvPr/>
            </p:nvSpPr>
            <p:spPr bwMode="auto">
              <a:xfrm>
                <a:off x="121142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23" name="i$ľide"/>
              <p:cNvSpPr/>
              <p:nvPr/>
            </p:nvSpPr>
            <p:spPr bwMode="auto">
              <a:xfrm>
                <a:off x="12330113" y="42048113"/>
                <a:ext cx="1333500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4" name="isľiḑé"/>
              <p:cNvSpPr/>
              <p:nvPr/>
            </p:nvSpPr>
            <p:spPr bwMode="auto">
              <a:xfrm>
                <a:off x="125793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5" name="îṩlîḍe"/>
              <p:cNvSpPr/>
              <p:nvPr/>
            </p:nvSpPr>
            <p:spPr bwMode="auto">
              <a:xfrm>
                <a:off x="12819063" y="42535476"/>
                <a:ext cx="357188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6" name="íšḷîḋé"/>
              <p:cNvSpPr/>
              <p:nvPr/>
            </p:nvSpPr>
            <p:spPr bwMode="auto">
              <a:xfrm>
                <a:off x="14249400" y="41830626"/>
                <a:ext cx="1778000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7" name="îšḷïḋé"/>
              <p:cNvSpPr/>
              <p:nvPr/>
            </p:nvSpPr>
            <p:spPr bwMode="auto">
              <a:xfrm>
                <a:off x="14260513" y="41830626"/>
                <a:ext cx="1755775" cy="1766888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4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28" name="íṥľíḋé"/>
              <p:cNvSpPr/>
              <p:nvPr/>
            </p:nvSpPr>
            <p:spPr bwMode="auto">
              <a:xfrm>
                <a:off x="144764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29" name="íşļîḍê"/>
              <p:cNvSpPr/>
              <p:nvPr/>
            </p:nvSpPr>
            <p:spPr bwMode="auto">
              <a:xfrm>
                <a:off x="14725650" y="42297351"/>
                <a:ext cx="823913" cy="823913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0" name="îṧļîḑê"/>
              <p:cNvSpPr/>
              <p:nvPr/>
            </p:nvSpPr>
            <p:spPr bwMode="auto">
              <a:xfrm>
                <a:off x="14954250" y="42535476"/>
                <a:ext cx="368300" cy="357188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1" name="iṩļiďê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2" name="îṥ1ïḓe"/>
              <p:cNvSpPr/>
              <p:nvPr/>
            </p:nvSpPr>
            <p:spPr bwMode="auto">
              <a:xfrm>
                <a:off x="16395700" y="41830626"/>
                <a:ext cx="1766888" cy="1766888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33" name="íSḻïďe"/>
              <p:cNvSpPr/>
              <p:nvPr/>
            </p:nvSpPr>
            <p:spPr bwMode="auto">
              <a:xfrm>
                <a:off x="16622713" y="42048113"/>
                <a:ext cx="1322388" cy="1331913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4" name="iṡlîḋè"/>
              <p:cNvSpPr/>
              <p:nvPr/>
            </p:nvSpPr>
            <p:spPr bwMode="auto">
              <a:xfrm>
                <a:off x="168719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5" name="íṥľïďè"/>
              <p:cNvSpPr/>
              <p:nvPr/>
            </p:nvSpPr>
            <p:spPr bwMode="auto">
              <a:xfrm>
                <a:off x="17100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6" name="ïşľïḓê"/>
              <p:cNvSpPr/>
              <p:nvPr/>
            </p:nvSpPr>
            <p:spPr bwMode="auto">
              <a:xfrm>
                <a:off x="18542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7" name="i$ļîḓé"/>
              <p:cNvSpPr/>
              <p:nvPr/>
            </p:nvSpPr>
            <p:spPr bwMode="auto">
              <a:xfrm>
                <a:off x="18542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38" name="íṡlíḍè"/>
              <p:cNvSpPr/>
              <p:nvPr/>
            </p:nvSpPr>
            <p:spPr bwMode="auto">
              <a:xfrm>
                <a:off x="18757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39" name="iṧḻîḍe"/>
              <p:cNvSpPr/>
              <p:nvPr/>
            </p:nvSpPr>
            <p:spPr bwMode="auto">
              <a:xfrm>
                <a:off x="190182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0" name="îṩ1iḑè"/>
              <p:cNvSpPr/>
              <p:nvPr/>
            </p:nvSpPr>
            <p:spPr bwMode="auto">
              <a:xfrm>
                <a:off x="192452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1" name="íŝļîdê"/>
              <p:cNvSpPr/>
              <p:nvPr/>
            </p:nvSpPr>
            <p:spPr bwMode="auto">
              <a:xfrm>
                <a:off x="20688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2" name="ïślïḑé"/>
              <p:cNvSpPr/>
              <p:nvPr/>
            </p:nvSpPr>
            <p:spPr bwMode="auto">
              <a:xfrm>
                <a:off x="20688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43" name="íṣļíḋê"/>
              <p:cNvSpPr/>
              <p:nvPr/>
            </p:nvSpPr>
            <p:spPr bwMode="auto">
              <a:xfrm>
                <a:off x="209042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4" name="is1ïḓe"/>
              <p:cNvSpPr/>
              <p:nvPr/>
            </p:nvSpPr>
            <p:spPr bwMode="auto">
              <a:xfrm>
                <a:off x="211645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5" name="íśļiḍè"/>
              <p:cNvSpPr/>
              <p:nvPr/>
            </p:nvSpPr>
            <p:spPr bwMode="auto">
              <a:xfrm>
                <a:off x="21391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6" name="îsļíḋe"/>
              <p:cNvSpPr/>
              <p:nvPr/>
            </p:nvSpPr>
            <p:spPr bwMode="auto">
              <a:xfrm>
                <a:off x="228330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7" name="išľîḑe"/>
              <p:cNvSpPr/>
              <p:nvPr/>
            </p:nvSpPr>
            <p:spPr bwMode="auto">
              <a:xfrm>
                <a:off x="228330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48" name="is1iḋé"/>
              <p:cNvSpPr/>
              <p:nvPr/>
            </p:nvSpPr>
            <p:spPr bwMode="auto">
              <a:xfrm>
                <a:off x="230505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9" name="îslíďé"/>
              <p:cNvSpPr/>
              <p:nvPr/>
            </p:nvSpPr>
            <p:spPr bwMode="auto">
              <a:xfrm>
                <a:off x="232997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0" name="íṩḻíḋé"/>
              <p:cNvSpPr/>
              <p:nvPr/>
            </p:nvSpPr>
            <p:spPr bwMode="auto">
              <a:xfrm>
                <a:off x="235378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1" name="iṣḻïḋé"/>
              <p:cNvSpPr/>
              <p:nvPr/>
            </p:nvSpPr>
            <p:spPr bwMode="auto">
              <a:xfrm>
                <a:off x="249793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2" name="isľíḍè"/>
              <p:cNvSpPr/>
              <p:nvPr/>
            </p:nvSpPr>
            <p:spPr bwMode="auto">
              <a:xfrm>
                <a:off x="249793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53" name="îṣļïḓé"/>
              <p:cNvSpPr/>
              <p:nvPr/>
            </p:nvSpPr>
            <p:spPr bwMode="auto">
              <a:xfrm>
                <a:off x="251968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4" name="iś1ïḑe"/>
              <p:cNvSpPr/>
              <p:nvPr/>
            </p:nvSpPr>
            <p:spPr bwMode="auto">
              <a:xfrm>
                <a:off x="254460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5" name="iṩ1ïdé"/>
              <p:cNvSpPr/>
              <p:nvPr/>
            </p:nvSpPr>
            <p:spPr bwMode="auto">
              <a:xfrm>
                <a:off x="256841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6" name="iṧļîḋê"/>
              <p:cNvSpPr/>
              <p:nvPr/>
            </p:nvSpPr>
            <p:spPr bwMode="auto">
              <a:xfrm>
                <a:off x="27125613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7" name="i$ḻîde"/>
              <p:cNvSpPr/>
              <p:nvPr/>
            </p:nvSpPr>
            <p:spPr bwMode="auto">
              <a:xfrm>
                <a:off x="27125613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7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7" y="83"/>
                      <a:pt x="87" y="83"/>
                      <a:pt x="87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58" name="ísḷïḓè"/>
              <p:cNvSpPr/>
              <p:nvPr/>
            </p:nvSpPr>
            <p:spPr bwMode="auto">
              <a:xfrm>
                <a:off x="273431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59" name="iṡļíḋê"/>
              <p:cNvSpPr/>
              <p:nvPr/>
            </p:nvSpPr>
            <p:spPr bwMode="auto">
              <a:xfrm>
                <a:off x="275923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0" name="îṩḻîḓê"/>
              <p:cNvSpPr/>
              <p:nvPr/>
            </p:nvSpPr>
            <p:spPr bwMode="auto">
              <a:xfrm>
                <a:off x="27830463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1" name="í$1ïḍ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2" name="îšľîḓé"/>
              <p:cNvSpPr/>
              <p:nvPr/>
            </p:nvSpPr>
            <p:spPr bwMode="auto">
              <a:xfrm>
                <a:off x="29260800" y="41830625"/>
                <a:ext cx="1766888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7" y="142"/>
                  </a:cxn>
                  <a:cxn ang="0">
                    <a:pos x="156" y="116"/>
                  </a:cxn>
                  <a:cxn ang="0">
                    <a:pos x="82" y="87"/>
                  </a:cxn>
                  <a:cxn ang="0">
                    <a:pos x="137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3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3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3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7" y="142"/>
                    </a:moveTo>
                    <a:cubicBezTo>
                      <a:pt x="145" y="135"/>
                      <a:pt x="151" y="126"/>
                      <a:pt x="156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7" y="142"/>
                    </a:lnTo>
                    <a:close/>
                    <a:moveTo>
                      <a:pt x="117" y="8"/>
                    </a:moveTo>
                    <a:cubicBezTo>
                      <a:pt x="108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3" y="71"/>
                    </a:moveTo>
                    <a:cubicBezTo>
                      <a:pt x="161" y="60"/>
                      <a:pt x="158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3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63" name="îṩliḍè"/>
              <p:cNvSpPr/>
              <p:nvPr/>
            </p:nvSpPr>
            <p:spPr bwMode="auto">
              <a:xfrm>
                <a:off x="294894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4" name="îṡḷïďé"/>
              <p:cNvSpPr/>
              <p:nvPr/>
            </p:nvSpPr>
            <p:spPr bwMode="auto">
              <a:xfrm>
                <a:off x="297386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5" name="iŝľïdê"/>
              <p:cNvSpPr/>
              <p:nvPr/>
            </p:nvSpPr>
            <p:spPr bwMode="auto">
              <a:xfrm>
                <a:off x="299656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6" name="ïṥľiḋê"/>
              <p:cNvSpPr/>
              <p:nvPr/>
            </p:nvSpPr>
            <p:spPr bwMode="auto">
              <a:xfrm>
                <a:off x="314071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7" name="ïṥḷidê"/>
              <p:cNvSpPr/>
              <p:nvPr/>
            </p:nvSpPr>
            <p:spPr bwMode="auto">
              <a:xfrm>
                <a:off x="314071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9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9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7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9" y="12"/>
                    </a:moveTo>
                    <a:cubicBezTo>
                      <a:pt x="29" y="18"/>
                      <a:pt x="21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68" name="ïṡḷiḓê"/>
              <p:cNvSpPr/>
              <p:nvPr/>
            </p:nvSpPr>
            <p:spPr bwMode="auto">
              <a:xfrm>
                <a:off x="316245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9" name="îṥḻíḋè"/>
              <p:cNvSpPr/>
              <p:nvPr/>
            </p:nvSpPr>
            <p:spPr bwMode="auto">
              <a:xfrm>
                <a:off x="318833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0" name="iṩlíḓé"/>
              <p:cNvSpPr/>
              <p:nvPr/>
            </p:nvSpPr>
            <p:spPr bwMode="auto">
              <a:xfrm>
                <a:off x="321119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1" name="işḷíḑe"/>
              <p:cNvSpPr/>
              <p:nvPr/>
            </p:nvSpPr>
            <p:spPr bwMode="auto">
              <a:xfrm>
                <a:off x="335534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2" name="iṥlídê"/>
              <p:cNvSpPr/>
              <p:nvPr/>
            </p:nvSpPr>
            <p:spPr bwMode="auto">
              <a:xfrm>
                <a:off x="335534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3" y="161"/>
                  </a:cxn>
                  <a:cxn ang="0">
                    <a:pos x="82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3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2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2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3" y="161"/>
                    </a:moveTo>
                    <a:cubicBezTo>
                      <a:pt x="69" y="162"/>
                      <a:pt x="75" y="163"/>
                      <a:pt x="82" y="163"/>
                    </a:cubicBezTo>
                    <a:cubicBezTo>
                      <a:pt x="86" y="163"/>
                      <a:pt x="91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3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2" y="79"/>
                      <a:pt x="82" y="79"/>
                      <a:pt x="82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2" y="87"/>
                      <a:pt x="82" y="87"/>
                      <a:pt x="82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73" name="îṩlïďé"/>
              <p:cNvSpPr/>
              <p:nvPr/>
            </p:nvSpPr>
            <p:spPr bwMode="auto">
              <a:xfrm>
                <a:off x="33770888" y="42048113"/>
                <a:ext cx="1331913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4" name="işḻîdé"/>
              <p:cNvSpPr/>
              <p:nvPr/>
            </p:nvSpPr>
            <p:spPr bwMode="auto">
              <a:xfrm>
                <a:off x="34029650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5" name="ïṩlïdê"/>
              <p:cNvSpPr/>
              <p:nvPr/>
            </p:nvSpPr>
            <p:spPr bwMode="auto">
              <a:xfrm>
                <a:off x="342582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6" name="îṣḷiďe"/>
              <p:cNvSpPr/>
              <p:nvPr/>
            </p:nvSpPr>
            <p:spPr bwMode="auto">
              <a:xfrm>
                <a:off x="356997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7" name="iṩḷîďe"/>
              <p:cNvSpPr/>
              <p:nvPr/>
            </p:nvSpPr>
            <p:spPr bwMode="auto">
              <a:xfrm>
                <a:off x="356997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2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9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3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1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2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9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78" name="îśľïḓê"/>
              <p:cNvSpPr/>
              <p:nvPr/>
            </p:nvSpPr>
            <p:spPr bwMode="auto">
              <a:xfrm>
                <a:off x="359156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79" name="isľîḍê"/>
              <p:cNvSpPr/>
              <p:nvPr/>
            </p:nvSpPr>
            <p:spPr bwMode="auto">
              <a:xfrm>
                <a:off x="361648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0" name="ïṩḻiḑe"/>
              <p:cNvSpPr/>
              <p:nvPr/>
            </p:nvSpPr>
            <p:spPr bwMode="auto">
              <a:xfrm>
                <a:off x="364045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1" name="ï$ľíḓè"/>
              <p:cNvSpPr/>
              <p:nvPr/>
            </p:nvSpPr>
            <p:spPr bwMode="auto">
              <a:xfrm>
                <a:off x="37846000" y="41830625"/>
                <a:ext cx="1766888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2" name="iṣľiḓé"/>
              <p:cNvSpPr/>
              <p:nvPr/>
            </p:nvSpPr>
            <p:spPr bwMode="auto">
              <a:xfrm>
                <a:off x="378460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5" y="162"/>
                  </a:cxn>
                  <a:cxn ang="0">
                    <a:pos x="79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5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6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6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5" y="162"/>
                    </a:cubicBezTo>
                    <a:cubicBezTo>
                      <a:pt x="79" y="83"/>
                      <a:pt x="79" y="83"/>
                      <a:pt x="79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5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1" y="60"/>
                      <a:pt x="157" y="49"/>
                      <a:pt x="151" y="40"/>
                    </a:cubicBezTo>
                    <a:cubicBezTo>
                      <a:pt x="86" y="87"/>
                      <a:pt x="86" y="87"/>
                      <a:pt x="86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6" y="79"/>
                      <a:pt x="86" y="79"/>
                      <a:pt x="86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83" name="ïṩ1îḋê"/>
              <p:cNvSpPr/>
              <p:nvPr/>
            </p:nvSpPr>
            <p:spPr bwMode="auto">
              <a:xfrm>
                <a:off x="38061900" y="42048113"/>
                <a:ext cx="1333500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4" name="iSḷîḓê"/>
              <p:cNvSpPr/>
              <p:nvPr/>
            </p:nvSpPr>
            <p:spPr bwMode="auto">
              <a:xfrm>
                <a:off x="383111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5" name="íSliḍè"/>
              <p:cNvSpPr/>
              <p:nvPr/>
            </p:nvSpPr>
            <p:spPr bwMode="auto">
              <a:xfrm>
                <a:off x="38550850" y="42535475"/>
                <a:ext cx="357188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6" name="išḻîḓé"/>
              <p:cNvSpPr/>
              <p:nvPr/>
            </p:nvSpPr>
            <p:spPr bwMode="auto">
              <a:xfrm>
                <a:off x="39992300" y="41830625"/>
                <a:ext cx="1765300" cy="1766887"/>
              </a:xfrm>
              <a:prstGeom prst="ellipse">
                <a:avLst/>
              </a:prstGeom>
              <a:solidFill>
                <a:srgbClr val="3A5B8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7" name="ïSļïḓe"/>
              <p:cNvSpPr/>
              <p:nvPr/>
            </p:nvSpPr>
            <p:spPr bwMode="auto">
              <a:xfrm>
                <a:off x="39992300" y="41830625"/>
                <a:ext cx="1755775" cy="1766887"/>
              </a:xfrm>
              <a:custGeom>
                <a:avLst/>
                <a:gdLst/>
                <a:ahLst/>
                <a:cxnLst>
                  <a:cxn ang="0">
                    <a:pos x="62" y="161"/>
                  </a:cxn>
                  <a:cxn ang="0">
                    <a:pos x="81" y="163"/>
                  </a:cxn>
                  <a:cxn ang="0">
                    <a:pos x="94" y="162"/>
                  </a:cxn>
                  <a:cxn ang="0">
                    <a:pos x="78" y="83"/>
                  </a:cxn>
                  <a:cxn ang="0">
                    <a:pos x="62" y="161"/>
                  </a:cxn>
                  <a:cxn ang="0">
                    <a:pos x="0" y="82"/>
                  </a:cxn>
                  <a:cxn ang="0">
                    <a:pos x="7" y="115"/>
                  </a:cxn>
                  <a:cxn ang="0">
                    <a:pos x="81" y="79"/>
                  </a:cxn>
                  <a:cxn ang="0">
                    <a:pos x="0" y="82"/>
                  </a:cxn>
                  <a:cxn ang="0">
                    <a:pos x="136" y="142"/>
                  </a:cxn>
                  <a:cxn ang="0">
                    <a:pos x="155" y="116"/>
                  </a:cxn>
                  <a:cxn ang="0">
                    <a:pos x="81" y="87"/>
                  </a:cxn>
                  <a:cxn ang="0">
                    <a:pos x="136" y="142"/>
                  </a:cxn>
                  <a:cxn ang="0">
                    <a:pos x="117" y="8"/>
                  </a:cxn>
                  <a:cxn ang="0">
                    <a:pos x="84" y="0"/>
                  </a:cxn>
                  <a:cxn ang="0">
                    <a:pos x="88" y="83"/>
                  </a:cxn>
                  <a:cxn ang="0">
                    <a:pos x="117" y="8"/>
                  </a:cxn>
                  <a:cxn ang="0">
                    <a:pos x="162" y="71"/>
                  </a:cxn>
                  <a:cxn ang="0">
                    <a:pos x="151" y="40"/>
                  </a:cxn>
                  <a:cxn ang="0">
                    <a:pos x="85" y="87"/>
                  </a:cxn>
                  <a:cxn ang="0">
                    <a:pos x="162" y="71"/>
                  </a:cxn>
                  <a:cxn ang="0">
                    <a:pos x="38" y="12"/>
                  </a:cxn>
                  <a:cxn ang="0">
                    <a:pos x="14" y="36"/>
                  </a:cxn>
                  <a:cxn ang="0">
                    <a:pos x="85" y="79"/>
                  </a:cxn>
                  <a:cxn ang="0">
                    <a:pos x="38" y="12"/>
                  </a:cxn>
                </a:cxnLst>
                <a:rect l="0" t="0" r="r" b="b"/>
                <a:pathLst>
                  <a:path w="162" h="163">
                    <a:moveTo>
                      <a:pt x="62" y="161"/>
                    </a:moveTo>
                    <a:cubicBezTo>
                      <a:pt x="68" y="162"/>
                      <a:pt x="75" y="163"/>
                      <a:pt x="81" y="163"/>
                    </a:cubicBezTo>
                    <a:cubicBezTo>
                      <a:pt x="86" y="163"/>
                      <a:pt x="90" y="163"/>
                      <a:pt x="94" y="162"/>
                    </a:cubicBezTo>
                    <a:cubicBezTo>
                      <a:pt x="78" y="83"/>
                      <a:pt x="78" y="83"/>
                      <a:pt x="78" y="83"/>
                    </a:cubicBezTo>
                    <a:lnTo>
                      <a:pt x="62" y="161"/>
                    </a:lnTo>
                    <a:close/>
                    <a:moveTo>
                      <a:pt x="0" y="82"/>
                    </a:moveTo>
                    <a:cubicBezTo>
                      <a:pt x="0" y="94"/>
                      <a:pt x="2" y="105"/>
                      <a:pt x="7" y="115"/>
                    </a:cubicBezTo>
                    <a:cubicBezTo>
                      <a:pt x="81" y="79"/>
                      <a:pt x="81" y="79"/>
                      <a:pt x="81" y="79"/>
                    </a:cubicBezTo>
                    <a:lnTo>
                      <a:pt x="0" y="82"/>
                    </a:lnTo>
                    <a:close/>
                    <a:moveTo>
                      <a:pt x="136" y="142"/>
                    </a:moveTo>
                    <a:cubicBezTo>
                      <a:pt x="144" y="135"/>
                      <a:pt x="150" y="126"/>
                      <a:pt x="155" y="116"/>
                    </a:cubicBezTo>
                    <a:cubicBezTo>
                      <a:pt x="81" y="87"/>
                      <a:pt x="81" y="87"/>
                      <a:pt x="81" y="87"/>
                    </a:cubicBezTo>
                    <a:lnTo>
                      <a:pt x="136" y="142"/>
                    </a:lnTo>
                    <a:close/>
                    <a:moveTo>
                      <a:pt x="117" y="8"/>
                    </a:moveTo>
                    <a:cubicBezTo>
                      <a:pt x="107" y="3"/>
                      <a:pt x="96" y="1"/>
                      <a:pt x="84" y="0"/>
                    </a:cubicBezTo>
                    <a:cubicBezTo>
                      <a:pt x="88" y="83"/>
                      <a:pt x="88" y="83"/>
                      <a:pt x="88" y="83"/>
                    </a:cubicBezTo>
                    <a:lnTo>
                      <a:pt x="117" y="8"/>
                    </a:lnTo>
                    <a:close/>
                    <a:moveTo>
                      <a:pt x="162" y="71"/>
                    </a:moveTo>
                    <a:cubicBezTo>
                      <a:pt x="160" y="60"/>
                      <a:pt x="157" y="49"/>
                      <a:pt x="151" y="40"/>
                    </a:cubicBezTo>
                    <a:cubicBezTo>
                      <a:pt x="85" y="87"/>
                      <a:pt x="85" y="87"/>
                      <a:pt x="85" y="87"/>
                    </a:cubicBezTo>
                    <a:lnTo>
                      <a:pt x="162" y="71"/>
                    </a:lnTo>
                    <a:close/>
                    <a:moveTo>
                      <a:pt x="38" y="12"/>
                    </a:moveTo>
                    <a:cubicBezTo>
                      <a:pt x="28" y="18"/>
                      <a:pt x="20" y="26"/>
                      <a:pt x="14" y="36"/>
                    </a:cubicBezTo>
                    <a:cubicBezTo>
                      <a:pt x="85" y="79"/>
                      <a:pt x="85" y="79"/>
                      <a:pt x="85" y="79"/>
                    </a:cubicBezTo>
                    <a:lnTo>
                      <a:pt x="38" y="12"/>
                    </a:lnTo>
                    <a:close/>
                  </a:path>
                </a:pathLst>
              </a:custGeom>
              <a:solidFill>
                <a:srgbClr val="374E6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88" name="íSľïḓê"/>
              <p:cNvSpPr/>
              <p:nvPr/>
            </p:nvSpPr>
            <p:spPr bwMode="auto">
              <a:xfrm>
                <a:off x="40208200" y="42048113"/>
                <a:ext cx="1322388" cy="1331912"/>
              </a:xfrm>
              <a:prstGeom prst="ellipse">
                <a:avLst/>
              </a:prstGeom>
              <a:solidFill>
                <a:srgbClr val="4E719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89" name="îslidé"/>
              <p:cNvSpPr/>
              <p:nvPr/>
            </p:nvSpPr>
            <p:spPr bwMode="auto">
              <a:xfrm>
                <a:off x="40457438" y="42297350"/>
                <a:ext cx="823913" cy="823912"/>
              </a:xfrm>
              <a:prstGeom prst="ellipse">
                <a:avLst/>
              </a:prstGeom>
              <a:solidFill>
                <a:srgbClr val="446087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0" name="íśľîḋé"/>
              <p:cNvSpPr/>
              <p:nvPr/>
            </p:nvSpPr>
            <p:spPr bwMode="auto">
              <a:xfrm>
                <a:off x="40695563" y="42535475"/>
                <a:ext cx="358775" cy="357187"/>
              </a:xfrm>
              <a:prstGeom prst="ellipse">
                <a:avLst/>
              </a:prstGeom>
              <a:solidFill>
                <a:srgbClr val="6F98C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1" name="íslïďê"/>
              <p:cNvSpPr/>
              <p:nvPr/>
            </p:nvSpPr>
            <p:spPr bwMode="auto">
              <a:xfrm>
                <a:off x="26573163" y="8758238"/>
                <a:ext cx="7294563" cy="6059487"/>
              </a:xfrm>
              <a:custGeom>
                <a:avLst/>
                <a:gdLst/>
                <a:ahLst/>
                <a:cxnLst>
                  <a:cxn ang="0">
                    <a:pos x="503" y="540"/>
                  </a:cxn>
                  <a:cxn ang="0">
                    <a:pos x="608" y="402"/>
                  </a:cxn>
                  <a:cxn ang="0">
                    <a:pos x="609" y="257"/>
                  </a:cxn>
                  <a:cxn ang="0">
                    <a:pos x="673" y="192"/>
                  </a:cxn>
                  <a:cxn ang="0">
                    <a:pos x="589" y="93"/>
                  </a:cxn>
                  <a:cxn ang="0">
                    <a:pos x="503" y="152"/>
                  </a:cxn>
                  <a:cxn ang="0">
                    <a:pos x="271" y="70"/>
                  </a:cxn>
                  <a:cxn ang="0">
                    <a:pos x="145" y="21"/>
                  </a:cxn>
                  <a:cxn ang="0">
                    <a:pos x="150" y="58"/>
                  </a:cxn>
                  <a:cxn ang="0">
                    <a:pos x="254" y="140"/>
                  </a:cxn>
                  <a:cxn ang="0">
                    <a:pos x="236" y="149"/>
                  </a:cxn>
                  <a:cxn ang="0">
                    <a:pos x="67" y="96"/>
                  </a:cxn>
                  <a:cxn ang="0">
                    <a:pos x="96" y="142"/>
                  </a:cxn>
                  <a:cxn ang="0">
                    <a:pos x="219" y="211"/>
                  </a:cxn>
                  <a:cxn ang="0">
                    <a:pos x="188" y="217"/>
                  </a:cxn>
                  <a:cxn ang="0">
                    <a:pos x="4" y="228"/>
                  </a:cxn>
                  <a:cxn ang="0">
                    <a:pos x="42" y="259"/>
                  </a:cxn>
                  <a:cxn ang="0">
                    <a:pos x="258" y="295"/>
                  </a:cxn>
                  <a:cxn ang="0">
                    <a:pos x="263" y="316"/>
                  </a:cxn>
                  <a:cxn ang="0">
                    <a:pos x="111" y="343"/>
                  </a:cxn>
                  <a:cxn ang="0">
                    <a:pos x="100" y="393"/>
                  </a:cxn>
                  <a:cxn ang="0">
                    <a:pos x="147" y="388"/>
                  </a:cxn>
                  <a:cxn ang="0">
                    <a:pos x="295" y="379"/>
                  </a:cxn>
                  <a:cxn ang="0">
                    <a:pos x="421" y="397"/>
                  </a:cxn>
                  <a:cxn ang="0">
                    <a:pos x="543" y="383"/>
                  </a:cxn>
                  <a:cxn ang="0">
                    <a:pos x="456" y="500"/>
                  </a:cxn>
                  <a:cxn ang="0">
                    <a:pos x="447" y="543"/>
                  </a:cxn>
                  <a:cxn ang="0">
                    <a:pos x="503" y="540"/>
                  </a:cxn>
                </a:cxnLst>
                <a:rect l="0" t="0" r="r" b="b"/>
                <a:pathLst>
                  <a:path w="673" h="559">
                    <a:moveTo>
                      <a:pt x="503" y="540"/>
                    </a:moveTo>
                    <a:cubicBezTo>
                      <a:pt x="503" y="540"/>
                      <a:pt x="577" y="468"/>
                      <a:pt x="608" y="402"/>
                    </a:cubicBezTo>
                    <a:cubicBezTo>
                      <a:pt x="639" y="337"/>
                      <a:pt x="609" y="257"/>
                      <a:pt x="609" y="257"/>
                    </a:cubicBezTo>
                    <a:cubicBezTo>
                      <a:pt x="673" y="192"/>
                      <a:pt x="673" y="192"/>
                      <a:pt x="673" y="192"/>
                    </a:cubicBezTo>
                    <a:cubicBezTo>
                      <a:pt x="589" y="93"/>
                      <a:pt x="589" y="93"/>
                      <a:pt x="589" y="93"/>
                    </a:cubicBezTo>
                    <a:cubicBezTo>
                      <a:pt x="589" y="93"/>
                      <a:pt x="576" y="100"/>
                      <a:pt x="503" y="152"/>
                    </a:cubicBezTo>
                    <a:cubicBezTo>
                      <a:pt x="431" y="205"/>
                      <a:pt x="303" y="102"/>
                      <a:pt x="271" y="70"/>
                    </a:cubicBezTo>
                    <a:cubicBezTo>
                      <a:pt x="240" y="38"/>
                      <a:pt x="166" y="0"/>
                      <a:pt x="145" y="21"/>
                    </a:cubicBezTo>
                    <a:cubicBezTo>
                      <a:pt x="124" y="43"/>
                      <a:pt x="150" y="58"/>
                      <a:pt x="150" y="58"/>
                    </a:cubicBezTo>
                    <a:cubicBezTo>
                      <a:pt x="177" y="62"/>
                      <a:pt x="264" y="112"/>
                      <a:pt x="254" y="140"/>
                    </a:cubicBezTo>
                    <a:cubicBezTo>
                      <a:pt x="248" y="155"/>
                      <a:pt x="236" y="149"/>
                      <a:pt x="236" y="149"/>
                    </a:cubicBezTo>
                    <a:cubicBezTo>
                      <a:pt x="178" y="97"/>
                      <a:pt x="96" y="93"/>
                      <a:pt x="67" y="96"/>
                    </a:cubicBezTo>
                    <a:cubicBezTo>
                      <a:pt x="39" y="98"/>
                      <a:pt x="29" y="141"/>
                      <a:pt x="96" y="142"/>
                    </a:cubicBezTo>
                    <a:cubicBezTo>
                      <a:pt x="162" y="143"/>
                      <a:pt x="223" y="195"/>
                      <a:pt x="219" y="211"/>
                    </a:cubicBezTo>
                    <a:cubicBezTo>
                      <a:pt x="215" y="228"/>
                      <a:pt x="188" y="217"/>
                      <a:pt x="188" y="217"/>
                    </a:cubicBezTo>
                    <a:cubicBezTo>
                      <a:pt x="91" y="181"/>
                      <a:pt x="8" y="199"/>
                      <a:pt x="4" y="228"/>
                    </a:cubicBezTo>
                    <a:cubicBezTo>
                      <a:pt x="0" y="269"/>
                      <a:pt x="42" y="259"/>
                      <a:pt x="42" y="259"/>
                    </a:cubicBezTo>
                    <a:cubicBezTo>
                      <a:pt x="97" y="238"/>
                      <a:pt x="246" y="289"/>
                      <a:pt x="258" y="295"/>
                    </a:cubicBezTo>
                    <a:cubicBezTo>
                      <a:pt x="270" y="301"/>
                      <a:pt x="263" y="316"/>
                      <a:pt x="263" y="316"/>
                    </a:cubicBezTo>
                    <a:cubicBezTo>
                      <a:pt x="164" y="287"/>
                      <a:pt x="111" y="343"/>
                      <a:pt x="111" y="343"/>
                    </a:cubicBezTo>
                    <a:cubicBezTo>
                      <a:pt x="111" y="343"/>
                      <a:pt x="74" y="374"/>
                      <a:pt x="100" y="393"/>
                    </a:cubicBezTo>
                    <a:cubicBezTo>
                      <a:pt x="127" y="412"/>
                      <a:pt x="147" y="388"/>
                      <a:pt x="147" y="388"/>
                    </a:cubicBezTo>
                    <a:cubicBezTo>
                      <a:pt x="170" y="340"/>
                      <a:pt x="295" y="379"/>
                      <a:pt x="295" y="379"/>
                    </a:cubicBezTo>
                    <a:cubicBezTo>
                      <a:pt x="295" y="379"/>
                      <a:pt x="377" y="402"/>
                      <a:pt x="421" y="397"/>
                    </a:cubicBezTo>
                    <a:cubicBezTo>
                      <a:pt x="488" y="390"/>
                      <a:pt x="528" y="357"/>
                      <a:pt x="543" y="383"/>
                    </a:cubicBezTo>
                    <a:cubicBezTo>
                      <a:pt x="566" y="427"/>
                      <a:pt x="456" y="500"/>
                      <a:pt x="456" y="500"/>
                    </a:cubicBezTo>
                    <a:cubicBezTo>
                      <a:pt x="456" y="500"/>
                      <a:pt x="419" y="524"/>
                      <a:pt x="447" y="543"/>
                    </a:cubicBezTo>
                    <a:cubicBezTo>
                      <a:pt x="470" y="559"/>
                      <a:pt x="481" y="555"/>
                      <a:pt x="503" y="540"/>
                    </a:cubicBezTo>
                    <a:close/>
                  </a:path>
                </a:pathLst>
              </a:custGeom>
              <a:solidFill>
                <a:srgbClr val="EFC97B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92" name="î$ḷîďe"/>
              <p:cNvSpPr/>
              <p:nvPr/>
            </p:nvSpPr>
            <p:spPr bwMode="auto">
              <a:xfrm>
                <a:off x="32675513" y="9766300"/>
                <a:ext cx="1192213" cy="1354137"/>
              </a:xfrm>
              <a:custGeom>
                <a:avLst/>
                <a:gdLst/>
                <a:ahLst/>
                <a:cxnLst>
                  <a:cxn ang="0">
                    <a:pos x="84" y="125"/>
                  </a:cxn>
                  <a:cxn ang="0">
                    <a:pos x="110" y="99"/>
                  </a:cxn>
                  <a:cxn ang="0">
                    <a:pos x="26" y="0"/>
                  </a:cxn>
                  <a:cxn ang="0">
                    <a:pos x="0" y="17"/>
                  </a:cxn>
                  <a:cxn ang="0">
                    <a:pos x="84" y="125"/>
                  </a:cxn>
                </a:cxnLst>
                <a:rect l="0" t="0" r="r" b="b"/>
                <a:pathLst>
                  <a:path w="110" h="125">
                    <a:moveTo>
                      <a:pt x="84" y="125"/>
                    </a:moveTo>
                    <a:cubicBezTo>
                      <a:pt x="110" y="99"/>
                      <a:pt x="110" y="99"/>
                      <a:pt x="110" y="9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1" y="2"/>
                      <a:pt x="0" y="17"/>
                    </a:cubicBezTo>
                    <a:cubicBezTo>
                      <a:pt x="10" y="23"/>
                      <a:pt x="85" y="76"/>
                      <a:pt x="84" y="125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3" name="í$lîḋé"/>
              <p:cNvSpPr/>
              <p:nvPr/>
            </p:nvSpPr>
            <p:spPr bwMode="auto">
              <a:xfrm>
                <a:off x="32772350" y="9429750"/>
                <a:ext cx="1420813" cy="1636712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0" y="150"/>
                  </a:cxn>
                  <a:cxn ang="0">
                    <a:pos x="710" y="1031"/>
                  </a:cxn>
                  <a:cxn ang="0">
                    <a:pos x="895" y="963"/>
                  </a:cxn>
                  <a:cxn ang="0">
                    <a:pos x="171" y="0"/>
                  </a:cxn>
                </a:cxnLst>
                <a:rect l="0" t="0" r="r" b="b"/>
                <a:pathLst>
                  <a:path w="895" h="1031">
                    <a:moveTo>
                      <a:pt x="171" y="0"/>
                    </a:moveTo>
                    <a:lnTo>
                      <a:pt x="0" y="150"/>
                    </a:lnTo>
                    <a:lnTo>
                      <a:pt x="710" y="1031"/>
                    </a:lnTo>
                    <a:lnTo>
                      <a:pt x="895" y="9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294" name="îṡlíḍe"/>
              <p:cNvSpPr/>
              <p:nvPr/>
            </p:nvSpPr>
            <p:spPr bwMode="auto">
              <a:xfrm>
                <a:off x="32989838" y="4010026"/>
                <a:ext cx="12584113" cy="7013575"/>
              </a:xfrm>
              <a:custGeom>
                <a:avLst/>
                <a:gdLst/>
                <a:ahLst/>
                <a:cxnLst>
                  <a:cxn ang="0">
                    <a:pos x="7852" y="0"/>
                  </a:cxn>
                  <a:cxn ang="0">
                    <a:pos x="4547" y="157"/>
                  </a:cxn>
                  <a:cxn ang="0">
                    <a:pos x="0" y="3380"/>
                  </a:cxn>
                  <a:cxn ang="0">
                    <a:pos x="778" y="4418"/>
                  </a:cxn>
                  <a:cxn ang="0">
                    <a:pos x="7927" y="2335"/>
                  </a:cxn>
                  <a:cxn ang="0">
                    <a:pos x="7852" y="0"/>
                  </a:cxn>
                </a:cxnLst>
                <a:rect l="0" t="0" r="r" b="b"/>
                <a:pathLst>
                  <a:path w="7927" h="4418">
                    <a:moveTo>
                      <a:pt x="7852" y="0"/>
                    </a:moveTo>
                    <a:lnTo>
                      <a:pt x="4547" y="157"/>
                    </a:lnTo>
                    <a:lnTo>
                      <a:pt x="0" y="3380"/>
                    </a:lnTo>
                    <a:lnTo>
                      <a:pt x="778" y="4418"/>
                    </a:lnTo>
                    <a:lnTo>
                      <a:pt x="7927" y="2335"/>
                    </a:lnTo>
                    <a:lnTo>
                      <a:pt x="7852" y="0"/>
                    </a:ln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95" name="i$ḷíḋè"/>
              <p:cNvSpPr/>
              <p:nvPr/>
            </p:nvSpPr>
            <p:spPr bwMode="auto">
              <a:xfrm>
                <a:off x="28167013" y="12184063"/>
                <a:ext cx="4649788" cy="1235075"/>
              </a:xfrm>
              <a:custGeom>
                <a:avLst/>
                <a:gdLst/>
                <a:ahLst/>
                <a:cxnLst>
                  <a:cxn ang="0">
                    <a:pos x="148" y="63"/>
                  </a:cxn>
                  <a:cxn ang="0">
                    <a:pos x="274" y="81"/>
                  </a:cxn>
                  <a:cxn ang="0">
                    <a:pos x="396" y="67"/>
                  </a:cxn>
                  <a:cxn ang="0">
                    <a:pos x="386" y="114"/>
                  </a:cxn>
                  <a:cxn ang="0">
                    <a:pos x="387" y="114"/>
                  </a:cxn>
                  <a:cxn ang="0">
                    <a:pos x="393" y="27"/>
                  </a:cxn>
                  <a:cxn ang="0">
                    <a:pos x="110" y="43"/>
                  </a:cxn>
                  <a:cxn ang="0">
                    <a:pos x="0" y="72"/>
                  </a:cxn>
                  <a:cxn ang="0">
                    <a:pos x="148" y="63"/>
                  </a:cxn>
                </a:cxnLst>
                <a:rect l="0" t="0" r="r" b="b"/>
                <a:pathLst>
                  <a:path w="429" h="114">
                    <a:moveTo>
                      <a:pt x="148" y="63"/>
                    </a:moveTo>
                    <a:cubicBezTo>
                      <a:pt x="148" y="63"/>
                      <a:pt x="230" y="86"/>
                      <a:pt x="274" y="81"/>
                    </a:cubicBezTo>
                    <a:cubicBezTo>
                      <a:pt x="341" y="74"/>
                      <a:pt x="381" y="41"/>
                      <a:pt x="396" y="67"/>
                    </a:cubicBezTo>
                    <a:cubicBezTo>
                      <a:pt x="403" y="81"/>
                      <a:pt x="397" y="98"/>
                      <a:pt x="386" y="114"/>
                    </a:cubicBezTo>
                    <a:cubicBezTo>
                      <a:pt x="387" y="114"/>
                      <a:pt x="387" y="114"/>
                      <a:pt x="387" y="114"/>
                    </a:cubicBezTo>
                    <a:cubicBezTo>
                      <a:pt x="387" y="114"/>
                      <a:pt x="429" y="54"/>
                      <a:pt x="393" y="27"/>
                    </a:cubicBezTo>
                    <a:cubicBezTo>
                      <a:pt x="357" y="0"/>
                      <a:pt x="277" y="95"/>
                      <a:pt x="110" y="43"/>
                    </a:cubicBezTo>
                    <a:cubicBezTo>
                      <a:pt x="110" y="43"/>
                      <a:pt x="25" y="17"/>
                      <a:pt x="0" y="72"/>
                    </a:cubicBezTo>
                    <a:cubicBezTo>
                      <a:pt x="23" y="24"/>
                      <a:pt x="148" y="63"/>
                      <a:pt x="148" y="63"/>
                    </a:cubicBezTo>
                    <a:close/>
                  </a:path>
                </a:pathLst>
              </a:custGeom>
              <a:solidFill>
                <a:srgbClr val="E5B56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6" name="iśḻïḑé"/>
              <p:cNvSpPr/>
              <p:nvPr/>
            </p:nvSpPr>
            <p:spPr bwMode="auto">
              <a:xfrm>
                <a:off x="27873325" y="14189075"/>
                <a:ext cx="2200275" cy="2200275"/>
              </a:xfrm>
              <a:prstGeom prst="ellipse">
                <a:avLst/>
              </a:pr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297" name="ïś1íḋé"/>
              <p:cNvSpPr/>
              <p:nvPr/>
            </p:nvSpPr>
            <p:spPr bwMode="auto">
              <a:xfrm>
                <a:off x="27982863" y="14698663"/>
                <a:ext cx="400050" cy="303212"/>
              </a:xfrm>
              <a:custGeom>
                <a:avLst/>
                <a:gdLst/>
                <a:ahLst/>
                <a:cxnLst>
                  <a:cxn ang="0">
                    <a:pos x="31" y="28"/>
                  </a:cxn>
                  <a:cxn ang="0">
                    <a:pos x="37" y="17"/>
                  </a:cxn>
                  <a:cxn ang="0">
                    <a:pos x="6" y="0"/>
                  </a:cxn>
                  <a:cxn ang="0">
                    <a:pos x="0" y="11"/>
                  </a:cxn>
                  <a:cxn ang="0">
                    <a:pos x="31" y="28"/>
                  </a:cxn>
                </a:cxnLst>
                <a:rect l="0" t="0" r="r" b="b"/>
                <a:pathLst>
                  <a:path w="37" h="28">
                    <a:moveTo>
                      <a:pt x="31" y="28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7"/>
                      <a:pt x="0" y="11"/>
                    </a:cubicBezTo>
                    <a:lnTo>
                      <a:pt x="31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8" name="isliḓê"/>
              <p:cNvSpPr/>
              <p:nvPr/>
            </p:nvSpPr>
            <p:spPr bwMode="auto">
              <a:xfrm>
                <a:off x="27895550" y="15392400"/>
                <a:ext cx="390525" cy="238125"/>
              </a:xfrm>
              <a:custGeom>
                <a:avLst/>
                <a:gdLst/>
                <a:ahLst/>
                <a:cxnLst>
                  <a:cxn ang="0">
                    <a:pos x="36" y="12"/>
                  </a:cxn>
                  <a:cxn ang="0">
                    <a:pos x="32" y="0"/>
                  </a:cxn>
                  <a:cxn ang="0">
                    <a:pos x="0" y="9"/>
                  </a:cxn>
                  <a:cxn ang="0">
                    <a:pos x="3" y="22"/>
                  </a:cxn>
                  <a:cxn ang="0">
                    <a:pos x="36" y="12"/>
                  </a:cxn>
                </a:cxnLst>
                <a:rect l="0" t="0" r="r" b="b"/>
                <a:pathLst>
                  <a:path w="36" h="22">
                    <a:moveTo>
                      <a:pt x="36" y="12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1" y="18"/>
                      <a:pt x="3" y="22"/>
                    </a:cubicBezTo>
                    <a:lnTo>
                      <a:pt x="36" y="1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99" name="íṧ1îďê"/>
              <p:cNvSpPr/>
              <p:nvPr/>
            </p:nvSpPr>
            <p:spPr bwMode="auto">
              <a:xfrm>
                <a:off x="27873325" y="15078075"/>
                <a:ext cx="390525" cy="184150"/>
              </a:xfrm>
              <a:custGeom>
                <a:avLst/>
                <a:gdLst/>
                <a:ahLst/>
                <a:cxnLst>
                  <a:cxn ang="0">
                    <a:pos x="35" y="17"/>
                  </a:cxn>
                  <a:cxn ang="0">
                    <a:pos x="36" y="4"/>
                  </a:cxn>
                  <a:cxn ang="0">
                    <a:pos x="2" y="0"/>
                  </a:cxn>
                  <a:cxn ang="0">
                    <a:pos x="0" y="13"/>
                  </a:cxn>
                  <a:cxn ang="0">
                    <a:pos x="35" y="17"/>
                  </a:cxn>
                </a:cxnLst>
                <a:rect l="0" t="0" r="r" b="b"/>
                <a:pathLst>
                  <a:path w="36" h="17">
                    <a:moveTo>
                      <a:pt x="35" y="17"/>
                    </a:moveTo>
                    <a:cubicBezTo>
                      <a:pt x="36" y="4"/>
                      <a:pt x="36" y="4"/>
                      <a:pt x="36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0" y="8"/>
                      <a:pt x="0" y="13"/>
                    </a:cubicBez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0" name="íşḷiḓé"/>
              <p:cNvSpPr/>
              <p:nvPr/>
            </p:nvSpPr>
            <p:spPr bwMode="auto">
              <a:xfrm>
                <a:off x="28047950" y="15641638"/>
                <a:ext cx="368300" cy="346075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6" y="0"/>
                  </a:cxn>
                  <a:cxn ang="0">
                    <a:pos x="0" y="22"/>
                  </a:cxn>
                  <a:cxn ang="0">
                    <a:pos x="7" y="32"/>
                  </a:cxn>
                  <a:cxn ang="0">
                    <a:pos x="34" y="10"/>
                  </a:cxn>
                </a:cxnLst>
                <a:rect l="0" t="0" r="r" b="b"/>
                <a:pathLst>
                  <a:path w="34" h="32">
                    <a:moveTo>
                      <a:pt x="34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6"/>
                      <a:pt x="4" y="29"/>
                      <a:pt x="7" y="32"/>
                    </a:cubicBezTo>
                    <a:lnTo>
                      <a:pt x="34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1" name="i$ḻíḋé"/>
              <p:cNvSpPr/>
              <p:nvPr/>
            </p:nvSpPr>
            <p:spPr bwMode="auto">
              <a:xfrm>
                <a:off x="28730575" y="15955963"/>
                <a:ext cx="161925" cy="422275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2" y="39"/>
                  </a:cxn>
                  <a:cxn ang="0">
                    <a:pos x="15" y="0"/>
                  </a:cxn>
                  <a:cxn ang="0">
                    <a:pos x="2" y="0"/>
                  </a:cxn>
                  <a:cxn ang="0">
                    <a:pos x="0" y="37"/>
                  </a:cxn>
                </a:cxnLst>
                <a:rect l="0" t="0" r="r" b="b"/>
                <a:pathLst>
                  <a:path w="15" h="39">
                    <a:moveTo>
                      <a:pt x="0" y="37"/>
                    </a:moveTo>
                    <a:cubicBezTo>
                      <a:pt x="4" y="38"/>
                      <a:pt x="8" y="39"/>
                      <a:pt x="12" y="3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2" name="iṩļîḑê"/>
              <p:cNvSpPr/>
              <p:nvPr/>
            </p:nvSpPr>
            <p:spPr bwMode="auto">
              <a:xfrm>
                <a:off x="28232100" y="14384338"/>
                <a:ext cx="357188" cy="411162"/>
              </a:xfrm>
              <a:custGeom>
                <a:avLst/>
                <a:gdLst/>
                <a:ahLst/>
                <a:cxnLst>
                  <a:cxn ang="0">
                    <a:pos x="23" y="38"/>
                  </a:cxn>
                  <a:cxn ang="0">
                    <a:pos x="33" y="30"/>
                  </a:cxn>
                  <a:cxn ang="0">
                    <a:pos x="10" y="0"/>
                  </a:cxn>
                  <a:cxn ang="0">
                    <a:pos x="0" y="8"/>
                  </a:cxn>
                  <a:cxn ang="0">
                    <a:pos x="23" y="38"/>
                  </a:cxn>
                </a:cxnLst>
                <a:rect l="0" t="0" r="r" b="b"/>
                <a:pathLst>
                  <a:path w="33" h="38">
                    <a:moveTo>
                      <a:pt x="23" y="38"/>
                    </a:moveTo>
                    <a:cubicBezTo>
                      <a:pt x="33" y="30"/>
                      <a:pt x="33" y="30"/>
                      <a:pt x="33" y="3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3"/>
                      <a:pt x="3" y="5"/>
                      <a:pt x="0" y="8"/>
                    </a:cubicBezTo>
                    <a:lnTo>
                      <a:pt x="23" y="3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3" name="î$1ïḋè"/>
              <p:cNvSpPr/>
              <p:nvPr/>
            </p:nvSpPr>
            <p:spPr bwMode="auto">
              <a:xfrm>
                <a:off x="28340050" y="15836900"/>
                <a:ext cx="292100" cy="422275"/>
              </a:xfrm>
              <a:custGeom>
                <a:avLst/>
                <a:gdLst/>
                <a:ahLst/>
                <a:cxnLst>
                  <a:cxn ang="0">
                    <a:pos x="10" y="39"/>
                  </a:cxn>
                  <a:cxn ang="0">
                    <a:pos x="27" y="6"/>
                  </a:cxn>
                  <a:cxn ang="0">
                    <a:pos x="16" y="0"/>
                  </a:cxn>
                  <a:cxn ang="0">
                    <a:pos x="0" y="32"/>
                  </a:cxn>
                  <a:cxn ang="0">
                    <a:pos x="10" y="39"/>
                  </a:cxn>
                </a:cxnLst>
                <a:rect l="0" t="0" r="r" b="b"/>
                <a:pathLst>
                  <a:path w="27" h="39">
                    <a:moveTo>
                      <a:pt x="10" y="39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5"/>
                      <a:pt x="6" y="37"/>
                      <a:pt x="10" y="3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4" name="ïSľïdè"/>
              <p:cNvSpPr/>
              <p:nvPr/>
            </p:nvSpPr>
            <p:spPr bwMode="auto">
              <a:xfrm>
                <a:off x="28546425" y="14231938"/>
                <a:ext cx="258763" cy="444500"/>
              </a:xfrm>
              <a:custGeom>
                <a:avLst/>
                <a:gdLst/>
                <a:ahLst/>
                <a:cxnLst>
                  <a:cxn ang="0">
                    <a:pos x="12" y="41"/>
                  </a:cxn>
                  <a:cxn ang="0">
                    <a:pos x="24" y="37"/>
                  </a:cxn>
                  <a:cxn ang="0">
                    <a:pos x="12" y="0"/>
                  </a:cxn>
                  <a:cxn ang="0">
                    <a:pos x="0" y="4"/>
                  </a:cxn>
                  <a:cxn ang="0">
                    <a:pos x="12" y="41"/>
                  </a:cxn>
                </a:cxnLst>
                <a:rect l="0" t="0" r="r" b="b"/>
                <a:pathLst>
                  <a:path w="24" h="41">
                    <a:moveTo>
                      <a:pt x="12" y="41"/>
                    </a:moveTo>
                    <a:cubicBezTo>
                      <a:pt x="24" y="37"/>
                      <a:pt x="24" y="37"/>
                      <a:pt x="24" y="37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2"/>
                      <a:pt x="0" y="4"/>
                    </a:cubicBezTo>
                    <a:lnTo>
                      <a:pt x="12" y="4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5" name="íṩľiḍé"/>
              <p:cNvSpPr/>
              <p:nvPr/>
            </p:nvSpPr>
            <p:spPr bwMode="auto">
              <a:xfrm>
                <a:off x="29564013" y="15293975"/>
                <a:ext cx="509588" cy="152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6" y="14"/>
                  </a:cxn>
                  <a:cxn ang="0">
                    <a:pos x="47" y="2"/>
                  </a:cxn>
                  <a:cxn ang="0">
                    <a:pos x="0" y="0"/>
                  </a:cxn>
                </a:cxnLst>
                <a:rect l="0" t="0" r="r" b="b"/>
                <a:pathLst>
                  <a:path w="47" h="14">
                    <a:moveTo>
                      <a:pt x="0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0"/>
                      <a:pt x="47" y="6"/>
                      <a:pt x="47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6" name="ïšļíḋe"/>
              <p:cNvSpPr/>
              <p:nvPr/>
            </p:nvSpPr>
            <p:spPr bwMode="auto">
              <a:xfrm>
                <a:off x="29271913" y="15771813"/>
                <a:ext cx="411163" cy="43338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8"/>
                  </a:cxn>
                  <a:cxn ang="0">
                    <a:pos x="28" y="40"/>
                  </a:cxn>
                  <a:cxn ang="0">
                    <a:pos x="38" y="32"/>
                  </a:cxn>
                  <a:cxn ang="0">
                    <a:pos x="9" y="0"/>
                  </a:cxn>
                </a:cxnLst>
                <a:rect l="0" t="0" r="r" b="b"/>
                <a:pathLst>
                  <a:path w="38" h="40">
                    <a:moveTo>
                      <a:pt x="9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32" y="38"/>
                      <a:pt x="35" y="35"/>
                      <a:pt x="38" y="32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7" name="îṧḷîďè"/>
              <p:cNvSpPr/>
              <p:nvPr/>
            </p:nvSpPr>
            <p:spPr bwMode="auto">
              <a:xfrm>
                <a:off x="28881388" y="14189075"/>
                <a:ext cx="130175" cy="4556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2"/>
                  </a:cxn>
                  <a:cxn ang="0">
                    <a:pos x="12" y="42"/>
                  </a:cxn>
                  <a:cxn ang="0">
                    <a:pos x="12" y="0"/>
                  </a:cxn>
                </a:cxnLst>
                <a:rect l="0" t="0" r="r" b="b"/>
                <a:pathLst>
                  <a:path w="12" h="42">
                    <a:moveTo>
                      <a:pt x="12" y="0"/>
                    </a:moveTo>
                    <a:cubicBezTo>
                      <a:pt x="11" y="0"/>
                      <a:pt x="10" y="0"/>
                      <a:pt x="8" y="0"/>
                    </a:cubicBezTo>
                    <a:cubicBezTo>
                      <a:pt x="5" y="0"/>
                      <a:pt x="3" y="0"/>
                      <a:pt x="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12" y="42"/>
                      <a:pt x="12" y="42"/>
                      <a:pt x="12" y="4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8" name="íŝ1idé"/>
              <p:cNvSpPr/>
              <p:nvPr/>
            </p:nvSpPr>
            <p:spPr bwMode="auto">
              <a:xfrm>
                <a:off x="29022675" y="15913100"/>
                <a:ext cx="271463" cy="4540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4"/>
                  </a:cxn>
                  <a:cxn ang="0">
                    <a:pos x="13" y="42"/>
                  </a:cxn>
                  <a:cxn ang="0">
                    <a:pos x="25" y="39"/>
                  </a:cxn>
                  <a:cxn ang="0">
                    <a:pos x="12" y="0"/>
                  </a:cxn>
                </a:cxnLst>
                <a:rect l="0" t="0" r="r" b="b"/>
                <a:pathLst>
                  <a:path w="25" h="42">
                    <a:moveTo>
                      <a:pt x="12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7" y="42"/>
                      <a:pt x="21" y="41"/>
                      <a:pt x="25" y="39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09" name="îṣḷídé"/>
              <p:cNvSpPr/>
              <p:nvPr/>
            </p:nvSpPr>
            <p:spPr bwMode="auto">
              <a:xfrm>
                <a:off x="29467175" y="15554325"/>
                <a:ext cx="498475" cy="3254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11"/>
                  </a:cxn>
                  <a:cxn ang="0">
                    <a:pos x="40" y="30"/>
                  </a:cxn>
                  <a:cxn ang="0">
                    <a:pos x="46" y="19"/>
                  </a:cxn>
                  <a:cxn ang="0">
                    <a:pos x="5" y="0"/>
                  </a:cxn>
                </a:cxnLst>
                <a:rect l="0" t="0" r="r" b="b"/>
                <a:pathLst>
                  <a:path w="46" h="30">
                    <a:moveTo>
                      <a:pt x="5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7"/>
                      <a:pt x="44" y="23"/>
                      <a:pt x="46" y="19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0" name="íś1îďê"/>
              <p:cNvSpPr/>
              <p:nvPr/>
            </p:nvSpPr>
            <p:spPr bwMode="auto">
              <a:xfrm>
                <a:off x="29141738" y="14243050"/>
                <a:ext cx="303213" cy="487362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1" y="45"/>
                  </a:cxn>
                  <a:cxn ang="0">
                    <a:pos x="28" y="5"/>
                  </a:cxn>
                  <a:cxn ang="0">
                    <a:pos x="17" y="0"/>
                  </a:cxn>
                  <a:cxn ang="0">
                    <a:pos x="0" y="40"/>
                  </a:cxn>
                </a:cxnLst>
                <a:rect l="0" t="0" r="r" b="b"/>
                <a:pathLst>
                  <a:path w="28" h="45">
                    <a:moveTo>
                      <a:pt x="0" y="40"/>
                    </a:moveTo>
                    <a:cubicBezTo>
                      <a:pt x="11" y="45"/>
                      <a:pt x="11" y="45"/>
                      <a:pt x="11" y="4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5" y="3"/>
                      <a:pt x="21" y="2"/>
                      <a:pt x="17" y="0"/>
                    </a:cubicBez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1" name="isḻïḓê"/>
              <p:cNvSpPr/>
              <p:nvPr/>
            </p:nvSpPr>
            <p:spPr bwMode="auto">
              <a:xfrm>
                <a:off x="29359225" y="14481175"/>
                <a:ext cx="454025" cy="433387"/>
              </a:xfrm>
              <a:custGeom>
                <a:avLst/>
                <a:gdLst/>
                <a:ahLst/>
                <a:cxnLst>
                  <a:cxn ang="0">
                    <a:pos x="9" y="40"/>
                  </a:cxn>
                  <a:cxn ang="0">
                    <a:pos x="42" y="9"/>
                  </a:cxn>
                  <a:cxn ang="0">
                    <a:pos x="33" y="0"/>
                  </a:cxn>
                  <a:cxn ang="0">
                    <a:pos x="0" y="31"/>
                  </a:cxn>
                  <a:cxn ang="0">
                    <a:pos x="9" y="40"/>
                  </a:cxn>
                </a:cxnLst>
                <a:rect l="0" t="0" r="r" b="b"/>
                <a:pathLst>
                  <a:path w="42" h="40">
                    <a:moveTo>
                      <a:pt x="9" y="40"/>
                    </a:moveTo>
                    <a:cubicBezTo>
                      <a:pt x="42" y="9"/>
                      <a:pt x="42" y="9"/>
                      <a:pt x="42" y="9"/>
                    </a:cubicBezTo>
                    <a:cubicBezTo>
                      <a:pt x="39" y="6"/>
                      <a:pt x="36" y="3"/>
                      <a:pt x="33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9" y="4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2" name="ísḻidè"/>
              <p:cNvSpPr/>
              <p:nvPr/>
            </p:nvSpPr>
            <p:spPr bwMode="auto">
              <a:xfrm>
                <a:off x="29510038" y="14860588"/>
                <a:ext cx="520700" cy="303212"/>
              </a:xfrm>
              <a:custGeom>
                <a:avLst/>
                <a:gdLst/>
                <a:ahLst/>
                <a:cxnLst>
                  <a:cxn ang="0">
                    <a:pos x="48" y="11"/>
                  </a:cxn>
                  <a:cxn ang="0">
                    <a:pos x="44" y="0"/>
                  </a:cxn>
                  <a:cxn ang="0">
                    <a:pos x="0" y="16"/>
                  </a:cxn>
                  <a:cxn ang="0">
                    <a:pos x="5" y="28"/>
                  </a:cxn>
                  <a:cxn ang="0">
                    <a:pos x="48" y="11"/>
                  </a:cxn>
                </a:cxnLst>
                <a:rect l="0" t="0" r="r" b="b"/>
                <a:pathLst>
                  <a:path w="48" h="28">
                    <a:moveTo>
                      <a:pt x="48" y="11"/>
                    </a:moveTo>
                    <a:cubicBezTo>
                      <a:pt x="47" y="7"/>
                      <a:pt x="45" y="3"/>
                      <a:pt x="44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5" y="28"/>
                      <a:pt x="5" y="28"/>
                      <a:pt x="5" y="28"/>
                    </a:cubicBezTo>
                    <a:lnTo>
                      <a:pt x="48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3" name="íṡ1iḑè"/>
              <p:cNvSpPr/>
              <p:nvPr/>
            </p:nvSpPr>
            <p:spPr bwMode="auto">
              <a:xfrm>
                <a:off x="28133675" y="14449425"/>
                <a:ext cx="1670050" cy="1679575"/>
              </a:xfrm>
              <a:prstGeom prst="ellipse">
                <a:avLst/>
              </a:pr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4" name="íśľîḍê"/>
              <p:cNvSpPr/>
              <p:nvPr/>
            </p:nvSpPr>
            <p:spPr bwMode="auto">
              <a:xfrm>
                <a:off x="28600400" y="1461135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10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8"/>
                  </a:cxn>
                  <a:cxn ang="0">
                    <a:pos x="12" y="107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5"/>
                  </a:cxn>
                  <a:cxn ang="0">
                    <a:pos x="64" y="15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40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7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5"/>
                      <a:pt x="60" y="110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18" y="115"/>
                      <a:pt x="14" y="111"/>
                      <a:pt x="12" y="107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5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5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30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7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40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10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6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5" name="ïṡḻïdê"/>
              <p:cNvSpPr/>
              <p:nvPr/>
            </p:nvSpPr>
            <p:spPr bwMode="auto">
              <a:xfrm>
                <a:off x="28600400" y="14579600"/>
                <a:ext cx="714375" cy="1441450"/>
              </a:xfrm>
              <a:custGeom>
                <a:avLst/>
                <a:gdLst/>
                <a:ahLst/>
                <a:cxnLst>
                  <a:cxn ang="0">
                    <a:pos x="66" y="91"/>
                  </a:cxn>
                  <a:cxn ang="0">
                    <a:pos x="60" y="109"/>
                  </a:cxn>
                  <a:cxn ang="0">
                    <a:pos x="42" y="119"/>
                  </a:cxn>
                  <a:cxn ang="0">
                    <a:pos x="42" y="133"/>
                  </a:cxn>
                  <a:cxn ang="0">
                    <a:pos x="38" y="133"/>
                  </a:cxn>
                  <a:cxn ang="0">
                    <a:pos x="38" y="119"/>
                  </a:cxn>
                  <a:cxn ang="0">
                    <a:pos x="35" y="119"/>
                  </a:cxn>
                  <a:cxn ang="0">
                    <a:pos x="31" y="119"/>
                  </a:cxn>
                  <a:cxn ang="0">
                    <a:pos x="28" y="119"/>
                  </a:cxn>
                  <a:cxn ang="0">
                    <a:pos x="28" y="133"/>
                  </a:cxn>
                  <a:cxn ang="0">
                    <a:pos x="24" y="133"/>
                  </a:cxn>
                  <a:cxn ang="0">
                    <a:pos x="24" y="117"/>
                  </a:cxn>
                  <a:cxn ang="0">
                    <a:pos x="12" y="106"/>
                  </a:cxn>
                  <a:cxn ang="0">
                    <a:pos x="12" y="118"/>
                  </a:cxn>
                  <a:cxn ang="0">
                    <a:pos x="0" y="118"/>
                  </a:cxn>
                  <a:cxn ang="0">
                    <a:pos x="0" y="86"/>
                  </a:cxn>
                  <a:cxn ang="0">
                    <a:pos x="12" y="86"/>
                  </a:cxn>
                  <a:cxn ang="0">
                    <a:pos x="15" y="98"/>
                  </a:cxn>
                  <a:cxn ang="0">
                    <a:pos x="24" y="107"/>
                  </a:cxn>
                  <a:cxn ang="0">
                    <a:pos x="24" y="69"/>
                  </a:cxn>
                  <a:cxn ang="0">
                    <a:pos x="0" y="41"/>
                  </a:cxn>
                  <a:cxn ang="0">
                    <a:pos x="6" y="23"/>
                  </a:cxn>
                  <a:cxn ang="0">
                    <a:pos x="24" y="13"/>
                  </a:cxn>
                  <a:cxn ang="0">
                    <a:pos x="24" y="0"/>
                  </a:cxn>
                  <a:cxn ang="0">
                    <a:pos x="28" y="0"/>
                  </a:cxn>
                  <a:cxn ang="0">
                    <a:pos x="28" y="13"/>
                  </a:cxn>
                  <a:cxn ang="0">
                    <a:pos x="32" y="13"/>
                  </a:cxn>
                  <a:cxn ang="0">
                    <a:pos x="38" y="14"/>
                  </a:cxn>
                  <a:cxn ang="0">
                    <a:pos x="38" y="0"/>
                  </a:cxn>
                  <a:cxn ang="0">
                    <a:pos x="42" y="0"/>
                  </a:cxn>
                  <a:cxn ang="0">
                    <a:pos x="42" y="16"/>
                  </a:cxn>
                  <a:cxn ang="0">
                    <a:pos x="52" y="25"/>
                  </a:cxn>
                  <a:cxn ang="0">
                    <a:pos x="52" y="14"/>
                  </a:cxn>
                  <a:cxn ang="0">
                    <a:pos x="64" y="14"/>
                  </a:cxn>
                  <a:cxn ang="0">
                    <a:pos x="64" y="46"/>
                  </a:cxn>
                  <a:cxn ang="0">
                    <a:pos x="52" y="46"/>
                  </a:cxn>
                  <a:cxn ang="0">
                    <a:pos x="42" y="26"/>
                  </a:cxn>
                  <a:cxn ang="0">
                    <a:pos x="42" y="62"/>
                  </a:cxn>
                  <a:cxn ang="0">
                    <a:pos x="66" y="91"/>
                  </a:cxn>
                  <a:cxn ang="0">
                    <a:pos x="24" y="24"/>
                  </a:cxn>
                  <a:cxn ang="0">
                    <a:pos x="14" y="39"/>
                  </a:cxn>
                  <a:cxn ang="0">
                    <a:pos x="24" y="54"/>
                  </a:cxn>
                  <a:cxn ang="0">
                    <a:pos x="24" y="24"/>
                  </a:cxn>
                  <a:cxn ang="0">
                    <a:pos x="38" y="75"/>
                  </a:cxn>
                  <a:cxn ang="0">
                    <a:pos x="28" y="71"/>
                  </a:cxn>
                  <a:cxn ang="0">
                    <a:pos x="28" y="109"/>
                  </a:cxn>
                  <a:cxn ang="0">
                    <a:pos x="34" y="110"/>
                  </a:cxn>
                  <a:cxn ang="0">
                    <a:pos x="38" y="109"/>
                  </a:cxn>
                  <a:cxn ang="0">
                    <a:pos x="38" y="75"/>
                  </a:cxn>
                  <a:cxn ang="0">
                    <a:pos x="38" y="24"/>
                  </a:cxn>
                  <a:cxn ang="0">
                    <a:pos x="30" y="23"/>
                  </a:cxn>
                  <a:cxn ang="0">
                    <a:pos x="28" y="23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7" y="60"/>
                  </a:cxn>
                  <a:cxn ang="0">
                    <a:pos x="38" y="60"/>
                  </a:cxn>
                  <a:cxn ang="0">
                    <a:pos x="38" y="60"/>
                  </a:cxn>
                  <a:cxn ang="0">
                    <a:pos x="38" y="24"/>
                  </a:cxn>
                  <a:cxn ang="0">
                    <a:pos x="52" y="93"/>
                  </a:cxn>
                  <a:cxn ang="0">
                    <a:pos x="42" y="77"/>
                  </a:cxn>
                  <a:cxn ang="0">
                    <a:pos x="42" y="108"/>
                  </a:cxn>
                  <a:cxn ang="0">
                    <a:pos x="52" y="93"/>
                  </a:cxn>
                </a:cxnLst>
                <a:rect l="0" t="0" r="r" b="b"/>
                <a:pathLst>
                  <a:path w="66" h="133">
                    <a:moveTo>
                      <a:pt x="66" y="91"/>
                    </a:moveTo>
                    <a:cubicBezTo>
                      <a:pt x="66" y="98"/>
                      <a:pt x="64" y="104"/>
                      <a:pt x="60" y="109"/>
                    </a:cubicBezTo>
                    <a:cubicBezTo>
                      <a:pt x="55" y="115"/>
                      <a:pt x="49" y="118"/>
                      <a:pt x="42" y="119"/>
                    </a:cubicBezTo>
                    <a:cubicBezTo>
                      <a:pt x="42" y="133"/>
                      <a:pt x="42" y="133"/>
                      <a:pt x="42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19"/>
                      <a:pt x="38" y="119"/>
                      <a:pt x="38" y="119"/>
                    </a:cubicBezTo>
                    <a:cubicBezTo>
                      <a:pt x="38" y="119"/>
                      <a:pt x="37" y="119"/>
                      <a:pt x="35" y="119"/>
                    </a:cubicBezTo>
                    <a:cubicBezTo>
                      <a:pt x="33" y="119"/>
                      <a:pt x="32" y="119"/>
                      <a:pt x="31" y="119"/>
                    </a:cubicBezTo>
                    <a:cubicBezTo>
                      <a:pt x="30" y="119"/>
                      <a:pt x="29" y="119"/>
                      <a:pt x="28" y="119"/>
                    </a:cubicBezTo>
                    <a:cubicBezTo>
                      <a:pt x="28" y="133"/>
                      <a:pt x="28" y="133"/>
                      <a:pt x="28" y="133"/>
                    </a:cubicBezTo>
                    <a:cubicBezTo>
                      <a:pt x="24" y="133"/>
                      <a:pt x="24" y="133"/>
                      <a:pt x="24" y="133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18" y="115"/>
                      <a:pt x="14" y="111"/>
                      <a:pt x="12" y="106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2" y="90"/>
                      <a:pt x="13" y="94"/>
                      <a:pt x="15" y="98"/>
                    </a:cubicBezTo>
                    <a:cubicBezTo>
                      <a:pt x="17" y="103"/>
                      <a:pt x="20" y="106"/>
                      <a:pt x="24" y="107"/>
                    </a:cubicBezTo>
                    <a:cubicBezTo>
                      <a:pt x="24" y="69"/>
                      <a:pt x="24" y="69"/>
                      <a:pt x="24" y="69"/>
                    </a:cubicBezTo>
                    <a:cubicBezTo>
                      <a:pt x="8" y="62"/>
                      <a:pt x="0" y="53"/>
                      <a:pt x="0" y="41"/>
                    </a:cubicBezTo>
                    <a:cubicBezTo>
                      <a:pt x="0" y="34"/>
                      <a:pt x="2" y="28"/>
                      <a:pt x="6" y="23"/>
                    </a:cubicBezTo>
                    <a:cubicBezTo>
                      <a:pt x="11" y="18"/>
                      <a:pt x="16" y="14"/>
                      <a:pt x="24" y="1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30" y="13"/>
                      <a:pt x="32" y="13"/>
                    </a:cubicBezTo>
                    <a:cubicBezTo>
                      <a:pt x="34" y="13"/>
                      <a:pt x="36" y="14"/>
                      <a:pt x="38" y="1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6" y="17"/>
                      <a:pt x="50" y="20"/>
                      <a:pt x="52" y="25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4" y="46"/>
                      <a:pt x="64" y="46"/>
                      <a:pt x="64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36"/>
                      <a:pt x="49" y="29"/>
                      <a:pt x="42" y="26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58" y="67"/>
                      <a:pt x="66" y="76"/>
                      <a:pt x="66" y="91"/>
                    </a:cubicBezTo>
                    <a:close/>
                    <a:moveTo>
                      <a:pt x="24" y="24"/>
                    </a:moveTo>
                    <a:cubicBezTo>
                      <a:pt x="17" y="27"/>
                      <a:pt x="14" y="32"/>
                      <a:pt x="14" y="39"/>
                    </a:cubicBezTo>
                    <a:cubicBezTo>
                      <a:pt x="14" y="46"/>
                      <a:pt x="17" y="51"/>
                      <a:pt x="24" y="54"/>
                    </a:cubicBezTo>
                    <a:lnTo>
                      <a:pt x="24" y="24"/>
                    </a:lnTo>
                    <a:close/>
                    <a:moveTo>
                      <a:pt x="38" y="75"/>
                    </a:moveTo>
                    <a:cubicBezTo>
                      <a:pt x="36" y="73"/>
                      <a:pt x="32" y="72"/>
                      <a:pt x="28" y="71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31" y="109"/>
                      <a:pt x="33" y="110"/>
                      <a:pt x="34" y="110"/>
                    </a:cubicBezTo>
                    <a:cubicBezTo>
                      <a:pt x="36" y="110"/>
                      <a:pt x="37" y="110"/>
                      <a:pt x="38" y="109"/>
                    </a:cubicBezTo>
                    <a:lnTo>
                      <a:pt x="38" y="75"/>
                    </a:lnTo>
                    <a:close/>
                    <a:moveTo>
                      <a:pt x="38" y="24"/>
                    </a:moveTo>
                    <a:cubicBezTo>
                      <a:pt x="36" y="23"/>
                      <a:pt x="33" y="23"/>
                      <a:pt x="30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8"/>
                    </a:cubicBezTo>
                    <a:cubicBezTo>
                      <a:pt x="34" y="58"/>
                      <a:pt x="35" y="59"/>
                      <a:pt x="37" y="60"/>
                    </a:cubicBezTo>
                    <a:cubicBezTo>
                      <a:pt x="37" y="60"/>
                      <a:pt x="37" y="60"/>
                      <a:pt x="38" y="60"/>
                    </a:cubicBezTo>
                    <a:cubicBezTo>
                      <a:pt x="38" y="60"/>
                      <a:pt x="38" y="60"/>
                      <a:pt x="38" y="60"/>
                    </a:cubicBezTo>
                    <a:lnTo>
                      <a:pt x="38" y="24"/>
                    </a:lnTo>
                    <a:close/>
                    <a:moveTo>
                      <a:pt x="52" y="93"/>
                    </a:moveTo>
                    <a:cubicBezTo>
                      <a:pt x="52" y="85"/>
                      <a:pt x="49" y="80"/>
                      <a:pt x="42" y="77"/>
                    </a:cubicBezTo>
                    <a:cubicBezTo>
                      <a:pt x="42" y="108"/>
                      <a:pt x="42" y="108"/>
                      <a:pt x="42" y="108"/>
                    </a:cubicBezTo>
                    <a:cubicBezTo>
                      <a:pt x="49" y="105"/>
                      <a:pt x="52" y="100"/>
                      <a:pt x="52" y="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6" name="ïSḷïḍê"/>
              <p:cNvSpPr/>
              <p:nvPr/>
            </p:nvSpPr>
            <p:spPr bwMode="auto">
              <a:xfrm>
                <a:off x="25304750" y="16692563"/>
                <a:ext cx="2157413" cy="2330450"/>
              </a:xfrm>
              <a:custGeom>
                <a:avLst/>
                <a:gdLst/>
                <a:ahLst/>
                <a:cxnLst>
                  <a:cxn ang="0">
                    <a:pos x="169" y="61"/>
                  </a:cxn>
                  <a:cxn ang="0">
                    <a:pos x="154" y="190"/>
                  </a:cxn>
                  <a:cxn ang="0">
                    <a:pos x="30" y="154"/>
                  </a:cxn>
                  <a:cxn ang="0">
                    <a:pos x="45" y="25"/>
                  </a:cxn>
                  <a:cxn ang="0">
                    <a:pos x="169" y="61"/>
                  </a:cxn>
                </a:cxnLst>
                <a:rect l="0" t="0" r="r" b="b"/>
                <a:pathLst>
                  <a:path w="199" h="215">
                    <a:moveTo>
                      <a:pt x="169" y="61"/>
                    </a:moveTo>
                    <a:cubicBezTo>
                      <a:pt x="199" y="107"/>
                      <a:pt x="193" y="164"/>
                      <a:pt x="154" y="190"/>
                    </a:cubicBezTo>
                    <a:cubicBezTo>
                      <a:pt x="116" y="215"/>
                      <a:pt x="61" y="199"/>
                      <a:pt x="30" y="154"/>
                    </a:cubicBezTo>
                    <a:cubicBezTo>
                      <a:pt x="0" y="108"/>
                      <a:pt x="6" y="51"/>
                      <a:pt x="45" y="25"/>
                    </a:cubicBezTo>
                    <a:cubicBezTo>
                      <a:pt x="83" y="0"/>
                      <a:pt x="138" y="16"/>
                      <a:pt x="169" y="61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id="317" name="íṥḻíḓê"/>
              <p:cNvSpPr/>
              <p:nvPr/>
            </p:nvSpPr>
            <p:spPr bwMode="auto">
              <a:xfrm>
                <a:off x="25434925" y="17799050"/>
                <a:ext cx="347663" cy="119062"/>
              </a:xfrm>
              <a:custGeom>
                <a:avLst/>
                <a:gdLst/>
                <a:ahLst/>
                <a:cxnLst>
                  <a:cxn ang="0">
                    <a:pos x="32" y="11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32" y="11"/>
                  </a:cxn>
                </a:cxnLst>
                <a:rect l="0" t="0" r="r" b="b"/>
                <a:pathLst>
                  <a:path w="32" h="11">
                    <a:moveTo>
                      <a:pt x="32" y="11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1" y="8"/>
                      <a:pt x="1" y="11"/>
                    </a:cubicBezTo>
                    <a:lnTo>
                      <a:pt x="32" y="1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8" name="îṥľídé"/>
              <p:cNvSpPr/>
              <p:nvPr/>
            </p:nvSpPr>
            <p:spPr bwMode="auto">
              <a:xfrm>
                <a:off x="25760363" y="18264188"/>
                <a:ext cx="280988" cy="347662"/>
              </a:xfrm>
              <a:custGeom>
                <a:avLst/>
                <a:gdLst/>
                <a:ahLst/>
                <a:cxnLst>
                  <a:cxn ang="0">
                    <a:pos x="26" y="8"/>
                  </a:cxn>
                  <a:cxn ang="0">
                    <a:pos x="17" y="0"/>
                  </a:cxn>
                  <a:cxn ang="0">
                    <a:pos x="0" y="23"/>
                  </a:cxn>
                  <a:cxn ang="0">
                    <a:pos x="9" y="32"/>
                  </a:cxn>
                  <a:cxn ang="0">
                    <a:pos x="26" y="8"/>
                  </a:cxn>
                </a:cxnLst>
                <a:rect l="0" t="0" r="r" b="b"/>
                <a:pathLst>
                  <a:path w="26" h="32">
                    <a:moveTo>
                      <a:pt x="26" y="8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3" y="26"/>
                      <a:pt x="5" y="29"/>
                      <a:pt x="9" y="32"/>
                    </a:cubicBezTo>
                    <a:lnTo>
                      <a:pt x="26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19" name="îsḷîḋé"/>
              <p:cNvSpPr/>
              <p:nvPr/>
            </p:nvSpPr>
            <p:spPr bwMode="auto">
              <a:xfrm>
                <a:off x="25531763" y="18048288"/>
                <a:ext cx="347663" cy="249237"/>
              </a:xfrm>
              <a:custGeom>
                <a:avLst/>
                <a:gdLst/>
                <a:ahLst/>
                <a:cxnLst>
                  <a:cxn ang="0">
                    <a:pos x="32" y="10"/>
                  </a:cxn>
                  <a:cxn ang="0">
                    <a:pos x="26" y="0"/>
                  </a:cxn>
                  <a:cxn ang="0">
                    <a:pos x="0" y="12"/>
                  </a:cxn>
                  <a:cxn ang="0">
                    <a:pos x="6" y="23"/>
                  </a:cxn>
                  <a:cxn ang="0">
                    <a:pos x="32" y="10"/>
                  </a:cxn>
                </a:cxnLst>
                <a:rect l="0" t="0" r="r" b="b"/>
                <a:pathLst>
                  <a:path w="32" h="23">
                    <a:moveTo>
                      <a:pt x="32" y="1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6"/>
                      <a:pt x="4" y="19"/>
                      <a:pt x="6" y="23"/>
                    </a:cubicBezTo>
                    <a:lnTo>
                      <a:pt x="32" y="1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0" name="îṥļiďè"/>
              <p:cNvSpPr/>
              <p:nvPr/>
            </p:nvSpPr>
            <p:spPr bwMode="auto">
              <a:xfrm>
                <a:off x="26074688" y="18427700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5"/>
                  </a:cxn>
                  <a:cxn ang="0">
                    <a:pos x="6" y="0"/>
                  </a:cxn>
                  <a:cxn ang="0">
                    <a:pos x="0" y="31"/>
                  </a:cxn>
                  <a:cxn ang="0">
                    <a:pos x="10" y="35"/>
                  </a:cxn>
                  <a:cxn ang="0">
                    <a:pos x="17" y="5"/>
                  </a:cxn>
                </a:cxnLst>
                <a:rect l="0" t="0" r="r" b="b"/>
                <a:pathLst>
                  <a:path w="17" h="35">
                    <a:moveTo>
                      <a:pt x="17" y="5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2"/>
                      <a:pt x="7" y="34"/>
                      <a:pt x="10" y="35"/>
                    </a:cubicBez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1" name="ïṩ1iḋe"/>
              <p:cNvSpPr/>
              <p:nvPr/>
            </p:nvSpPr>
            <p:spPr bwMode="auto">
              <a:xfrm>
                <a:off x="26595388" y="18438813"/>
                <a:ext cx="303213" cy="400050"/>
              </a:xfrm>
              <a:custGeom>
                <a:avLst/>
                <a:gdLst/>
                <a:ahLst/>
                <a:cxnLst>
                  <a:cxn ang="0">
                    <a:pos x="18" y="37"/>
                  </a:cxn>
                  <a:cxn ang="0">
                    <a:pos x="28" y="33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18" y="37"/>
                  </a:cxn>
                </a:cxnLst>
                <a:rect l="0" t="0" r="r" b="b"/>
                <a:pathLst>
                  <a:path w="28" h="37">
                    <a:moveTo>
                      <a:pt x="18" y="37"/>
                    </a:moveTo>
                    <a:cubicBezTo>
                      <a:pt x="22" y="36"/>
                      <a:pt x="25" y="34"/>
                      <a:pt x="28" y="3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18" y="3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2" name="îṥḻiďe"/>
              <p:cNvSpPr/>
              <p:nvPr/>
            </p:nvSpPr>
            <p:spPr bwMode="auto">
              <a:xfrm>
                <a:off x="25434925" y="17419638"/>
                <a:ext cx="379413" cy="260350"/>
              </a:xfrm>
              <a:custGeom>
                <a:avLst/>
                <a:gdLst/>
                <a:ahLst/>
                <a:cxnLst>
                  <a:cxn ang="0">
                    <a:pos x="32" y="24"/>
                  </a:cxn>
                  <a:cxn ang="0">
                    <a:pos x="35" y="13"/>
                  </a:cxn>
                  <a:cxn ang="0">
                    <a:pos x="3" y="0"/>
                  </a:cxn>
                  <a:cxn ang="0">
                    <a:pos x="0" y="10"/>
                  </a:cxn>
                  <a:cxn ang="0">
                    <a:pos x="32" y="24"/>
                  </a:cxn>
                </a:cxnLst>
                <a:rect l="0" t="0" r="r" b="b"/>
                <a:pathLst>
                  <a:path w="35" h="24">
                    <a:moveTo>
                      <a:pt x="32" y="24"/>
                    </a:moveTo>
                    <a:cubicBezTo>
                      <a:pt x="35" y="13"/>
                      <a:pt x="35" y="13"/>
                      <a:pt x="35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0"/>
                    </a:cubicBezTo>
                    <a:lnTo>
                      <a:pt x="32" y="24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3" name="îšľíďê"/>
              <p:cNvSpPr/>
              <p:nvPr/>
            </p:nvSpPr>
            <p:spPr bwMode="auto">
              <a:xfrm>
                <a:off x="26366788" y="18502313"/>
                <a:ext cx="184150" cy="379412"/>
              </a:xfrm>
              <a:custGeom>
                <a:avLst/>
                <a:gdLst/>
                <a:ahLst/>
                <a:cxnLst>
                  <a:cxn ang="0">
                    <a:pos x="17" y="35"/>
                  </a:cxn>
                  <a:cxn ang="0">
                    <a:pos x="11" y="0"/>
                  </a:cxn>
                  <a:cxn ang="0">
                    <a:pos x="0" y="1"/>
                  </a:cxn>
                  <a:cxn ang="0">
                    <a:pos x="6" y="34"/>
                  </a:cxn>
                  <a:cxn ang="0">
                    <a:pos x="17" y="35"/>
                  </a:cxn>
                </a:cxnLst>
                <a:rect l="0" t="0" r="r" b="b"/>
                <a:pathLst>
                  <a:path w="17" h="35">
                    <a:moveTo>
                      <a:pt x="17" y="35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10" y="35"/>
                      <a:pt x="13" y="35"/>
                      <a:pt x="17" y="3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4" name="íŝľiḋe"/>
              <p:cNvSpPr/>
              <p:nvPr/>
            </p:nvSpPr>
            <p:spPr bwMode="auto">
              <a:xfrm>
                <a:off x="25542875" y="17137063"/>
                <a:ext cx="379413" cy="357187"/>
              </a:xfrm>
              <a:custGeom>
                <a:avLst/>
                <a:gdLst/>
                <a:ahLst/>
                <a:cxnLst>
                  <a:cxn ang="0">
                    <a:pos x="29" y="33"/>
                  </a:cxn>
                  <a:cxn ang="0">
                    <a:pos x="35" y="25"/>
                  </a:cxn>
                  <a:cxn ang="0">
                    <a:pos x="6" y="0"/>
                  </a:cxn>
                  <a:cxn ang="0">
                    <a:pos x="0" y="8"/>
                  </a:cxn>
                  <a:cxn ang="0">
                    <a:pos x="29" y="33"/>
                  </a:cxn>
                </a:cxnLst>
                <a:rect l="0" t="0" r="r" b="b"/>
                <a:pathLst>
                  <a:path w="35" h="33">
                    <a:moveTo>
                      <a:pt x="29" y="33"/>
                    </a:moveTo>
                    <a:cubicBezTo>
                      <a:pt x="35" y="25"/>
                      <a:pt x="35" y="25"/>
                      <a:pt x="35" y="2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5"/>
                      <a:pt x="0" y="8"/>
                    </a:cubicBezTo>
                    <a:lnTo>
                      <a:pt x="29" y="3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5" name="i$ḷiḍê"/>
              <p:cNvSpPr/>
              <p:nvPr/>
            </p:nvSpPr>
            <p:spPr bwMode="auto">
              <a:xfrm>
                <a:off x="26789063" y="17375188"/>
                <a:ext cx="423863" cy="325437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7" y="30"/>
                  </a:cxn>
                  <a:cxn ang="0">
                    <a:pos x="39" y="11"/>
                  </a:cxn>
                  <a:cxn ang="0">
                    <a:pos x="33" y="0"/>
                  </a:cxn>
                  <a:cxn ang="0">
                    <a:pos x="0" y="20"/>
                  </a:cxn>
                </a:cxnLst>
                <a:rect l="0" t="0" r="r" b="b"/>
                <a:pathLst>
                  <a:path w="39" h="30">
                    <a:moveTo>
                      <a:pt x="0" y="20"/>
                    </a:moveTo>
                    <a:cubicBezTo>
                      <a:pt x="7" y="30"/>
                      <a:pt x="7" y="30"/>
                      <a:pt x="7" y="30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7" y="7"/>
                      <a:pt x="35" y="3"/>
                      <a:pt x="33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6" name="í$ļîḍè"/>
              <p:cNvSpPr/>
              <p:nvPr/>
            </p:nvSpPr>
            <p:spPr bwMode="auto">
              <a:xfrm>
                <a:off x="26898600" y="18068925"/>
                <a:ext cx="422275" cy="24923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1"/>
                  </a:cxn>
                  <a:cxn ang="0">
                    <a:pos x="36" y="23"/>
                  </a:cxn>
                  <a:cxn ang="0">
                    <a:pos x="39" y="13"/>
                  </a:cxn>
                  <a:cxn ang="0">
                    <a:pos x="2" y="0"/>
                  </a:cxn>
                </a:cxnLst>
                <a:rect l="0" t="0" r="r" b="b"/>
                <a:pathLst>
                  <a:path w="39" h="23">
                    <a:moveTo>
                      <a:pt x="2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8" y="20"/>
                      <a:pt x="38" y="16"/>
                      <a:pt x="39" y="13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7" name="ïŝlíḑè"/>
              <p:cNvSpPr/>
              <p:nvPr/>
            </p:nvSpPr>
            <p:spPr bwMode="auto">
              <a:xfrm>
                <a:off x="25727025" y="16952913"/>
                <a:ext cx="336550" cy="42227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1"/>
                  </a:cxn>
                  <a:cxn ang="0">
                    <a:pos x="0" y="6"/>
                  </a:cxn>
                  <a:cxn ang="0">
                    <a:pos x="22" y="39"/>
                  </a:cxn>
                  <a:cxn ang="0">
                    <a:pos x="31" y="33"/>
                  </a:cxn>
                  <a:cxn ang="0">
                    <a:pos x="8" y="0"/>
                  </a:cxn>
                </a:cxnLst>
                <a:rect l="0" t="0" r="r" b="b"/>
                <a:pathLst>
                  <a:path w="31" h="39">
                    <a:moveTo>
                      <a:pt x="8" y="0"/>
                    </a:moveTo>
                    <a:cubicBezTo>
                      <a:pt x="7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31" y="33"/>
                      <a:pt x="31" y="33"/>
                      <a:pt x="31" y="33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8" name="ïślîḋè"/>
              <p:cNvSpPr/>
              <p:nvPr/>
            </p:nvSpPr>
            <p:spPr bwMode="auto">
              <a:xfrm>
                <a:off x="26779538" y="18286413"/>
                <a:ext cx="388938" cy="35718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30" y="33"/>
                  </a:cxn>
                  <a:cxn ang="0">
                    <a:pos x="36" y="25"/>
                  </a:cxn>
                  <a:cxn ang="0">
                    <a:pos x="6" y="0"/>
                  </a:cxn>
                </a:cxnLst>
                <a:rect l="0" t="0" r="r" b="b"/>
                <a:pathLst>
                  <a:path w="36" h="33">
                    <a:moveTo>
                      <a:pt x="6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2" y="31"/>
                      <a:pt x="34" y="28"/>
                      <a:pt x="36" y="25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29" name="ísļîḓe"/>
              <p:cNvSpPr/>
              <p:nvPr/>
            </p:nvSpPr>
            <p:spPr bwMode="auto">
              <a:xfrm>
                <a:off x="26898600" y="17787938"/>
                <a:ext cx="433388" cy="16192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" y="15"/>
                  </a:cxn>
                  <a:cxn ang="0">
                    <a:pos x="40" y="12"/>
                  </a:cxn>
                  <a:cxn ang="0">
                    <a:pos x="39" y="0"/>
                  </a:cxn>
                  <a:cxn ang="0">
                    <a:pos x="0" y="3"/>
                  </a:cxn>
                </a:cxnLst>
                <a:rect l="0" t="0" r="r" b="b"/>
                <a:pathLst>
                  <a:path w="40" h="15">
                    <a:moveTo>
                      <a:pt x="0" y="3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8"/>
                      <a:pt x="39" y="4"/>
                      <a:pt x="39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0" name="ïŝ1ïḓe"/>
              <p:cNvSpPr/>
              <p:nvPr/>
            </p:nvSpPr>
            <p:spPr bwMode="auto">
              <a:xfrm>
                <a:off x="26063575" y="16833850"/>
                <a:ext cx="217488" cy="455612"/>
              </a:xfrm>
              <a:custGeom>
                <a:avLst/>
                <a:gdLst/>
                <a:ahLst/>
                <a:cxnLst>
                  <a:cxn ang="0">
                    <a:pos x="10" y="42"/>
                  </a:cxn>
                  <a:cxn ang="0">
                    <a:pos x="20" y="41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10" y="42"/>
                  </a:cxn>
                </a:cxnLst>
                <a:rect l="0" t="0" r="r" b="b"/>
                <a:pathLst>
                  <a:path w="20" h="42">
                    <a:moveTo>
                      <a:pt x="10" y="42"/>
                    </a:moveTo>
                    <a:cubicBezTo>
                      <a:pt x="20" y="41"/>
                      <a:pt x="20" y="41"/>
                      <a:pt x="20" y="4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3" y="1"/>
                      <a:pt x="0" y="2"/>
                    </a:cubicBezTo>
                    <a:lnTo>
                      <a:pt x="10" y="4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1" name="íṣ1iďé"/>
              <p:cNvSpPr/>
              <p:nvPr/>
            </p:nvSpPr>
            <p:spPr bwMode="auto">
              <a:xfrm>
                <a:off x="26400125" y="16865600"/>
                <a:ext cx="173038" cy="466725"/>
              </a:xfrm>
              <a:custGeom>
                <a:avLst/>
                <a:gdLst/>
                <a:ahLst/>
                <a:cxnLst>
                  <a:cxn ang="0">
                    <a:pos x="11" y="43"/>
                  </a:cxn>
                  <a:cxn ang="0">
                    <a:pos x="16" y="3"/>
                  </a:cxn>
                  <a:cxn ang="0">
                    <a:pos x="5" y="0"/>
                  </a:cxn>
                  <a:cxn ang="0">
                    <a:pos x="0" y="40"/>
                  </a:cxn>
                  <a:cxn ang="0">
                    <a:pos x="11" y="43"/>
                  </a:cxn>
                </a:cxnLst>
                <a:rect l="0" t="0" r="r" b="b"/>
                <a:pathLst>
                  <a:path w="16" h="43">
                    <a:moveTo>
                      <a:pt x="11" y="4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2" y="2"/>
                      <a:pt x="9" y="1"/>
                      <a:pt x="5" y="0"/>
                    </a:cubicBezTo>
                    <a:cubicBezTo>
                      <a:pt x="0" y="40"/>
                      <a:pt x="0" y="40"/>
                      <a:pt x="0" y="40"/>
                    </a:cubicBezTo>
                    <a:lnTo>
                      <a:pt x="11" y="4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2" name="íšľiḍe"/>
              <p:cNvSpPr/>
              <p:nvPr/>
            </p:nvSpPr>
            <p:spPr bwMode="auto">
              <a:xfrm>
                <a:off x="26616025" y="17051338"/>
                <a:ext cx="325438" cy="433387"/>
              </a:xfrm>
              <a:custGeom>
                <a:avLst/>
                <a:gdLst/>
                <a:ahLst/>
                <a:cxnLst>
                  <a:cxn ang="0">
                    <a:pos x="30" y="7"/>
                  </a:cxn>
                  <a:cxn ang="0">
                    <a:pos x="21" y="0"/>
                  </a:cxn>
                  <a:cxn ang="0">
                    <a:pos x="0" y="33"/>
                  </a:cxn>
                  <a:cxn ang="0">
                    <a:pos x="9" y="40"/>
                  </a:cxn>
                  <a:cxn ang="0">
                    <a:pos x="30" y="7"/>
                  </a:cxn>
                </a:cxnLst>
                <a:rect l="0" t="0" r="r" b="b"/>
                <a:pathLst>
                  <a:path w="30" h="40">
                    <a:moveTo>
                      <a:pt x="30" y="7"/>
                    </a:moveTo>
                    <a:cubicBezTo>
                      <a:pt x="27" y="5"/>
                      <a:pt x="24" y="2"/>
                      <a:pt x="21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9" y="40"/>
                      <a:pt x="9" y="40"/>
                      <a:pt x="9" y="40"/>
                    </a:cubicBezTo>
                    <a:lnTo>
                      <a:pt x="3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3" name="îS1ïḍe"/>
              <p:cNvSpPr/>
              <p:nvPr/>
            </p:nvSpPr>
            <p:spPr bwMode="auto">
              <a:xfrm>
                <a:off x="25565100" y="16975138"/>
                <a:ext cx="1636713" cy="1766887"/>
              </a:xfrm>
              <a:custGeom>
                <a:avLst/>
                <a:gdLst/>
                <a:ahLst/>
                <a:cxnLst>
                  <a:cxn ang="0">
                    <a:pos x="128" y="46"/>
                  </a:cxn>
                  <a:cxn ang="0">
                    <a:pos x="117" y="144"/>
                  </a:cxn>
                  <a:cxn ang="0">
                    <a:pos x="23" y="117"/>
                  </a:cxn>
                  <a:cxn ang="0">
                    <a:pos x="34" y="19"/>
                  </a:cxn>
                  <a:cxn ang="0">
                    <a:pos x="128" y="46"/>
                  </a:cxn>
                </a:cxnLst>
                <a:rect l="0" t="0" r="r" b="b"/>
                <a:pathLst>
                  <a:path w="151" h="163">
                    <a:moveTo>
                      <a:pt x="128" y="46"/>
                    </a:moveTo>
                    <a:cubicBezTo>
                      <a:pt x="151" y="81"/>
                      <a:pt x="146" y="124"/>
                      <a:pt x="117" y="144"/>
                    </a:cubicBezTo>
                    <a:cubicBezTo>
                      <a:pt x="88" y="163"/>
                      <a:pt x="46" y="151"/>
                      <a:pt x="23" y="117"/>
                    </a:cubicBezTo>
                    <a:cubicBezTo>
                      <a:pt x="0" y="82"/>
                      <a:pt x="5" y="38"/>
                      <a:pt x="34" y="19"/>
                    </a:cubicBezTo>
                    <a:cubicBezTo>
                      <a:pt x="63" y="0"/>
                      <a:pt x="105" y="12"/>
                      <a:pt x="128" y="46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334" name="ïṩ1íḓè"/>
              <p:cNvSpPr/>
              <p:nvPr/>
            </p:nvSpPr>
            <p:spPr bwMode="auto">
              <a:xfrm>
                <a:off x="25944513" y="17278350"/>
                <a:ext cx="909638" cy="1246187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3" y="80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1" y="109"/>
                  </a:cxn>
                  <a:cxn ang="0">
                    <a:pos x="74" y="98"/>
                  </a:cxn>
                  <a:cxn ang="0">
                    <a:pos x="72" y="99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3"/>
                  </a:cxn>
                  <a:cxn ang="0">
                    <a:pos x="71" y="115"/>
                  </a:cxn>
                  <a:cxn ang="0">
                    <a:pos x="63" y="103"/>
                  </a:cxn>
                  <a:cxn ang="0">
                    <a:pos x="49" y="99"/>
                  </a:cxn>
                  <a:cxn ang="0">
                    <a:pos x="56" y="109"/>
                  </a:cxn>
                  <a:cxn ang="0">
                    <a:pos x="47" y="114"/>
                  </a:cxn>
                  <a:cxn ang="0">
                    <a:pos x="30" y="88"/>
                  </a:cxn>
                  <a:cxn ang="0">
                    <a:pos x="38" y="82"/>
                  </a:cxn>
                  <a:cxn ang="0">
                    <a:pos x="47" y="91"/>
                  </a:cxn>
                  <a:cxn ang="0">
                    <a:pos x="57" y="94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6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1"/>
                  </a:cxn>
                  <a:cxn ang="0">
                    <a:pos x="12" y="0"/>
                  </a:cxn>
                  <a:cxn ang="0">
                    <a:pos x="21" y="12"/>
                  </a:cxn>
                  <a:cxn ang="0">
                    <a:pos x="33" y="15"/>
                  </a:cxn>
                  <a:cxn ang="0">
                    <a:pos x="27" y="6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2"/>
                  </a:cxn>
                  <a:cxn ang="0">
                    <a:pos x="26" y="20"/>
                  </a:cxn>
                  <a:cxn ang="0">
                    <a:pos x="46" y="49"/>
                  </a:cxn>
                  <a:cxn ang="0">
                    <a:pos x="78" y="62"/>
                  </a:cxn>
                  <a:cxn ang="0">
                    <a:pos x="13" y="27"/>
                  </a:cxn>
                  <a:cxn ang="0">
                    <a:pos x="14" y="44"/>
                  </a:cxn>
                  <a:cxn ang="0">
                    <a:pos x="29" y="51"/>
                  </a:cxn>
                  <a:cxn ang="0">
                    <a:pos x="13" y="27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6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2" y="21"/>
                  </a:cxn>
                  <a:cxn ang="0">
                    <a:pos x="16" y="23"/>
                  </a:cxn>
                  <a:cxn ang="0">
                    <a:pos x="15" y="24"/>
                  </a:cxn>
                  <a:cxn ang="0">
                    <a:pos x="33" y="51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22" y="21"/>
                  </a:cxn>
                  <a:cxn ang="0">
                    <a:pos x="69" y="70"/>
                  </a:cxn>
                  <a:cxn ang="0">
                    <a:pos x="54" y="61"/>
                  </a:cxn>
                  <a:cxn ang="0">
                    <a:pos x="71" y="87"/>
                  </a:cxn>
                  <a:cxn ang="0">
                    <a:pos x="69" y="70"/>
                  </a:cxn>
                </a:cxnLst>
                <a:rect l="0" t="0" r="r" b="b"/>
                <a:pathLst>
                  <a:path w="84" h="115">
                    <a:moveTo>
                      <a:pt x="78" y="62"/>
                    </a:moveTo>
                    <a:cubicBezTo>
                      <a:pt x="82" y="68"/>
                      <a:pt x="83" y="74"/>
                      <a:pt x="83" y="80"/>
                    </a:cubicBezTo>
                    <a:cubicBezTo>
                      <a:pt x="83" y="86"/>
                      <a:pt x="81" y="91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99"/>
                    </a:cubicBezTo>
                    <a:cubicBezTo>
                      <a:pt x="71" y="100"/>
                      <a:pt x="70" y="100"/>
                      <a:pt x="69" y="101"/>
                    </a:cubicBezTo>
                    <a:cubicBezTo>
                      <a:pt x="68" y="101"/>
                      <a:pt x="68" y="102"/>
                      <a:pt x="67" y="102"/>
                    </a:cubicBezTo>
                    <a:cubicBezTo>
                      <a:pt x="75" y="113"/>
                      <a:pt x="75" y="113"/>
                      <a:pt x="75" y="113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3"/>
                      <a:pt x="53" y="102"/>
                      <a:pt x="49" y="9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7" y="114"/>
                      <a:pt x="47" y="114"/>
                      <a:pt x="47" y="114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41" y="86"/>
                      <a:pt x="43" y="89"/>
                      <a:pt x="47" y="91"/>
                    </a:cubicBezTo>
                    <a:cubicBezTo>
                      <a:pt x="51" y="94"/>
                      <a:pt x="54" y="95"/>
                      <a:pt x="57" y="9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2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4" y="11"/>
                      <a:pt x="28" y="12"/>
                      <a:pt x="33" y="15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39" y="24"/>
                      <a:pt x="33" y="20"/>
                      <a:pt x="26" y="20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59" y="46"/>
                      <a:pt x="70" y="50"/>
                      <a:pt x="78" y="62"/>
                    </a:cubicBezTo>
                    <a:close/>
                    <a:moveTo>
                      <a:pt x="13" y="27"/>
                    </a:moveTo>
                    <a:cubicBezTo>
                      <a:pt x="10" y="33"/>
                      <a:pt x="10" y="38"/>
                      <a:pt x="14" y="44"/>
                    </a:cubicBezTo>
                    <a:cubicBezTo>
                      <a:pt x="18" y="49"/>
                      <a:pt x="23" y="52"/>
                      <a:pt x="29" y="51"/>
                    </a:cubicBezTo>
                    <a:lnTo>
                      <a:pt x="13" y="27"/>
                    </a:lnTo>
                    <a:close/>
                    <a:moveTo>
                      <a:pt x="50" y="62"/>
                    </a:moveTo>
                    <a:cubicBezTo>
                      <a:pt x="47" y="62"/>
                      <a:pt x="44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3"/>
                      <a:pt x="65" y="93"/>
                      <a:pt x="66" y="92"/>
                    </a:cubicBezTo>
                    <a:cubicBezTo>
                      <a:pt x="67" y="91"/>
                      <a:pt x="68" y="90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2" y="21"/>
                    </a:moveTo>
                    <a:cubicBezTo>
                      <a:pt x="20" y="21"/>
                      <a:pt x="18" y="22"/>
                      <a:pt x="16" y="23"/>
                    </a:cubicBezTo>
                    <a:cubicBezTo>
                      <a:pt x="16" y="24"/>
                      <a:pt x="15" y="24"/>
                      <a:pt x="15" y="24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4" y="51"/>
                      <a:pt x="35" y="51"/>
                      <a:pt x="37" y="51"/>
                    </a:cubicBezTo>
                    <a:cubicBezTo>
                      <a:pt x="38" y="50"/>
                      <a:pt x="39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2" y="21"/>
                    </a:lnTo>
                    <a:close/>
                    <a:moveTo>
                      <a:pt x="69" y="70"/>
                    </a:moveTo>
                    <a:cubicBezTo>
                      <a:pt x="65" y="64"/>
                      <a:pt x="60" y="61"/>
                      <a:pt x="54" y="61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0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5" name="iṣľíḑé"/>
              <p:cNvSpPr/>
              <p:nvPr/>
            </p:nvSpPr>
            <p:spPr bwMode="auto">
              <a:xfrm>
                <a:off x="25922288" y="17245013"/>
                <a:ext cx="911225" cy="1257300"/>
              </a:xfrm>
              <a:custGeom>
                <a:avLst/>
                <a:gdLst/>
                <a:ahLst/>
                <a:cxnLst>
                  <a:cxn ang="0">
                    <a:pos x="78" y="62"/>
                  </a:cxn>
                  <a:cxn ang="0">
                    <a:pos x="84" y="81"/>
                  </a:cxn>
                  <a:cxn ang="0">
                    <a:pos x="77" y="96"/>
                  </a:cxn>
                  <a:cxn ang="0">
                    <a:pos x="84" y="107"/>
                  </a:cxn>
                  <a:cxn ang="0">
                    <a:pos x="82" y="109"/>
                  </a:cxn>
                  <a:cxn ang="0">
                    <a:pos x="74" y="98"/>
                  </a:cxn>
                  <a:cxn ang="0">
                    <a:pos x="72" y="100"/>
                  </a:cxn>
                  <a:cxn ang="0">
                    <a:pos x="69" y="101"/>
                  </a:cxn>
                  <a:cxn ang="0">
                    <a:pos x="67" y="102"/>
                  </a:cxn>
                  <a:cxn ang="0">
                    <a:pos x="75" y="114"/>
                  </a:cxn>
                  <a:cxn ang="0">
                    <a:pos x="72" y="116"/>
                  </a:cxn>
                  <a:cxn ang="0">
                    <a:pos x="63" y="103"/>
                  </a:cxn>
                  <a:cxn ang="0">
                    <a:pos x="50" y="100"/>
                  </a:cxn>
                  <a:cxn ang="0">
                    <a:pos x="56" y="109"/>
                  </a:cxn>
                  <a:cxn ang="0">
                    <a:pos x="48" y="115"/>
                  </a:cxn>
                  <a:cxn ang="0">
                    <a:pos x="30" y="88"/>
                  </a:cxn>
                  <a:cxn ang="0">
                    <a:pos x="38" y="83"/>
                  </a:cxn>
                  <a:cxn ang="0">
                    <a:pos x="47" y="92"/>
                  </a:cxn>
                  <a:cxn ang="0">
                    <a:pos x="58" y="95"/>
                  </a:cxn>
                  <a:cxn ang="0">
                    <a:pos x="37" y="64"/>
                  </a:cxn>
                  <a:cxn ang="0">
                    <a:pos x="6" y="52"/>
                  </a:cxn>
                  <a:cxn ang="0">
                    <a:pos x="0" y="34"/>
                  </a:cxn>
                  <a:cxn ang="0">
                    <a:pos x="7" y="19"/>
                  </a:cxn>
                  <a:cxn ang="0">
                    <a:pos x="0" y="8"/>
                  </a:cxn>
                  <a:cxn ang="0">
                    <a:pos x="3" y="6"/>
                  </a:cxn>
                  <a:cxn ang="0">
                    <a:pos x="10" y="17"/>
                  </a:cxn>
                  <a:cxn ang="0">
                    <a:pos x="12" y="15"/>
                  </a:cxn>
                  <a:cxn ang="0">
                    <a:pos x="17" y="13"/>
                  </a:cxn>
                  <a:cxn ang="0">
                    <a:pos x="10" y="2"/>
                  </a:cxn>
                  <a:cxn ang="0">
                    <a:pos x="13" y="0"/>
                  </a:cxn>
                  <a:cxn ang="0">
                    <a:pos x="21" y="13"/>
                  </a:cxn>
                  <a:cxn ang="0">
                    <a:pos x="33" y="16"/>
                  </a:cxn>
                  <a:cxn ang="0">
                    <a:pos x="27" y="7"/>
                  </a:cxn>
                  <a:cxn ang="0">
                    <a:pos x="35" y="1"/>
                  </a:cxn>
                  <a:cxn ang="0">
                    <a:pos x="52" y="27"/>
                  </a:cxn>
                  <a:cxn ang="0">
                    <a:pos x="44" y="33"/>
                  </a:cxn>
                  <a:cxn ang="0">
                    <a:pos x="27" y="21"/>
                  </a:cxn>
                  <a:cxn ang="0">
                    <a:pos x="46" y="50"/>
                  </a:cxn>
                  <a:cxn ang="0">
                    <a:pos x="78" y="62"/>
                  </a:cxn>
                  <a:cxn ang="0">
                    <a:pos x="13" y="28"/>
                  </a:cxn>
                  <a:cxn ang="0">
                    <a:pos x="15" y="44"/>
                  </a:cxn>
                  <a:cxn ang="0">
                    <a:pos x="29" y="52"/>
                  </a:cxn>
                  <a:cxn ang="0">
                    <a:pos x="13" y="28"/>
                  </a:cxn>
                  <a:cxn ang="0">
                    <a:pos x="50" y="62"/>
                  </a:cxn>
                  <a:cxn ang="0">
                    <a:pos x="41" y="63"/>
                  </a:cxn>
                  <a:cxn ang="0">
                    <a:pos x="62" y="94"/>
                  </a:cxn>
                  <a:cxn ang="0">
                    <a:pos x="67" y="92"/>
                  </a:cxn>
                  <a:cxn ang="0">
                    <a:pos x="69" y="90"/>
                  </a:cxn>
                  <a:cxn ang="0">
                    <a:pos x="50" y="62"/>
                  </a:cxn>
                  <a:cxn ang="0">
                    <a:pos x="23" y="21"/>
                  </a:cxn>
                  <a:cxn ang="0">
                    <a:pos x="17" y="24"/>
                  </a:cxn>
                  <a:cxn ang="0">
                    <a:pos x="16" y="25"/>
                  </a:cxn>
                  <a:cxn ang="0">
                    <a:pos x="34" y="52"/>
                  </a:cxn>
                  <a:cxn ang="0">
                    <a:pos x="37" y="51"/>
                  </a:cxn>
                  <a:cxn ang="0">
                    <a:pos x="41" y="50"/>
                  </a:cxn>
                  <a:cxn ang="0">
                    <a:pos x="42" y="50"/>
                  </a:cxn>
                  <a:cxn ang="0">
                    <a:pos x="42" y="50"/>
                  </a:cxn>
                  <a:cxn ang="0">
                    <a:pos x="23" y="21"/>
                  </a:cxn>
                  <a:cxn ang="0">
                    <a:pos x="69" y="71"/>
                  </a:cxn>
                  <a:cxn ang="0">
                    <a:pos x="54" y="62"/>
                  </a:cxn>
                  <a:cxn ang="0">
                    <a:pos x="71" y="87"/>
                  </a:cxn>
                  <a:cxn ang="0">
                    <a:pos x="69" y="71"/>
                  </a:cxn>
                </a:cxnLst>
                <a:rect l="0" t="0" r="r" b="b"/>
                <a:pathLst>
                  <a:path w="84" h="116">
                    <a:moveTo>
                      <a:pt x="78" y="62"/>
                    </a:moveTo>
                    <a:cubicBezTo>
                      <a:pt x="82" y="68"/>
                      <a:pt x="84" y="74"/>
                      <a:pt x="84" y="81"/>
                    </a:cubicBezTo>
                    <a:cubicBezTo>
                      <a:pt x="83" y="87"/>
                      <a:pt x="81" y="92"/>
                      <a:pt x="77" y="96"/>
                    </a:cubicBezTo>
                    <a:cubicBezTo>
                      <a:pt x="84" y="107"/>
                      <a:pt x="84" y="107"/>
                      <a:pt x="84" y="107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3" y="99"/>
                      <a:pt x="72" y="100"/>
                    </a:cubicBezTo>
                    <a:cubicBezTo>
                      <a:pt x="71" y="100"/>
                      <a:pt x="70" y="101"/>
                      <a:pt x="69" y="101"/>
                    </a:cubicBezTo>
                    <a:cubicBezTo>
                      <a:pt x="69" y="102"/>
                      <a:pt x="68" y="102"/>
                      <a:pt x="67" y="102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2" y="116"/>
                      <a:pt x="72" y="116"/>
                      <a:pt x="72" y="116"/>
                    </a:cubicBezTo>
                    <a:cubicBezTo>
                      <a:pt x="63" y="103"/>
                      <a:pt x="63" y="103"/>
                      <a:pt x="63" y="103"/>
                    </a:cubicBezTo>
                    <a:cubicBezTo>
                      <a:pt x="58" y="104"/>
                      <a:pt x="54" y="103"/>
                      <a:pt x="50" y="100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48" y="115"/>
                      <a:pt x="48" y="115"/>
                      <a:pt x="48" y="115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1" y="86"/>
                      <a:pt x="44" y="89"/>
                      <a:pt x="47" y="92"/>
                    </a:cubicBezTo>
                    <a:cubicBezTo>
                      <a:pt x="51" y="94"/>
                      <a:pt x="55" y="95"/>
                      <a:pt x="58" y="95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23" y="65"/>
                      <a:pt x="12" y="61"/>
                      <a:pt x="6" y="52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8"/>
                      <a:pt x="3" y="23"/>
                      <a:pt x="7" y="1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11" y="16"/>
                      <a:pt x="12" y="15"/>
                    </a:cubicBezTo>
                    <a:cubicBezTo>
                      <a:pt x="14" y="14"/>
                      <a:pt x="16" y="13"/>
                      <a:pt x="17" y="1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4" y="12"/>
                      <a:pt x="28" y="13"/>
                      <a:pt x="33" y="1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39" y="25"/>
                      <a:pt x="33" y="21"/>
                      <a:pt x="27" y="21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59" y="46"/>
                      <a:pt x="70" y="51"/>
                      <a:pt x="78" y="62"/>
                    </a:cubicBezTo>
                    <a:close/>
                    <a:moveTo>
                      <a:pt x="13" y="28"/>
                    </a:moveTo>
                    <a:cubicBezTo>
                      <a:pt x="10" y="33"/>
                      <a:pt x="11" y="39"/>
                      <a:pt x="15" y="44"/>
                    </a:cubicBezTo>
                    <a:cubicBezTo>
                      <a:pt x="18" y="50"/>
                      <a:pt x="23" y="52"/>
                      <a:pt x="29" y="52"/>
                    </a:cubicBezTo>
                    <a:lnTo>
                      <a:pt x="13" y="28"/>
                    </a:lnTo>
                    <a:close/>
                    <a:moveTo>
                      <a:pt x="50" y="62"/>
                    </a:moveTo>
                    <a:cubicBezTo>
                      <a:pt x="48" y="62"/>
                      <a:pt x="45" y="62"/>
                      <a:pt x="41" y="6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4" y="94"/>
                      <a:pt x="65" y="93"/>
                      <a:pt x="67" y="92"/>
                    </a:cubicBezTo>
                    <a:cubicBezTo>
                      <a:pt x="68" y="92"/>
                      <a:pt x="68" y="91"/>
                      <a:pt x="69" y="90"/>
                    </a:cubicBezTo>
                    <a:lnTo>
                      <a:pt x="50" y="62"/>
                    </a:lnTo>
                    <a:close/>
                    <a:moveTo>
                      <a:pt x="23" y="21"/>
                    </a:moveTo>
                    <a:cubicBezTo>
                      <a:pt x="21" y="21"/>
                      <a:pt x="19" y="22"/>
                      <a:pt x="17" y="24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1"/>
                      <a:pt x="36" y="51"/>
                      <a:pt x="37" y="51"/>
                    </a:cubicBezTo>
                    <a:cubicBezTo>
                      <a:pt x="38" y="51"/>
                      <a:pt x="40" y="51"/>
                      <a:pt x="41" y="50"/>
                    </a:cubicBezTo>
                    <a:cubicBezTo>
                      <a:pt x="41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lnTo>
                      <a:pt x="23" y="21"/>
                    </a:lnTo>
                    <a:close/>
                    <a:moveTo>
                      <a:pt x="69" y="71"/>
                    </a:moveTo>
                    <a:cubicBezTo>
                      <a:pt x="65" y="65"/>
                      <a:pt x="60" y="62"/>
                      <a:pt x="54" y="62"/>
                    </a:cubicBezTo>
                    <a:cubicBezTo>
                      <a:pt x="71" y="87"/>
                      <a:pt x="71" y="87"/>
                      <a:pt x="71" y="87"/>
                    </a:cubicBezTo>
                    <a:cubicBezTo>
                      <a:pt x="74" y="82"/>
                      <a:pt x="73" y="76"/>
                      <a:pt x="69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6" name="íşḻidê"/>
              <p:cNvSpPr/>
              <p:nvPr/>
            </p:nvSpPr>
            <p:spPr bwMode="auto">
              <a:xfrm>
                <a:off x="25077738" y="13288963"/>
                <a:ext cx="1831975" cy="1885950"/>
              </a:xfrm>
              <a:custGeom>
                <a:avLst/>
                <a:gdLst/>
                <a:ahLst/>
                <a:cxnLst>
                  <a:cxn ang="0">
                    <a:pos x="136" y="134"/>
                  </a:cxn>
                  <a:cxn ang="0">
                    <a:pos x="29" y="147"/>
                  </a:cxn>
                  <a:cxn ang="0">
                    <a:pos x="34" y="39"/>
                  </a:cxn>
                  <a:cxn ang="0">
                    <a:pos x="141" y="26"/>
                  </a:cxn>
                  <a:cxn ang="0">
                    <a:pos x="136" y="134"/>
                  </a:cxn>
                </a:cxnLst>
                <a:rect l="0" t="0" r="r" b="b"/>
                <a:pathLst>
                  <a:path w="169" h="174">
                    <a:moveTo>
                      <a:pt x="136" y="134"/>
                    </a:moveTo>
                    <a:cubicBezTo>
                      <a:pt x="105" y="168"/>
                      <a:pt x="57" y="174"/>
                      <a:pt x="29" y="147"/>
                    </a:cubicBezTo>
                    <a:cubicBezTo>
                      <a:pt x="0" y="121"/>
                      <a:pt x="3" y="73"/>
                      <a:pt x="34" y="39"/>
                    </a:cubicBezTo>
                    <a:cubicBezTo>
                      <a:pt x="65" y="6"/>
                      <a:pt x="113" y="0"/>
                      <a:pt x="141" y="26"/>
                    </a:cubicBezTo>
                    <a:cubicBezTo>
                      <a:pt x="169" y="52"/>
                      <a:pt x="167" y="101"/>
                      <a:pt x="136" y="13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id="337" name="íŝlîḋè"/>
              <p:cNvSpPr/>
              <p:nvPr/>
            </p:nvSpPr>
            <p:spPr bwMode="auto">
              <a:xfrm>
                <a:off x="25760363" y="13441363"/>
                <a:ext cx="161925" cy="314325"/>
              </a:xfrm>
              <a:custGeom>
                <a:avLst/>
                <a:gdLst/>
                <a:ahLst/>
                <a:cxnLst>
                  <a:cxn ang="0">
                    <a:pos x="6" y="29"/>
                  </a:cxn>
                  <a:cxn ang="0">
                    <a:pos x="15" y="25"/>
                  </a:cxn>
                  <a:cxn ang="0">
                    <a:pos x="9" y="0"/>
                  </a:cxn>
                  <a:cxn ang="0">
                    <a:pos x="0" y="4"/>
                  </a:cxn>
                  <a:cxn ang="0">
                    <a:pos x="6" y="29"/>
                  </a:cxn>
                </a:cxnLst>
                <a:rect l="0" t="0" r="r" b="b"/>
                <a:pathLst>
                  <a:path w="15" h="29">
                    <a:moveTo>
                      <a:pt x="6" y="29"/>
                    </a:moveTo>
                    <a:cubicBezTo>
                      <a:pt x="15" y="25"/>
                      <a:pt x="15" y="25"/>
                      <a:pt x="15" y="2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3"/>
                      <a:pt x="0" y="4"/>
                    </a:cubicBezTo>
                    <a:lnTo>
                      <a:pt x="6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8" name="isḷíďé"/>
              <p:cNvSpPr/>
              <p:nvPr/>
            </p:nvSpPr>
            <p:spPr bwMode="auto">
              <a:xfrm>
                <a:off x="25282525" y="13852525"/>
                <a:ext cx="293688" cy="195262"/>
              </a:xfrm>
              <a:custGeom>
                <a:avLst/>
                <a:gdLst/>
                <a:ahLst/>
                <a:cxnLst>
                  <a:cxn ang="0">
                    <a:pos x="22" y="18"/>
                  </a:cxn>
                  <a:cxn ang="0">
                    <a:pos x="27" y="9"/>
                  </a:cxn>
                  <a:cxn ang="0">
                    <a:pos x="5" y="0"/>
                  </a:cxn>
                  <a:cxn ang="0">
                    <a:pos x="0" y="8"/>
                  </a:cxn>
                  <a:cxn ang="0">
                    <a:pos x="22" y="18"/>
                  </a:cxn>
                </a:cxnLst>
                <a:rect l="0" t="0" r="r" b="b"/>
                <a:pathLst>
                  <a:path w="27" h="18">
                    <a:moveTo>
                      <a:pt x="22" y="18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3"/>
                      <a:pt x="2" y="5"/>
                      <a:pt x="0" y="8"/>
                    </a:cubicBezTo>
                    <a:lnTo>
                      <a:pt x="22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39" name="iSľiḋè"/>
              <p:cNvSpPr/>
              <p:nvPr/>
            </p:nvSpPr>
            <p:spPr bwMode="auto">
              <a:xfrm>
                <a:off x="25488900" y="13603288"/>
                <a:ext cx="249238" cy="271462"/>
              </a:xfrm>
              <a:custGeom>
                <a:avLst/>
                <a:gdLst/>
                <a:ahLst/>
                <a:cxnLst>
                  <a:cxn ang="0">
                    <a:pos x="15" y="25"/>
                  </a:cxn>
                  <a:cxn ang="0">
                    <a:pos x="23" y="18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15" y="25"/>
                  </a:cxn>
                </a:cxnLst>
                <a:rect l="0" t="0" r="r" b="b"/>
                <a:pathLst>
                  <a:path w="23" h="25">
                    <a:moveTo>
                      <a:pt x="15" y="25"/>
                    </a:moveTo>
                    <a:cubicBezTo>
                      <a:pt x="23" y="18"/>
                      <a:pt x="23" y="18"/>
                      <a:pt x="23" y="18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2"/>
                      <a:pt x="2" y="4"/>
                      <a:pt x="0" y="7"/>
                    </a:cubicBezTo>
                    <a:lnTo>
                      <a:pt x="15" y="2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0" name="išḷïďè"/>
              <p:cNvSpPr/>
              <p:nvPr/>
            </p:nvSpPr>
            <p:spPr bwMode="auto">
              <a:xfrm>
                <a:off x="25185688" y="14146213"/>
                <a:ext cx="292100" cy="10795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27" y="0"/>
                  </a:cxn>
                  <a:cxn ang="0">
                    <a:pos x="2" y="1"/>
                  </a:cxn>
                  <a:cxn ang="0">
                    <a:pos x="0" y="10"/>
                  </a:cxn>
                  <a:cxn ang="0">
                    <a:pos x="26" y="9"/>
                  </a:cxn>
                </a:cxnLst>
                <a:rect l="0" t="0" r="r" b="b"/>
                <a:pathLst>
                  <a:path w="27" h="10">
                    <a:moveTo>
                      <a:pt x="26" y="9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4"/>
                      <a:pt x="0" y="7"/>
                      <a:pt x="0" y="10"/>
                    </a:cubicBezTo>
                    <a:lnTo>
                      <a:pt x="26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1" name="işlîďè"/>
              <p:cNvSpPr/>
              <p:nvPr/>
            </p:nvSpPr>
            <p:spPr bwMode="auto">
              <a:xfrm>
                <a:off x="25282525" y="14525625"/>
                <a:ext cx="304800" cy="303212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5" y="28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0" y="21"/>
                  </a:cxn>
                </a:cxnLst>
                <a:rect l="0" t="0" r="r" b="b"/>
                <a:pathLst>
                  <a:path w="28" h="28">
                    <a:moveTo>
                      <a:pt x="0" y="21"/>
                    </a:moveTo>
                    <a:cubicBezTo>
                      <a:pt x="1" y="24"/>
                      <a:pt x="3" y="26"/>
                      <a:pt x="5" y="2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2" name="íṥḻiḑé"/>
              <p:cNvSpPr/>
              <p:nvPr/>
            </p:nvSpPr>
            <p:spPr bwMode="auto">
              <a:xfrm>
                <a:off x="26020713" y="13396913"/>
                <a:ext cx="161925" cy="314325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0" y="29"/>
                  </a:cxn>
                  <a:cxn ang="0">
                    <a:pos x="15" y="0"/>
                  </a:cxn>
                  <a:cxn ang="0">
                    <a:pos x="5" y="0"/>
                  </a:cxn>
                  <a:cxn ang="0">
                    <a:pos x="0" y="29"/>
                  </a:cxn>
                </a:cxnLst>
                <a:rect l="0" t="0" r="r" b="b"/>
                <a:pathLst>
                  <a:path w="15" h="29">
                    <a:moveTo>
                      <a:pt x="0" y="29"/>
                    </a:moveTo>
                    <a:cubicBezTo>
                      <a:pt x="10" y="29"/>
                      <a:pt x="10" y="29"/>
                      <a:pt x="10" y="2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0"/>
                      <a:pt x="5" y="0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3" name="î$1ïḍé"/>
              <p:cNvSpPr/>
              <p:nvPr/>
            </p:nvSpPr>
            <p:spPr bwMode="auto">
              <a:xfrm>
                <a:off x="25185688" y="14339888"/>
                <a:ext cx="303213" cy="228600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28" y="9"/>
                  </a:cxn>
                  <a:cxn ang="0">
                    <a:pos x="25" y="0"/>
                  </a:cxn>
                  <a:cxn ang="0">
                    <a:pos x="0" y="12"/>
                  </a:cxn>
                  <a:cxn ang="0">
                    <a:pos x="1" y="21"/>
                  </a:cxn>
                </a:cxnLst>
                <a:rect l="0" t="0" r="r" b="b"/>
                <a:pathLst>
                  <a:path w="28" h="21">
                    <a:moveTo>
                      <a:pt x="1" y="21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5"/>
                      <a:pt x="0" y="18"/>
                      <a:pt x="1" y="2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4" name="îṧḷïḍé"/>
              <p:cNvSpPr/>
              <p:nvPr/>
            </p:nvSpPr>
            <p:spPr bwMode="auto">
              <a:xfrm>
                <a:off x="26182638" y="13430250"/>
                <a:ext cx="249238" cy="336550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8" y="31"/>
                  </a:cxn>
                  <a:cxn ang="0">
                    <a:pos x="23" y="3"/>
                  </a:cxn>
                  <a:cxn ang="0">
                    <a:pos x="15" y="0"/>
                  </a:cxn>
                  <a:cxn ang="0">
                    <a:pos x="0" y="28"/>
                  </a:cxn>
                </a:cxnLst>
                <a:rect l="0" t="0" r="r" b="b"/>
                <a:pathLst>
                  <a:path w="23" h="31">
                    <a:moveTo>
                      <a:pt x="0" y="28"/>
                    </a:moveTo>
                    <a:cubicBezTo>
                      <a:pt x="8" y="31"/>
                      <a:pt x="8" y="31"/>
                      <a:pt x="8" y="3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1" y="2"/>
                      <a:pt x="18" y="0"/>
                      <a:pt x="15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5" name="ísḷîḋè"/>
              <p:cNvSpPr/>
              <p:nvPr/>
            </p:nvSpPr>
            <p:spPr bwMode="auto">
              <a:xfrm>
                <a:off x="26215975" y="14514513"/>
                <a:ext cx="323850" cy="3143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  <a:cxn ang="0">
                    <a:pos x="22" y="29"/>
                  </a:cxn>
                  <a:cxn ang="0">
                    <a:pos x="30" y="22"/>
                  </a:cxn>
                  <a:cxn ang="0">
                    <a:pos x="7" y="0"/>
                  </a:cxn>
                </a:cxnLst>
                <a:rect l="0" t="0" r="r" b="b"/>
                <a:pathLst>
                  <a:path w="30" h="29">
                    <a:moveTo>
                      <a:pt x="7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5" y="27"/>
                      <a:pt x="27" y="25"/>
                      <a:pt x="30" y="22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6" name="iṥḻïḋè"/>
              <p:cNvSpPr/>
              <p:nvPr/>
            </p:nvSpPr>
            <p:spPr bwMode="auto">
              <a:xfrm>
                <a:off x="25792113" y="14709775"/>
                <a:ext cx="141288" cy="35718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3" y="0"/>
                  </a:cxn>
                  <a:cxn ang="0">
                    <a:pos x="0" y="32"/>
                  </a:cxn>
                  <a:cxn ang="0">
                    <a:pos x="9" y="33"/>
                  </a:cxn>
                  <a:cxn ang="0">
                    <a:pos x="13" y="0"/>
                  </a:cxn>
                </a:cxnLst>
                <a:rect l="0" t="0" r="r" b="b"/>
                <a:pathLst>
                  <a:path w="13" h="33">
                    <a:moveTo>
                      <a:pt x="1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3" y="33"/>
                      <a:pt x="6" y="33"/>
                      <a:pt x="9" y="3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7" name="iṡlídè"/>
              <p:cNvSpPr/>
              <p:nvPr/>
            </p:nvSpPr>
            <p:spPr bwMode="auto">
              <a:xfrm>
                <a:off x="26312813" y="13527088"/>
                <a:ext cx="314325" cy="336550"/>
              </a:xfrm>
              <a:custGeom>
                <a:avLst/>
                <a:gdLst/>
                <a:ahLst/>
                <a:cxnLst>
                  <a:cxn ang="0">
                    <a:pos x="29" y="6"/>
                  </a:cxn>
                  <a:cxn ang="0">
                    <a:pos x="27" y="4"/>
                  </a:cxn>
                  <a:cxn ang="0">
                    <a:pos x="22" y="0"/>
                  </a:cxn>
                  <a:cxn ang="0">
                    <a:pos x="0" y="25"/>
                  </a:cxn>
                  <a:cxn ang="0">
                    <a:pos x="6" y="31"/>
                  </a:cxn>
                  <a:cxn ang="0">
                    <a:pos x="29" y="6"/>
                  </a:cxn>
                </a:cxnLst>
                <a:rect l="0" t="0" r="r" b="b"/>
                <a:pathLst>
                  <a:path w="29" h="31">
                    <a:moveTo>
                      <a:pt x="29" y="6"/>
                    </a:moveTo>
                    <a:cubicBezTo>
                      <a:pt x="28" y="5"/>
                      <a:pt x="28" y="5"/>
                      <a:pt x="27" y="4"/>
                    </a:cubicBezTo>
                    <a:cubicBezTo>
                      <a:pt x="26" y="3"/>
                      <a:pt x="24" y="2"/>
                      <a:pt x="22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6" y="31"/>
                      <a:pt x="6" y="31"/>
                      <a:pt x="6" y="31"/>
                    </a:cubicBezTo>
                    <a:lnTo>
                      <a:pt x="29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8" name="ïşľîḍê"/>
              <p:cNvSpPr/>
              <p:nvPr/>
            </p:nvSpPr>
            <p:spPr bwMode="auto">
              <a:xfrm>
                <a:off x="25488900" y="14654213"/>
                <a:ext cx="249238" cy="358775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15" y="0"/>
                  </a:cxn>
                  <a:cxn ang="0">
                    <a:pos x="0" y="29"/>
                  </a:cxn>
                  <a:cxn ang="0">
                    <a:pos x="8" y="33"/>
                  </a:cxn>
                  <a:cxn ang="0">
                    <a:pos x="23" y="3"/>
                  </a:cxn>
                </a:cxnLst>
                <a:rect l="0" t="0" r="r" b="b"/>
                <a:pathLst>
                  <a:path w="23" h="33">
                    <a:moveTo>
                      <a:pt x="23" y="3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3" y="30"/>
                      <a:pt x="5" y="32"/>
                      <a:pt x="8" y="33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49" name="i$ļiḋe"/>
              <p:cNvSpPr/>
              <p:nvPr/>
            </p:nvSpPr>
            <p:spPr bwMode="auto">
              <a:xfrm>
                <a:off x="26031825" y="14644688"/>
                <a:ext cx="204788" cy="36830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4"/>
                  </a:cxn>
                  <a:cxn ang="0">
                    <a:pos x="10" y="34"/>
                  </a:cxn>
                  <a:cxn ang="0">
                    <a:pos x="19" y="30"/>
                  </a:cxn>
                  <a:cxn ang="0">
                    <a:pos x="9" y="0"/>
                  </a:cxn>
                </a:cxnLst>
                <a:rect l="0" t="0" r="r" b="b"/>
                <a:pathLst>
                  <a:path w="19" h="34">
                    <a:moveTo>
                      <a:pt x="9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3" y="33"/>
                      <a:pt x="16" y="32"/>
                      <a:pt x="19" y="3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0" name="îṩļîḋé"/>
              <p:cNvSpPr/>
              <p:nvPr/>
            </p:nvSpPr>
            <p:spPr bwMode="auto">
              <a:xfrm>
                <a:off x="26420763" y="13766800"/>
                <a:ext cx="368300" cy="2698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" y="25"/>
                  </a:cxn>
                  <a:cxn ang="0">
                    <a:pos x="34" y="9"/>
                  </a:cxn>
                  <a:cxn ang="0">
                    <a:pos x="30" y="0"/>
                  </a:cxn>
                  <a:cxn ang="0">
                    <a:pos x="0" y="16"/>
                  </a:cxn>
                </a:cxnLst>
                <a:rect l="0" t="0" r="r" b="b"/>
                <a:pathLst>
                  <a:path w="34" h="25">
                    <a:moveTo>
                      <a:pt x="0" y="16"/>
                    </a:moveTo>
                    <a:cubicBezTo>
                      <a:pt x="3" y="25"/>
                      <a:pt x="3" y="25"/>
                      <a:pt x="3" y="25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6"/>
                      <a:pt x="32" y="3"/>
                      <a:pt x="3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1" name="îšlîďe"/>
              <p:cNvSpPr/>
              <p:nvPr/>
            </p:nvSpPr>
            <p:spPr bwMode="auto">
              <a:xfrm>
                <a:off x="26442988" y="14090650"/>
                <a:ext cx="379413" cy="141287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4" y="10"/>
                  </a:cxn>
                  <a:cxn ang="0">
                    <a:pos x="35" y="0"/>
                  </a:cxn>
                  <a:cxn ang="0">
                    <a:pos x="1" y="4"/>
                  </a:cxn>
                  <a:cxn ang="0">
                    <a:pos x="0" y="13"/>
                  </a:cxn>
                </a:cxnLst>
                <a:rect l="0" t="0" r="r" b="b"/>
                <a:pathLst>
                  <a:path w="35" h="13">
                    <a:moveTo>
                      <a:pt x="0" y="13"/>
                    </a:move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6"/>
                      <a:pt x="35" y="3"/>
                      <a:pt x="35" y="0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2" name="ïŝḻïḓê"/>
              <p:cNvSpPr/>
              <p:nvPr/>
            </p:nvSpPr>
            <p:spPr bwMode="auto">
              <a:xfrm>
                <a:off x="26366788" y="14330363"/>
                <a:ext cx="379413" cy="204787"/>
              </a:xfrm>
              <a:custGeom>
                <a:avLst/>
                <a:gdLst/>
                <a:ahLst/>
                <a:cxnLst>
                  <a:cxn ang="0">
                    <a:pos x="30" y="19"/>
                  </a:cxn>
                  <a:cxn ang="0">
                    <a:pos x="35" y="10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0" y="19"/>
                  </a:cxn>
                </a:cxnLst>
                <a:rect l="0" t="0" r="r" b="b"/>
                <a:pathLst>
                  <a:path w="35" h="19">
                    <a:moveTo>
                      <a:pt x="30" y="19"/>
                    </a:moveTo>
                    <a:cubicBezTo>
                      <a:pt x="32" y="16"/>
                      <a:pt x="34" y="13"/>
                      <a:pt x="35" y="1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30" y="1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3" name="í$ḷíďè"/>
              <p:cNvSpPr/>
              <p:nvPr/>
            </p:nvSpPr>
            <p:spPr bwMode="auto">
              <a:xfrm>
                <a:off x="25304750" y="13515975"/>
                <a:ext cx="1387475" cy="1431925"/>
              </a:xfrm>
              <a:custGeom>
                <a:avLst/>
                <a:gdLst/>
                <a:ahLst/>
                <a:cxnLst>
                  <a:cxn ang="0">
                    <a:pos x="103" y="102"/>
                  </a:cxn>
                  <a:cxn ang="0">
                    <a:pos x="21" y="112"/>
                  </a:cxn>
                  <a:cxn ang="0">
                    <a:pos x="25" y="30"/>
                  </a:cxn>
                  <a:cxn ang="0">
                    <a:pos x="106" y="20"/>
                  </a:cxn>
                  <a:cxn ang="0">
                    <a:pos x="103" y="102"/>
                  </a:cxn>
                </a:cxnLst>
                <a:rect l="0" t="0" r="r" b="b"/>
                <a:pathLst>
                  <a:path w="128" h="132">
                    <a:moveTo>
                      <a:pt x="103" y="102"/>
                    </a:moveTo>
                    <a:cubicBezTo>
                      <a:pt x="79" y="127"/>
                      <a:pt x="43" y="132"/>
                      <a:pt x="21" y="112"/>
                    </a:cubicBezTo>
                    <a:cubicBezTo>
                      <a:pt x="0" y="92"/>
                      <a:pt x="1" y="55"/>
                      <a:pt x="25" y="30"/>
                    </a:cubicBezTo>
                    <a:cubicBezTo>
                      <a:pt x="49" y="4"/>
                      <a:pt x="85" y="0"/>
                      <a:pt x="106" y="20"/>
                    </a:cubicBezTo>
                    <a:cubicBezTo>
                      <a:pt x="128" y="40"/>
                      <a:pt x="126" y="76"/>
                      <a:pt x="103" y="10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4" name="iṧḷïḋê"/>
              <p:cNvSpPr/>
              <p:nvPr/>
            </p:nvSpPr>
            <p:spPr bwMode="auto">
              <a:xfrm>
                <a:off x="25477788" y="13776325"/>
                <a:ext cx="965200" cy="954087"/>
              </a:xfrm>
              <a:custGeom>
                <a:avLst/>
                <a:gdLst/>
                <a:ahLst/>
                <a:cxnLst>
                  <a:cxn ang="0">
                    <a:pos x="48" y="74"/>
                  </a:cxn>
                  <a:cxn ang="0">
                    <a:pos x="34" y="82"/>
                  </a:cxn>
                  <a:cxn ang="0">
                    <a:pos x="21" y="79"/>
                  </a:cxn>
                  <a:cxn ang="0">
                    <a:pos x="13" y="88"/>
                  </a:cxn>
                  <a:cxn ang="0">
                    <a:pos x="11" y="86"/>
                  </a:cxn>
                  <a:cxn ang="0">
                    <a:pos x="18" y="78"/>
                  </a:cxn>
                  <a:cxn ang="0">
                    <a:pos x="16" y="76"/>
                  </a:cxn>
                  <a:cxn ang="0">
                    <a:pos x="15" y="74"/>
                  </a:cxn>
                  <a:cxn ang="0">
                    <a:pos x="13" y="73"/>
                  </a:cxn>
                  <a:cxn ang="0">
                    <a:pos x="6" y="81"/>
                  </a:cxn>
                  <a:cxn ang="0">
                    <a:pos x="4" y="79"/>
                  </a:cxn>
                  <a:cxn ang="0">
                    <a:pos x="12" y="70"/>
                  </a:cxn>
                  <a:cxn ang="0">
                    <a:pos x="12" y="58"/>
                  </a:cxn>
                  <a:cxn ang="0">
                    <a:pos x="6" y="65"/>
                  </a:cxn>
                  <a:cxn ang="0">
                    <a:pos x="0" y="59"/>
                  </a:cxn>
                  <a:cxn ang="0">
                    <a:pos x="18" y="40"/>
                  </a:cxn>
                  <a:cxn ang="0">
                    <a:pos x="24" y="45"/>
                  </a:cxn>
                  <a:cxn ang="0">
                    <a:pos x="18" y="54"/>
                  </a:cxn>
                  <a:cxn ang="0">
                    <a:pos x="18" y="64"/>
                  </a:cxn>
                  <a:cxn ang="0">
                    <a:pos x="39" y="41"/>
                  </a:cxn>
                  <a:cxn ang="0">
                    <a:pos x="42" y="13"/>
                  </a:cxn>
                  <a:cxn ang="0">
                    <a:pos x="56" y="5"/>
                  </a:cxn>
                  <a:cxn ang="0">
                    <a:pos x="70" y="8"/>
                  </a:cxn>
                  <a:cxn ang="0">
                    <a:pos x="77" y="0"/>
                  </a:cxn>
                  <a:cxn ang="0">
                    <a:pos x="79" y="2"/>
                  </a:cxn>
                  <a:cxn ang="0">
                    <a:pos x="72" y="10"/>
                  </a:cxn>
                  <a:cxn ang="0">
                    <a:pos x="74" y="11"/>
                  </a:cxn>
                  <a:cxn ang="0">
                    <a:pos x="76" y="15"/>
                  </a:cxn>
                  <a:cxn ang="0">
                    <a:pos x="84" y="7"/>
                  </a:cxn>
                  <a:cxn ang="0">
                    <a:pos x="86" y="8"/>
                  </a:cxn>
                  <a:cxn ang="0">
                    <a:pos x="78" y="18"/>
                  </a:cxn>
                  <a:cxn ang="0">
                    <a:pos x="77" y="28"/>
                  </a:cxn>
                  <a:cxn ang="0">
                    <a:pos x="83" y="22"/>
                  </a:cxn>
                  <a:cxn ang="0">
                    <a:pos x="89" y="27"/>
                  </a:cxn>
                  <a:cxn ang="0">
                    <a:pos x="72" y="46"/>
                  </a:cxn>
                  <a:cxn ang="0">
                    <a:pos x="66" y="41"/>
                  </a:cxn>
                  <a:cxn ang="0">
                    <a:pos x="72" y="24"/>
                  </a:cxn>
                  <a:cxn ang="0">
                    <a:pos x="52" y="45"/>
                  </a:cxn>
                  <a:cxn ang="0">
                    <a:pos x="48" y="74"/>
                  </a:cxn>
                  <a:cxn ang="0">
                    <a:pos x="64" y="14"/>
                  </a:cxn>
                  <a:cxn ang="0">
                    <a:pos x="50" y="19"/>
                  </a:cxn>
                  <a:cxn ang="0">
                    <a:pos x="47" y="32"/>
                  </a:cxn>
                  <a:cxn ang="0">
                    <a:pos x="64" y="14"/>
                  </a:cxn>
                  <a:cxn ang="0">
                    <a:pos x="43" y="51"/>
                  </a:cxn>
                  <a:cxn ang="0">
                    <a:pos x="40" y="44"/>
                  </a:cxn>
                  <a:cxn ang="0">
                    <a:pos x="19" y="67"/>
                  </a:cxn>
                  <a:cxn ang="0">
                    <a:pos x="22" y="70"/>
                  </a:cxn>
                  <a:cxn ang="0">
                    <a:pos x="24" y="72"/>
                  </a:cxn>
                  <a:cxn ang="0">
                    <a:pos x="43" y="51"/>
                  </a:cxn>
                  <a:cxn ang="0">
                    <a:pos x="71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8" y="36"/>
                  </a:cxn>
                  <a:cxn ang="0">
                    <a:pos x="49" y="38"/>
                  </a:cxn>
                  <a:cxn ang="0">
                    <a:pos x="51" y="41"/>
                  </a:cxn>
                  <a:cxn ang="0">
                    <a:pos x="51" y="42"/>
                  </a:cxn>
                  <a:cxn ang="0">
                    <a:pos x="51" y="42"/>
                  </a:cxn>
                  <a:cxn ang="0">
                    <a:pos x="71" y="21"/>
                  </a:cxn>
                  <a:cxn ang="0">
                    <a:pos x="40" y="68"/>
                  </a:cxn>
                  <a:cxn ang="0">
                    <a:pos x="44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89" h="88">
                    <a:moveTo>
                      <a:pt x="48" y="74"/>
                    </a:moveTo>
                    <a:cubicBezTo>
                      <a:pt x="44" y="78"/>
                      <a:pt x="39" y="81"/>
                      <a:pt x="34" y="82"/>
                    </a:cubicBezTo>
                    <a:cubicBezTo>
                      <a:pt x="29" y="83"/>
                      <a:pt x="25" y="82"/>
                      <a:pt x="21" y="7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1" y="86"/>
                      <a:pt x="11" y="86"/>
                      <a:pt x="11" y="86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7"/>
                      <a:pt x="17" y="77"/>
                      <a:pt x="16" y="76"/>
                    </a:cubicBezTo>
                    <a:cubicBezTo>
                      <a:pt x="16" y="75"/>
                      <a:pt x="15" y="75"/>
                      <a:pt x="15" y="74"/>
                    </a:cubicBezTo>
                    <a:cubicBezTo>
                      <a:pt x="14" y="74"/>
                      <a:pt x="14" y="73"/>
                      <a:pt x="13" y="73"/>
                    </a:cubicBezTo>
                    <a:cubicBezTo>
                      <a:pt x="6" y="81"/>
                      <a:pt x="6" y="81"/>
                      <a:pt x="6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1" y="66"/>
                      <a:pt x="11" y="62"/>
                      <a:pt x="12" y="58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1" y="48"/>
                      <a:pt x="19" y="51"/>
                      <a:pt x="18" y="54"/>
                    </a:cubicBezTo>
                    <a:cubicBezTo>
                      <a:pt x="17" y="58"/>
                      <a:pt x="17" y="61"/>
                      <a:pt x="18" y="64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5" y="29"/>
                      <a:pt x="36" y="20"/>
                      <a:pt x="42" y="13"/>
                    </a:cubicBezTo>
                    <a:cubicBezTo>
                      <a:pt x="46" y="9"/>
                      <a:pt x="51" y="6"/>
                      <a:pt x="56" y="5"/>
                    </a:cubicBezTo>
                    <a:cubicBezTo>
                      <a:pt x="61" y="4"/>
                      <a:pt x="65" y="5"/>
                      <a:pt x="70" y="8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2" y="10"/>
                      <a:pt x="73" y="10"/>
                      <a:pt x="74" y="11"/>
                    </a:cubicBezTo>
                    <a:cubicBezTo>
                      <a:pt x="75" y="12"/>
                      <a:pt x="76" y="14"/>
                      <a:pt x="76" y="15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20"/>
                      <a:pt x="79" y="24"/>
                      <a:pt x="77" y="28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71" y="35"/>
                      <a:pt x="73" y="29"/>
                      <a:pt x="72" y="24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7" y="55"/>
                      <a:pt x="56" y="65"/>
                      <a:pt x="48" y="74"/>
                    </a:cubicBezTo>
                    <a:close/>
                    <a:moveTo>
                      <a:pt x="64" y="14"/>
                    </a:moveTo>
                    <a:cubicBezTo>
                      <a:pt x="59" y="13"/>
                      <a:pt x="54" y="14"/>
                      <a:pt x="50" y="19"/>
                    </a:cubicBezTo>
                    <a:cubicBezTo>
                      <a:pt x="47" y="23"/>
                      <a:pt x="46" y="27"/>
                      <a:pt x="47" y="32"/>
                    </a:cubicBezTo>
                    <a:lnTo>
                      <a:pt x="64" y="14"/>
                    </a:lnTo>
                    <a:close/>
                    <a:moveTo>
                      <a:pt x="43" y="51"/>
                    </a:moveTo>
                    <a:cubicBezTo>
                      <a:pt x="43" y="49"/>
                      <a:pt x="42" y="47"/>
                      <a:pt x="40" y="4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0" y="68"/>
                      <a:pt x="21" y="69"/>
                      <a:pt x="22" y="70"/>
                    </a:cubicBezTo>
                    <a:cubicBezTo>
                      <a:pt x="22" y="71"/>
                      <a:pt x="23" y="71"/>
                      <a:pt x="24" y="72"/>
                    </a:cubicBezTo>
                    <a:lnTo>
                      <a:pt x="43" y="51"/>
                    </a:lnTo>
                    <a:close/>
                    <a:moveTo>
                      <a:pt x="71" y="21"/>
                    </a:moveTo>
                    <a:cubicBezTo>
                      <a:pt x="70" y="19"/>
                      <a:pt x="69" y="18"/>
                      <a:pt x="6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39"/>
                      <a:pt x="50" y="40"/>
                      <a:pt x="51" y="41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51" y="42"/>
                      <a:pt x="51" y="42"/>
                      <a:pt x="51" y="42"/>
                    </a:cubicBezTo>
                    <a:lnTo>
                      <a:pt x="71" y="21"/>
                    </a:lnTo>
                    <a:close/>
                    <a:moveTo>
                      <a:pt x="40" y="68"/>
                    </a:moveTo>
                    <a:cubicBezTo>
                      <a:pt x="44" y="64"/>
                      <a:pt x="45" y="59"/>
                      <a:pt x="44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1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5" name="îslïḍê"/>
              <p:cNvSpPr/>
              <p:nvPr/>
            </p:nvSpPr>
            <p:spPr bwMode="auto">
              <a:xfrm>
                <a:off x="25488900" y="13755688"/>
                <a:ext cx="976313" cy="954087"/>
              </a:xfrm>
              <a:custGeom>
                <a:avLst/>
                <a:gdLst/>
                <a:ahLst/>
                <a:cxnLst>
                  <a:cxn ang="0">
                    <a:pos x="49" y="74"/>
                  </a:cxn>
                  <a:cxn ang="0">
                    <a:pos x="35" y="82"/>
                  </a:cxn>
                  <a:cxn ang="0">
                    <a:pos x="21" y="79"/>
                  </a:cxn>
                  <a:cxn ang="0">
                    <a:pos x="14" y="88"/>
                  </a:cxn>
                  <a:cxn ang="0">
                    <a:pos x="12" y="86"/>
                  </a:cxn>
                  <a:cxn ang="0">
                    <a:pos x="19" y="78"/>
                  </a:cxn>
                  <a:cxn ang="0">
                    <a:pos x="17" y="76"/>
                  </a:cxn>
                  <a:cxn ang="0">
                    <a:pos x="16" y="74"/>
                  </a:cxn>
                  <a:cxn ang="0">
                    <a:pos x="14" y="73"/>
                  </a:cxn>
                  <a:cxn ang="0">
                    <a:pos x="7" y="81"/>
                  </a:cxn>
                  <a:cxn ang="0">
                    <a:pos x="4" y="79"/>
                  </a:cxn>
                  <a:cxn ang="0">
                    <a:pos x="13" y="70"/>
                  </a:cxn>
                  <a:cxn ang="0">
                    <a:pos x="13" y="58"/>
                  </a:cxn>
                  <a:cxn ang="0">
                    <a:pos x="7" y="65"/>
                  </a:cxn>
                  <a:cxn ang="0">
                    <a:pos x="0" y="59"/>
                  </a:cxn>
                  <a:cxn ang="0">
                    <a:pos x="19" y="40"/>
                  </a:cxn>
                  <a:cxn ang="0">
                    <a:pos x="25" y="45"/>
                  </a:cxn>
                  <a:cxn ang="0">
                    <a:pos x="19" y="54"/>
                  </a:cxn>
                  <a:cxn ang="0">
                    <a:pos x="19" y="64"/>
                  </a:cxn>
                  <a:cxn ang="0">
                    <a:pos x="40" y="41"/>
                  </a:cxn>
                  <a:cxn ang="0">
                    <a:pos x="43" y="13"/>
                  </a:cxn>
                  <a:cxn ang="0">
                    <a:pos x="57" y="5"/>
                  </a:cxn>
                  <a:cxn ang="0">
                    <a:pos x="70" y="8"/>
                  </a:cxn>
                  <a:cxn ang="0">
                    <a:pos x="78" y="0"/>
                  </a:cxn>
                  <a:cxn ang="0">
                    <a:pos x="80" y="2"/>
                  </a:cxn>
                  <a:cxn ang="0">
                    <a:pos x="73" y="10"/>
                  </a:cxn>
                  <a:cxn ang="0">
                    <a:pos x="75" y="11"/>
                  </a:cxn>
                  <a:cxn ang="0">
                    <a:pos x="77" y="15"/>
                  </a:cxn>
                  <a:cxn ang="0">
                    <a:pos x="85" y="7"/>
                  </a:cxn>
                  <a:cxn ang="0">
                    <a:pos x="87" y="9"/>
                  </a:cxn>
                  <a:cxn ang="0">
                    <a:pos x="78" y="18"/>
                  </a:cxn>
                  <a:cxn ang="0">
                    <a:pos x="78" y="28"/>
                  </a:cxn>
                  <a:cxn ang="0">
                    <a:pos x="84" y="22"/>
                  </a:cxn>
                  <a:cxn ang="0">
                    <a:pos x="90" y="27"/>
                  </a:cxn>
                  <a:cxn ang="0">
                    <a:pos x="73" y="46"/>
                  </a:cxn>
                  <a:cxn ang="0">
                    <a:pos x="67" y="41"/>
                  </a:cxn>
                  <a:cxn ang="0">
                    <a:pos x="73" y="24"/>
                  </a:cxn>
                  <a:cxn ang="0">
                    <a:pos x="53" y="45"/>
                  </a:cxn>
                  <a:cxn ang="0">
                    <a:pos x="49" y="74"/>
                  </a:cxn>
                  <a:cxn ang="0">
                    <a:pos x="64" y="14"/>
                  </a:cxn>
                  <a:cxn ang="0">
                    <a:pos x="51" y="19"/>
                  </a:cxn>
                  <a:cxn ang="0">
                    <a:pos x="48" y="32"/>
                  </a:cxn>
                  <a:cxn ang="0">
                    <a:pos x="64" y="14"/>
                  </a:cxn>
                  <a:cxn ang="0">
                    <a:pos x="44" y="51"/>
                  </a:cxn>
                  <a:cxn ang="0">
                    <a:pos x="41" y="44"/>
                  </a:cxn>
                  <a:cxn ang="0">
                    <a:pos x="20" y="67"/>
                  </a:cxn>
                  <a:cxn ang="0">
                    <a:pos x="22" y="70"/>
                  </a:cxn>
                  <a:cxn ang="0">
                    <a:pos x="25" y="72"/>
                  </a:cxn>
                  <a:cxn ang="0">
                    <a:pos x="44" y="51"/>
                  </a:cxn>
                  <a:cxn ang="0">
                    <a:pos x="72" y="21"/>
                  </a:cxn>
                  <a:cxn ang="0">
                    <a:pos x="68" y="16"/>
                  </a:cxn>
                  <a:cxn ang="0">
                    <a:pos x="67" y="16"/>
                  </a:cxn>
                  <a:cxn ang="0">
                    <a:pos x="49" y="36"/>
                  </a:cxn>
                  <a:cxn ang="0">
                    <a:pos x="50" y="38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52" y="42"/>
                  </a:cxn>
                  <a:cxn ang="0">
                    <a:pos x="72" y="21"/>
                  </a:cxn>
                  <a:cxn ang="0">
                    <a:pos x="40" y="68"/>
                  </a:cxn>
                  <a:cxn ang="0">
                    <a:pos x="45" y="54"/>
                  </a:cxn>
                  <a:cxn ang="0">
                    <a:pos x="27" y="73"/>
                  </a:cxn>
                  <a:cxn ang="0">
                    <a:pos x="40" y="68"/>
                  </a:cxn>
                </a:cxnLst>
                <a:rect l="0" t="0" r="r" b="b"/>
                <a:pathLst>
                  <a:path w="90" h="88">
                    <a:moveTo>
                      <a:pt x="49" y="74"/>
                    </a:moveTo>
                    <a:cubicBezTo>
                      <a:pt x="45" y="78"/>
                      <a:pt x="40" y="81"/>
                      <a:pt x="35" y="82"/>
                    </a:cubicBezTo>
                    <a:cubicBezTo>
                      <a:pt x="30" y="83"/>
                      <a:pt x="26" y="82"/>
                      <a:pt x="21" y="79"/>
                    </a:cubicBezTo>
                    <a:cubicBezTo>
                      <a:pt x="14" y="88"/>
                      <a:pt x="14" y="88"/>
                      <a:pt x="14" y="88"/>
                    </a:cubicBezTo>
                    <a:cubicBezTo>
                      <a:pt x="12" y="86"/>
                      <a:pt x="12" y="86"/>
                      <a:pt x="12" y="86"/>
                    </a:cubicBezTo>
                    <a:cubicBezTo>
                      <a:pt x="19" y="78"/>
                      <a:pt x="19" y="78"/>
                      <a:pt x="19" y="78"/>
                    </a:cubicBezTo>
                    <a:cubicBezTo>
                      <a:pt x="19" y="78"/>
                      <a:pt x="18" y="77"/>
                      <a:pt x="17" y="76"/>
                    </a:cubicBezTo>
                    <a:cubicBezTo>
                      <a:pt x="17" y="76"/>
                      <a:pt x="16" y="75"/>
                      <a:pt x="16" y="74"/>
                    </a:cubicBezTo>
                    <a:cubicBezTo>
                      <a:pt x="15" y="74"/>
                      <a:pt x="15" y="73"/>
                      <a:pt x="14" y="73"/>
                    </a:cubicBezTo>
                    <a:cubicBezTo>
                      <a:pt x="7" y="81"/>
                      <a:pt x="7" y="81"/>
                      <a:pt x="7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1" y="66"/>
                      <a:pt x="11" y="62"/>
                      <a:pt x="13" y="58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2" y="48"/>
                      <a:pt x="20" y="51"/>
                      <a:pt x="19" y="54"/>
                    </a:cubicBezTo>
                    <a:cubicBezTo>
                      <a:pt x="18" y="58"/>
                      <a:pt x="18" y="61"/>
                      <a:pt x="19" y="64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36" y="29"/>
                      <a:pt x="37" y="20"/>
                      <a:pt x="43" y="13"/>
                    </a:cubicBezTo>
                    <a:cubicBezTo>
                      <a:pt x="47" y="9"/>
                      <a:pt x="52" y="6"/>
                      <a:pt x="57" y="5"/>
                    </a:cubicBezTo>
                    <a:cubicBezTo>
                      <a:pt x="61" y="4"/>
                      <a:pt x="66" y="5"/>
                      <a:pt x="70" y="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4" y="10"/>
                      <a:pt x="75" y="11"/>
                    </a:cubicBezTo>
                    <a:cubicBezTo>
                      <a:pt x="76" y="12"/>
                      <a:pt x="77" y="14"/>
                      <a:pt x="77" y="15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80" y="20"/>
                      <a:pt x="80" y="24"/>
                      <a:pt x="78" y="28"/>
                    </a:cubicBezTo>
                    <a:cubicBezTo>
                      <a:pt x="84" y="22"/>
                      <a:pt x="84" y="22"/>
                      <a:pt x="84" y="22"/>
                    </a:cubicBezTo>
                    <a:cubicBezTo>
                      <a:pt x="90" y="27"/>
                      <a:pt x="90" y="27"/>
                      <a:pt x="90" y="27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72" y="35"/>
                      <a:pt x="74" y="29"/>
                      <a:pt x="73" y="24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8" y="56"/>
                      <a:pt x="57" y="65"/>
                      <a:pt x="49" y="74"/>
                    </a:cubicBezTo>
                    <a:close/>
                    <a:moveTo>
                      <a:pt x="64" y="14"/>
                    </a:moveTo>
                    <a:cubicBezTo>
                      <a:pt x="60" y="13"/>
                      <a:pt x="55" y="14"/>
                      <a:pt x="51" y="19"/>
                    </a:cubicBezTo>
                    <a:cubicBezTo>
                      <a:pt x="48" y="23"/>
                      <a:pt x="47" y="27"/>
                      <a:pt x="48" y="32"/>
                    </a:cubicBezTo>
                    <a:lnTo>
                      <a:pt x="64" y="14"/>
                    </a:lnTo>
                    <a:close/>
                    <a:moveTo>
                      <a:pt x="44" y="51"/>
                    </a:moveTo>
                    <a:cubicBezTo>
                      <a:pt x="43" y="49"/>
                      <a:pt x="42" y="47"/>
                      <a:pt x="41" y="44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8"/>
                      <a:pt x="22" y="70"/>
                      <a:pt x="22" y="70"/>
                    </a:cubicBezTo>
                    <a:cubicBezTo>
                      <a:pt x="23" y="71"/>
                      <a:pt x="24" y="71"/>
                      <a:pt x="25" y="72"/>
                    </a:cubicBezTo>
                    <a:lnTo>
                      <a:pt x="44" y="51"/>
                    </a:lnTo>
                    <a:close/>
                    <a:moveTo>
                      <a:pt x="72" y="21"/>
                    </a:moveTo>
                    <a:cubicBezTo>
                      <a:pt x="71" y="19"/>
                      <a:pt x="70" y="18"/>
                      <a:pt x="68" y="16"/>
                    </a:cubicBezTo>
                    <a:cubicBezTo>
                      <a:pt x="68" y="16"/>
                      <a:pt x="68" y="16"/>
                      <a:pt x="67" y="16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6"/>
                      <a:pt x="50" y="37"/>
                      <a:pt x="50" y="38"/>
                    </a:cubicBezTo>
                    <a:cubicBezTo>
                      <a:pt x="51" y="39"/>
                      <a:pt x="51" y="40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cubicBezTo>
                      <a:pt x="52" y="42"/>
                      <a:pt x="52" y="42"/>
                      <a:pt x="52" y="42"/>
                    </a:cubicBezTo>
                    <a:lnTo>
                      <a:pt x="72" y="21"/>
                    </a:lnTo>
                    <a:close/>
                    <a:moveTo>
                      <a:pt x="40" y="68"/>
                    </a:moveTo>
                    <a:cubicBezTo>
                      <a:pt x="45" y="64"/>
                      <a:pt x="46" y="59"/>
                      <a:pt x="45" y="54"/>
                    </a:cubicBezTo>
                    <a:cubicBezTo>
                      <a:pt x="27" y="73"/>
                      <a:pt x="27" y="73"/>
                      <a:pt x="27" y="73"/>
                    </a:cubicBezTo>
                    <a:cubicBezTo>
                      <a:pt x="32" y="74"/>
                      <a:pt x="36" y="73"/>
                      <a:pt x="40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6" name="îṡlîḓe"/>
              <p:cNvSpPr/>
              <p:nvPr/>
            </p:nvSpPr>
            <p:spPr bwMode="auto">
              <a:xfrm>
                <a:off x="27592338" y="18611850"/>
                <a:ext cx="2362200" cy="1430337"/>
              </a:xfrm>
              <a:custGeom>
                <a:avLst/>
                <a:gdLst/>
                <a:ahLst/>
                <a:cxnLst>
                  <a:cxn ang="0">
                    <a:pos x="213" y="132"/>
                  </a:cxn>
                  <a:cxn ang="0">
                    <a:pos x="218" y="80"/>
                  </a:cxn>
                  <a:cxn ang="0">
                    <a:pos x="118" y="15"/>
                  </a:cxn>
                  <a:cxn ang="0">
                    <a:pos x="0" y="54"/>
                  </a:cxn>
                  <a:cxn ang="0">
                    <a:pos x="0" y="94"/>
                  </a:cxn>
                  <a:cxn ang="0">
                    <a:pos x="213" y="132"/>
                  </a:cxn>
                </a:cxnLst>
                <a:rect l="0" t="0" r="r" b="b"/>
                <a:pathLst>
                  <a:path w="218" h="132">
                    <a:moveTo>
                      <a:pt x="213" y="132"/>
                    </a:moveTo>
                    <a:cubicBezTo>
                      <a:pt x="218" y="80"/>
                      <a:pt x="218" y="80"/>
                      <a:pt x="218" y="80"/>
                    </a:cubicBezTo>
                    <a:cubicBezTo>
                      <a:pt x="218" y="80"/>
                      <a:pt x="208" y="29"/>
                      <a:pt x="118" y="15"/>
                    </a:cubicBezTo>
                    <a:cubicBezTo>
                      <a:pt x="27" y="0"/>
                      <a:pt x="0" y="54"/>
                      <a:pt x="0" y="54"/>
                    </a:cubicBezTo>
                    <a:cubicBezTo>
                      <a:pt x="0" y="94"/>
                      <a:pt x="0" y="94"/>
                      <a:pt x="0" y="94"/>
                    </a:cubicBezTo>
                    <a:lnTo>
                      <a:pt x="213" y="1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7" name="i$ḻíḓé"/>
              <p:cNvSpPr/>
              <p:nvPr/>
            </p:nvSpPr>
            <p:spPr bwMode="auto">
              <a:xfrm>
                <a:off x="27451050" y="18937288"/>
                <a:ext cx="2590800" cy="1690687"/>
              </a:xfrm>
              <a:custGeom>
                <a:avLst/>
                <a:gdLst/>
                <a:ahLst/>
                <a:cxnLst>
                  <a:cxn ang="0">
                    <a:pos x="194" y="36"/>
                  </a:cxn>
                  <a:cxn ang="0">
                    <a:pos x="199" y="134"/>
                  </a:cxn>
                  <a:cxn ang="0">
                    <a:pos x="50" y="119"/>
                  </a:cxn>
                  <a:cxn ang="0">
                    <a:pos x="40" y="22"/>
                  </a:cxn>
                  <a:cxn ang="0">
                    <a:pos x="194" y="36"/>
                  </a:cxn>
                </a:cxnLst>
                <a:rect l="0" t="0" r="r" b="b"/>
                <a:pathLst>
                  <a:path w="239" h="156">
                    <a:moveTo>
                      <a:pt x="194" y="36"/>
                    </a:moveTo>
                    <a:cubicBezTo>
                      <a:pt x="237" y="67"/>
                      <a:pt x="239" y="111"/>
                      <a:pt x="199" y="134"/>
                    </a:cubicBezTo>
                    <a:cubicBezTo>
                      <a:pt x="161" y="156"/>
                      <a:pt x="95" y="150"/>
                      <a:pt x="50" y="119"/>
                    </a:cubicBezTo>
                    <a:cubicBezTo>
                      <a:pt x="5" y="89"/>
                      <a:pt x="0" y="45"/>
                      <a:pt x="40" y="22"/>
                    </a:cubicBezTo>
                    <a:cubicBezTo>
                      <a:pt x="81" y="0"/>
                      <a:pt x="150" y="6"/>
                      <a:pt x="194" y="36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358" name="iśľîḓe"/>
              <p:cNvSpPr/>
              <p:nvPr/>
            </p:nvSpPr>
            <p:spPr bwMode="auto">
              <a:xfrm>
                <a:off x="27646313" y="19804063"/>
                <a:ext cx="433388" cy="119062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35" y="0"/>
                  </a:cxn>
                  <a:cxn ang="0">
                    <a:pos x="0" y="3"/>
                  </a:cxn>
                  <a:cxn ang="0">
                    <a:pos x="4" y="11"/>
                  </a:cxn>
                  <a:cxn ang="0">
                    <a:pos x="40" y="8"/>
                  </a:cxn>
                </a:cxnLst>
                <a:rect l="0" t="0" r="r" b="b"/>
                <a:pathLst>
                  <a:path w="40" h="11">
                    <a:moveTo>
                      <a:pt x="40" y="8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8"/>
                      <a:pt x="4" y="11"/>
                    </a:cubicBez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59" name="i$ļiḍè"/>
              <p:cNvSpPr/>
              <p:nvPr/>
            </p:nvSpPr>
            <p:spPr bwMode="auto">
              <a:xfrm>
                <a:off x="28176538" y="20129500"/>
                <a:ext cx="282575" cy="2603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14" y="0"/>
                  </a:cxn>
                  <a:cxn ang="0">
                    <a:pos x="0" y="19"/>
                  </a:cxn>
                  <a:cxn ang="0">
                    <a:pos x="11" y="24"/>
                  </a:cxn>
                  <a:cxn ang="0">
                    <a:pos x="26" y="5"/>
                  </a:cxn>
                </a:cxnLst>
                <a:rect l="0" t="0" r="r" b="b"/>
                <a:pathLst>
                  <a:path w="26" h="24">
                    <a:moveTo>
                      <a:pt x="26" y="5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" y="21"/>
                      <a:pt x="7" y="23"/>
                      <a:pt x="11" y="24"/>
                    </a:cubicBezTo>
                    <a:lnTo>
                      <a:pt x="26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0" name="ïṧļíďê"/>
              <p:cNvSpPr/>
              <p:nvPr/>
            </p:nvSpPr>
            <p:spPr bwMode="auto">
              <a:xfrm>
                <a:off x="27841575" y="19977100"/>
                <a:ext cx="390525" cy="206375"/>
              </a:xfrm>
              <a:custGeom>
                <a:avLst/>
                <a:gdLst/>
                <a:ahLst/>
                <a:cxnLst>
                  <a:cxn ang="0">
                    <a:pos x="36" y="7"/>
                  </a:cxn>
                  <a:cxn ang="0">
                    <a:pos x="27" y="0"/>
                  </a:cxn>
                  <a:cxn ang="0">
                    <a:pos x="0" y="12"/>
                  </a:cxn>
                  <a:cxn ang="0">
                    <a:pos x="9" y="19"/>
                  </a:cxn>
                  <a:cxn ang="0">
                    <a:pos x="36" y="7"/>
                  </a:cxn>
                </a:cxnLst>
                <a:rect l="0" t="0" r="r" b="b"/>
                <a:pathLst>
                  <a:path w="36" h="19">
                    <a:moveTo>
                      <a:pt x="36" y="7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4"/>
                      <a:pt x="6" y="17"/>
                      <a:pt x="9" y="19"/>
                    </a:cubicBez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1" name="ïSľiḋè"/>
              <p:cNvSpPr/>
              <p:nvPr/>
            </p:nvSpPr>
            <p:spPr bwMode="auto">
              <a:xfrm>
                <a:off x="28578175" y="20237450"/>
                <a:ext cx="152400" cy="27146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" y="0"/>
                  </a:cxn>
                  <a:cxn ang="0">
                    <a:pos x="0" y="23"/>
                  </a:cxn>
                  <a:cxn ang="0">
                    <a:pos x="13" y="25"/>
                  </a:cxn>
                  <a:cxn ang="0">
                    <a:pos x="14" y="2"/>
                  </a:cxn>
                </a:cxnLst>
                <a:rect l="0" t="0" r="r" b="b"/>
                <a:pathLst>
                  <a:path w="14" h="25">
                    <a:moveTo>
                      <a:pt x="14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5" y="24"/>
                      <a:pt x="9" y="25"/>
                      <a:pt x="13" y="25"/>
                    </a:cubicBez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2" name="ïŝľîḍé"/>
              <p:cNvSpPr/>
              <p:nvPr/>
            </p:nvSpPr>
            <p:spPr bwMode="auto">
              <a:xfrm>
                <a:off x="29119513" y="20183475"/>
                <a:ext cx="412750" cy="280987"/>
              </a:xfrm>
              <a:custGeom>
                <a:avLst/>
                <a:gdLst/>
                <a:ahLst/>
                <a:cxnLst>
                  <a:cxn ang="0">
                    <a:pos x="27" y="26"/>
                  </a:cxn>
                  <a:cxn ang="0">
                    <a:pos x="38" y="23"/>
                  </a:cxn>
                  <a:cxn ang="0">
                    <a:pos x="10" y="0"/>
                  </a:cxn>
                  <a:cxn ang="0">
                    <a:pos x="0" y="5"/>
                  </a:cxn>
                  <a:cxn ang="0">
                    <a:pos x="27" y="26"/>
                  </a:cxn>
                </a:cxnLst>
                <a:rect l="0" t="0" r="r" b="b"/>
                <a:pathLst>
                  <a:path w="38" h="26">
                    <a:moveTo>
                      <a:pt x="27" y="26"/>
                    </a:moveTo>
                    <a:cubicBezTo>
                      <a:pt x="31" y="25"/>
                      <a:pt x="34" y="24"/>
                      <a:pt x="38" y="2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5"/>
                      <a:pt x="0" y="5"/>
                      <a:pt x="0" y="5"/>
                    </a:cubicBez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3" name="íṧ1iḓe"/>
              <p:cNvSpPr/>
              <p:nvPr/>
            </p:nvSpPr>
            <p:spPr bwMode="auto">
              <a:xfrm>
                <a:off x="27592338" y="19543713"/>
                <a:ext cx="444500" cy="161925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41" y="7"/>
                  </a:cxn>
                  <a:cxn ang="0">
                    <a:pos x="1" y="0"/>
                  </a:cxn>
                  <a:cxn ang="0">
                    <a:pos x="0" y="8"/>
                  </a:cxn>
                  <a:cxn ang="0">
                    <a:pos x="40" y="15"/>
                  </a:cxn>
                </a:cxnLst>
                <a:rect l="0" t="0" r="r" b="b"/>
                <a:pathLst>
                  <a:path w="41" h="15">
                    <a:moveTo>
                      <a:pt x="40" y="15"/>
                    </a:moveTo>
                    <a:cubicBezTo>
                      <a:pt x="41" y="7"/>
                      <a:pt x="41" y="7"/>
                      <a:pt x="41" y="7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3"/>
                      <a:pt x="0" y="6"/>
                      <a:pt x="0" y="8"/>
                    </a:cubicBezTo>
                    <a:lnTo>
                      <a:pt x="40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4" name="î$ľiḑe"/>
              <p:cNvSpPr/>
              <p:nvPr/>
            </p:nvSpPr>
            <p:spPr bwMode="auto">
              <a:xfrm>
                <a:off x="28870275" y="20259675"/>
                <a:ext cx="282575" cy="269875"/>
              </a:xfrm>
              <a:custGeom>
                <a:avLst/>
                <a:gdLst/>
                <a:ahLst/>
                <a:cxnLst>
                  <a:cxn ang="0">
                    <a:pos x="26" y="25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13" y="25"/>
                  </a:cxn>
                  <a:cxn ang="0">
                    <a:pos x="26" y="25"/>
                  </a:cxn>
                </a:cxnLst>
                <a:rect l="0" t="0" r="r" b="b"/>
                <a:pathLst>
                  <a:path w="26" h="25">
                    <a:moveTo>
                      <a:pt x="26" y="25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7" y="25"/>
                      <a:pt x="22" y="25"/>
                      <a:pt x="26" y="25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5" name="íṩḻîḓê"/>
              <p:cNvSpPr/>
              <p:nvPr/>
            </p:nvSpPr>
            <p:spPr bwMode="auto">
              <a:xfrm>
                <a:off x="27657425" y="19326225"/>
                <a:ext cx="476250" cy="239712"/>
              </a:xfrm>
              <a:custGeom>
                <a:avLst/>
                <a:gdLst/>
                <a:ahLst/>
                <a:cxnLst>
                  <a:cxn ang="0">
                    <a:pos x="38" y="22"/>
                  </a:cxn>
                  <a:cxn ang="0">
                    <a:pos x="44" y="15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38" y="22"/>
                  </a:cxn>
                </a:cxnLst>
                <a:rect l="0" t="0" r="r" b="b"/>
                <a:pathLst>
                  <a:path w="44" h="22">
                    <a:moveTo>
                      <a:pt x="38" y="22"/>
                    </a:moveTo>
                    <a:cubicBezTo>
                      <a:pt x="44" y="15"/>
                      <a:pt x="44" y="15"/>
                      <a:pt x="44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2"/>
                      <a:pt x="1" y="4"/>
                      <a:pt x="0" y="7"/>
                    </a:cubicBezTo>
                    <a:lnTo>
                      <a:pt x="38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6" name="îŝľiḑé"/>
              <p:cNvSpPr/>
              <p:nvPr/>
            </p:nvSpPr>
            <p:spPr bwMode="auto">
              <a:xfrm>
                <a:off x="29195713" y="19348450"/>
                <a:ext cx="477838" cy="271462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9" y="25"/>
                  </a:cxn>
                  <a:cxn ang="0">
                    <a:pos x="44" y="7"/>
                  </a:cxn>
                  <a:cxn ang="0">
                    <a:pos x="35" y="0"/>
                  </a:cxn>
                  <a:cxn ang="0">
                    <a:pos x="0" y="18"/>
                  </a:cxn>
                </a:cxnLst>
                <a:rect l="0" t="0" r="r" b="b"/>
                <a:pathLst>
                  <a:path w="44" h="25">
                    <a:moveTo>
                      <a:pt x="0" y="18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1" y="4"/>
                      <a:pt x="38" y="2"/>
                      <a:pt x="35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7" name="íş1iḓê"/>
              <p:cNvSpPr/>
              <p:nvPr/>
            </p:nvSpPr>
            <p:spPr bwMode="auto">
              <a:xfrm>
                <a:off x="29424313" y="19880263"/>
                <a:ext cx="487363" cy="1619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"/>
                  </a:cxn>
                  <a:cxn ang="0">
                    <a:pos x="44" y="15"/>
                  </a:cxn>
                  <a:cxn ang="0">
                    <a:pos x="45" y="6"/>
                  </a:cxn>
                  <a:cxn ang="0">
                    <a:pos x="0" y="0"/>
                  </a:cxn>
                </a:cxnLst>
                <a:rect l="0" t="0" r="r" b="b"/>
                <a:pathLst>
                  <a:path w="45" h="15">
                    <a:moveTo>
                      <a:pt x="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5" y="12"/>
                      <a:pt x="45" y="9"/>
                      <a:pt x="45" y="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8" name="îṥḻïḓé"/>
              <p:cNvSpPr/>
              <p:nvPr/>
            </p:nvSpPr>
            <p:spPr bwMode="auto">
              <a:xfrm>
                <a:off x="27819350" y="19164300"/>
                <a:ext cx="455613" cy="303212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1"/>
                  </a:cxn>
                  <a:cxn ang="0">
                    <a:pos x="0" y="5"/>
                  </a:cxn>
                  <a:cxn ang="0">
                    <a:pos x="33" y="28"/>
                  </a:cxn>
                  <a:cxn ang="0">
                    <a:pos x="42" y="23"/>
                  </a:cxn>
                  <a:cxn ang="0">
                    <a:pos x="9" y="0"/>
                  </a:cxn>
                </a:cxnLst>
                <a:rect l="0" t="0" r="r" b="b"/>
                <a:pathLst>
                  <a:path w="42" h="28">
                    <a:moveTo>
                      <a:pt x="9" y="0"/>
                    </a:moveTo>
                    <a:cubicBezTo>
                      <a:pt x="8" y="0"/>
                      <a:pt x="7" y="1"/>
                      <a:pt x="6" y="1"/>
                    </a:cubicBezTo>
                    <a:cubicBezTo>
                      <a:pt x="4" y="3"/>
                      <a:pt x="2" y="4"/>
                      <a:pt x="0" y="5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42" y="23"/>
                      <a:pt x="42" y="23"/>
                      <a:pt x="42" y="23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69" name="íšḻîďé"/>
              <p:cNvSpPr/>
              <p:nvPr/>
            </p:nvSpPr>
            <p:spPr bwMode="auto">
              <a:xfrm>
                <a:off x="29314775" y="20053300"/>
                <a:ext cx="488950" cy="2492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7"/>
                  </a:cxn>
                  <a:cxn ang="0">
                    <a:pos x="38" y="23"/>
                  </a:cxn>
                  <a:cxn ang="0">
                    <a:pos x="45" y="16"/>
                  </a:cxn>
                  <a:cxn ang="0">
                    <a:pos x="5" y="0"/>
                  </a:cxn>
                </a:cxnLst>
                <a:rect l="0" t="0" r="r" b="b"/>
                <a:pathLst>
                  <a:path w="45" h="23">
                    <a:moveTo>
                      <a:pt x="5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41" y="21"/>
                      <a:pt x="43" y="18"/>
                      <a:pt x="45" y="16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0" name="íŝľiḓê"/>
              <p:cNvSpPr/>
              <p:nvPr/>
            </p:nvSpPr>
            <p:spPr bwMode="auto">
              <a:xfrm>
                <a:off x="29359225" y="19631025"/>
                <a:ext cx="519113" cy="16192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5" y="15"/>
                  </a:cxn>
                  <a:cxn ang="0">
                    <a:pos x="48" y="9"/>
                  </a:cxn>
                  <a:cxn ang="0">
                    <a:pos x="44" y="0"/>
                  </a:cxn>
                  <a:cxn ang="0">
                    <a:pos x="0" y="7"/>
                  </a:cxn>
                </a:cxnLst>
                <a:rect l="0" t="0" r="r" b="b"/>
                <a:pathLst>
                  <a:path w="48" h="15">
                    <a:moveTo>
                      <a:pt x="0" y="7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6"/>
                      <a:pt x="46" y="3"/>
                      <a:pt x="44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1" name="îS1ídé"/>
              <p:cNvSpPr/>
              <p:nvPr/>
            </p:nvSpPr>
            <p:spPr bwMode="auto">
              <a:xfrm>
                <a:off x="28187650" y="19045238"/>
                <a:ext cx="347663" cy="336550"/>
              </a:xfrm>
              <a:custGeom>
                <a:avLst/>
                <a:gdLst/>
                <a:ahLst/>
                <a:cxnLst>
                  <a:cxn ang="0">
                    <a:pos x="20" y="31"/>
                  </a:cxn>
                  <a:cxn ang="0">
                    <a:pos x="32" y="29"/>
                  </a:cxn>
                  <a:cxn ang="0">
                    <a:pos x="12" y="0"/>
                  </a:cxn>
                  <a:cxn ang="0">
                    <a:pos x="0" y="2"/>
                  </a:cxn>
                  <a:cxn ang="0">
                    <a:pos x="20" y="31"/>
                  </a:cxn>
                </a:cxnLst>
                <a:rect l="0" t="0" r="r" b="b"/>
                <a:pathLst>
                  <a:path w="32" h="31">
                    <a:moveTo>
                      <a:pt x="20" y="31"/>
                    </a:moveTo>
                    <a:cubicBezTo>
                      <a:pt x="32" y="29"/>
                      <a:pt x="32" y="29"/>
                      <a:pt x="32" y="29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1"/>
                      <a:pt x="0" y="2"/>
                    </a:cubicBez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2" name="íślíḓê"/>
              <p:cNvSpPr/>
              <p:nvPr/>
            </p:nvSpPr>
            <p:spPr bwMode="auto">
              <a:xfrm>
                <a:off x="28654375" y="19034125"/>
                <a:ext cx="161925" cy="347662"/>
              </a:xfrm>
              <a:custGeom>
                <a:avLst/>
                <a:gdLst/>
                <a:ahLst/>
                <a:cxnLst>
                  <a:cxn ang="0">
                    <a:pos x="15" y="32"/>
                  </a:cxn>
                  <a:cxn ang="0">
                    <a:pos x="14" y="1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15" y="32"/>
                  </a:cxn>
                </a:cxnLst>
                <a:rect l="0" t="0" r="r" b="b"/>
                <a:pathLst>
                  <a:path w="15" h="32">
                    <a:moveTo>
                      <a:pt x="15" y="32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0" y="1"/>
                      <a:pt x="5" y="0"/>
                      <a:pt x="0" y="0"/>
                    </a:cubicBezTo>
                    <a:cubicBezTo>
                      <a:pt x="2" y="30"/>
                      <a:pt x="2" y="30"/>
                      <a:pt x="2" y="30"/>
                    </a:cubicBezTo>
                    <a:lnTo>
                      <a:pt x="15" y="3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3" name="ïṩľíḑe"/>
              <p:cNvSpPr/>
              <p:nvPr/>
            </p:nvSpPr>
            <p:spPr bwMode="auto">
              <a:xfrm>
                <a:off x="28946475" y="19132550"/>
                <a:ext cx="336550" cy="334962"/>
              </a:xfrm>
              <a:custGeom>
                <a:avLst/>
                <a:gdLst/>
                <a:ahLst/>
                <a:cxnLst>
                  <a:cxn ang="0">
                    <a:pos x="31" y="5"/>
                  </a:cxn>
                  <a:cxn ang="0">
                    <a:pos x="19" y="0"/>
                  </a:cxn>
                  <a:cxn ang="0">
                    <a:pos x="0" y="27"/>
                  </a:cxn>
                  <a:cxn ang="0">
                    <a:pos x="13" y="31"/>
                  </a:cxn>
                  <a:cxn ang="0">
                    <a:pos x="31" y="5"/>
                  </a:cxn>
                </a:cxnLst>
                <a:rect l="0" t="0" r="r" b="b"/>
                <a:pathLst>
                  <a:path w="31" h="31">
                    <a:moveTo>
                      <a:pt x="31" y="5"/>
                    </a:moveTo>
                    <a:cubicBezTo>
                      <a:pt x="27" y="3"/>
                      <a:pt x="23" y="1"/>
                      <a:pt x="19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3" y="31"/>
                      <a:pt x="13" y="31"/>
                      <a:pt x="13" y="31"/>
                    </a:cubicBezTo>
                    <a:lnTo>
                      <a:pt x="31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4" name="íṥļíḋê"/>
              <p:cNvSpPr/>
              <p:nvPr/>
            </p:nvSpPr>
            <p:spPr bwMode="auto">
              <a:xfrm>
                <a:off x="27765375" y="19132550"/>
                <a:ext cx="1973263" cy="1300162"/>
              </a:xfrm>
              <a:custGeom>
                <a:avLst/>
                <a:gdLst/>
                <a:ahLst/>
                <a:cxnLst>
                  <a:cxn ang="0">
                    <a:pos x="147" y="28"/>
                  </a:cxn>
                  <a:cxn ang="0">
                    <a:pos x="152" y="102"/>
                  </a:cxn>
                  <a:cxn ang="0">
                    <a:pos x="38" y="91"/>
                  </a:cxn>
                  <a:cxn ang="0">
                    <a:pos x="31" y="18"/>
                  </a:cxn>
                  <a:cxn ang="0">
                    <a:pos x="147" y="28"/>
                  </a:cxn>
                </a:cxnLst>
                <a:rect l="0" t="0" r="r" b="b"/>
                <a:pathLst>
                  <a:path w="182" h="120">
                    <a:moveTo>
                      <a:pt x="147" y="28"/>
                    </a:moveTo>
                    <a:cubicBezTo>
                      <a:pt x="180" y="52"/>
                      <a:pt x="182" y="85"/>
                      <a:pt x="152" y="102"/>
                    </a:cubicBezTo>
                    <a:cubicBezTo>
                      <a:pt x="122" y="120"/>
                      <a:pt x="72" y="115"/>
                      <a:pt x="38" y="91"/>
                    </a:cubicBezTo>
                    <a:cubicBezTo>
                      <a:pt x="4" y="68"/>
                      <a:pt x="0" y="35"/>
                      <a:pt x="31" y="18"/>
                    </a:cubicBezTo>
                    <a:cubicBezTo>
                      <a:pt x="61" y="0"/>
                      <a:pt x="114" y="5"/>
                      <a:pt x="147" y="28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5" name="iSḷîḓê"/>
              <p:cNvSpPr/>
              <p:nvPr/>
            </p:nvSpPr>
            <p:spPr bwMode="auto">
              <a:xfrm>
                <a:off x="28144788" y="19359563"/>
                <a:ext cx="1268413" cy="911225"/>
              </a:xfrm>
              <a:custGeom>
                <a:avLst/>
                <a:gdLst/>
                <a:ahLst/>
                <a:cxnLst>
                  <a:cxn ang="0">
                    <a:pos x="102" y="42"/>
                  </a:cxn>
                  <a:cxn ang="0">
                    <a:pos x="111" y="55"/>
                  </a:cxn>
                  <a:cxn ang="0">
                    <a:pos x="107" y="67"/>
                  </a:cxn>
                  <a:cxn ang="0">
                    <a:pos x="117" y="74"/>
                  </a:cxn>
                  <a:cxn ang="0">
                    <a:pos x="114" y="76"/>
                  </a:cxn>
                  <a:cxn ang="0">
                    <a:pos x="104" y="69"/>
                  </a:cxn>
                  <a:cxn ang="0">
                    <a:pos x="101" y="70"/>
                  </a:cxn>
                  <a:cxn ang="0">
                    <a:pos x="99" y="71"/>
                  </a:cxn>
                  <a:cxn ang="0">
                    <a:pos x="97" y="72"/>
                  </a:cxn>
                  <a:cxn ang="0">
                    <a:pos x="107" y="80"/>
                  </a:cxn>
                  <a:cxn ang="0">
                    <a:pos x="104" y="82"/>
                  </a:cxn>
                  <a:cxn ang="0">
                    <a:pos x="92" y="73"/>
                  </a:cxn>
                  <a:cxn ang="0">
                    <a:pos x="76" y="72"/>
                  </a:cxn>
                  <a:cxn ang="0">
                    <a:pos x="85" y="79"/>
                  </a:cxn>
                  <a:cxn ang="0">
                    <a:pos x="77" y="84"/>
                  </a:cxn>
                  <a:cxn ang="0">
                    <a:pos x="51" y="66"/>
                  </a:cxn>
                  <a:cxn ang="0">
                    <a:pos x="60" y="61"/>
                  </a:cxn>
                  <a:cxn ang="0">
                    <a:pos x="71" y="66"/>
                  </a:cxn>
                  <a:cxn ang="0">
                    <a:pos x="84" y="68"/>
                  </a:cxn>
                  <a:cxn ang="0">
                    <a:pos x="55" y="47"/>
                  </a:cxn>
                  <a:cxn ang="0">
                    <a:pos x="16" y="41"/>
                  </a:cxn>
                  <a:cxn ang="0">
                    <a:pos x="6" y="29"/>
                  </a:cxn>
                  <a:cxn ang="0">
                    <a:pos x="11" y="16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14" y="15"/>
                  </a:cxn>
                  <a:cxn ang="0">
                    <a:pos x="16" y="13"/>
                  </a:cxn>
                  <a:cxn ang="0">
                    <a:pos x="22" y="11"/>
                  </a:cxn>
                  <a:cxn ang="0">
                    <a:pos x="11" y="3"/>
                  </a:cxn>
                  <a:cxn ang="0">
                    <a:pos x="14" y="2"/>
                  </a:cxn>
                  <a:cxn ang="0">
                    <a:pos x="26" y="10"/>
                  </a:cxn>
                  <a:cxn ang="0">
                    <a:pos x="41" y="11"/>
                  </a:cxn>
                  <a:cxn ang="0">
                    <a:pos x="32" y="5"/>
                  </a:cxn>
                  <a:cxn ang="0">
                    <a:pos x="40" y="0"/>
                  </a:cxn>
                  <a:cxn ang="0">
                    <a:pos x="66" y="18"/>
                  </a:cxn>
                  <a:cxn ang="0">
                    <a:pos x="57" y="23"/>
                  </a:cxn>
                  <a:cxn ang="0">
                    <a:pos x="34" y="16"/>
                  </a:cxn>
                  <a:cxn ang="0">
                    <a:pos x="62" y="35"/>
                  </a:cxn>
                  <a:cxn ang="0">
                    <a:pos x="102" y="42"/>
                  </a:cxn>
                  <a:cxn ang="0">
                    <a:pos x="19" y="22"/>
                  </a:cxn>
                  <a:cxn ang="0">
                    <a:pos x="25" y="35"/>
                  </a:cxn>
                  <a:cxn ang="0">
                    <a:pos x="43" y="39"/>
                  </a:cxn>
                  <a:cxn ang="0">
                    <a:pos x="19" y="22"/>
                  </a:cxn>
                  <a:cxn ang="0">
                    <a:pos x="69" y="44"/>
                  </a:cxn>
                  <a:cxn ang="0">
                    <a:pos x="59" y="46"/>
                  </a:cxn>
                  <a:cxn ang="0">
                    <a:pos x="89" y="67"/>
                  </a:cxn>
                  <a:cxn ang="0">
                    <a:pos x="94" y="65"/>
                  </a:cxn>
                  <a:cxn ang="0">
                    <a:pos x="96" y="63"/>
                  </a:cxn>
                  <a:cxn ang="0">
                    <a:pos x="69" y="44"/>
                  </a:cxn>
                  <a:cxn ang="0">
                    <a:pos x="29" y="16"/>
                  </a:cxn>
                  <a:cxn ang="0">
                    <a:pos x="23" y="19"/>
                  </a:cxn>
                  <a:cxn ang="0">
                    <a:pos x="22" y="20"/>
                  </a:cxn>
                  <a:cxn ang="0">
                    <a:pos x="48" y="38"/>
                  </a:cxn>
                  <a:cxn ang="0">
                    <a:pos x="52" y="37"/>
                  </a:cxn>
                  <a:cxn ang="0">
                    <a:pos x="57" y="36"/>
                  </a:cxn>
                  <a:cxn ang="0">
                    <a:pos x="57" y="36"/>
                  </a:cxn>
                  <a:cxn ang="0">
                    <a:pos x="58" y="36"/>
                  </a:cxn>
                  <a:cxn ang="0">
                    <a:pos x="29" y="16"/>
                  </a:cxn>
                  <a:cxn ang="0">
                    <a:pos x="93" y="49"/>
                  </a:cxn>
                  <a:cxn ang="0">
                    <a:pos x="74" y="44"/>
                  </a:cxn>
                  <a:cxn ang="0">
                    <a:pos x="98" y="61"/>
                  </a:cxn>
                  <a:cxn ang="0">
                    <a:pos x="93" y="49"/>
                  </a:cxn>
                </a:cxnLst>
                <a:rect l="0" t="0" r="r" b="b"/>
                <a:pathLst>
                  <a:path w="117" h="84">
                    <a:moveTo>
                      <a:pt x="102" y="42"/>
                    </a:moveTo>
                    <a:cubicBezTo>
                      <a:pt x="107" y="46"/>
                      <a:pt x="111" y="50"/>
                      <a:pt x="111" y="55"/>
                    </a:cubicBezTo>
                    <a:cubicBezTo>
                      <a:pt x="112" y="59"/>
                      <a:pt x="111" y="63"/>
                      <a:pt x="107" y="67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6"/>
                      <a:pt x="114" y="76"/>
                      <a:pt x="114" y="76"/>
                    </a:cubicBezTo>
                    <a:cubicBezTo>
                      <a:pt x="104" y="69"/>
                      <a:pt x="104" y="69"/>
                      <a:pt x="104" y="69"/>
                    </a:cubicBezTo>
                    <a:cubicBezTo>
                      <a:pt x="104" y="69"/>
                      <a:pt x="103" y="69"/>
                      <a:pt x="101" y="70"/>
                    </a:cubicBezTo>
                    <a:cubicBezTo>
                      <a:pt x="101" y="71"/>
                      <a:pt x="100" y="71"/>
                      <a:pt x="99" y="71"/>
                    </a:cubicBezTo>
                    <a:cubicBezTo>
                      <a:pt x="98" y="72"/>
                      <a:pt x="97" y="72"/>
                      <a:pt x="97" y="72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04" y="82"/>
                      <a:pt x="104" y="82"/>
                      <a:pt x="104" y="82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7" y="74"/>
                      <a:pt x="81" y="74"/>
                      <a:pt x="76" y="72"/>
                    </a:cubicBezTo>
                    <a:cubicBezTo>
                      <a:pt x="85" y="79"/>
                      <a:pt x="85" y="79"/>
                      <a:pt x="85" y="79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3" y="63"/>
                      <a:pt x="67" y="65"/>
                      <a:pt x="71" y="66"/>
                    </a:cubicBezTo>
                    <a:cubicBezTo>
                      <a:pt x="76" y="68"/>
                      <a:pt x="81" y="68"/>
                      <a:pt x="84" y="68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7" y="33"/>
                      <a:pt x="6" y="29"/>
                    </a:cubicBezTo>
                    <a:cubicBezTo>
                      <a:pt x="5" y="24"/>
                      <a:pt x="6" y="20"/>
                      <a:pt x="11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4"/>
                      <a:pt x="15" y="14"/>
                      <a:pt x="16" y="13"/>
                    </a:cubicBezTo>
                    <a:cubicBezTo>
                      <a:pt x="18" y="12"/>
                      <a:pt x="20" y="11"/>
                      <a:pt x="22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30" y="9"/>
                      <a:pt x="34" y="10"/>
                      <a:pt x="41" y="1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49" y="17"/>
                      <a:pt x="42" y="15"/>
                      <a:pt x="34" y="1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2"/>
                      <a:pt x="91" y="34"/>
                      <a:pt x="102" y="42"/>
                    </a:cubicBezTo>
                    <a:close/>
                    <a:moveTo>
                      <a:pt x="19" y="22"/>
                    </a:moveTo>
                    <a:cubicBezTo>
                      <a:pt x="17" y="27"/>
                      <a:pt x="19" y="31"/>
                      <a:pt x="25" y="35"/>
                    </a:cubicBezTo>
                    <a:cubicBezTo>
                      <a:pt x="30" y="38"/>
                      <a:pt x="36" y="39"/>
                      <a:pt x="43" y="39"/>
                    </a:cubicBezTo>
                    <a:lnTo>
                      <a:pt x="19" y="22"/>
                    </a:lnTo>
                    <a:close/>
                    <a:moveTo>
                      <a:pt x="69" y="44"/>
                    </a:moveTo>
                    <a:cubicBezTo>
                      <a:pt x="67" y="44"/>
                      <a:pt x="63" y="45"/>
                      <a:pt x="59" y="4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91" y="66"/>
                      <a:pt x="93" y="66"/>
                      <a:pt x="94" y="65"/>
                    </a:cubicBezTo>
                    <a:cubicBezTo>
                      <a:pt x="95" y="64"/>
                      <a:pt x="96" y="64"/>
                      <a:pt x="96" y="63"/>
                    </a:cubicBezTo>
                    <a:lnTo>
                      <a:pt x="69" y="44"/>
                    </a:lnTo>
                    <a:close/>
                    <a:moveTo>
                      <a:pt x="29" y="16"/>
                    </a:moveTo>
                    <a:cubicBezTo>
                      <a:pt x="27" y="17"/>
                      <a:pt x="25" y="18"/>
                      <a:pt x="23" y="19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48" y="38"/>
                      <a:pt x="48" y="38"/>
                      <a:pt x="48" y="38"/>
                    </a:cubicBezTo>
                    <a:cubicBezTo>
                      <a:pt x="49" y="38"/>
                      <a:pt x="50" y="38"/>
                      <a:pt x="52" y="37"/>
                    </a:cubicBezTo>
                    <a:cubicBezTo>
                      <a:pt x="53" y="37"/>
                      <a:pt x="55" y="37"/>
                      <a:pt x="57" y="36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36"/>
                      <a:pt x="58" y="36"/>
                      <a:pt x="58" y="36"/>
                    </a:cubicBezTo>
                    <a:lnTo>
                      <a:pt x="29" y="16"/>
                    </a:lnTo>
                    <a:close/>
                    <a:moveTo>
                      <a:pt x="93" y="49"/>
                    </a:moveTo>
                    <a:cubicBezTo>
                      <a:pt x="87" y="44"/>
                      <a:pt x="81" y="43"/>
                      <a:pt x="74" y="44"/>
                    </a:cubicBezTo>
                    <a:cubicBezTo>
                      <a:pt x="98" y="61"/>
                      <a:pt x="98" y="61"/>
                      <a:pt x="98" y="61"/>
                    </a:cubicBezTo>
                    <a:cubicBezTo>
                      <a:pt x="100" y="57"/>
                      <a:pt x="99" y="53"/>
                      <a:pt x="93" y="49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6" name="íslíḑê"/>
              <p:cNvSpPr/>
              <p:nvPr/>
            </p:nvSpPr>
            <p:spPr bwMode="auto">
              <a:xfrm>
                <a:off x="28122563" y="19348450"/>
                <a:ext cx="1268413" cy="900112"/>
              </a:xfrm>
              <a:custGeom>
                <a:avLst/>
                <a:gdLst/>
                <a:ahLst/>
                <a:cxnLst>
                  <a:cxn ang="0">
                    <a:pos x="101" y="41"/>
                  </a:cxn>
                  <a:cxn ang="0">
                    <a:pos x="111" y="54"/>
                  </a:cxn>
                  <a:cxn ang="0">
                    <a:pos x="106" y="66"/>
                  </a:cxn>
                  <a:cxn ang="0">
                    <a:pos x="117" y="74"/>
                  </a:cxn>
                  <a:cxn ang="0">
                    <a:pos x="114" y="75"/>
                  </a:cxn>
                  <a:cxn ang="0">
                    <a:pos x="103" y="68"/>
                  </a:cxn>
                  <a:cxn ang="0">
                    <a:pos x="101" y="69"/>
                  </a:cxn>
                  <a:cxn ang="0">
                    <a:pos x="99" y="71"/>
                  </a:cxn>
                  <a:cxn ang="0">
                    <a:pos x="96" y="72"/>
                  </a:cxn>
                  <a:cxn ang="0">
                    <a:pos x="107" y="79"/>
                  </a:cxn>
                  <a:cxn ang="0">
                    <a:pos x="104" y="81"/>
                  </a:cxn>
                  <a:cxn ang="0">
                    <a:pos x="92" y="73"/>
                  </a:cxn>
                  <a:cxn ang="0">
                    <a:pos x="75" y="71"/>
                  </a:cxn>
                  <a:cxn ang="0">
                    <a:pos x="85" y="78"/>
                  </a:cxn>
                  <a:cxn ang="0">
                    <a:pos x="76" y="83"/>
                  </a:cxn>
                  <a:cxn ang="0">
                    <a:pos x="51" y="65"/>
                  </a:cxn>
                  <a:cxn ang="0">
                    <a:pos x="59" y="60"/>
                  </a:cxn>
                  <a:cxn ang="0">
                    <a:pos x="71" y="66"/>
                  </a:cxn>
                  <a:cxn ang="0">
                    <a:pos x="84" y="67"/>
                  </a:cxn>
                  <a:cxn ang="0">
                    <a:pos x="54" y="46"/>
                  </a:cxn>
                  <a:cxn ang="0">
                    <a:pos x="16" y="41"/>
                  </a:cxn>
                  <a:cxn ang="0">
                    <a:pos x="5" y="28"/>
                  </a:cxn>
                  <a:cxn ang="0">
                    <a:pos x="10" y="16"/>
                  </a:cxn>
                  <a:cxn ang="0">
                    <a:pos x="0" y="9"/>
                  </a:cxn>
                  <a:cxn ang="0">
                    <a:pos x="3" y="7"/>
                  </a:cxn>
                  <a:cxn ang="0">
                    <a:pos x="13" y="14"/>
                  </a:cxn>
                  <a:cxn ang="0">
                    <a:pos x="16" y="12"/>
                  </a:cxn>
                  <a:cxn ang="0">
                    <a:pos x="21" y="10"/>
                  </a:cxn>
                  <a:cxn ang="0">
                    <a:pos x="10" y="3"/>
                  </a:cxn>
                  <a:cxn ang="0">
                    <a:pos x="13" y="1"/>
                  </a:cxn>
                  <a:cxn ang="0">
                    <a:pos x="25" y="10"/>
                  </a:cxn>
                  <a:cxn ang="0">
                    <a:pos x="40" y="11"/>
                  </a:cxn>
                  <a:cxn ang="0">
                    <a:pos x="31" y="5"/>
                  </a:cxn>
                  <a:cxn ang="0">
                    <a:pos x="40" y="0"/>
                  </a:cxn>
                  <a:cxn ang="0">
                    <a:pos x="65" y="17"/>
                  </a:cxn>
                  <a:cxn ang="0">
                    <a:pos x="57" y="22"/>
                  </a:cxn>
                  <a:cxn ang="0">
                    <a:pos x="33" y="15"/>
                  </a:cxn>
                  <a:cxn ang="0">
                    <a:pos x="62" y="35"/>
                  </a:cxn>
                  <a:cxn ang="0">
                    <a:pos x="101" y="41"/>
                  </a:cxn>
                  <a:cxn ang="0">
                    <a:pos x="19" y="22"/>
                  </a:cxn>
                  <a:cxn ang="0">
                    <a:pos x="24" y="34"/>
                  </a:cxn>
                  <a:cxn ang="0">
                    <a:pos x="42" y="38"/>
                  </a:cxn>
                  <a:cxn ang="0">
                    <a:pos x="19" y="22"/>
                  </a:cxn>
                  <a:cxn ang="0">
                    <a:pos x="69" y="43"/>
                  </a:cxn>
                  <a:cxn ang="0">
                    <a:pos x="59" y="45"/>
                  </a:cxn>
                  <a:cxn ang="0">
                    <a:pos x="88" y="66"/>
                  </a:cxn>
                  <a:cxn ang="0">
                    <a:pos x="93" y="64"/>
                  </a:cxn>
                  <a:cxn ang="0">
                    <a:pos x="96" y="62"/>
                  </a:cxn>
                  <a:cxn ang="0">
                    <a:pos x="69" y="43"/>
                  </a:cxn>
                  <a:cxn ang="0">
                    <a:pos x="29" y="16"/>
                  </a:cxn>
                  <a:cxn ang="0">
                    <a:pos x="22" y="18"/>
                  </a:cxn>
                  <a:cxn ang="0">
                    <a:pos x="21" y="19"/>
                  </a:cxn>
                  <a:cxn ang="0">
                    <a:pos x="48" y="37"/>
                  </a:cxn>
                  <a:cxn ang="0">
                    <a:pos x="51" y="37"/>
                  </a:cxn>
                  <a:cxn ang="0">
                    <a:pos x="56" y="36"/>
                  </a:cxn>
                  <a:cxn ang="0">
                    <a:pos x="57" y="35"/>
                  </a:cxn>
                  <a:cxn ang="0">
                    <a:pos x="57" y="35"/>
                  </a:cxn>
                  <a:cxn ang="0">
                    <a:pos x="29" y="16"/>
                  </a:cxn>
                  <a:cxn ang="0">
                    <a:pos x="93" y="48"/>
                  </a:cxn>
                  <a:cxn ang="0">
                    <a:pos x="73" y="43"/>
                  </a:cxn>
                  <a:cxn ang="0">
                    <a:pos x="98" y="60"/>
                  </a:cxn>
                  <a:cxn ang="0">
                    <a:pos x="93" y="48"/>
                  </a:cxn>
                </a:cxnLst>
                <a:rect l="0" t="0" r="r" b="b"/>
                <a:pathLst>
                  <a:path w="117" h="83">
                    <a:moveTo>
                      <a:pt x="101" y="41"/>
                    </a:moveTo>
                    <a:cubicBezTo>
                      <a:pt x="107" y="45"/>
                      <a:pt x="110" y="49"/>
                      <a:pt x="111" y="54"/>
                    </a:cubicBezTo>
                    <a:cubicBezTo>
                      <a:pt x="112" y="58"/>
                      <a:pt x="110" y="62"/>
                      <a:pt x="106" y="66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03" y="68"/>
                      <a:pt x="102" y="69"/>
                      <a:pt x="101" y="69"/>
                    </a:cubicBezTo>
                    <a:cubicBezTo>
                      <a:pt x="100" y="70"/>
                      <a:pt x="99" y="70"/>
                      <a:pt x="99" y="71"/>
                    </a:cubicBezTo>
                    <a:cubicBezTo>
                      <a:pt x="98" y="71"/>
                      <a:pt x="97" y="71"/>
                      <a:pt x="96" y="72"/>
                    </a:cubicBezTo>
                    <a:cubicBezTo>
                      <a:pt x="107" y="79"/>
                      <a:pt x="107" y="79"/>
                      <a:pt x="107" y="79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92" y="73"/>
                      <a:pt x="92" y="73"/>
                      <a:pt x="92" y="73"/>
                    </a:cubicBezTo>
                    <a:cubicBezTo>
                      <a:pt x="86" y="74"/>
                      <a:pt x="81" y="73"/>
                      <a:pt x="75" y="71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9" y="60"/>
                      <a:pt x="59" y="60"/>
                      <a:pt x="59" y="60"/>
                    </a:cubicBezTo>
                    <a:cubicBezTo>
                      <a:pt x="63" y="62"/>
                      <a:pt x="67" y="64"/>
                      <a:pt x="71" y="66"/>
                    </a:cubicBezTo>
                    <a:cubicBezTo>
                      <a:pt x="76" y="67"/>
                      <a:pt x="80" y="68"/>
                      <a:pt x="84" y="67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38" y="49"/>
                      <a:pt x="25" y="47"/>
                      <a:pt x="16" y="41"/>
                    </a:cubicBezTo>
                    <a:cubicBezTo>
                      <a:pt x="10" y="37"/>
                      <a:pt x="6" y="32"/>
                      <a:pt x="5" y="28"/>
                    </a:cubicBezTo>
                    <a:cubicBezTo>
                      <a:pt x="4" y="23"/>
                      <a:pt x="6" y="19"/>
                      <a:pt x="1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8" y="11"/>
                      <a:pt x="19" y="11"/>
                      <a:pt x="21" y="1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9" y="8"/>
                      <a:pt x="34" y="9"/>
                      <a:pt x="40" y="11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49" y="17"/>
                      <a:pt x="41" y="14"/>
                      <a:pt x="33" y="15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77" y="31"/>
                      <a:pt x="90" y="33"/>
                      <a:pt x="101" y="41"/>
                    </a:cubicBezTo>
                    <a:close/>
                    <a:moveTo>
                      <a:pt x="19" y="22"/>
                    </a:moveTo>
                    <a:cubicBezTo>
                      <a:pt x="17" y="26"/>
                      <a:pt x="18" y="30"/>
                      <a:pt x="24" y="34"/>
                    </a:cubicBezTo>
                    <a:cubicBezTo>
                      <a:pt x="29" y="37"/>
                      <a:pt x="35" y="39"/>
                      <a:pt x="42" y="38"/>
                    </a:cubicBezTo>
                    <a:lnTo>
                      <a:pt x="19" y="22"/>
                    </a:lnTo>
                    <a:close/>
                    <a:moveTo>
                      <a:pt x="69" y="43"/>
                    </a:moveTo>
                    <a:cubicBezTo>
                      <a:pt x="66" y="44"/>
                      <a:pt x="63" y="44"/>
                      <a:pt x="59" y="45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91" y="66"/>
                      <a:pt x="92" y="65"/>
                      <a:pt x="93" y="64"/>
                    </a:cubicBezTo>
                    <a:cubicBezTo>
                      <a:pt x="95" y="64"/>
                      <a:pt x="95" y="63"/>
                      <a:pt x="96" y="62"/>
                    </a:cubicBezTo>
                    <a:lnTo>
                      <a:pt x="69" y="43"/>
                    </a:lnTo>
                    <a:close/>
                    <a:moveTo>
                      <a:pt x="29" y="16"/>
                    </a:moveTo>
                    <a:cubicBezTo>
                      <a:pt x="27" y="16"/>
                      <a:pt x="24" y="17"/>
                      <a:pt x="22" y="18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9" y="37"/>
                      <a:pt x="50" y="37"/>
                      <a:pt x="51" y="37"/>
                    </a:cubicBezTo>
                    <a:cubicBezTo>
                      <a:pt x="53" y="36"/>
                      <a:pt x="54" y="36"/>
                      <a:pt x="56" y="36"/>
                    </a:cubicBezTo>
                    <a:cubicBezTo>
                      <a:pt x="57" y="36"/>
                      <a:pt x="57" y="36"/>
                      <a:pt x="57" y="35"/>
                    </a:cubicBezTo>
                    <a:cubicBezTo>
                      <a:pt x="57" y="35"/>
                      <a:pt x="57" y="35"/>
                      <a:pt x="57" y="35"/>
                    </a:cubicBezTo>
                    <a:lnTo>
                      <a:pt x="29" y="16"/>
                    </a:lnTo>
                    <a:close/>
                    <a:moveTo>
                      <a:pt x="93" y="48"/>
                    </a:moveTo>
                    <a:cubicBezTo>
                      <a:pt x="87" y="44"/>
                      <a:pt x="80" y="42"/>
                      <a:pt x="73" y="43"/>
                    </a:cubicBezTo>
                    <a:cubicBezTo>
                      <a:pt x="98" y="60"/>
                      <a:pt x="98" y="60"/>
                      <a:pt x="98" y="60"/>
                    </a:cubicBezTo>
                    <a:cubicBezTo>
                      <a:pt x="100" y="56"/>
                      <a:pt x="98" y="52"/>
                      <a:pt x="93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7" name="ïsľiḑé"/>
              <p:cNvSpPr/>
              <p:nvPr/>
            </p:nvSpPr>
            <p:spPr bwMode="auto">
              <a:xfrm>
                <a:off x="26627138" y="22069425"/>
                <a:ext cx="2384425" cy="1430337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4" y="93"/>
                  </a:cxn>
                  <a:cxn ang="0">
                    <a:pos x="120" y="111"/>
                  </a:cxn>
                  <a:cxn ang="0">
                    <a:pos x="220" y="32"/>
                  </a:cxn>
                  <a:cxn ang="0">
                    <a:pos x="204" y="0"/>
                  </a:cxn>
                  <a:cxn ang="0">
                    <a:pos x="0" y="55"/>
                  </a:cxn>
                </a:cxnLst>
                <a:rect l="0" t="0" r="r" b="b"/>
                <a:pathLst>
                  <a:path w="220" h="132">
                    <a:moveTo>
                      <a:pt x="0" y="55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27" y="132"/>
                      <a:pt x="120" y="111"/>
                    </a:cubicBezTo>
                    <a:cubicBezTo>
                      <a:pt x="208" y="92"/>
                      <a:pt x="220" y="32"/>
                      <a:pt x="220" y="32"/>
                    </a:cubicBezTo>
                    <a:cubicBezTo>
                      <a:pt x="204" y="0"/>
                      <a:pt x="204" y="0"/>
                      <a:pt x="204" y="0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8" name="í$1iḓè"/>
              <p:cNvSpPr/>
              <p:nvPr/>
            </p:nvSpPr>
            <p:spPr bwMode="auto">
              <a:xfrm>
                <a:off x="26465213" y="21863050"/>
                <a:ext cx="2557463" cy="1257300"/>
              </a:xfrm>
              <a:custGeom>
                <a:avLst/>
                <a:gdLst/>
                <a:ahLst/>
                <a:cxnLst>
                  <a:cxn ang="0">
                    <a:pos x="197" y="69"/>
                  </a:cxn>
                  <a:cxn ang="0">
                    <a:pos x="61" y="106"/>
                  </a:cxn>
                  <a:cxn ang="0">
                    <a:pos x="27" y="49"/>
                  </a:cxn>
                  <a:cxn ang="0">
                    <a:pos x="178" y="1"/>
                  </a:cxn>
                  <a:cxn ang="0">
                    <a:pos x="197" y="69"/>
                  </a:cxn>
                </a:cxnLst>
                <a:rect l="0" t="0" r="r" b="b"/>
                <a:pathLst>
                  <a:path w="236" h="116">
                    <a:moveTo>
                      <a:pt x="197" y="69"/>
                    </a:moveTo>
                    <a:cubicBezTo>
                      <a:pt x="161" y="100"/>
                      <a:pt x="102" y="116"/>
                      <a:pt x="61" y="106"/>
                    </a:cubicBezTo>
                    <a:cubicBezTo>
                      <a:pt x="17" y="98"/>
                      <a:pt x="0" y="74"/>
                      <a:pt x="27" y="49"/>
                    </a:cubicBezTo>
                    <a:cubicBezTo>
                      <a:pt x="55" y="23"/>
                      <a:pt x="125" y="0"/>
                      <a:pt x="178" y="1"/>
                    </a:cubicBezTo>
                    <a:cubicBezTo>
                      <a:pt x="229" y="4"/>
                      <a:pt x="236" y="36"/>
                      <a:pt x="197" y="69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79" name="íSlíďè"/>
              <p:cNvSpPr/>
              <p:nvPr/>
            </p:nvSpPr>
            <p:spPr bwMode="auto">
              <a:xfrm>
                <a:off x="27104975" y="22112288"/>
                <a:ext cx="334963" cy="163512"/>
              </a:xfrm>
              <a:custGeom>
                <a:avLst/>
                <a:gdLst/>
                <a:ahLst/>
                <a:cxnLst>
                  <a:cxn ang="0">
                    <a:pos x="19" y="15"/>
                  </a:cxn>
                  <a:cxn ang="0">
                    <a:pos x="31" y="10"/>
                  </a:cxn>
                  <a:cxn ang="0">
                    <a:pos x="11" y="0"/>
                  </a:cxn>
                  <a:cxn ang="0">
                    <a:pos x="0" y="6"/>
                  </a:cxn>
                  <a:cxn ang="0">
                    <a:pos x="19" y="15"/>
                  </a:cxn>
                </a:cxnLst>
                <a:rect l="0" t="0" r="r" b="b"/>
                <a:pathLst>
                  <a:path w="31" h="15">
                    <a:moveTo>
                      <a:pt x="19" y="15"/>
                    </a:moveTo>
                    <a:cubicBezTo>
                      <a:pt x="31" y="10"/>
                      <a:pt x="31" y="10"/>
                      <a:pt x="31" y="1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2"/>
                      <a:pt x="3" y="4"/>
                      <a:pt x="0" y="6"/>
                    </a:cubicBez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0" name="iśḷiḍê"/>
              <p:cNvSpPr/>
              <p:nvPr/>
            </p:nvSpPr>
            <p:spPr bwMode="auto">
              <a:xfrm>
                <a:off x="26638250" y="22459950"/>
                <a:ext cx="401638" cy="85725"/>
              </a:xfrm>
              <a:custGeom>
                <a:avLst/>
                <a:gdLst/>
                <a:ahLst/>
                <a:cxnLst>
                  <a:cxn ang="0">
                    <a:pos x="34" y="6"/>
                  </a:cxn>
                  <a:cxn ang="0">
                    <a:pos x="37" y="0"/>
                  </a:cxn>
                  <a:cxn ang="0">
                    <a:pos x="3" y="3"/>
                  </a:cxn>
                  <a:cxn ang="0">
                    <a:pos x="0" y="8"/>
                  </a:cxn>
                  <a:cxn ang="0">
                    <a:pos x="34" y="6"/>
                  </a:cxn>
                </a:cxnLst>
                <a:rect l="0" t="0" r="r" b="b"/>
                <a:pathLst>
                  <a:path w="37" h="8">
                    <a:moveTo>
                      <a:pt x="34" y="6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1" y="6"/>
                      <a:pt x="0" y="8"/>
                    </a:cubicBez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1" name="ïṥļíďé"/>
              <p:cNvSpPr/>
              <p:nvPr/>
            </p:nvSpPr>
            <p:spPr bwMode="auto">
              <a:xfrm>
                <a:off x="26789063" y="22296438"/>
                <a:ext cx="401638" cy="98425"/>
              </a:xfrm>
              <a:custGeom>
                <a:avLst/>
                <a:gdLst/>
                <a:ahLst/>
                <a:cxnLst>
                  <a:cxn ang="0">
                    <a:pos x="30" y="9"/>
                  </a:cxn>
                  <a:cxn ang="0">
                    <a:pos x="37" y="4"/>
                  </a:cxn>
                  <a:cxn ang="0">
                    <a:pos x="8" y="0"/>
                  </a:cxn>
                  <a:cxn ang="0">
                    <a:pos x="0" y="6"/>
                  </a:cxn>
                  <a:cxn ang="0">
                    <a:pos x="30" y="9"/>
                  </a:cxn>
                </a:cxnLst>
                <a:rect l="0" t="0" r="r" b="b"/>
                <a:pathLst>
                  <a:path w="37" h="9">
                    <a:moveTo>
                      <a:pt x="30" y="9"/>
                    </a:moveTo>
                    <a:cubicBezTo>
                      <a:pt x="37" y="4"/>
                      <a:pt x="37" y="4"/>
                      <a:pt x="37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2"/>
                      <a:pt x="3" y="4"/>
                      <a:pt x="0" y="6"/>
                    </a:cubicBez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2" name="îṩḻîḍè"/>
              <p:cNvSpPr/>
              <p:nvPr/>
            </p:nvSpPr>
            <p:spPr bwMode="auto">
              <a:xfrm>
                <a:off x="26627138" y="22590125"/>
                <a:ext cx="379413" cy="141287"/>
              </a:xfrm>
              <a:custGeom>
                <a:avLst/>
                <a:gdLst/>
                <a:ahLst/>
                <a:cxnLst>
                  <a:cxn ang="0">
                    <a:pos x="35" y="5"/>
                  </a:cxn>
                  <a:cxn ang="0">
                    <a:pos x="33" y="0"/>
                  </a:cxn>
                  <a:cxn ang="0">
                    <a:pos x="0" y="7"/>
                  </a:cxn>
                  <a:cxn ang="0">
                    <a:pos x="1" y="13"/>
                  </a:cxn>
                  <a:cxn ang="0">
                    <a:pos x="35" y="5"/>
                  </a:cxn>
                </a:cxnLst>
                <a:rect l="0" t="0" r="r" b="b"/>
                <a:pathLst>
                  <a:path w="35" h="13">
                    <a:moveTo>
                      <a:pt x="35" y="5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1" y="11"/>
                      <a:pt x="1" y="13"/>
                    </a:cubicBezTo>
                    <a:lnTo>
                      <a:pt x="35" y="5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3" name="îsḻiďe"/>
              <p:cNvSpPr/>
              <p:nvPr/>
            </p:nvSpPr>
            <p:spPr bwMode="auto">
              <a:xfrm>
                <a:off x="26952575" y="22774275"/>
                <a:ext cx="325438" cy="21590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8" y="20"/>
                  </a:cxn>
                  <a:cxn ang="0">
                    <a:pos x="30" y="2"/>
                  </a:cxn>
                  <a:cxn ang="0">
                    <a:pos x="21" y="0"/>
                  </a:cxn>
                  <a:cxn ang="0">
                    <a:pos x="0" y="18"/>
                  </a:cxn>
                </a:cxnLst>
                <a:rect l="0" t="0" r="r" b="b"/>
                <a:pathLst>
                  <a:path w="30" h="20">
                    <a:moveTo>
                      <a:pt x="0" y="18"/>
                    </a:moveTo>
                    <a:cubicBezTo>
                      <a:pt x="2" y="19"/>
                      <a:pt x="5" y="20"/>
                      <a:pt x="8" y="20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21" y="0"/>
                      <a:pt x="21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4" name="îşľíḍé"/>
              <p:cNvSpPr/>
              <p:nvPr/>
            </p:nvSpPr>
            <p:spPr bwMode="auto">
              <a:xfrm>
                <a:off x="27527250" y="21972588"/>
                <a:ext cx="195263" cy="21590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18" y="16"/>
                  </a:cxn>
                  <a:cxn ang="0">
                    <a:pos x="14" y="0"/>
                  </a:cxn>
                  <a:cxn ang="0">
                    <a:pos x="0" y="4"/>
                  </a:cxn>
                  <a:cxn ang="0">
                    <a:pos x="4" y="20"/>
                  </a:cxn>
                </a:cxnLst>
                <a:rect l="0" t="0" r="r" b="b"/>
                <a:pathLst>
                  <a:path w="18" h="20">
                    <a:moveTo>
                      <a:pt x="4" y="20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1"/>
                      <a:pt x="4" y="2"/>
                      <a:pt x="0" y="4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5" name="îSlïḋe"/>
              <p:cNvSpPr/>
              <p:nvPr/>
            </p:nvSpPr>
            <p:spPr bwMode="auto">
              <a:xfrm>
                <a:off x="26725563" y="22698075"/>
                <a:ext cx="379413" cy="184150"/>
              </a:xfrm>
              <a:custGeom>
                <a:avLst/>
                <a:gdLst/>
                <a:ahLst/>
                <a:cxnLst>
                  <a:cxn ang="0">
                    <a:pos x="5" y="17"/>
                  </a:cxn>
                  <a:cxn ang="0">
                    <a:pos x="35" y="4"/>
                  </a:cxn>
                  <a:cxn ang="0">
                    <a:pos x="29" y="0"/>
                  </a:cxn>
                  <a:cxn ang="0">
                    <a:pos x="0" y="13"/>
                  </a:cxn>
                  <a:cxn ang="0">
                    <a:pos x="5" y="17"/>
                  </a:cxn>
                </a:cxnLst>
                <a:rect l="0" t="0" r="r" b="b"/>
                <a:pathLst>
                  <a:path w="35" h="17">
                    <a:moveTo>
                      <a:pt x="5" y="17"/>
                    </a:moveTo>
                    <a:cubicBezTo>
                      <a:pt x="35" y="4"/>
                      <a:pt x="35" y="4"/>
                      <a:pt x="35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4"/>
                      <a:pt x="3" y="16"/>
                      <a:pt x="5" y="17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6" name="ïŝḷíḋê"/>
              <p:cNvSpPr/>
              <p:nvPr/>
            </p:nvSpPr>
            <p:spPr bwMode="auto">
              <a:xfrm>
                <a:off x="27819350" y="21896388"/>
                <a:ext cx="271463" cy="238125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3" y="21"/>
                  </a:cxn>
                  <a:cxn ang="0">
                    <a:pos x="25" y="0"/>
                  </a:cxn>
                  <a:cxn ang="0">
                    <a:pos x="11" y="2"/>
                  </a:cxn>
                  <a:cxn ang="0">
                    <a:pos x="0" y="22"/>
                  </a:cxn>
                </a:cxnLst>
                <a:rect l="0" t="0" r="r" b="b"/>
                <a:pathLst>
                  <a:path w="25" h="22">
                    <a:moveTo>
                      <a:pt x="0" y="22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1" y="0"/>
                      <a:pt x="16" y="1"/>
                      <a:pt x="11" y="2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7" name="ïšlîḍe"/>
              <p:cNvSpPr/>
              <p:nvPr/>
            </p:nvSpPr>
            <p:spPr bwMode="auto">
              <a:xfrm>
                <a:off x="28122563" y="22545675"/>
                <a:ext cx="466725" cy="15240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6"/>
                  </a:cxn>
                  <a:cxn ang="0">
                    <a:pos x="34" y="14"/>
                  </a:cxn>
                  <a:cxn ang="0">
                    <a:pos x="43" y="7"/>
                  </a:cxn>
                  <a:cxn ang="0">
                    <a:pos x="8" y="0"/>
                  </a:cxn>
                </a:cxnLst>
                <a:rect l="0" t="0" r="r" b="b"/>
                <a:pathLst>
                  <a:path w="43" h="14">
                    <a:moveTo>
                      <a:pt x="8" y="0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7" y="12"/>
                      <a:pt x="40" y="9"/>
                      <a:pt x="43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8" name="íŝļïḑê"/>
              <p:cNvSpPr/>
              <p:nvPr/>
            </p:nvSpPr>
            <p:spPr bwMode="auto">
              <a:xfrm>
                <a:off x="27635200" y="22774275"/>
                <a:ext cx="161925" cy="24923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3"/>
                  </a:cxn>
                  <a:cxn ang="0">
                    <a:pos x="3" y="23"/>
                  </a:cxn>
                  <a:cxn ang="0">
                    <a:pos x="15" y="21"/>
                  </a:cxn>
                  <a:cxn ang="0">
                    <a:pos x="12" y="0"/>
                  </a:cxn>
                </a:cxnLst>
                <a:rect l="0" t="0" r="r" b="b"/>
                <a:pathLst>
                  <a:path w="15" h="23">
                    <a:moveTo>
                      <a:pt x="12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7" y="23"/>
                      <a:pt x="11" y="22"/>
                      <a:pt x="15" y="21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89" name="íSľîḑé"/>
              <p:cNvSpPr/>
              <p:nvPr/>
            </p:nvSpPr>
            <p:spPr bwMode="auto">
              <a:xfrm>
                <a:off x="28025725" y="21874163"/>
                <a:ext cx="400050" cy="260350"/>
              </a:xfrm>
              <a:custGeom>
                <a:avLst/>
                <a:gdLst/>
                <a:ahLst/>
                <a:cxnLst>
                  <a:cxn ang="0">
                    <a:pos x="37" y="1"/>
                  </a:cxn>
                  <a:cxn ang="0">
                    <a:pos x="34" y="0"/>
                  </a:cxn>
                  <a:cxn ang="0">
                    <a:pos x="26" y="0"/>
                  </a:cxn>
                  <a:cxn ang="0">
                    <a:pos x="0" y="23"/>
                  </a:cxn>
                  <a:cxn ang="0">
                    <a:pos x="11" y="24"/>
                  </a:cxn>
                  <a:cxn ang="0">
                    <a:pos x="37" y="1"/>
                  </a:cxn>
                </a:cxnLst>
                <a:rect l="0" t="0" r="r" b="b"/>
                <a:pathLst>
                  <a:path w="37" h="24">
                    <a:moveTo>
                      <a:pt x="37" y="1"/>
                    </a:moveTo>
                    <a:cubicBezTo>
                      <a:pt x="36" y="1"/>
                      <a:pt x="35" y="0"/>
                      <a:pt x="34" y="0"/>
                    </a:cubicBezTo>
                    <a:cubicBezTo>
                      <a:pt x="31" y="0"/>
                      <a:pt x="28" y="0"/>
                      <a:pt x="26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1" y="24"/>
                      <a:pt x="11" y="24"/>
                      <a:pt x="11" y="24"/>
                    </a:cubicBez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0" name="îṩ1ïḓê"/>
              <p:cNvSpPr/>
              <p:nvPr/>
            </p:nvSpPr>
            <p:spPr bwMode="auto">
              <a:xfrm>
                <a:off x="27278013" y="22817138"/>
                <a:ext cx="227013" cy="22860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0" y="0"/>
                  </a:cxn>
                  <a:cxn ang="0">
                    <a:pos x="0" y="20"/>
                  </a:cxn>
                  <a:cxn ang="0">
                    <a:pos x="10" y="21"/>
                  </a:cxn>
                  <a:cxn ang="0">
                    <a:pos x="21" y="0"/>
                  </a:cxn>
                </a:cxnLst>
                <a:rect l="0" t="0" r="r" b="b"/>
                <a:pathLst>
                  <a:path w="21" h="21">
                    <a:moveTo>
                      <a:pt x="2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3" y="21"/>
                      <a:pt x="7" y="21"/>
                      <a:pt x="10" y="21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1" name="íṧlîḑê"/>
              <p:cNvSpPr/>
              <p:nvPr/>
            </p:nvSpPr>
            <p:spPr bwMode="auto">
              <a:xfrm>
                <a:off x="27895550" y="22675850"/>
                <a:ext cx="325438" cy="2397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5"/>
                  </a:cxn>
                  <a:cxn ang="0">
                    <a:pos x="19" y="22"/>
                  </a:cxn>
                  <a:cxn ang="0">
                    <a:pos x="30" y="17"/>
                  </a:cxn>
                  <a:cxn ang="0">
                    <a:pos x="10" y="0"/>
                  </a:cxn>
                </a:cxnLst>
                <a:rect l="0" t="0" r="r" b="b"/>
                <a:pathLst>
                  <a:path w="30" h="22">
                    <a:moveTo>
                      <a:pt x="1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2" y="20"/>
                      <a:pt x="26" y="19"/>
                      <a:pt x="30" y="17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2" name="îśḷide"/>
              <p:cNvSpPr/>
              <p:nvPr/>
            </p:nvSpPr>
            <p:spPr bwMode="auto">
              <a:xfrm>
                <a:off x="28232100" y="21928138"/>
                <a:ext cx="519113" cy="2714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7" y="25"/>
                  </a:cxn>
                  <a:cxn ang="0">
                    <a:pos x="48" y="4"/>
                  </a:cxn>
                  <a:cxn ang="0">
                    <a:pos x="41" y="0"/>
                  </a:cxn>
                  <a:cxn ang="0">
                    <a:pos x="0" y="22"/>
                  </a:cxn>
                </a:cxnLst>
                <a:rect l="0" t="0" r="r" b="b"/>
                <a:pathLst>
                  <a:path w="48" h="25">
                    <a:moveTo>
                      <a:pt x="0" y="22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6" y="2"/>
                      <a:pt x="44" y="1"/>
                      <a:pt x="41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3" name="ïSļiďé"/>
              <p:cNvSpPr/>
              <p:nvPr/>
            </p:nvSpPr>
            <p:spPr bwMode="auto">
              <a:xfrm>
                <a:off x="28340050" y="22091650"/>
                <a:ext cx="530225" cy="227012"/>
              </a:xfrm>
              <a:custGeom>
                <a:avLst/>
                <a:gdLst/>
                <a:ahLst/>
                <a:cxnLst>
                  <a:cxn ang="0">
                    <a:pos x="1" y="21"/>
                  </a:cxn>
                  <a:cxn ang="0">
                    <a:pos x="49" y="6"/>
                  </a:cxn>
                  <a:cxn ang="0">
                    <a:pos x="48" y="0"/>
                  </a:cxn>
                  <a:cxn ang="0">
                    <a:pos x="0" y="15"/>
                  </a:cxn>
                  <a:cxn ang="0">
                    <a:pos x="1" y="21"/>
                  </a:cxn>
                </a:cxnLst>
                <a:rect l="0" t="0" r="r" b="b"/>
                <a:pathLst>
                  <a:path w="49" h="21">
                    <a:moveTo>
                      <a:pt x="1" y="21"/>
                    </a:moveTo>
                    <a:cubicBezTo>
                      <a:pt x="49" y="6"/>
                      <a:pt x="49" y="6"/>
                      <a:pt x="49" y="6"/>
                    </a:cubicBezTo>
                    <a:cubicBezTo>
                      <a:pt x="49" y="4"/>
                      <a:pt x="49" y="2"/>
                      <a:pt x="48" y="0"/>
                    </a:cubicBezTo>
                    <a:cubicBezTo>
                      <a:pt x="0" y="15"/>
                      <a:pt x="0" y="15"/>
                      <a:pt x="0" y="15"/>
                    </a:cubicBezTo>
                    <a:lnTo>
                      <a:pt x="1" y="21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4" name="išľíḑe"/>
              <p:cNvSpPr/>
              <p:nvPr/>
            </p:nvSpPr>
            <p:spPr bwMode="auto">
              <a:xfrm>
                <a:off x="28286075" y="22340888"/>
                <a:ext cx="541338" cy="130175"/>
              </a:xfrm>
              <a:custGeom>
                <a:avLst/>
                <a:gdLst/>
                <a:ahLst/>
                <a:cxnLst>
                  <a:cxn ang="0">
                    <a:pos x="45" y="8"/>
                  </a:cxn>
                  <a:cxn ang="0">
                    <a:pos x="50" y="0"/>
                  </a:cxn>
                  <a:cxn ang="0">
                    <a:pos x="4" y="5"/>
                  </a:cxn>
                  <a:cxn ang="0">
                    <a:pos x="0" y="12"/>
                  </a:cxn>
                  <a:cxn ang="0">
                    <a:pos x="45" y="8"/>
                  </a:cxn>
                </a:cxnLst>
                <a:rect l="0" t="0" r="r" b="b"/>
                <a:pathLst>
                  <a:path w="50" h="12">
                    <a:moveTo>
                      <a:pt x="45" y="8"/>
                    </a:moveTo>
                    <a:cubicBezTo>
                      <a:pt x="47" y="5"/>
                      <a:pt x="49" y="3"/>
                      <a:pt x="50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0" y="12"/>
                      <a:pt x="0" y="12"/>
                      <a:pt x="0" y="12"/>
                    </a:cubicBezTo>
                    <a:lnTo>
                      <a:pt x="45" y="8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5" name="ïś1iďê"/>
              <p:cNvSpPr/>
              <p:nvPr/>
            </p:nvSpPr>
            <p:spPr bwMode="auto">
              <a:xfrm>
                <a:off x="26768425" y="22004338"/>
                <a:ext cx="1939925" cy="954087"/>
              </a:xfrm>
              <a:custGeom>
                <a:avLst/>
                <a:gdLst/>
                <a:ahLst/>
                <a:cxnLst>
                  <a:cxn ang="0">
                    <a:pos x="150" y="52"/>
                  </a:cxn>
                  <a:cxn ang="0">
                    <a:pos x="45" y="82"/>
                  </a:cxn>
                  <a:cxn ang="0">
                    <a:pos x="21" y="37"/>
                  </a:cxn>
                  <a:cxn ang="0">
                    <a:pos x="134" y="2"/>
                  </a:cxn>
                  <a:cxn ang="0">
                    <a:pos x="150" y="52"/>
                  </a:cxn>
                </a:cxnLst>
                <a:rect l="0" t="0" r="r" b="b"/>
                <a:pathLst>
                  <a:path w="179" h="88">
                    <a:moveTo>
                      <a:pt x="150" y="52"/>
                    </a:moveTo>
                    <a:cubicBezTo>
                      <a:pt x="124" y="76"/>
                      <a:pt x="78" y="88"/>
                      <a:pt x="45" y="82"/>
                    </a:cubicBezTo>
                    <a:cubicBezTo>
                      <a:pt x="12" y="76"/>
                      <a:pt x="0" y="57"/>
                      <a:pt x="21" y="37"/>
                    </a:cubicBezTo>
                    <a:cubicBezTo>
                      <a:pt x="43" y="17"/>
                      <a:pt x="95" y="0"/>
                      <a:pt x="134" y="2"/>
                    </a:cubicBezTo>
                    <a:cubicBezTo>
                      <a:pt x="172" y="5"/>
                      <a:pt x="179" y="28"/>
                      <a:pt x="150" y="52"/>
                    </a:cubicBezTo>
                    <a:close/>
                  </a:path>
                </a:pathLst>
              </a:custGeom>
              <a:solidFill>
                <a:srgbClr val="F9C11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6" name="ïs1íḋé"/>
              <p:cNvSpPr/>
              <p:nvPr/>
            </p:nvSpPr>
            <p:spPr bwMode="auto">
              <a:xfrm>
                <a:off x="27082750" y="22112288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3" y="69"/>
                  </a:cxn>
                  <a:cxn ang="0">
                    <a:pos x="30" y="62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7"/>
                  </a:cxn>
                  <a:cxn ang="0">
                    <a:pos x="20" y="60"/>
                  </a:cxn>
                  <a:cxn ang="0">
                    <a:pos x="16" y="53"/>
                  </a:cxn>
                  <a:cxn ang="0">
                    <a:pos x="10" y="59"/>
                  </a:cxn>
                  <a:cxn ang="0">
                    <a:pos x="0" y="57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3" y="49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9"/>
                  </a:cxn>
                  <a:cxn ang="0">
                    <a:pos x="96" y="15"/>
                  </a:cxn>
                  <a:cxn ang="0">
                    <a:pos x="103" y="9"/>
                  </a:cxn>
                  <a:cxn ang="0">
                    <a:pos x="113" y="10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2"/>
                  </a:cxn>
                  <a:cxn ang="0">
                    <a:pos x="55" y="20"/>
                  </a:cxn>
                  <a:cxn ang="0">
                    <a:pos x="55" y="28"/>
                  </a:cxn>
                  <a:cxn ang="0">
                    <a:pos x="72" y="12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7"/>
                  </a:cxn>
                  <a:cxn ang="0">
                    <a:pos x="36" y="58"/>
                  </a:cxn>
                  <a:cxn ang="0">
                    <a:pos x="55" y="40"/>
                  </a:cxn>
                  <a:cxn ang="0">
                    <a:pos x="85" y="13"/>
                  </a:cxn>
                  <a:cxn ang="0">
                    <a:pos x="78" y="12"/>
                  </a:cxn>
                  <a:cxn ang="0">
                    <a:pos x="77" y="12"/>
                  </a:cxn>
                  <a:cxn ang="0">
                    <a:pos x="57" y="30"/>
                  </a:cxn>
                  <a:cxn ang="0">
                    <a:pos x="60" y="31"/>
                  </a:cxn>
                  <a:cxn ang="0">
                    <a:pos x="63" y="32"/>
                  </a:cxn>
                  <a:cxn ang="0">
                    <a:pos x="63" y="32"/>
                  </a:cxn>
                  <a:cxn ang="0">
                    <a:pos x="63" y="33"/>
                  </a:cxn>
                  <a:cxn ang="0">
                    <a:pos x="85" y="13"/>
                  </a:cxn>
                  <a:cxn ang="0">
                    <a:pos x="56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6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9" y="59"/>
                      <a:pt x="52" y="61"/>
                    </a:cubicBezTo>
                    <a:cubicBezTo>
                      <a:pt x="46" y="63"/>
                      <a:pt x="40" y="63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62"/>
                      <a:pt x="29" y="62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4" y="61"/>
                      <a:pt x="23" y="61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5" y="45"/>
                      <a:pt x="23" y="47"/>
                      <a:pt x="23" y="49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5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7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6" y="10"/>
                      <a:pt x="97" y="12"/>
                      <a:pt x="96" y="15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1"/>
                      <a:pt x="91" y="17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2"/>
                    </a:moveTo>
                    <a:cubicBezTo>
                      <a:pt x="65" y="14"/>
                      <a:pt x="59" y="16"/>
                      <a:pt x="55" y="20"/>
                    </a:cubicBezTo>
                    <a:cubicBezTo>
                      <a:pt x="51" y="23"/>
                      <a:pt x="51" y="26"/>
                      <a:pt x="55" y="28"/>
                    </a:cubicBezTo>
                    <a:lnTo>
                      <a:pt x="72" y="12"/>
                    </a:lnTo>
                    <a:close/>
                    <a:moveTo>
                      <a:pt x="55" y="40"/>
                    </a:moveTo>
                    <a:cubicBezTo>
                      <a:pt x="54" y="39"/>
                      <a:pt x="52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33" y="58"/>
                      <a:pt x="35" y="58"/>
                      <a:pt x="36" y="58"/>
                    </a:cubicBezTo>
                    <a:lnTo>
                      <a:pt x="55" y="40"/>
                    </a:lnTo>
                    <a:close/>
                    <a:moveTo>
                      <a:pt x="85" y="13"/>
                    </a:moveTo>
                    <a:cubicBezTo>
                      <a:pt x="83" y="13"/>
                      <a:pt x="81" y="12"/>
                      <a:pt x="78" y="12"/>
                    </a:cubicBezTo>
                    <a:cubicBezTo>
                      <a:pt x="78" y="12"/>
                      <a:pt x="77" y="12"/>
                      <a:pt x="77" y="12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0"/>
                      <a:pt x="60" y="31"/>
                    </a:cubicBezTo>
                    <a:cubicBezTo>
                      <a:pt x="60" y="31"/>
                      <a:pt x="61" y="32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3" y="33"/>
                    </a:cubicBezTo>
                    <a:lnTo>
                      <a:pt x="85" y="13"/>
                    </a:lnTo>
                    <a:close/>
                    <a:moveTo>
                      <a:pt x="56" y="51"/>
                    </a:moveTo>
                    <a:cubicBezTo>
                      <a:pt x="60" y="47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6" y="51"/>
                    </a:cubicBez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7" name="ïŝ1îdè"/>
              <p:cNvSpPr/>
              <p:nvPr/>
            </p:nvSpPr>
            <p:spPr bwMode="auto">
              <a:xfrm>
                <a:off x="27104975" y="22091650"/>
                <a:ext cx="1223963" cy="758825"/>
              </a:xfrm>
              <a:custGeom>
                <a:avLst/>
                <a:gdLst/>
                <a:ahLst/>
                <a:cxnLst>
                  <a:cxn ang="0">
                    <a:pos x="68" y="52"/>
                  </a:cxn>
                  <a:cxn ang="0">
                    <a:pos x="52" y="61"/>
                  </a:cxn>
                  <a:cxn ang="0">
                    <a:pos x="33" y="63"/>
                  </a:cxn>
                  <a:cxn ang="0">
                    <a:pos x="26" y="70"/>
                  </a:cxn>
                  <a:cxn ang="0">
                    <a:pos x="22" y="70"/>
                  </a:cxn>
                  <a:cxn ang="0">
                    <a:pos x="30" y="63"/>
                  </a:cxn>
                  <a:cxn ang="0">
                    <a:pos x="27" y="62"/>
                  </a:cxn>
                  <a:cxn ang="0">
                    <a:pos x="24" y="62"/>
                  </a:cxn>
                  <a:cxn ang="0">
                    <a:pos x="22" y="61"/>
                  </a:cxn>
                  <a:cxn ang="0">
                    <a:pos x="15" y="68"/>
                  </a:cxn>
                  <a:cxn ang="0">
                    <a:pos x="11" y="68"/>
                  </a:cxn>
                  <a:cxn ang="0">
                    <a:pos x="19" y="60"/>
                  </a:cxn>
                  <a:cxn ang="0">
                    <a:pos x="16" y="53"/>
                  </a:cxn>
                  <a:cxn ang="0">
                    <a:pos x="9" y="59"/>
                  </a:cxn>
                  <a:cxn ang="0">
                    <a:pos x="0" y="58"/>
                  </a:cxn>
                  <a:cxn ang="0">
                    <a:pos x="17" y="42"/>
                  </a:cxn>
                  <a:cxn ang="0">
                    <a:pos x="27" y="43"/>
                  </a:cxn>
                  <a:cxn ang="0">
                    <a:pos x="22" y="50"/>
                  </a:cxn>
                  <a:cxn ang="0">
                    <a:pos x="25" y="55"/>
                  </a:cxn>
                  <a:cxn ang="0">
                    <a:pos x="46" y="36"/>
                  </a:cxn>
                  <a:cxn ang="0">
                    <a:pos x="41" y="20"/>
                  </a:cxn>
                  <a:cxn ang="0">
                    <a:pos x="57" y="11"/>
                  </a:cxn>
                  <a:cxn ang="0">
                    <a:pos x="78" y="7"/>
                  </a:cxn>
                  <a:cxn ang="0">
                    <a:pos x="86" y="0"/>
                  </a:cxn>
                  <a:cxn ang="0">
                    <a:pos x="90" y="0"/>
                  </a:cxn>
                  <a:cxn ang="0">
                    <a:pos x="82" y="7"/>
                  </a:cxn>
                  <a:cxn ang="0">
                    <a:pos x="86" y="7"/>
                  </a:cxn>
                  <a:cxn ang="0">
                    <a:pos x="91" y="8"/>
                  </a:cxn>
                  <a:cxn ang="0">
                    <a:pos x="99" y="1"/>
                  </a:cxn>
                  <a:cxn ang="0">
                    <a:pos x="103" y="1"/>
                  </a:cxn>
                  <a:cxn ang="0">
                    <a:pos x="93" y="10"/>
                  </a:cxn>
                  <a:cxn ang="0">
                    <a:pos x="96" y="16"/>
                  </a:cxn>
                  <a:cxn ang="0">
                    <a:pos x="103" y="10"/>
                  </a:cxn>
                  <a:cxn ang="0">
                    <a:pos x="113" y="11"/>
                  </a:cxn>
                  <a:cxn ang="0">
                    <a:pos x="93" y="28"/>
                  </a:cxn>
                  <a:cxn ang="0">
                    <a:pos x="83" y="27"/>
                  </a:cxn>
                  <a:cxn ang="0">
                    <a:pos x="87" y="15"/>
                  </a:cxn>
                  <a:cxn ang="0">
                    <a:pos x="66" y="34"/>
                  </a:cxn>
                  <a:cxn ang="0">
                    <a:pos x="68" y="52"/>
                  </a:cxn>
                  <a:cxn ang="0">
                    <a:pos x="72" y="13"/>
                  </a:cxn>
                  <a:cxn ang="0">
                    <a:pos x="54" y="20"/>
                  </a:cxn>
                  <a:cxn ang="0">
                    <a:pos x="54" y="28"/>
                  </a:cxn>
                  <a:cxn ang="0">
                    <a:pos x="72" y="13"/>
                  </a:cxn>
                  <a:cxn ang="0">
                    <a:pos x="55" y="40"/>
                  </a:cxn>
                  <a:cxn ang="0">
                    <a:pos x="49" y="37"/>
                  </a:cxn>
                  <a:cxn ang="0">
                    <a:pos x="28" y="56"/>
                  </a:cxn>
                  <a:cxn ang="0">
                    <a:pos x="32" y="58"/>
                  </a:cxn>
                  <a:cxn ang="0">
                    <a:pos x="35" y="58"/>
                  </a:cxn>
                  <a:cxn ang="0">
                    <a:pos x="55" y="40"/>
                  </a:cxn>
                  <a:cxn ang="0">
                    <a:pos x="85" y="14"/>
                  </a:cxn>
                  <a:cxn ang="0">
                    <a:pos x="78" y="13"/>
                  </a:cxn>
                  <a:cxn ang="0">
                    <a:pos x="77" y="13"/>
                  </a:cxn>
                  <a:cxn ang="0">
                    <a:pos x="57" y="30"/>
                  </a:cxn>
                  <a:cxn ang="0">
                    <a:pos x="59" y="31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63" y="33"/>
                  </a:cxn>
                  <a:cxn ang="0">
                    <a:pos x="85" y="14"/>
                  </a:cxn>
                  <a:cxn ang="0">
                    <a:pos x="55" y="51"/>
                  </a:cxn>
                  <a:cxn ang="0">
                    <a:pos x="57" y="42"/>
                  </a:cxn>
                  <a:cxn ang="0">
                    <a:pos x="39" y="58"/>
                  </a:cxn>
                  <a:cxn ang="0">
                    <a:pos x="55" y="51"/>
                  </a:cxn>
                </a:cxnLst>
                <a:rect l="0" t="0" r="r" b="b"/>
                <a:pathLst>
                  <a:path w="113" h="70">
                    <a:moveTo>
                      <a:pt x="68" y="52"/>
                    </a:moveTo>
                    <a:cubicBezTo>
                      <a:pt x="64" y="56"/>
                      <a:pt x="58" y="59"/>
                      <a:pt x="52" y="61"/>
                    </a:cubicBezTo>
                    <a:cubicBezTo>
                      <a:pt x="46" y="63"/>
                      <a:pt x="39" y="64"/>
                      <a:pt x="33" y="63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29" y="63"/>
                      <a:pt x="28" y="63"/>
                      <a:pt x="27" y="62"/>
                    </a:cubicBezTo>
                    <a:cubicBezTo>
                      <a:pt x="26" y="62"/>
                      <a:pt x="25" y="62"/>
                      <a:pt x="24" y="62"/>
                    </a:cubicBezTo>
                    <a:cubicBezTo>
                      <a:pt x="23" y="62"/>
                      <a:pt x="23" y="62"/>
                      <a:pt x="22" y="61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16" y="58"/>
                      <a:pt x="15" y="56"/>
                      <a:pt x="16" y="53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27" y="43"/>
                      <a:pt x="27" y="43"/>
                      <a:pt x="27" y="43"/>
                    </a:cubicBezTo>
                    <a:cubicBezTo>
                      <a:pt x="24" y="46"/>
                      <a:pt x="23" y="48"/>
                      <a:pt x="22" y="50"/>
                    </a:cubicBezTo>
                    <a:cubicBezTo>
                      <a:pt x="22" y="52"/>
                      <a:pt x="23" y="54"/>
                      <a:pt x="25" y="55"/>
                    </a:cubicBezTo>
                    <a:cubicBezTo>
                      <a:pt x="46" y="36"/>
                      <a:pt x="46" y="36"/>
                      <a:pt x="46" y="36"/>
                    </a:cubicBezTo>
                    <a:cubicBezTo>
                      <a:pt x="37" y="31"/>
                      <a:pt x="35" y="26"/>
                      <a:pt x="41" y="20"/>
                    </a:cubicBezTo>
                    <a:cubicBezTo>
                      <a:pt x="45" y="16"/>
                      <a:pt x="51" y="13"/>
                      <a:pt x="57" y="11"/>
                    </a:cubicBezTo>
                    <a:cubicBezTo>
                      <a:pt x="64" y="8"/>
                      <a:pt x="71" y="7"/>
                      <a:pt x="78" y="7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83" y="7"/>
                      <a:pt x="84" y="7"/>
                      <a:pt x="86" y="7"/>
                    </a:cubicBezTo>
                    <a:cubicBezTo>
                      <a:pt x="88" y="8"/>
                      <a:pt x="89" y="8"/>
                      <a:pt x="91" y="8"/>
                    </a:cubicBezTo>
                    <a:cubicBezTo>
                      <a:pt x="99" y="1"/>
                      <a:pt x="99" y="1"/>
                      <a:pt x="99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96" y="11"/>
                      <a:pt x="97" y="12"/>
                      <a:pt x="96" y="16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13" y="11"/>
                      <a:pt x="113" y="11"/>
                      <a:pt x="113" y="11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9" y="22"/>
                      <a:pt x="91" y="18"/>
                      <a:pt x="87" y="15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76" y="38"/>
                      <a:pt x="77" y="44"/>
                      <a:pt x="68" y="52"/>
                    </a:cubicBezTo>
                    <a:close/>
                    <a:moveTo>
                      <a:pt x="72" y="13"/>
                    </a:moveTo>
                    <a:cubicBezTo>
                      <a:pt x="65" y="14"/>
                      <a:pt x="59" y="16"/>
                      <a:pt x="54" y="20"/>
                    </a:cubicBezTo>
                    <a:cubicBezTo>
                      <a:pt x="51" y="23"/>
                      <a:pt x="51" y="26"/>
                      <a:pt x="54" y="28"/>
                    </a:cubicBezTo>
                    <a:lnTo>
                      <a:pt x="72" y="13"/>
                    </a:lnTo>
                    <a:close/>
                    <a:moveTo>
                      <a:pt x="55" y="40"/>
                    </a:moveTo>
                    <a:cubicBezTo>
                      <a:pt x="53" y="39"/>
                      <a:pt x="51" y="38"/>
                      <a:pt x="49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7"/>
                      <a:pt x="31" y="58"/>
                      <a:pt x="32" y="58"/>
                    </a:cubicBezTo>
                    <a:cubicBezTo>
                      <a:pt x="33" y="58"/>
                      <a:pt x="34" y="58"/>
                      <a:pt x="35" y="58"/>
                    </a:cubicBezTo>
                    <a:lnTo>
                      <a:pt x="55" y="40"/>
                    </a:lnTo>
                    <a:close/>
                    <a:moveTo>
                      <a:pt x="85" y="14"/>
                    </a:moveTo>
                    <a:cubicBezTo>
                      <a:pt x="83" y="13"/>
                      <a:pt x="81" y="13"/>
                      <a:pt x="78" y="13"/>
                    </a:cubicBezTo>
                    <a:cubicBezTo>
                      <a:pt x="78" y="12"/>
                      <a:pt x="77" y="12"/>
                      <a:pt x="77" y="13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9" y="31"/>
                      <a:pt x="59" y="31"/>
                    </a:cubicBezTo>
                    <a:cubicBezTo>
                      <a:pt x="60" y="32"/>
                      <a:pt x="61" y="32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3"/>
                      <a:pt x="63" y="33"/>
                      <a:pt x="63" y="33"/>
                    </a:cubicBezTo>
                    <a:lnTo>
                      <a:pt x="85" y="14"/>
                    </a:lnTo>
                    <a:close/>
                    <a:moveTo>
                      <a:pt x="55" y="51"/>
                    </a:moveTo>
                    <a:cubicBezTo>
                      <a:pt x="60" y="48"/>
                      <a:pt x="60" y="44"/>
                      <a:pt x="57" y="42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46" y="57"/>
                      <a:pt x="51" y="55"/>
                      <a:pt x="55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398" name="i$ḻíďé"/>
              <p:cNvSpPr/>
              <p:nvPr/>
            </p:nvSpPr>
            <p:spPr bwMode="auto">
              <a:xfrm>
                <a:off x="33726438" y="6015038"/>
                <a:ext cx="11782425" cy="5008562"/>
              </a:xfrm>
              <a:custGeom>
                <a:avLst/>
                <a:gdLst/>
                <a:ahLst/>
                <a:cxnLst>
                  <a:cxn ang="0">
                    <a:pos x="46" y="462"/>
                  </a:cxn>
                  <a:cxn ang="0">
                    <a:pos x="1087" y="159"/>
                  </a:cxn>
                  <a:cxn ang="0">
                    <a:pos x="1087" y="0"/>
                  </a:cxn>
                  <a:cxn ang="0">
                    <a:pos x="0" y="401"/>
                  </a:cxn>
                  <a:cxn ang="0">
                    <a:pos x="46" y="462"/>
                  </a:cxn>
                </a:cxnLst>
                <a:rect l="0" t="0" r="r" b="b"/>
                <a:pathLst>
                  <a:path w="1087" h="462">
                    <a:moveTo>
                      <a:pt x="46" y="462"/>
                    </a:moveTo>
                    <a:cubicBezTo>
                      <a:pt x="1087" y="159"/>
                      <a:pt x="1087" y="159"/>
                      <a:pt x="1087" y="159"/>
                    </a:cubicBezTo>
                    <a:cubicBezTo>
                      <a:pt x="1087" y="0"/>
                      <a:pt x="1087" y="0"/>
                      <a:pt x="1087" y="0"/>
                    </a:cubicBezTo>
                    <a:cubicBezTo>
                      <a:pt x="875" y="174"/>
                      <a:pt x="99" y="375"/>
                      <a:pt x="0" y="401"/>
                    </a:cubicBezTo>
                    <a:lnTo>
                      <a:pt x="46" y="462"/>
                    </a:lnTo>
                    <a:close/>
                  </a:path>
                </a:pathLst>
              </a:custGeom>
              <a:solidFill>
                <a:srgbClr val="C97B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99" name="ïṡľíḑê"/>
              <p:cNvSpPr/>
              <p:nvPr/>
            </p:nvSpPr>
            <p:spPr bwMode="auto">
              <a:xfrm>
                <a:off x="38463538" y="10741025"/>
                <a:ext cx="1138238" cy="1528762"/>
              </a:xfrm>
              <a:custGeom>
                <a:avLst/>
                <a:gdLst/>
                <a:ahLst/>
                <a:cxnLst>
                  <a:cxn ang="0">
                    <a:pos x="49" y="1"/>
                  </a:cxn>
                  <a:cxn ang="0">
                    <a:pos x="74" y="37"/>
                  </a:cxn>
                  <a:cxn ang="0">
                    <a:pos x="71" y="60"/>
                  </a:cxn>
                  <a:cxn ang="0">
                    <a:pos x="103" y="104"/>
                  </a:cxn>
                  <a:cxn ang="0">
                    <a:pos x="75" y="132"/>
                  </a:cxn>
                  <a:cxn ang="0">
                    <a:pos x="33" y="139"/>
                  </a:cxn>
                  <a:cxn ang="0">
                    <a:pos x="23" y="106"/>
                  </a:cxn>
                  <a:cxn ang="0">
                    <a:pos x="15" y="65"/>
                  </a:cxn>
                  <a:cxn ang="0">
                    <a:pos x="5" y="25"/>
                  </a:cxn>
                  <a:cxn ang="0">
                    <a:pos x="32" y="134"/>
                  </a:cxn>
                  <a:cxn ang="0">
                    <a:pos x="39" y="135"/>
                  </a:cxn>
                  <a:cxn ang="0">
                    <a:pos x="39" y="132"/>
                  </a:cxn>
                  <a:cxn ang="0">
                    <a:pos x="37" y="131"/>
                  </a:cxn>
                  <a:cxn ang="0">
                    <a:pos x="35" y="115"/>
                  </a:cxn>
                  <a:cxn ang="0">
                    <a:pos x="76" y="124"/>
                  </a:cxn>
                  <a:cxn ang="0">
                    <a:pos x="93" y="94"/>
                  </a:cxn>
                  <a:cxn ang="0">
                    <a:pos x="58" y="68"/>
                  </a:cxn>
                  <a:cxn ang="0">
                    <a:pos x="51" y="134"/>
                  </a:cxn>
                  <a:cxn ang="0">
                    <a:pos x="56" y="135"/>
                  </a:cxn>
                  <a:cxn ang="0">
                    <a:pos x="33" y="124"/>
                  </a:cxn>
                  <a:cxn ang="0">
                    <a:pos x="29" y="120"/>
                  </a:cxn>
                  <a:cxn ang="0">
                    <a:pos x="33" y="120"/>
                  </a:cxn>
                  <a:cxn ang="0">
                    <a:pos x="30" y="118"/>
                  </a:cxn>
                  <a:cxn ang="0">
                    <a:pos x="33" y="116"/>
                  </a:cxn>
                  <a:cxn ang="0">
                    <a:pos x="73" y="130"/>
                  </a:cxn>
                  <a:cxn ang="0">
                    <a:pos x="72" y="127"/>
                  </a:cxn>
                  <a:cxn ang="0">
                    <a:pos x="78" y="126"/>
                  </a:cxn>
                  <a:cxn ang="0">
                    <a:pos x="82" y="125"/>
                  </a:cxn>
                  <a:cxn ang="0">
                    <a:pos x="24" y="100"/>
                  </a:cxn>
                  <a:cxn ang="0">
                    <a:pos x="28" y="99"/>
                  </a:cxn>
                  <a:cxn ang="0">
                    <a:pos x="87" y="118"/>
                  </a:cxn>
                  <a:cxn ang="0">
                    <a:pos x="93" y="115"/>
                  </a:cxn>
                  <a:cxn ang="0">
                    <a:pos x="98" y="111"/>
                  </a:cxn>
                  <a:cxn ang="0">
                    <a:pos x="22" y="79"/>
                  </a:cxn>
                  <a:cxn ang="0">
                    <a:pos x="24" y="74"/>
                  </a:cxn>
                  <a:cxn ang="0">
                    <a:pos x="97" y="99"/>
                  </a:cxn>
                  <a:cxn ang="0">
                    <a:pos x="26" y="69"/>
                  </a:cxn>
                  <a:cxn ang="0">
                    <a:pos x="16" y="26"/>
                  </a:cxn>
                  <a:cxn ang="0">
                    <a:pos x="31" y="66"/>
                  </a:cxn>
                  <a:cxn ang="0">
                    <a:pos x="62" y="44"/>
                  </a:cxn>
                  <a:cxn ang="0">
                    <a:pos x="53" y="9"/>
                  </a:cxn>
                  <a:cxn ang="0">
                    <a:pos x="25" y="68"/>
                  </a:cxn>
                  <a:cxn ang="0">
                    <a:pos x="38" y="70"/>
                  </a:cxn>
                  <a:cxn ang="0">
                    <a:pos x="17" y="60"/>
                  </a:cxn>
                  <a:cxn ang="0">
                    <a:pos x="45" y="68"/>
                  </a:cxn>
                  <a:cxn ang="0">
                    <a:pos x="17" y="57"/>
                  </a:cxn>
                  <a:cxn ang="0">
                    <a:pos x="45" y="66"/>
                  </a:cxn>
                  <a:cxn ang="0">
                    <a:pos x="100" y="87"/>
                  </a:cxn>
                  <a:cxn ang="0">
                    <a:pos x="99" y="84"/>
                  </a:cxn>
                  <a:cxn ang="0">
                    <a:pos x="57" y="65"/>
                  </a:cxn>
                  <a:cxn ang="0">
                    <a:pos x="59" y="65"/>
                  </a:cxn>
                  <a:cxn ang="0">
                    <a:pos x="63" y="65"/>
                  </a:cxn>
                  <a:cxn ang="0">
                    <a:pos x="57" y="61"/>
                  </a:cxn>
                  <a:cxn ang="0">
                    <a:pos x="83" y="69"/>
                  </a:cxn>
                  <a:cxn ang="0">
                    <a:pos x="84" y="68"/>
                  </a:cxn>
                  <a:cxn ang="0">
                    <a:pos x="12" y="32"/>
                  </a:cxn>
                  <a:cxn ang="0">
                    <a:pos x="65" y="45"/>
                  </a:cxn>
                  <a:cxn ang="0">
                    <a:pos x="9" y="14"/>
                  </a:cxn>
                  <a:cxn ang="0">
                    <a:pos x="73" y="33"/>
                  </a:cxn>
                  <a:cxn ang="0">
                    <a:pos x="22" y="10"/>
                  </a:cxn>
                  <a:cxn ang="0">
                    <a:pos x="25" y="7"/>
                  </a:cxn>
                  <a:cxn ang="0">
                    <a:pos x="38" y="6"/>
                  </a:cxn>
                  <a:cxn ang="0">
                    <a:pos x="69" y="14"/>
                  </a:cxn>
                </a:cxnLst>
                <a:rect l="0" t="0" r="r" b="b"/>
                <a:pathLst>
                  <a:path w="105" h="141">
                    <a:moveTo>
                      <a:pt x="7" y="7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3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7" y="2"/>
                      <a:pt x="28" y="2"/>
                      <a:pt x="28" y="2"/>
                    </a:cubicBezTo>
                    <a:cubicBezTo>
                      <a:pt x="28" y="2"/>
                      <a:pt x="29" y="2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1" y="2"/>
                      <a:pt x="31" y="2"/>
                    </a:cubicBezTo>
                    <a:cubicBezTo>
                      <a:pt x="31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2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7" y="1"/>
                      <a:pt x="38" y="1"/>
                      <a:pt x="39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2" y="0"/>
                      <a:pt x="43" y="1"/>
                      <a:pt x="43" y="1"/>
                    </a:cubicBezTo>
                    <a:cubicBezTo>
                      <a:pt x="43" y="1"/>
                      <a:pt x="44" y="1"/>
                      <a:pt x="44" y="1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2" y="1"/>
                      <a:pt x="52" y="1"/>
                    </a:cubicBezTo>
                    <a:cubicBezTo>
                      <a:pt x="52" y="1"/>
                      <a:pt x="53" y="2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3"/>
                      <a:pt x="55" y="3"/>
                      <a:pt x="56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59" y="4"/>
                      <a:pt x="60" y="4"/>
                      <a:pt x="60" y="4"/>
                    </a:cubicBezTo>
                    <a:cubicBezTo>
                      <a:pt x="62" y="4"/>
                      <a:pt x="63" y="5"/>
                      <a:pt x="64" y="6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5" y="7"/>
                      <a:pt x="66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6" y="8"/>
                      <a:pt x="66" y="8"/>
                    </a:cubicBezTo>
                    <a:cubicBezTo>
                      <a:pt x="66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7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9" y="10"/>
                      <a:pt x="69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1"/>
                      <a:pt x="68" y="11"/>
                      <a:pt x="68" y="11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4"/>
                      <a:pt x="71" y="14"/>
                      <a:pt x="71" y="14"/>
                    </a:cubicBezTo>
                    <a:cubicBezTo>
                      <a:pt x="71" y="15"/>
                      <a:pt x="71" y="15"/>
                      <a:pt x="72" y="15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7"/>
                      <a:pt x="73" y="18"/>
                      <a:pt x="73" y="18"/>
                    </a:cubicBezTo>
                    <a:cubicBezTo>
                      <a:pt x="73" y="18"/>
                      <a:pt x="73" y="19"/>
                      <a:pt x="73" y="20"/>
                    </a:cubicBezTo>
                    <a:cubicBezTo>
                      <a:pt x="74" y="21"/>
                      <a:pt x="74" y="21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2"/>
                      <a:pt x="74" y="22"/>
                      <a:pt x="74" y="22"/>
                    </a:cubicBezTo>
                    <a:cubicBezTo>
                      <a:pt x="74" y="23"/>
                      <a:pt x="74" y="25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9"/>
                      <a:pt x="75" y="29"/>
                      <a:pt x="75" y="29"/>
                    </a:cubicBezTo>
                    <a:cubicBezTo>
                      <a:pt x="76" y="30"/>
                      <a:pt x="76" y="30"/>
                      <a:pt x="76" y="30"/>
                    </a:cubicBezTo>
                    <a:cubicBezTo>
                      <a:pt x="75" y="30"/>
                      <a:pt x="75" y="30"/>
                      <a:pt x="75" y="31"/>
                    </a:cubicBezTo>
                    <a:cubicBezTo>
                      <a:pt x="75" y="32"/>
                      <a:pt x="75" y="32"/>
                      <a:pt x="75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4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5"/>
                      <a:pt x="75" y="35"/>
                      <a:pt x="75" y="35"/>
                    </a:cubicBezTo>
                    <a:cubicBezTo>
                      <a:pt x="75" y="36"/>
                      <a:pt x="75" y="36"/>
                      <a:pt x="74" y="36"/>
                    </a:cubicBezTo>
                    <a:cubicBezTo>
                      <a:pt x="74" y="36"/>
                      <a:pt x="75" y="36"/>
                      <a:pt x="75" y="36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7"/>
                      <a:pt x="74" y="37"/>
                      <a:pt x="74" y="3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3" y="38"/>
                      <a:pt x="73" y="38"/>
                    </a:cubicBezTo>
                    <a:cubicBezTo>
                      <a:pt x="73" y="38"/>
                      <a:pt x="73" y="38"/>
                      <a:pt x="74" y="38"/>
                    </a:cubicBezTo>
                    <a:cubicBezTo>
                      <a:pt x="74" y="38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40"/>
                    </a:cubicBezTo>
                    <a:cubicBezTo>
                      <a:pt x="74" y="40"/>
                      <a:pt x="73" y="40"/>
                      <a:pt x="73" y="40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40"/>
                      <a:pt x="74" y="40"/>
                      <a:pt x="74" y="40"/>
                    </a:cubicBezTo>
                    <a:cubicBezTo>
                      <a:pt x="74" y="40"/>
                      <a:pt x="74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73" y="41"/>
                      <a:pt x="73" y="42"/>
                      <a:pt x="73" y="42"/>
                    </a:cubicBezTo>
                    <a:cubicBezTo>
                      <a:pt x="73" y="42"/>
                      <a:pt x="73" y="43"/>
                      <a:pt x="73" y="43"/>
                    </a:cubicBezTo>
                    <a:cubicBezTo>
                      <a:pt x="73" y="43"/>
                      <a:pt x="73" y="44"/>
                      <a:pt x="73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45"/>
                      <a:pt x="73" y="45"/>
                      <a:pt x="72" y="45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2" y="46"/>
                      <a:pt x="72" y="46"/>
                      <a:pt x="72" y="46"/>
                    </a:cubicBezTo>
                    <a:cubicBezTo>
                      <a:pt x="70" y="47"/>
                      <a:pt x="70" y="48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70" y="49"/>
                      <a:pt x="70" y="49"/>
                    </a:cubicBezTo>
                    <a:cubicBezTo>
                      <a:pt x="70" y="49"/>
                      <a:pt x="70" y="49"/>
                      <a:pt x="70" y="49"/>
                    </a:cubicBezTo>
                    <a:cubicBezTo>
                      <a:pt x="70" y="49"/>
                      <a:pt x="70" y="50"/>
                      <a:pt x="69" y="50"/>
                    </a:cubicBezTo>
                    <a:cubicBezTo>
                      <a:pt x="69" y="50"/>
                      <a:pt x="69" y="50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7" y="52"/>
                      <a:pt x="68" y="52"/>
                    </a:cubicBezTo>
                    <a:cubicBezTo>
                      <a:pt x="68" y="52"/>
                      <a:pt x="68" y="52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5"/>
                      <a:pt x="67" y="55"/>
                      <a:pt x="67" y="55"/>
                    </a:cubicBezTo>
                    <a:cubicBezTo>
                      <a:pt x="67" y="55"/>
                      <a:pt x="67" y="55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6" y="57"/>
                    </a:cubicBezTo>
                    <a:cubicBezTo>
                      <a:pt x="66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9"/>
                    </a:cubicBezTo>
                    <a:cubicBezTo>
                      <a:pt x="66" y="59"/>
                      <a:pt x="66" y="59"/>
                      <a:pt x="65" y="59"/>
                    </a:cubicBezTo>
                    <a:cubicBezTo>
                      <a:pt x="65" y="59"/>
                      <a:pt x="65" y="59"/>
                      <a:pt x="65" y="59"/>
                    </a:cubicBezTo>
                    <a:cubicBezTo>
                      <a:pt x="66" y="60"/>
                      <a:pt x="66" y="60"/>
                      <a:pt x="66" y="60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1" y="60"/>
                      <a:pt x="71" y="61"/>
                      <a:pt x="71" y="61"/>
                    </a:cubicBezTo>
                    <a:cubicBezTo>
                      <a:pt x="72" y="60"/>
                      <a:pt x="72" y="60"/>
                      <a:pt x="72" y="61"/>
                    </a:cubicBezTo>
                    <a:cubicBezTo>
                      <a:pt x="72" y="61"/>
                      <a:pt x="72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1"/>
                      <a:pt x="74" y="61"/>
                      <a:pt x="74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7" y="62"/>
                      <a:pt x="77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2"/>
                      <a:pt x="77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9" y="63"/>
                      <a:pt x="79" y="62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4"/>
                      <a:pt x="82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4" y="64"/>
                      <a:pt x="85" y="65"/>
                      <a:pt x="86" y="65"/>
                    </a:cubicBezTo>
                    <a:cubicBezTo>
                      <a:pt x="87" y="66"/>
                      <a:pt x="87" y="66"/>
                      <a:pt x="88" y="66"/>
                    </a:cubicBezTo>
                    <a:cubicBezTo>
                      <a:pt x="88" y="66"/>
                      <a:pt x="88" y="66"/>
                      <a:pt x="88" y="66"/>
                    </a:cubicBezTo>
                    <a:cubicBezTo>
                      <a:pt x="89" y="66"/>
                      <a:pt x="90" y="67"/>
                      <a:pt x="92" y="68"/>
                    </a:cubicBezTo>
                    <a:cubicBezTo>
                      <a:pt x="92" y="69"/>
                      <a:pt x="92" y="70"/>
                      <a:pt x="93" y="70"/>
                    </a:cubicBezTo>
                    <a:cubicBezTo>
                      <a:pt x="93" y="70"/>
                      <a:pt x="94" y="71"/>
                      <a:pt x="94" y="71"/>
                    </a:cubicBezTo>
                    <a:cubicBezTo>
                      <a:pt x="94" y="71"/>
                      <a:pt x="94" y="71"/>
                      <a:pt x="94" y="71"/>
                    </a:cubicBezTo>
                    <a:cubicBezTo>
                      <a:pt x="95" y="72"/>
                      <a:pt x="95" y="73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4"/>
                      <a:pt x="96" y="74"/>
                      <a:pt x="97" y="74"/>
                    </a:cubicBezTo>
                    <a:cubicBezTo>
                      <a:pt x="97" y="74"/>
                      <a:pt x="97" y="75"/>
                      <a:pt x="97" y="75"/>
                    </a:cubicBezTo>
                    <a:cubicBezTo>
                      <a:pt x="97" y="75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98" y="77"/>
                      <a:pt x="98" y="78"/>
                      <a:pt x="98" y="78"/>
                    </a:cubicBezTo>
                    <a:cubicBezTo>
                      <a:pt x="98" y="78"/>
                      <a:pt x="98" y="79"/>
                      <a:pt x="99" y="79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99" y="79"/>
                      <a:pt x="99" y="80"/>
                      <a:pt x="99" y="80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100" y="82"/>
                      <a:pt x="100" y="82"/>
                      <a:pt x="100" y="82"/>
                    </a:cubicBezTo>
                    <a:cubicBezTo>
                      <a:pt x="100" y="83"/>
                      <a:pt x="100" y="83"/>
                      <a:pt x="101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1" y="85"/>
                      <a:pt x="101" y="86"/>
                      <a:pt x="102" y="86"/>
                    </a:cubicBezTo>
                    <a:cubicBezTo>
                      <a:pt x="102" y="86"/>
                      <a:pt x="102" y="86"/>
                      <a:pt x="102" y="87"/>
                    </a:cubicBezTo>
                    <a:cubicBezTo>
                      <a:pt x="102" y="87"/>
                      <a:pt x="102" y="87"/>
                      <a:pt x="102" y="88"/>
                    </a:cubicBezTo>
                    <a:cubicBezTo>
                      <a:pt x="102" y="88"/>
                      <a:pt x="103" y="88"/>
                      <a:pt x="103" y="88"/>
                    </a:cubicBezTo>
                    <a:cubicBezTo>
                      <a:pt x="103" y="88"/>
                      <a:pt x="103" y="89"/>
                      <a:pt x="103" y="89"/>
                    </a:cubicBezTo>
                    <a:cubicBezTo>
                      <a:pt x="103" y="90"/>
                      <a:pt x="103" y="90"/>
                      <a:pt x="103" y="91"/>
                    </a:cubicBezTo>
                    <a:cubicBezTo>
                      <a:pt x="104" y="91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2"/>
                      <a:pt x="104" y="92"/>
                    </a:cubicBezTo>
                    <a:cubicBezTo>
                      <a:pt x="104" y="92"/>
                      <a:pt x="104" y="93"/>
                      <a:pt x="104" y="94"/>
                    </a:cubicBezTo>
                    <a:cubicBezTo>
                      <a:pt x="104" y="95"/>
                      <a:pt x="105" y="96"/>
                      <a:pt x="105" y="96"/>
                    </a:cubicBezTo>
                    <a:cubicBezTo>
                      <a:pt x="104" y="98"/>
                      <a:pt x="104" y="100"/>
                      <a:pt x="104" y="102"/>
                    </a:cubicBezTo>
                    <a:cubicBezTo>
                      <a:pt x="104" y="102"/>
                      <a:pt x="104" y="102"/>
                      <a:pt x="104" y="102"/>
                    </a:cubicBezTo>
                    <a:cubicBezTo>
                      <a:pt x="104" y="103"/>
                      <a:pt x="104" y="103"/>
                      <a:pt x="104" y="103"/>
                    </a:cubicBezTo>
                    <a:cubicBezTo>
                      <a:pt x="104" y="103"/>
                      <a:pt x="104" y="103"/>
                      <a:pt x="103" y="103"/>
                    </a:cubicBezTo>
                    <a:cubicBezTo>
                      <a:pt x="103" y="103"/>
                      <a:pt x="103" y="104"/>
                      <a:pt x="103" y="104"/>
                    </a:cubicBezTo>
                    <a:cubicBezTo>
                      <a:pt x="103" y="104"/>
                      <a:pt x="103" y="104"/>
                      <a:pt x="103" y="104"/>
                    </a:cubicBezTo>
                    <a:cubicBezTo>
                      <a:pt x="103" y="104"/>
                      <a:pt x="104" y="104"/>
                      <a:pt x="104" y="104"/>
                    </a:cubicBezTo>
                    <a:cubicBezTo>
                      <a:pt x="103" y="104"/>
                      <a:pt x="103" y="105"/>
                      <a:pt x="103" y="106"/>
                    </a:cubicBezTo>
                    <a:cubicBezTo>
                      <a:pt x="103" y="106"/>
                      <a:pt x="103" y="107"/>
                      <a:pt x="103" y="107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2" y="110"/>
                      <a:pt x="102" y="110"/>
                      <a:pt x="102" y="110"/>
                    </a:cubicBezTo>
                    <a:cubicBezTo>
                      <a:pt x="101" y="110"/>
                      <a:pt x="101" y="111"/>
                      <a:pt x="101" y="111"/>
                    </a:cubicBezTo>
                    <a:cubicBezTo>
                      <a:pt x="101" y="111"/>
                      <a:pt x="101" y="112"/>
                      <a:pt x="100" y="112"/>
                    </a:cubicBezTo>
                    <a:cubicBezTo>
                      <a:pt x="100" y="112"/>
                      <a:pt x="100" y="112"/>
                      <a:pt x="101" y="112"/>
                    </a:cubicBezTo>
                    <a:cubicBezTo>
                      <a:pt x="101" y="112"/>
                      <a:pt x="100" y="113"/>
                      <a:pt x="100" y="113"/>
                    </a:cubicBezTo>
                    <a:cubicBezTo>
                      <a:pt x="100" y="113"/>
                      <a:pt x="100" y="113"/>
                      <a:pt x="100" y="114"/>
                    </a:cubicBezTo>
                    <a:cubicBezTo>
                      <a:pt x="100" y="114"/>
                      <a:pt x="99" y="114"/>
                      <a:pt x="99" y="114"/>
                    </a:cubicBezTo>
                    <a:cubicBezTo>
                      <a:pt x="100" y="115"/>
                      <a:pt x="100" y="115"/>
                      <a:pt x="99" y="115"/>
                    </a:cubicBezTo>
                    <a:cubicBezTo>
                      <a:pt x="99" y="115"/>
                      <a:pt x="99" y="115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98" y="117"/>
                      <a:pt x="98" y="117"/>
                      <a:pt x="98" y="117"/>
                    </a:cubicBezTo>
                    <a:cubicBezTo>
                      <a:pt x="98" y="117"/>
                      <a:pt x="98" y="117"/>
                      <a:pt x="98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8"/>
                      <a:pt x="96" y="118"/>
                      <a:pt x="96" y="118"/>
                    </a:cubicBezTo>
                    <a:cubicBezTo>
                      <a:pt x="96" y="118"/>
                      <a:pt x="97" y="118"/>
                      <a:pt x="97" y="118"/>
                    </a:cubicBezTo>
                    <a:cubicBezTo>
                      <a:pt x="97" y="118"/>
                      <a:pt x="97" y="118"/>
                      <a:pt x="97" y="118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7" y="119"/>
                      <a:pt x="97" y="119"/>
                      <a:pt x="97" y="119"/>
                    </a:cubicBezTo>
                    <a:cubicBezTo>
                      <a:pt x="96" y="119"/>
                      <a:pt x="96" y="119"/>
                      <a:pt x="96" y="119"/>
                    </a:cubicBezTo>
                    <a:cubicBezTo>
                      <a:pt x="96" y="119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0"/>
                      <a:pt x="96" y="120"/>
                      <a:pt x="95" y="121"/>
                    </a:cubicBezTo>
                    <a:cubicBezTo>
                      <a:pt x="95" y="121"/>
                      <a:pt x="95" y="121"/>
                      <a:pt x="95" y="121"/>
                    </a:cubicBezTo>
                    <a:cubicBezTo>
                      <a:pt x="94" y="121"/>
                      <a:pt x="94" y="121"/>
                      <a:pt x="94" y="122"/>
                    </a:cubicBezTo>
                    <a:cubicBezTo>
                      <a:pt x="94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3" y="123"/>
                      <a:pt x="93" y="122"/>
                      <a:pt x="93" y="122"/>
                    </a:cubicBezTo>
                    <a:cubicBezTo>
                      <a:pt x="93" y="122"/>
                      <a:pt x="93" y="122"/>
                      <a:pt x="93" y="122"/>
                    </a:cubicBezTo>
                    <a:cubicBezTo>
                      <a:pt x="93" y="122"/>
                      <a:pt x="93" y="123"/>
                      <a:pt x="93" y="123"/>
                    </a:cubicBezTo>
                    <a:cubicBezTo>
                      <a:pt x="92" y="123"/>
                      <a:pt x="92" y="123"/>
                      <a:pt x="92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4"/>
                    </a:cubicBezTo>
                    <a:cubicBezTo>
                      <a:pt x="91" y="124"/>
                      <a:pt x="91" y="124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1" y="125"/>
                      <a:pt x="91" y="125"/>
                      <a:pt x="91" y="125"/>
                    </a:cubicBezTo>
                    <a:cubicBezTo>
                      <a:pt x="90" y="125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0" y="126"/>
                      <a:pt x="90" y="126"/>
                      <a:pt x="90" y="125"/>
                    </a:cubicBezTo>
                    <a:cubicBezTo>
                      <a:pt x="89" y="125"/>
                      <a:pt x="89" y="125"/>
                      <a:pt x="89" y="125"/>
                    </a:cubicBezTo>
                    <a:cubicBezTo>
                      <a:pt x="89" y="125"/>
                      <a:pt x="89" y="125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9" y="126"/>
                    </a:cubicBezTo>
                    <a:cubicBezTo>
                      <a:pt x="89" y="126"/>
                      <a:pt x="89" y="126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ubicBezTo>
                      <a:pt x="88" y="126"/>
                      <a:pt x="87" y="126"/>
                      <a:pt x="87" y="126"/>
                    </a:cubicBezTo>
                    <a:cubicBezTo>
                      <a:pt x="87" y="126"/>
                      <a:pt x="87" y="127"/>
                      <a:pt x="87" y="127"/>
                    </a:cubicBezTo>
                    <a:cubicBezTo>
                      <a:pt x="87" y="127"/>
                      <a:pt x="87" y="128"/>
                      <a:pt x="86" y="128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86" y="128"/>
                      <a:pt x="85" y="128"/>
                      <a:pt x="85" y="128"/>
                    </a:cubicBezTo>
                    <a:cubicBezTo>
                      <a:pt x="85" y="128"/>
                      <a:pt x="85" y="128"/>
                      <a:pt x="85" y="128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4" y="129"/>
                      <a:pt x="84" y="129"/>
                      <a:pt x="84" y="129"/>
                    </a:cubicBezTo>
                    <a:cubicBezTo>
                      <a:pt x="83" y="129"/>
                      <a:pt x="83" y="129"/>
                      <a:pt x="82" y="130"/>
                    </a:cubicBezTo>
                    <a:cubicBezTo>
                      <a:pt x="82" y="130"/>
                      <a:pt x="82" y="130"/>
                      <a:pt x="82" y="130"/>
                    </a:cubicBezTo>
                    <a:cubicBezTo>
                      <a:pt x="80" y="130"/>
                      <a:pt x="78" y="131"/>
                      <a:pt x="78" y="132"/>
                    </a:cubicBezTo>
                    <a:cubicBezTo>
                      <a:pt x="77" y="131"/>
                      <a:pt x="77" y="131"/>
                      <a:pt x="77" y="131"/>
                    </a:cubicBezTo>
                    <a:cubicBezTo>
                      <a:pt x="76" y="132"/>
                      <a:pt x="76" y="132"/>
                      <a:pt x="75" y="132"/>
                    </a:cubicBezTo>
                    <a:cubicBezTo>
                      <a:pt x="75" y="132"/>
                      <a:pt x="74" y="132"/>
                      <a:pt x="74" y="132"/>
                    </a:cubicBezTo>
                    <a:cubicBezTo>
                      <a:pt x="74" y="132"/>
                      <a:pt x="74" y="132"/>
                      <a:pt x="74" y="133"/>
                    </a:cubicBezTo>
                    <a:cubicBezTo>
                      <a:pt x="74" y="133"/>
                      <a:pt x="74" y="133"/>
                      <a:pt x="74" y="133"/>
                    </a:cubicBezTo>
                    <a:cubicBezTo>
                      <a:pt x="73" y="133"/>
                      <a:pt x="73" y="133"/>
                      <a:pt x="73" y="133"/>
                    </a:cubicBezTo>
                    <a:cubicBezTo>
                      <a:pt x="73" y="133"/>
                      <a:pt x="73" y="133"/>
                      <a:pt x="72" y="133"/>
                    </a:cubicBezTo>
                    <a:cubicBezTo>
                      <a:pt x="72" y="133"/>
                      <a:pt x="72" y="133"/>
                      <a:pt x="72" y="133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1" y="134"/>
                    </a:cubicBezTo>
                    <a:cubicBezTo>
                      <a:pt x="71" y="134"/>
                      <a:pt x="71" y="134"/>
                      <a:pt x="70" y="134"/>
                    </a:cubicBezTo>
                    <a:cubicBezTo>
                      <a:pt x="70" y="134"/>
                      <a:pt x="70" y="134"/>
                      <a:pt x="70" y="134"/>
                    </a:cubicBezTo>
                    <a:cubicBezTo>
                      <a:pt x="69" y="134"/>
                      <a:pt x="69" y="134"/>
                      <a:pt x="70" y="134"/>
                    </a:cubicBezTo>
                    <a:cubicBezTo>
                      <a:pt x="68" y="135"/>
                      <a:pt x="68" y="135"/>
                      <a:pt x="68" y="135"/>
                    </a:cubicBezTo>
                    <a:cubicBezTo>
                      <a:pt x="68" y="135"/>
                      <a:pt x="68" y="134"/>
                      <a:pt x="68" y="134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4"/>
                      <a:pt x="66" y="134"/>
                      <a:pt x="65" y="134"/>
                    </a:cubicBezTo>
                    <a:cubicBezTo>
                      <a:pt x="65" y="134"/>
                      <a:pt x="65" y="135"/>
                      <a:pt x="65" y="135"/>
                    </a:cubicBezTo>
                    <a:cubicBezTo>
                      <a:pt x="64" y="135"/>
                      <a:pt x="64" y="135"/>
                      <a:pt x="63" y="135"/>
                    </a:cubicBezTo>
                    <a:cubicBezTo>
                      <a:pt x="63" y="135"/>
                      <a:pt x="62" y="136"/>
                      <a:pt x="61" y="136"/>
                    </a:cubicBezTo>
                    <a:cubicBezTo>
                      <a:pt x="60" y="136"/>
                      <a:pt x="59" y="136"/>
                      <a:pt x="59" y="136"/>
                    </a:cubicBezTo>
                    <a:cubicBezTo>
                      <a:pt x="58" y="136"/>
                      <a:pt x="58" y="136"/>
                      <a:pt x="57" y="137"/>
                    </a:cubicBezTo>
                    <a:cubicBezTo>
                      <a:pt x="57" y="137"/>
                      <a:pt x="57" y="137"/>
                      <a:pt x="57" y="137"/>
                    </a:cubicBezTo>
                    <a:cubicBezTo>
                      <a:pt x="57" y="137"/>
                      <a:pt x="57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56" y="136"/>
                      <a:pt x="56" y="137"/>
                      <a:pt x="56" y="137"/>
                    </a:cubicBezTo>
                    <a:cubicBezTo>
                      <a:pt x="56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5" y="137"/>
                      <a:pt x="55" y="137"/>
                      <a:pt x="55" y="137"/>
                    </a:cubicBezTo>
                    <a:cubicBezTo>
                      <a:pt x="54" y="137"/>
                      <a:pt x="54" y="137"/>
                      <a:pt x="53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2" y="137"/>
                      <a:pt x="52" y="137"/>
                    </a:cubicBezTo>
                    <a:cubicBezTo>
                      <a:pt x="52" y="137"/>
                      <a:pt x="51" y="137"/>
                      <a:pt x="50" y="137"/>
                    </a:cubicBezTo>
                    <a:cubicBezTo>
                      <a:pt x="50" y="137"/>
                      <a:pt x="49" y="137"/>
                      <a:pt x="49" y="137"/>
                    </a:cubicBezTo>
                    <a:cubicBezTo>
                      <a:pt x="49" y="137"/>
                      <a:pt x="49" y="138"/>
                      <a:pt x="49" y="138"/>
                    </a:cubicBezTo>
                    <a:cubicBezTo>
                      <a:pt x="49" y="138"/>
                      <a:pt x="50" y="138"/>
                      <a:pt x="50" y="138"/>
                    </a:cubicBezTo>
                    <a:cubicBezTo>
                      <a:pt x="49" y="138"/>
                      <a:pt x="49" y="138"/>
                      <a:pt x="48" y="138"/>
                    </a:cubicBezTo>
                    <a:cubicBezTo>
                      <a:pt x="48" y="138"/>
                      <a:pt x="47" y="138"/>
                      <a:pt x="47" y="138"/>
                    </a:cubicBezTo>
                    <a:cubicBezTo>
                      <a:pt x="47" y="138"/>
                      <a:pt x="47" y="138"/>
                      <a:pt x="47" y="138"/>
                    </a:cubicBezTo>
                    <a:cubicBezTo>
                      <a:pt x="47" y="138"/>
                      <a:pt x="47" y="139"/>
                      <a:pt x="47" y="139"/>
                    </a:cubicBezTo>
                    <a:cubicBezTo>
                      <a:pt x="47" y="139"/>
                      <a:pt x="47" y="139"/>
                      <a:pt x="47" y="138"/>
                    </a:cubicBezTo>
                    <a:cubicBezTo>
                      <a:pt x="46" y="138"/>
                      <a:pt x="46" y="138"/>
                      <a:pt x="46" y="138"/>
                    </a:cubicBezTo>
                    <a:cubicBezTo>
                      <a:pt x="46" y="138"/>
                      <a:pt x="46" y="139"/>
                      <a:pt x="46" y="139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39"/>
                      <a:pt x="44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3" y="139"/>
                      <a:pt x="43" y="140"/>
                      <a:pt x="43" y="140"/>
                    </a:cubicBezTo>
                    <a:cubicBezTo>
                      <a:pt x="43" y="140"/>
                      <a:pt x="43" y="140"/>
                      <a:pt x="42" y="140"/>
                    </a:cubicBezTo>
                    <a:cubicBezTo>
                      <a:pt x="42" y="140"/>
                      <a:pt x="42" y="140"/>
                      <a:pt x="41" y="140"/>
                    </a:cubicBezTo>
                    <a:cubicBezTo>
                      <a:pt x="41" y="140"/>
                      <a:pt x="41" y="140"/>
                      <a:pt x="40" y="140"/>
                    </a:cubicBezTo>
                    <a:cubicBezTo>
                      <a:pt x="40" y="140"/>
                      <a:pt x="40" y="140"/>
                      <a:pt x="40" y="140"/>
                    </a:cubicBezTo>
                    <a:cubicBezTo>
                      <a:pt x="39" y="141"/>
                      <a:pt x="38" y="141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6" y="140"/>
                    </a:cubicBezTo>
                    <a:cubicBezTo>
                      <a:pt x="36" y="140"/>
                      <a:pt x="36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4" y="140"/>
                      <a:pt x="34" y="140"/>
                    </a:cubicBezTo>
                    <a:cubicBezTo>
                      <a:pt x="34" y="140"/>
                      <a:pt x="34" y="140"/>
                      <a:pt x="34" y="140"/>
                    </a:cubicBezTo>
                    <a:cubicBezTo>
                      <a:pt x="34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4" y="140"/>
                      <a:pt x="34" y="139"/>
                    </a:cubicBezTo>
                    <a:cubicBezTo>
                      <a:pt x="34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40"/>
                      <a:pt x="33" y="140"/>
                      <a:pt x="33" y="140"/>
                    </a:cubicBezTo>
                    <a:cubicBezTo>
                      <a:pt x="33" y="140"/>
                      <a:pt x="32" y="140"/>
                      <a:pt x="32" y="140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2" y="139"/>
                      <a:pt x="33" y="139"/>
                      <a:pt x="33" y="139"/>
                    </a:cubicBezTo>
                    <a:cubicBezTo>
                      <a:pt x="33" y="139"/>
                      <a:pt x="33" y="139"/>
                      <a:pt x="33" y="139"/>
                    </a:cubicBezTo>
                    <a:cubicBezTo>
                      <a:pt x="33" y="139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7"/>
                      <a:pt x="32" y="137"/>
                      <a:pt x="33" y="137"/>
                    </a:cubicBezTo>
                    <a:cubicBezTo>
                      <a:pt x="33" y="137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8"/>
                    </a:cubicBezTo>
                    <a:cubicBezTo>
                      <a:pt x="33" y="138"/>
                      <a:pt x="33" y="138"/>
                      <a:pt x="33" y="137"/>
                    </a:cubicBezTo>
                    <a:cubicBezTo>
                      <a:pt x="34" y="137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8"/>
                    </a:cubicBezTo>
                    <a:cubicBezTo>
                      <a:pt x="34" y="138"/>
                      <a:pt x="34" y="138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6"/>
                      <a:pt x="33" y="136"/>
                      <a:pt x="32" y="136"/>
                    </a:cubicBezTo>
                    <a:cubicBezTo>
                      <a:pt x="32" y="136"/>
                      <a:pt x="32" y="136"/>
                      <a:pt x="32" y="136"/>
                    </a:cubicBezTo>
                    <a:cubicBezTo>
                      <a:pt x="32" y="137"/>
                      <a:pt x="32" y="137"/>
                      <a:pt x="31" y="137"/>
                    </a:cubicBezTo>
                    <a:cubicBezTo>
                      <a:pt x="31" y="137"/>
                      <a:pt x="31" y="137"/>
                      <a:pt x="30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30" y="135"/>
                      <a:pt x="30" y="135"/>
                      <a:pt x="29" y="135"/>
                    </a:cubicBezTo>
                    <a:cubicBezTo>
                      <a:pt x="29" y="135"/>
                      <a:pt x="29" y="135"/>
                      <a:pt x="29" y="135"/>
                    </a:cubicBezTo>
                    <a:cubicBezTo>
                      <a:pt x="29" y="135"/>
                      <a:pt x="29" y="135"/>
                      <a:pt x="29" y="134"/>
                    </a:cubicBezTo>
                    <a:cubicBezTo>
                      <a:pt x="29" y="134"/>
                      <a:pt x="29" y="134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9" y="133"/>
                      <a:pt x="29" y="133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1"/>
                      <a:pt x="29" y="131"/>
                      <a:pt x="29" y="131"/>
                    </a:cubicBezTo>
                    <a:cubicBezTo>
                      <a:pt x="29" y="131"/>
                      <a:pt x="29" y="131"/>
                      <a:pt x="29" y="130"/>
                    </a:cubicBezTo>
                    <a:cubicBezTo>
                      <a:pt x="29" y="130"/>
                      <a:pt x="29" y="130"/>
                      <a:pt x="28" y="130"/>
                    </a:cubicBezTo>
                    <a:cubicBezTo>
                      <a:pt x="28" y="130"/>
                      <a:pt x="28" y="130"/>
                      <a:pt x="28" y="130"/>
                    </a:cubicBezTo>
                    <a:cubicBezTo>
                      <a:pt x="28" y="130"/>
                      <a:pt x="28" y="130"/>
                      <a:pt x="28" y="131"/>
                    </a:cubicBezTo>
                    <a:cubicBezTo>
                      <a:pt x="28" y="130"/>
                      <a:pt x="28" y="129"/>
                      <a:pt x="27" y="128"/>
                    </a:cubicBezTo>
                    <a:cubicBezTo>
                      <a:pt x="27" y="128"/>
                      <a:pt x="27" y="127"/>
                      <a:pt x="27" y="126"/>
                    </a:cubicBezTo>
                    <a:cubicBezTo>
                      <a:pt x="27" y="125"/>
                      <a:pt x="27" y="124"/>
                      <a:pt x="27" y="124"/>
                    </a:cubicBezTo>
                    <a:cubicBezTo>
                      <a:pt x="27" y="124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7" y="123"/>
                      <a:pt x="27" y="123"/>
                    </a:cubicBezTo>
                    <a:cubicBezTo>
                      <a:pt x="27" y="123"/>
                      <a:pt x="26" y="122"/>
                      <a:pt x="26" y="121"/>
                    </a:cubicBezTo>
                    <a:cubicBezTo>
                      <a:pt x="26" y="120"/>
                      <a:pt x="26" y="120"/>
                      <a:pt x="26" y="119"/>
                    </a:cubicBezTo>
                    <a:cubicBezTo>
                      <a:pt x="26" y="118"/>
                      <a:pt x="25" y="116"/>
                      <a:pt x="24" y="114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3"/>
                    </a:cubicBezTo>
                    <a:cubicBezTo>
                      <a:pt x="24" y="113"/>
                      <a:pt x="24" y="113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4" y="111"/>
                      <a:pt x="24" y="111"/>
                      <a:pt x="23" y="111"/>
                    </a:cubicBezTo>
                    <a:cubicBezTo>
                      <a:pt x="24" y="111"/>
                      <a:pt x="23" y="110"/>
                      <a:pt x="23" y="108"/>
                    </a:cubicBezTo>
                    <a:cubicBezTo>
                      <a:pt x="23" y="107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4"/>
                      <a:pt x="22" y="104"/>
                      <a:pt x="22" y="103"/>
                    </a:cubicBezTo>
                    <a:cubicBezTo>
                      <a:pt x="22" y="103"/>
                      <a:pt x="22" y="102"/>
                      <a:pt x="23" y="102"/>
                    </a:cubicBezTo>
                    <a:cubicBezTo>
                      <a:pt x="23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2"/>
                    </a:cubicBezTo>
                    <a:cubicBezTo>
                      <a:pt x="22" y="102"/>
                      <a:pt x="22" y="102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0"/>
                    </a:cubicBezTo>
                    <a:cubicBezTo>
                      <a:pt x="22" y="100"/>
                      <a:pt x="22" y="100"/>
                      <a:pt x="22" y="100"/>
                    </a:cubicBezTo>
                    <a:cubicBezTo>
                      <a:pt x="22" y="100"/>
                      <a:pt x="22" y="99"/>
                      <a:pt x="21" y="99"/>
                    </a:cubicBezTo>
                    <a:cubicBezTo>
                      <a:pt x="21" y="99"/>
                      <a:pt x="22" y="99"/>
                      <a:pt x="22" y="99"/>
                    </a:cubicBezTo>
                    <a:cubicBezTo>
                      <a:pt x="21" y="97"/>
                      <a:pt x="21" y="96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1" y="93"/>
                      <a:pt x="21" y="92"/>
                    </a:cubicBezTo>
                    <a:cubicBezTo>
                      <a:pt x="20" y="92"/>
                      <a:pt x="20" y="91"/>
                      <a:pt x="20" y="91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0"/>
                      <a:pt x="20" y="90"/>
                      <a:pt x="20" y="89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8"/>
                      <a:pt x="20" y="88"/>
                      <a:pt x="20" y="88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7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20" y="86"/>
                      <a:pt x="20" y="86"/>
                      <a:pt x="20" y="86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4"/>
                    </a:cubicBezTo>
                    <a:cubicBezTo>
                      <a:pt x="19" y="84"/>
                      <a:pt x="19" y="83"/>
                      <a:pt x="19" y="83"/>
                    </a:cubicBezTo>
                    <a:cubicBezTo>
                      <a:pt x="19" y="83"/>
                      <a:pt x="20" y="83"/>
                      <a:pt x="20" y="83"/>
                    </a:cubicBezTo>
                    <a:cubicBezTo>
                      <a:pt x="20" y="83"/>
                      <a:pt x="20" y="83"/>
                      <a:pt x="20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0" y="82"/>
                      <a:pt x="19" y="82"/>
                      <a:pt x="20" y="82"/>
                    </a:cubicBezTo>
                    <a:cubicBezTo>
                      <a:pt x="20" y="82"/>
                      <a:pt x="20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2"/>
                      <a:pt x="18" y="82"/>
                      <a:pt x="18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8" y="81"/>
                    </a:cubicBezTo>
                    <a:cubicBezTo>
                      <a:pt x="18" y="81"/>
                      <a:pt x="18" y="80"/>
                      <a:pt x="18" y="80"/>
                    </a:cubicBezTo>
                    <a:cubicBezTo>
                      <a:pt x="18" y="80"/>
                      <a:pt x="19" y="79"/>
                      <a:pt x="18" y="78"/>
                    </a:cubicBezTo>
                    <a:cubicBezTo>
                      <a:pt x="18" y="77"/>
                      <a:pt x="18" y="77"/>
                      <a:pt x="18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8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7" y="73"/>
                      <a:pt x="17" y="72"/>
                      <a:pt x="16" y="71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8"/>
                      <a:pt x="16" y="68"/>
                      <a:pt x="16" y="67"/>
                    </a:cubicBezTo>
                    <a:cubicBezTo>
                      <a:pt x="16" y="67"/>
                      <a:pt x="16" y="67"/>
                      <a:pt x="16" y="67"/>
                    </a:cubicBezTo>
                    <a:cubicBezTo>
                      <a:pt x="15" y="66"/>
                      <a:pt x="15" y="66"/>
                      <a:pt x="15" y="66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64"/>
                      <a:pt x="15" y="64"/>
                      <a:pt x="15" y="63"/>
                    </a:cubicBezTo>
                    <a:cubicBezTo>
                      <a:pt x="14" y="63"/>
                      <a:pt x="14" y="62"/>
                      <a:pt x="15" y="62"/>
                    </a:cubicBezTo>
                    <a:cubicBezTo>
                      <a:pt x="15" y="62"/>
                      <a:pt x="15" y="62"/>
                      <a:pt x="14" y="62"/>
                    </a:cubicBezTo>
                    <a:cubicBezTo>
                      <a:pt x="14" y="62"/>
                      <a:pt x="14" y="62"/>
                      <a:pt x="14" y="62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4" y="60"/>
                      <a:pt x="14" y="59"/>
                      <a:pt x="14" y="59"/>
                    </a:cubicBezTo>
                    <a:cubicBezTo>
                      <a:pt x="14" y="59"/>
                      <a:pt x="14" y="58"/>
                      <a:pt x="14" y="58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56"/>
                      <a:pt x="13" y="56"/>
                      <a:pt x="14" y="56"/>
                    </a:cubicBezTo>
                    <a:cubicBezTo>
                      <a:pt x="14" y="56"/>
                      <a:pt x="14" y="56"/>
                      <a:pt x="14" y="55"/>
                    </a:cubicBezTo>
                    <a:cubicBezTo>
                      <a:pt x="14" y="55"/>
                      <a:pt x="14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5"/>
                      <a:pt x="13" y="55"/>
                      <a:pt x="13" y="55"/>
                    </a:cubicBezTo>
                    <a:cubicBezTo>
                      <a:pt x="13" y="54"/>
                      <a:pt x="13" y="52"/>
                      <a:pt x="13" y="51"/>
                    </a:cubicBezTo>
                    <a:cubicBezTo>
                      <a:pt x="13" y="51"/>
                      <a:pt x="13" y="51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0"/>
                      <a:pt x="12" y="50"/>
                      <a:pt x="12" y="49"/>
                    </a:cubicBezTo>
                    <a:cubicBezTo>
                      <a:pt x="12" y="49"/>
                      <a:pt x="12" y="48"/>
                      <a:pt x="12" y="48"/>
                    </a:cubicBezTo>
                    <a:cubicBezTo>
                      <a:pt x="12" y="47"/>
                      <a:pt x="12" y="47"/>
                      <a:pt x="12" y="46"/>
                    </a:cubicBezTo>
                    <a:cubicBezTo>
                      <a:pt x="12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1" y="46"/>
                      <a:pt x="11" y="45"/>
                    </a:cubicBezTo>
                    <a:cubicBezTo>
                      <a:pt x="11" y="45"/>
                      <a:pt x="11" y="45"/>
                      <a:pt x="11" y="44"/>
                    </a:cubicBezTo>
                    <a:cubicBezTo>
                      <a:pt x="10" y="43"/>
                      <a:pt x="10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1"/>
                      <a:pt x="10" y="41"/>
                      <a:pt x="10" y="40"/>
                    </a:cubicBezTo>
                    <a:cubicBezTo>
                      <a:pt x="10" y="40"/>
                      <a:pt x="10" y="39"/>
                      <a:pt x="9" y="39"/>
                    </a:cubicBezTo>
                    <a:cubicBezTo>
                      <a:pt x="9" y="39"/>
                      <a:pt x="9" y="39"/>
                      <a:pt x="10" y="39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39"/>
                      <a:pt x="10" y="39"/>
                      <a:pt x="9" y="39"/>
                    </a:cubicBezTo>
                    <a:cubicBezTo>
                      <a:pt x="9" y="38"/>
                      <a:pt x="9" y="38"/>
                      <a:pt x="9" y="38"/>
                    </a:cubicBezTo>
                    <a:cubicBezTo>
                      <a:pt x="9" y="38"/>
                      <a:pt x="9" y="37"/>
                      <a:pt x="8" y="37"/>
                    </a:cubicBezTo>
                    <a:cubicBezTo>
                      <a:pt x="8" y="36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7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6" y="30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4"/>
                      <a:pt x="1" y="13"/>
                      <a:pt x="0" y="13"/>
                    </a:cubicBezTo>
                    <a:cubicBezTo>
                      <a:pt x="0" y="13"/>
                      <a:pt x="0" y="13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lose/>
                    <a:moveTo>
                      <a:pt x="36" y="138"/>
                    </a:moveTo>
                    <a:cubicBezTo>
                      <a:pt x="36" y="138"/>
                      <a:pt x="36" y="138"/>
                      <a:pt x="36" y="138"/>
                    </a:cubicBezTo>
                    <a:cubicBezTo>
                      <a:pt x="36" y="138"/>
                      <a:pt x="36" y="138"/>
                      <a:pt x="36" y="138"/>
                    </a:cubicBezTo>
                    <a:close/>
                    <a:moveTo>
                      <a:pt x="35" y="136"/>
                    </a:move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6"/>
                      <a:pt x="35" y="136"/>
                      <a:pt x="35" y="136"/>
                    </a:cubicBezTo>
                    <a:close/>
                    <a:moveTo>
                      <a:pt x="36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lose/>
                    <a:moveTo>
                      <a:pt x="37" y="136"/>
                    </a:moveTo>
                    <a:cubicBezTo>
                      <a:pt x="37" y="136"/>
                      <a:pt x="37" y="136"/>
                      <a:pt x="37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5"/>
                      <a:pt x="37" y="135"/>
                    </a:cubicBezTo>
                    <a:cubicBezTo>
                      <a:pt x="37" y="135"/>
                      <a:pt x="37" y="135"/>
                      <a:pt x="37" y="136"/>
                    </a:cubicBezTo>
                    <a:close/>
                    <a:moveTo>
                      <a:pt x="36" y="135"/>
                    </a:moveTo>
                    <a:cubicBezTo>
                      <a:pt x="36" y="135"/>
                      <a:pt x="36" y="136"/>
                      <a:pt x="36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7" y="135"/>
                      <a:pt x="37" y="135"/>
                      <a:pt x="37" y="135"/>
                    </a:cubicBezTo>
                    <a:cubicBezTo>
                      <a:pt x="36" y="135"/>
                      <a:pt x="36" y="135"/>
                      <a:pt x="36" y="135"/>
                    </a:cubicBezTo>
                    <a:cubicBezTo>
                      <a:pt x="36" y="135"/>
                      <a:pt x="36" y="135"/>
                      <a:pt x="36" y="135"/>
                    </a:cubicBezTo>
                    <a:close/>
                    <a:moveTo>
                      <a:pt x="32" y="134"/>
                    </a:move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ubicBezTo>
                      <a:pt x="32" y="134"/>
                      <a:pt x="32" y="134"/>
                      <a:pt x="32" y="134"/>
                    </a:cubicBezTo>
                    <a:close/>
                    <a:moveTo>
                      <a:pt x="34" y="134"/>
                    </a:moveTo>
                    <a:cubicBezTo>
                      <a:pt x="34" y="135"/>
                      <a:pt x="34" y="135"/>
                      <a:pt x="34" y="135"/>
                    </a:cubicBezTo>
                    <a:cubicBezTo>
                      <a:pt x="35" y="135"/>
                      <a:pt x="35" y="135"/>
                      <a:pt x="35" y="135"/>
                    </a:cubicBezTo>
                    <a:cubicBezTo>
                      <a:pt x="35" y="135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5" y="134"/>
                      <a:pt x="35" y="134"/>
                      <a:pt x="35" y="134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6" y="134"/>
                      <a:pt x="35" y="133"/>
                      <a:pt x="35" y="133"/>
                    </a:cubicBezTo>
                    <a:cubicBezTo>
                      <a:pt x="35" y="133"/>
                      <a:pt x="35" y="134"/>
                      <a:pt x="35" y="134"/>
                    </a:cubicBezTo>
                    <a:cubicBezTo>
                      <a:pt x="35" y="134"/>
                      <a:pt x="34" y="134"/>
                      <a:pt x="34" y="134"/>
                    </a:cubicBezTo>
                    <a:close/>
                    <a:moveTo>
                      <a:pt x="33" y="134"/>
                    </a:moveTo>
                    <a:cubicBezTo>
                      <a:pt x="33" y="134"/>
                      <a:pt x="33" y="134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3"/>
                      <a:pt x="33" y="133"/>
                      <a:pt x="33" y="133"/>
                    </a:cubicBezTo>
                    <a:cubicBezTo>
                      <a:pt x="33" y="134"/>
                      <a:pt x="33" y="134"/>
                      <a:pt x="33" y="134"/>
                    </a:cubicBezTo>
                    <a:close/>
                    <a:moveTo>
                      <a:pt x="43" y="138"/>
                    </a:move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3" y="138"/>
                    </a:cubicBezTo>
                    <a:cubicBezTo>
                      <a:pt x="43" y="138"/>
                      <a:pt x="43" y="138"/>
                      <a:pt x="43" y="138"/>
                    </a:cubicBezTo>
                    <a:close/>
                    <a:moveTo>
                      <a:pt x="41" y="136"/>
                    </a:moveTo>
                    <a:cubicBezTo>
                      <a:pt x="41" y="137"/>
                      <a:pt x="41" y="137"/>
                      <a:pt x="42" y="137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2" y="137"/>
                      <a:pt x="41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lose/>
                    <a:moveTo>
                      <a:pt x="45" y="138"/>
                    </a:move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5" y="138"/>
                      <a:pt x="45" y="138"/>
                    </a:cubicBezTo>
                    <a:cubicBezTo>
                      <a:pt x="45" y="138"/>
                      <a:pt x="44" y="138"/>
                      <a:pt x="44" y="138"/>
                    </a:cubicBezTo>
                    <a:cubicBezTo>
                      <a:pt x="44" y="138"/>
                      <a:pt x="44" y="138"/>
                      <a:pt x="45" y="138"/>
                    </a:cubicBezTo>
                    <a:close/>
                    <a:moveTo>
                      <a:pt x="34" y="134"/>
                    </a:move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ubicBezTo>
                      <a:pt x="34" y="133"/>
                      <a:pt x="34" y="133"/>
                      <a:pt x="34" y="133"/>
                    </a:cubicBezTo>
                    <a:cubicBezTo>
                      <a:pt x="34" y="133"/>
                      <a:pt x="34" y="133"/>
                      <a:pt x="34" y="134"/>
                    </a:cubicBezTo>
                    <a:cubicBezTo>
                      <a:pt x="34" y="134"/>
                      <a:pt x="34" y="134"/>
                      <a:pt x="34" y="134"/>
                    </a:cubicBezTo>
                    <a:close/>
                    <a:moveTo>
                      <a:pt x="43" y="136"/>
                    </a:moveTo>
                    <a:cubicBezTo>
                      <a:pt x="43" y="136"/>
                      <a:pt x="43" y="136"/>
                      <a:pt x="43" y="136"/>
                    </a:cubicBezTo>
                    <a:cubicBezTo>
                      <a:pt x="43" y="136"/>
                      <a:pt x="43" y="137"/>
                      <a:pt x="42" y="137"/>
                    </a:cubicBezTo>
                    <a:cubicBezTo>
                      <a:pt x="42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3" y="137"/>
                      <a:pt x="43" y="137"/>
                      <a:pt x="43" y="136"/>
                    </a:cubicBezTo>
                    <a:cubicBezTo>
                      <a:pt x="43" y="137"/>
                      <a:pt x="43" y="137"/>
                      <a:pt x="43" y="137"/>
                    </a:cubicBezTo>
                    <a:cubicBezTo>
                      <a:pt x="44" y="137"/>
                      <a:pt x="44" y="137"/>
                      <a:pt x="44" y="137"/>
                    </a:cubicBezTo>
                    <a:cubicBezTo>
                      <a:pt x="44" y="137"/>
                      <a:pt x="44" y="136"/>
                      <a:pt x="45" y="136"/>
                    </a:cubicBezTo>
                    <a:cubicBezTo>
                      <a:pt x="45" y="136"/>
                      <a:pt x="45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4" y="136"/>
                      <a:pt x="43" y="136"/>
                      <a:pt x="43" y="135"/>
                    </a:cubicBezTo>
                    <a:cubicBezTo>
                      <a:pt x="43" y="136"/>
                      <a:pt x="43" y="136"/>
                      <a:pt x="43" y="136"/>
                    </a:cubicBezTo>
                    <a:close/>
                    <a:moveTo>
                      <a:pt x="30" y="133"/>
                    </a:moveTo>
                    <a:cubicBezTo>
                      <a:pt x="31" y="133"/>
                      <a:pt x="31" y="133"/>
                      <a:pt x="31" y="133"/>
                    </a:cubicBezTo>
                    <a:cubicBezTo>
                      <a:pt x="31" y="133"/>
                      <a:pt x="31" y="132"/>
                      <a:pt x="31" y="132"/>
                    </a:cubicBezTo>
                    <a:cubicBezTo>
                      <a:pt x="31" y="132"/>
                      <a:pt x="31" y="132"/>
                      <a:pt x="31" y="132"/>
                    </a:cubicBezTo>
                    <a:cubicBezTo>
                      <a:pt x="31" y="132"/>
                      <a:pt x="30" y="132"/>
                      <a:pt x="30" y="133"/>
                    </a:cubicBezTo>
                    <a:close/>
                    <a:moveTo>
                      <a:pt x="40" y="136"/>
                    </a:moveTo>
                    <a:cubicBezTo>
                      <a:pt x="40" y="136"/>
                      <a:pt x="40" y="136"/>
                      <a:pt x="41" y="136"/>
                    </a:cubicBezTo>
                    <a:cubicBezTo>
                      <a:pt x="41" y="136"/>
                      <a:pt x="41" y="136"/>
                      <a:pt x="41" y="136"/>
                    </a:cubicBezTo>
                    <a:cubicBezTo>
                      <a:pt x="40" y="136"/>
                      <a:pt x="40" y="136"/>
                      <a:pt x="40" y="136"/>
                    </a:cubicBezTo>
                    <a:close/>
                    <a:moveTo>
                      <a:pt x="36" y="133"/>
                    </a:move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3"/>
                      <a:pt x="36" y="133"/>
                      <a:pt x="36" y="133"/>
                    </a:cubicBezTo>
                    <a:cubicBezTo>
                      <a:pt x="36" y="134"/>
                      <a:pt x="37" y="134"/>
                      <a:pt x="38" y="134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4"/>
                      <a:pt x="38" y="134"/>
                      <a:pt x="39" y="134"/>
                    </a:cubicBezTo>
                    <a:cubicBezTo>
                      <a:pt x="39" y="134"/>
                      <a:pt x="39" y="134"/>
                      <a:pt x="39" y="135"/>
                    </a:cubicBezTo>
                    <a:cubicBezTo>
                      <a:pt x="39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39" y="134"/>
                      <a:pt x="39" y="134"/>
                      <a:pt x="39" y="134"/>
                    </a:cubicBezTo>
                    <a:cubicBezTo>
                      <a:pt x="39" y="134"/>
                      <a:pt x="39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0" y="134"/>
                      <a:pt x="39" y="133"/>
                      <a:pt x="39" y="134"/>
                    </a:cubicBezTo>
                    <a:cubicBezTo>
                      <a:pt x="39" y="134"/>
                      <a:pt x="39" y="134"/>
                      <a:pt x="38" y="134"/>
                    </a:cubicBezTo>
                    <a:cubicBezTo>
                      <a:pt x="38" y="134"/>
                      <a:pt x="38" y="134"/>
                      <a:pt x="38" y="134"/>
                    </a:cubicBezTo>
                    <a:cubicBezTo>
                      <a:pt x="38" y="134"/>
                      <a:pt x="38" y="134"/>
                      <a:pt x="37" y="134"/>
                    </a:cubicBezTo>
                    <a:cubicBezTo>
                      <a:pt x="37" y="134"/>
                      <a:pt x="37" y="134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2"/>
                    </a:cubicBezTo>
                    <a:cubicBezTo>
                      <a:pt x="37" y="132"/>
                      <a:pt x="37" y="132"/>
                      <a:pt x="37" y="132"/>
                    </a:cubicBezTo>
                    <a:cubicBezTo>
                      <a:pt x="37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3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3" y="133"/>
                      <a:pt x="43" y="134"/>
                    </a:cubicBezTo>
                    <a:cubicBezTo>
                      <a:pt x="43" y="134"/>
                      <a:pt x="43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5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5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2" y="136"/>
                      <a:pt x="42" y="136"/>
                      <a:pt x="42" y="135"/>
                    </a:cubicBezTo>
                    <a:cubicBezTo>
                      <a:pt x="43" y="135"/>
                      <a:pt x="43" y="135"/>
                      <a:pt x="43" y="135"/>
                    </a:cubicBezTo>
                    <a:cubicBezTo>
                      <a:pt x="43" y="135"/>
                      <a:pt x="43" y="135"/>
                      <a:pt x="43" y="134"/>
                    </a:cubicBezTo>
                    <a:cubicBezTo>
                      <a:pt x="43" y="134"/>
                      <a:pt x="44" y="134"/>
                      <a:pt x="44" y="134"/>
                    </a:cubicBezTo>
                    <a:cubicBezTo>
                      <a:pt x="44" y="134"/>
                      <a:pt x="44" y="134"/>
                      <a:pt x="44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5" y="134"/>
                      <a:pt x="45" y="134"/>
                      <a:pt x="45" y="134"/>
                    </a:cubicBezTo>
                    <a:cubicBezTo>
                      <a:pt x="46" y="133"/>
                      <a:pt x="46" y="133"/>
                      <a:pt x="46" y="133"/>
                    </a:cubicBezTo>
                    <a:cubicBezTo>
                      <a:pt x="45" y="133"/>
                      <a:pt x="45" y="132"/>
                      <a:pt x="45" y="132"/>
                    </a:cubicBezTo>
                    <a:cubicBezTo>
                      <a:pt x="45" y="132"/>
                      <a:pt x="45" y="132"/>
                      <a:pt x="45" y="133"/>
                    </a:cubicBezTo>
                    <a:cubicBezTo>
                      <a:pt x="45" y="133"/>
                      <a:pt x="45" y="133"/>
                      <a:pt x="44" y="133"/>
                    </a:cubicBezTo>
                    <a:close/>
                    <a:moveTo>
                      <a:pt x="34" y="132"/>
                    </a:move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ubicBezTo>
                      <a:pt x="34" y="132"/>
                      <a:pt x="34" y="132"/>
                      <a:pt x="34" y="132"/>
                    </a:cubicBezTo>
                    <a:close/>
                    <a:moveTo>
                      <a:pt x="37" y="133"/>
                    </a:move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ubicBezTo>
                      <a:pt x="37" y="133"/>
                      <a:pt x="37" y="133"/>
                      <a:pt x="37" y="133"/>
                    </a:cubicBezTo>
                    <a:close/>
                    <a:moveTo>
                      <a:pt x="40" y="134"/>
                    </a:moveTo>
                    <a:cubicBezTo>
                      <a:pt x="40" y="134"/>
                      <a:pt x="40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2" y="135"/>
                      <a:pt x="42" y="135"/>
                      <a:pt x="42" y="135"/>
                    </a:cubicBezTo>
                    <a:cubicBezTo>
                      <a:pt x="42" y="135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0" y="134"/>
                      <a:pt x="40" y="134"/>
                    </a:cubicBezTo>
                    <a:cubicBezTo>
                      <a:pt x="40" y="134"/>
                      <a:pt x="40" y="134"/>
                      <a:pt x="40" y="134"/>
                    </a:cubicBezTo>
                    <a:close/>
                    <a:moveTo>
                      <a:pt x="38" y="133"/>
                    </a:move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9" y="133"/>
                      <a:pt x="39" y="133"/>
                    </a:cubicBezTo>
                    <a:cubicBezTo>
                      <a:pt x="39" y="133"/>
                      <a:pt x="39" y="133"/>
                      <a:pt x="39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8" y="132"/>
                      <a:pt x="38" y="132"/>
                      <a:pt x="38" y="132"/>
                    </a:cubicBezTo>
                    <a:cubicBezTo>
                      <a:pt x="39" y="132"/>
                      <a:pt x="39" y="132"/>
                      <a:pt x="39" y="132"/>
                    </a:cubicBezTo>
                    <a:cubicBezTo>
                      <a:pt x="39" y="131"/>
                      <a:pt x="38" y="131"/>
                      <a:pt x="38" y="131"/>
                    </a:cubicBezTo>
                    <a:cubicBezTo>
                      <a:pt x="38" y="131"/>
                      <a:pt x="38" y="132"/>
                      <a:pt x="38" y="132"/>
                    </a:cubicBezTo>
                    <a:cubicBezTo>
                      <a:pt x="38" y="132"/>
                      <a:pt x="38" y="132"/>
                      <a:pt x="38" y="133"/>
                    </a:cubicBezTo>
                    <a:close/>
                    <a:moveTo>
                      <a:pt x="32" y="130"/>
                    </a:move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2" y="130"/>
                      <a:pt x="32" y="130"/>
                      <a:pt x="32" y="130"/>
                    </a:cubicBezTo>
                    <a:close/>
                    <a:moveTo>
                      <a:pt x="47" y="137"/>
                    </a:moveTo>
                    <a:cubicBezTo>
                      <a:pt x="47" y="137"/>
                      <a:pt x="48" y="137"/>
                      <a:pt x="48" y="137"/>
                    </a:cubicBezTo>
                    <a:cubicBezTo>
                      <a:pt x="48" y="137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7" y="136"/>
                    </a:cubicBezTo>
                    <a:cubicBezTo>
                      <a:pt x="47" y="136"/>
                      <a:pt x="47" y="136"/>
                      <a:pt x="47" y="137"/>
                    </a:cubicBezTo>
                    <a:close/>
                    <a:moveTo>
                      <a:pt x="35" y="132"/>
                    </a:moveTo>
                    <a:cubicBezTo>
                      <a:pt x="36" y="132"/>
                      <a:pt x="36" y="132"/>
                      <a:pt x="36" y="132"/>
                    </a:cubicBezTo>
                    <a:cubicBezTo>
                      <a:pt x="36" y="132"/>
                      <a:pt x="36" y="132"/>
                      <a:pt x="36" y="131"/>
                    </a:cubicBezTo>
                    <a:cubicBezTo>
                      <a:pt x="36" y="131"/>
                      <a:pt x="35" y="131"/>
                      <a:pt x="35" y="132"/>
                    </a:cubicBezTo>
                    <a:cubicBezTo>
                      <a:pt x="35" y="132"/>
                      <a:pt x="35" y="132"/>
                      <a:pt x="35" y="132"/>
                    </a:cubicBezTo>
                    <a:close/>
                    <a:moveTo>
                      <a:pt x="44" y="135"/>
                    </a:move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4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ubicBezTo>
                      <a:pt x="44" y="135"/>
                      <a:pt x="44" y="135"/>
                      <a:pt x="44" y="135"/>
                    </a:cubicBezTo>
                    <a:close/>
                    <a:moveTo>
                      <a:pt x="34" y="131"/>
                    </a:moveTo>
                    <a:cubicBezTo>
                      <a:pt x="34" y="131"/>
                      <a:pt x="34" y="131"/>
                      <a:pt x="34" y="131"/>
                    </a:cubicBezTo>
                    <a:close/>
                    <a:moveTo>
                      <a:pt x="48" y="136"/>
                    </a:moveTo>
                    <a:cubicBezTo>
                      <a:pt x="48" y="137"/>
                      <a:pt x="48" y="137"/>
                      <a:pt x="49" y="136"/>
                    </a:cubicBezTo>
                    <a:cubicBezTo>
                      <a:pt x="49" y="136"/>
                      <a:pt x="49" y="136"/>
                      <a:pt x="49" y="136"/>
                    </a:cubicBezTo>
                    <a:cubicBezTo>
                      <a:pt x="48" y="136"/>
                      <a:pt x="48" y="136"/>
                      <a:pt x="48" y="136"/>
                    </a:cubicBezTo>
                    <a:cubicBezTo>
                      <a:pt x="48" y="136"/>
                      <a:pt x="48" y="136"/>
                      <a:pt x="48" y="136"/>
                    </a:cubicBezTo>
                    <a:close/>
                    <a:moveTo>
                      <a:pt x="41" y="133"/>
                    </a:moveTo>
                    <a:cubicBezTo>
                      <a:pt x="41" y="133"/>
                      <a:pt x="41" y="133"/>
                      <a:pt x="41" y="133"/>
                    </a:cubicBezTo>
                    <a:cubicBezTo>
                      <a:pt x="41" y="132"/>
                      <a:pt x="41" y="133"/>
                      <a:pt x="40" y="133"/>
                    </a:cubicBezTo>
                    <a:cubicBezTo>
                      <a:pt x="40" y="133"/>
                      <a:pt x="40" y="133"/>
                      <a:pt x="41" y="133"/>
                    </a:cubicBezTo>
                    <a:close/>
                    <a:moveTo>
                      <a:pt x="47" y="136"/>
                    </a:moveTo>
                    <a:cubicBezTo>
                      <a:pt x="47" y="136"/>
                      <a:pt x="47" y="136"/>
                      <a:pt x="47" y="136"/>
                    </a:cubicBezTo>
                    <a:cubicBezTo>
                      <a:pt x="47" y="136"/>
                      <a:pt x="48" y="136"/>
                      <a:pt x="48" y="136"/>
                    </a:cubicBezTo>
                    <a:cubicBezTo>
                      <a:pt x="48" y="135"/>
                      <a:pt x="48" y="135"/>
                      <a:pt x="48" y="135"/>
                    </a:cubicBezTo>
                    <a:cubicBezTo>
                      <a:pt x="48" y="135"/>
                      <a:pt x="47" y="135"/>
                      <a:pt x="47" y="135"/>
                    </a:cubicBezTo>
                    <a:cubicBezTo>
                      <a:pt x="47" y="136"/>
                      <a:pt x="47" y="136"/>
                      <a:pt x="47" y="136"/>
                    </a:cubicBezTo>
                    <a:close/>
                    <a:moveTo>
                      <a:pt x="46" y="135"/>
                    </a:moveTo>
                    <a:cubicBezTo>
                      <a:pt x="46" y="135"/>
                      <a:pt x="46" y="135"/>
                      <a:pt x="46" y="135"/>
                    </a:cubicBezTo>
                    <a:cubicBezTo>
                      <a:pt x="46" y="135"/>
                      <a:pt x="46" y="135"/>
                      <a:pt x="46" y="135"/>
                    </a:cubicBezTo>
                    <a:close/>
                    <a:moveTo>
                      <a:pt x="36" y="131"/>
                    </a:moveTo>
                    <a:cubicBezTo>
                      <a:pt x="36" y="131"/>
                      <a:pt x="36" y="131"/>
                      <a:pt x="36" y="131"/>
                    </a:cubicBezTo>
                    <a:cubicBezTo>
                      <a:pt x="36" y="131"/>
                      <a:pt x="36" y="131"/>
                      <a:pt x="37" y="131"/>
                    </a:cubicBezTo>
                    <a:cubicBezTo>
                      <a:pt x="37" y="131"/>
                      <a:pt x="37" y="131"/>
                      <a:pt x="36" y="131"/>
                    </a:cubicBezTo>
                    <a:cubicBezTo>
                      <a:pt x="36" y="131"/>
                      <a:pt x="36" y="131"/>
                      <a:pt x="36" y="131"/>
                    </a:cubicBezTo>
                    <a:close/>
                    <a:moveTo>
                      <a:pt x="34" y="130"/>
                    </a:move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ubicBezTo>
                      <a:pt x="34" y="130"/>
                      <a:pt x="34" y="130"/>
                      <a:pt x="34" y="130"/>
                    </a:cubicBezTo>
                    <a:close/>
                    <a:moveTo>
                      <a:pt x="50" y="136"/>
                    </a:move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ubicBezTo>
                      <a:pt x="50" y="136"/>
                      <a:pt x="50" y="136"/>
                      <a:pt x="50" y="136"/>
                    </a:cubicBezTo>
                    <a:close/>
                    <a:moveTo>
                      <a:pt x="35" y="130"/>
                    </a:move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0"/>
                      <a:pt x="35" y="130"/>
                      <a:pt x="35" y="130"/>
                    </a:cubicBezTo>
                    <a:cubicBezTo>
                      <a:pt x="35" y="131"/>
                      <a:pt x="35" y="131"/>
                      <a:pt x="35" y="130"/>
                    </a:cubicBezTo>
                    <a:close/>
                    <a:moveTo>
                      <a:pt x="38" y="132"/>
                    </a:moveTo>
                    <a:cubicBezTo>
                      <a:pt x="38" y="131"/>
                      <a:pt x="38" y="131"/>
                      <a:pt x="38" y="131"/>
                    </a:cubicBezTo>
                    <a:cubicBezTo>
                      <a:pt x="38" y="131"/>
                      <a:pt x="38" y="131"/>
                      <a:pt x="37" y="131"/>
                    </a:cubicBezTo>
                    <a:cubicBezTo>
                      <a:pt x="37" y="131"/>
                      <a:pt x="37" y="132"/>
                      <a:pt x="38" y="132"/>
                    </a:cubicBezTo>
                    <a:close/>
                    <a:moveTo>
                      <a:pt x="28" y="74"/>
                    </a:moveTo>
                    <a:cubicBezTo>
                      <a:pt x="28" y="74"/>
                      <a:pt x="28" y="74"/>
                      <a:pt x="28" y="75"/>
                    </a:cubicBezTo>
                    <a:cubicBezTo>
                      <a:pt x="27" y="75"/>
                      <a:pt x="27" y="75"/>
                      <a:pt x="27" y="75"/>
                    </a:cubicBezTo>
                    <a:cubicBezTo>
                      <a:pt x="27" y="75"/>
                      <a:pt x="27" y="75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6"/>
                      <a:pt x="28" y="76"/>
                      <a:pt x="28" y="76"/>
                    </a:cubicBezTo>
                    <a:cubicBezTo>
                      <a:pt x="28" y="77"/>
                      <a:pt x="28" y="78"/>
                      <a:pt x="28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8" y="79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81"/>
                      <a:pt x="28" y="82"/>
                    </a:cubicBezTo>
                    <a:cubicBezTo>
                      <a:pt x="29" y="82"/>
                      <a:pt x="29" y="83"/>
                      <a:pt x="29" y="84"/>
                    </a:cubicBezTo>
                    <a:cubicBezTo>
                      <a:pt x="29" y="84"/>
                      <a:pt x="29" y="85"/>
                      <a:pt x="29" y="86"/>
                    </a:cubicBezTo>
                    <a:cubicBezTo>
                      <a:pt x="29" y="86"/>
                      <a:pt x="29" y="86"/>
                      <a:pt x="29" y="86"/>
                    </a:cubicBezTo>
                    <a:cubicBezTo>
                      <a:pt x="29" y="86"/>
                      <a:pt x="30" y="86"/>
                      <a:pt x="30" y="87"/>
                    </a:cubicBezTo>
                    <a:cubicBezTo>
                      <a:pt x="30" y="87"/>
                      <a:pt x="30" y="88"/>
                      <a:pt x="30" y="88"/>
                    </a:cubicBezTo>
                    <a:cubicBezTo>
                      <a:pt x="30" y="89"/>
                      <a:pt x="30" y="89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0"/>
                      <a:pt x="30" y="90"/>
                      <a:pt x="30" y="90"/>
                    </a:cubicBezTo>
                    <a:cubicBezTo>
                      <a:pt x="30" y="91"/>
                      <a:pt x="30" y="91"/>
                      <a:pt x="30" y="91"/>
                    </a:cubicBezTo>
                    <a:cubicBezTo>
                      <a:pt x="30" y="91"/>
                      <a:pt x="30" y="91"/>
                      <a:pt x="31" y="91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2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31" y="93"/>
                      <a:pt x="31" y="93"/>
                      <a:pt x="31" y="94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6"/>
                      <a:pt x="31" y="96"/>
                    </a:cubicBezTo>
                    <a:cubicBezTo>
                      <a:pt x="32" y="96"/>
                      <a:pt x="31" y="96"/>
                      <a:pt x="31" y="96"/>
                    </a:cubicBezTo>
                    <a:cubicBezTo>
                      <a:pt x="31" y="96"/>
                      <a:pt x="31" y="97"/>
                      <a:pt x="31" y="97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1" y="97"/>
                      <a:pt x="31" y="97"/>
                      <a:pt x="31" y="97"/>
                    </a:cubicBezTo>
                    <a:cubicBezTo>
                      <a:pt x="31" y="97"/>
                      <a:pt x="32" y="97"/>
                      <a:pt x="32" y="97"/>
                    </a:cubicBezTo>
                    <a:cubicBezTo>
                      <a:pt x="32" y="97"/>
                      <a:pt x="32" y="97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8"/>
                      <a:pt x="32" y="98"/>
                    </a:cubicBezTo>
                    <a:cubicBezTo>
                      <a:pt x="32" y="98"/>
                      <a:pt x="32" y="99"/>
                      <a:pt x="32" y="99"/>
                    </a:cubicBezTo>
                    <a:cubicBezTo>
                      <a:pt x="32" y="99"/>
                      <a:pt x="32" y="99"/>
                      <a:pt x="32" y="99"/>
                    </a:cubicBezTo>
                    <a:cubicBezTo>
                      <a:pt x="32" y="100"/>
                      <a:pt x="32" y="100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32" y="101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3" y="103"/>
                      <a:pt x="33" y="103"/>
                      <a:pt x="33" y="103"/>
                    </a:cubicBezTo>
                    <a:cubicBezTo>
                      <a:pt x="33" y="104"/>
                      <a:pt x="33" y="104"/>
                      <a:pt x="33" y="105"/>
                    </a:cubicBezTo>
                    <a:cubicBezTo>
                      <a:pt x="33" y="105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3" y="107"/>
                      <a:pt x="33" y="108"/>
                      <a:pt x="34" y="109"/>
                    </a:cubicBezTo>
                    <a:cubicBezTo>
                      <a:pt x="34" y="111"/>
                      <a:pt x="34" y="112"/>
                      <a:pt x="34" y="112"/>
                    </a:cubicBezTo>
                    <a:cubicBezTo>
                      <a:pt x="35" y="112"/>
                      <a:pt x="35" y="112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3"/>
                      <a:pt x="35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ubicBezTo>
                      <a:pt x="35" y="114"/>
                      <a:pt x="35" y="114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5" y="115"/>
                      <a:pt x="35" y="116"/>
                      <a:pt x="35" y="116"/>
                    </a:cubicBezTo>
                    <a:cubicBezTo>
                      <a:pt x="35" y="116"/>
                      <a:pt x="35" y="116"/>
                      <a:pt x="35" y="116"/>
                    </a:cubicBezTo>
                    <a:cubicBezTo>
                      <a:pt x="36" y="116"/>
                      <a:pt x="36" y="116"/>
                      <a:pt x="36" y="116"/>
                    </a:cubicBezTo>
                    <a:cubicBezTo>
                      <a:pt x="36" y="116"/>
                      <a:pt x="36" y="116"/>
                      <a:pt x="36" y="117"/>
                    </a:cubicBezTo>
                    <a:cubicBezTo>
                      <a:pt x="36" y="117"/>
                      <a:pt x="35" y="117"/>
                      <a:pt x="35" y="117"/>
                    </a:cubicBezTo>
                    <a:cubicBezTo>
                      <a:pt x="36" y="117"/>
                      <a:pt x="36" y="117"/>
                      <a:pt x="36" y="117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36" y="119"/>
                      <a:pt x="36" y="119"/>
                      <a:pt x="36" y="119"/>
                    </a:cubicBezTo>
                    <a:cubicBezTo>
                      <a:pt x="36" y="120"/>
                      <a:pt x="36" y="120"/>
                      <a:pt x="36" y="120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6" y="121"/>
                      <a:pt x="37" y="122"/>
                      <a:pt x="38" y="125"/>
                    </a:cubicBezTo>
                    <a:cubicBezTo>
                      <a:pt x="38" y="125"/>
                      <a:pt x="37" y="125"/>
                      <a:pt x="37" y="125"/>
                    </a:cubicBezTo>
                    <a:cubicBezTo>
                      <a:pt x="37" y="125"/>
                      <a:pt x="37" y="125"/>
                      <a:pt x="37" y="126"/>
                    </a:cubicBezTo>
                    <a:cubicBezTo>
                      <a:pt x="37" y="126"/>
                      <a:pt x="37" y="126"/>
                      <a:pt x="38" y="126"/>
                    </a:cubicBezTo>
                    <a:cubicBezTo>
                      <a:pt x="38" y="127"/>
                      <a:pt x="38" y="127"/>
                      <a:pt x="38" y="127"/>
                    </a:cubicBezTo>
                    <a:cubicBezTo>
                      <a:pt x="38" y="127"/>
                      <a:pt x="38" y="128"/>
                      <a:pt x="38" y="128"/>
                    </a:cubicBezTo>
                    <a:cubicBezTo>
                      <a:pt x="38" y="129"/>
                      <a:pt x="39" y="129"/>
                      <a:pt x="38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0"/>
                      <a:pt x="39" y="130"/>
                      <a:pt x="39" y="130"/>
                    </a:cubicBezTo>
                    <a:cubicBezTo>
                      <a:pt x="39" y="131"/>
                      <a:pt x="39" y="132"/>
                      <a:pt x="40" y="132"/>
                    </a:cubicBezTo>
                    <a:cubicBezTo>
                      <a:pt x="40" y="132"/>
                      <a:pt x="40" y="132"/>
                      <a:pt x="41" y="132"/>
                    </a:cubicBezTo>
                    <a:cubicBezTo>
                      <a:pt x="41" y="132"/>
                      <a:pt x="41" y="132"/>
                      <a:pt x="42" y="132"/>
                    </a:cubicBezTo>
                    <a:cubicBezTo>
                      <a:pt x="41" y="132"/>
                      <a:pt x="41" y="132"/>
                      <a:pt x="41" y="132"/>
                    </a:cubicBezTo>
                    <a:cubicBezTo>
                      <a:pt x="41" y="133"/>
                      <a:pt x="42" y="133"/>
                      <a:pt x="42" y="133"/>
                    </a:cubicBezTo>
                    <a:cubicBezTo>
                      <a:pt x="42" y="133"/>
                      <a:pt x="42" y="133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3" y="131"/>
                      <a:pt x="43" y="131"/>
                      <a:pt x="44" y="131"/>
                    </a:cubicBezTo>
                    <a:cubicBezTo>
                      <a:pt x="44" y="131"/>
                      <a:pt x="44" y="131"/>
                      <a:pt x="44" y="131"/>
                    </a:cubicBezTo>
                    <a:cubicBezTo>
                      <a:pt x="45" y="131"/>
                      <a:pt x="45" y="130"/>
                      <a:pt x="46" y="131"/>
                    </a:cubicBezTo>
                    <a:cubicBezTo>
                      <a:pt x="46" y="131"/>
                      <a:pt x="47" y="131"/>
                      <a:pt x="47" y="131"/>
                    </a:cubicBezTo>
                    <a:cubicBezTo>
                      <a:pt x="47" y="131"/>
                      <a:pt x="47" y="131"/>
                      <a:pt x="4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47" y="130"/>
                      <a:pt x="48" y="130"/>
                      <a:pt x="48" y="13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49" y="130"/>
                      <a:pt x="49" y="130"/>
                      <a:pt x="49" y="130"/>
                    </a:cubicBezTo>
                    <a:cubicBezTo>
                      <a:pt x="50" y="130"/>
                      <a:pt x="50" y="130"/>
                      <a:pt x="50" y="130"/>
                    </a:cubicBezTo>
                    <a:cubicBezTo>
                      <a:pt x="50" y="130"/>
                      <a:pt x="51" y="130"/>
                      <a:pt x="51" y="130"/>
                    </a:cubicBezTo>
                    <a:cubicBezTo>
                      <a:pt x="51" y="130"/>
                      <a:pt x="51" y="129"/>
                      <a:pt x="51" y="129"/>
                    </a:cubicBezTo>
                    <a:cubicBezTo>
                      <a:pt x="51" y="129"/>
                      <a:pt x="51" y="129"/>
                      <a:pt x="51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4" y="129"/>
                      <a:pt x="56" y="128"/>
                      <a:pt x="58" y="128"/>
                    </a:cubicBezTo>
                    <a:cubicBezTo>
                      <a:pt x="58" y="128"/>
                      <a:pt x="58" y="128"/>
                      <a:pt x="59" y="128"/>
                    </a:cubicBezTo>
                    <a:cubicBezTo>
                      <a:pt x="60" y="128"/>
                      <a:pt x="61" y="128"/>
                      <a:pt x="61" y="128"/>
                    </a:cubicBezTo>
                    <a:cubicBezTo>
                      <a:pt x="61" y="128"/>
                      <a:pt x="62" y="128"/>
                      <a:pt x="65" y="127"/>
                    </a:cubicBezTo>
                    <a:cubicBezTo>
                      <a:pt x="65" y="127"/>
                      <a:pt x="65" y="127"/>
                      <a:pt x="65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27"/>
                      <a:pt x="66" y="127"/>
                      <a:pt x="67" y="127"/>
                    </a:cubicBezTo>
                    <a:cubicBezTo>
                      <a:pt x="67" y="127"/>
                      <a:pt x="67" y="127"/>
                      <a:pt x="67" y="127"/>
                    </a:cubicBezTo>
                    <a:cubicBezTo>
                      <a:pt x="67" y="127"/>
                      <a:pt x="67" y="127"/>
                      <a:pt x="67" y="126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8" y="126"/>
                      <a:pt x="69" y="126"/>
                      <a:pt x="69" y="126"/>
                    </a:cubicBezTo>
                    <a:cubicBezTo>
                      <a:pt x="69" y="126"/>
                      <a:pt x="69" y="126"/>
                      <a:pt x="70" y="126"/>
                    </a:cubicBezTo>
                    <a:cubicBezTo>
                      <a:pt x="70" y="125"/>
                      <a:pt x="70" y="125"/>
                      <a:pt x="71" y="125"/>
                    </a:cubicBezTo>
                    <a:cubicBezTo>
                      <a:pt x="71" y="125"/>
                      <a:pt x="72" y="125"/>
                      <a:pt x="72" y="125"/>
                    </a:cubicBezTo>
                    <a:cubicBezTo>
                      <a:pt x="72" y="125"/>
                      <a:pt x="73" y="124"/>
                      <a:pt x="74" y="124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74" y="125"/>
                      <a:pt x="74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5" y="124"/>
                      <a:pt x="75" y="124"/>
                      <a:pt x="75" y="124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4"/>
                    </a:cubicBezTo>
                    <a:cubicBezTo>
                      <a:pt x="77" y="124"/>
                      <a:pt x="77" y="124"/>
                      <a:pt x="77" y="123"/>
                    </a:cubicBezTo>
                    <a:cubicBezTo>
                      <a:pt x="77" y="123"/>
                      <a:pt x="77" y="123"/>
                      <a:pt x="77" y="123"/>
                    </a:cubicBezTo>
                    <a:cubicBezTo>
                      <a:pt x="77" y="123"/>
                      <a:pt x="78" y="123"/>
                      <a:pt x="78" y="123"/>
                    </a:cubicBezTo>
                    <a:cubicBezTo>
                      <a:pt x="78" y="123"/>
                      <a:pt x="78" y="124"/>
                      <a:pt x="78" y="124"/>
                    </a:cubicBezTo>
                    <a:cubicBezTo>
                      <a:pt x="79" y="124"/>
                      <a:pt x="79" y="123"/>
                      <a:pt x="79" y="123"/>
                    </a:cubicBezTo>
                    <a:cubicBezTo>
                      <a:pt x="78" y="123"/>
                      <a:pt x="78" y="123"/>
                      <a:pt x="79" y="123"/>
                    </a:cubicBezTo>
                    <a:cubicBezTo>
                      <a:pt x="79" y="123"/>
                      <a:pt x="80" y="122"/>
                      <a:pt x="81" y="122"/>
                    </a:cubicBezTo>
                    <a:cubicBezTo>
                      <a:pt x="82" y="121"/>
                      <a:pt x="82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5" y="119"/>
                      <a:pt x="85" y="119"/>
                      <a:pt x="85" y="119"/>
                    </a:cubicBezTo>
                    <a:cubicBezTo>
                      <a:pt x="85" y="119"/>
                      <a:pt x="85" y="118"/>
                      <a:pt x="85" y="118"/>
                    </a:cubicBezTo>
                    <a:cubicBezTo>
                      <a:pt x="86" y="118"/>
                      <a:pt x="86" y="118"/>
                      <a:pt x="86" y="118"/>
                    </a:cubicBezTo>
                    <a:cubicBezTo>
                      <a:pt x="86" y="118"/>
                      <a:pt x="86" y="117"/>
                      <a:pt x="87" y="117"/>
                    </a:cubicBezTo>
                    <a:cubicBezTo>
                      <a:pt x="87" y="117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7"/>
                    </a:cubicBezTo>
                    <a:cubicBezTo>
                      <a:pt x="88" y="116"/>
                      <a:pt x="89" y="116"/>
                      <a:pt x="89" y="116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89" y="115"/>
                      <a:pt x="89" y="115"/>
                      <a:pt x="89" y="115"/>
                    </a:cubicBezTo>
                    <a:cubicBezTo>
                      <a:pt x="90" y="115"/>
                      <a:pt x="90" y="115"/>
                      <a:pt x="89" y="115"/>
                    </a:cubicBezTo>
                    <a:cubicBezTo>
                      <a:pt x="89" y="115"/>
                      <a:pt x="89" y="114"/>
                      <a:pt x="89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5"/>
                      <a:pt x="90" y="115"/>
                      <a:pt x="90" y="115"/>
                    </a:cubicBezTo>
                    <a:cubicBezTo>
                      <a:pt x="90" y="115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90" y="114"/>
                      <a:pt x="90" y="113"/>
                      <a:pt x="90" y="113"/>
                    </a:cubicBezTo>
                    <a:cubicBezTo>
                      <a:pt x="91" y="112"/>
                      <a:pt x="91" y="112"/>
                      <a:pt x="91" y="112"/>
                    </a:cubicBezTo>
                    <a:cubicBezTo>
                      <a:pt x="91" y="112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1" y="111"/>
                      <a:pt x="91" y="111"/>
                      <a:pt x="91" y="111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2" y="110"/>
                      <a:pt x="92" y="110"/>
                      <a:pt x="92" y="110"/>
                    </a:cubicBezTo>
                    <a:cubicBezTo>
                      <a:pt x="93" y="108"/>
                      <a:pt x="93" y="107"/>
                      <a:pt x="93" y="105"/>
                    </a:cubicBezTo>
                    <a:cubicBezTo>
                      <a:pt x="93" y="105"/>
                      <a:pt x="93" y="105"/>
                      <a:pt x="93" y="105"/>
                    </a:cubicBezTo>
                    <a:cubicBezTo>
                      <a:pt x="94" y="104"/>
                      <a:pt x="94" y="104"/>
                      <a:pt x="94" y="104"/>
                    </a:cubicBezTo>
                    <a:cubicBezTo>
                      <a:pt x="94" y="104"/>
                      <a:pt x="94" y="104"/>
                      <a:pt x="94" y="103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1"/>
                      <a:pt x="94" y="101"/>
                      <a:pt x="94" y="101"/>
                    </a:cubicBezTo>
                    <a:cubicBezTo>
                      <a:pt x="94" y="100"/>
                      <a:pt x="94" y="100"/>
                      <a:pt x="94" y="100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9"/>
                    </a:cubicBezTo>
                    <a:cubicBezTo>
                      <a:pt x="94" y="99"/>
                      <a:pt x="94" y="99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8"/>
                    </a:cubicBezTo>
                    <a:cubicBezTo>
                      <a:pt x="94" y="98"/>
                      <a:pt x="94" y="98"/>
                      <a:pt x="94" y="97"/>
                    </a:cubicBezTo>
                    <a:cubicBezTo>
                      <a:pt x="94" y="97"/>
                      <a:pt x="94" y="97"/>
                      <a:pt x="94" y="97"/>
                    </a:cubicBezTo>
                    <a:cubicBezTo>
                      <a:pt x="93" y="97"/>
                      <a:pt x="93" y="96"/>
                      <a:pt x="93" y="96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5"/>
                      <a:pt x="93" y="95"/>
                    </a:cubicBezTo>
                    <a:cubicBezTo>
                      <a:pt x="93" y="95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4"/>
                    </a:cubicBezTo>
                    <a:cubicBezTo>
                      <a:pt x="93" y="94"/>
                      <a:pt x="93" y="94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3"/>
                      <a:pt x="93" y="93"/>
                    </a:cubicBezTo>
                    <a:cubicBezTo>
                      <a:pt x="93" y="93"/>
                      <a:pt x="93" y="92"/>
                      <a:pt x="92" y="9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2" y="91"/>
                      <a:pt x="92" y="90"/>
                      <a:pt x="91" y="89"/>
                    </a:cubicBezTo>
                    <a:cubicBezTo>
                      <a:pt x="91" y="88"/>
                      <a:pt x="91" y="88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6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0" y="85"/>
                      <a:pt x="89" y="84"/>
                      <a:pt x="89" y="82"/>
                    </a:cubicBezTo>
                    <a:cubicBezTo>
                      <a:pt x="89" y="82"/>
                      <a:pt x="89" y="82"/>
                      <a:pt x="88" y="82"/>
                    </a:cubicBezTo>
                    <a:cubicBezTo>
                      <a:pt x="88" y="82"/>
                      <a:pt x="88" y="82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0"/>
                      <a:pt x="87" y="79"/>
                    </a:cubicBezTo>
                    <a:cubicBezTo>
                      <a:pt x="87" y="79"/>
                      <a:pt x="86" y="78"/>
                      <a:pt x="86" y="77"/>
                    </a:cubicBezTo>
                    <a:cubicBezTo>
                      <a:pt x="86" y="77"/>
                      <a:pt x="85" y="77"/>
                      <a:pt x="86" y="76"/>
                    </a:cubicBezTo>
                    <a:cubicBezTo>
                      <a:pt x="85" y="76"/>
                      <a:pt x="85" y="76"/>
                      <a:pt x="85" y="75"/>
                    </a:cubicBezTo>
                    <a:cubicBezTo>
                      <a:pt x="85" y="75"/>
                      <a:pt x="84" y="75"/>
                      <a:pt x="84" y="75"/>
                    </a:cubicBezTo>
                    <a:cubicBezTo>
                      <a:pt x="84" y="75"/>
                      <a:pt x="83" y="75"/>
                      <a:pt x="83" y="74"/>
                    </a:cubicBezTo>
                    <a:cubicBezTo>
                      <a:pt x="83" y="74"/>
                      <a:pt x="83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3"/>
                    </a:cubicBezTo>
                    <a:cubicBezTo>
                      <a:pt x="82" y="73"/>
                      <a:pt x="82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81" y="73"/>
                      <a:pt x="81" y="73"/>
                      <a:pt x="80" y="73"/>
                    </a:cubicBezTo>
                    <a:cubicBezTo>
                      <a:pt x="80" y="72"/>
                      <a:pt x="79" y="72"/>
                      <a:pt x="79" y="72"/>
                    </a:cubicBezTo>
                    <a:cubicBezTo>
                      <a:pt x="78" y="72"/>
                      <a:pt x="77" y="71"/>
                      <a:pt x="77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6" y="71"/>
                      <a:pt x="76" y="71"/>
                      <a:pt x="75" y="71"/>
                    </a:cubicBezTo>
                    <a:cubicBezTo>
                      <a:pt x="75" y="71"/>
                      <a:pt x="75" y="71"/>
                      <a:pt x="75" y="70"/>
                    </a:cubicBezTo>
                    <a:cubicBezTo>
                      <a:pt x="75" y="70"/>
                      <a:pt x="75" y="70"/>
                      <a:pt x="75" y="70"/>
                    </a:cubicBezTo>
                    <a:cubicBezTo>
                      <a:pt x="75" y="70"/>
                      <a:pt x="74" y="70"/>
                      <a:pt x="74" y="70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3" y="70"/>
                      <a:pt x="73" y="70"/>
                    </a:cubicBezTo>
                    <a:cubicBezTo>
                      <a:pt x="73" y="70"/>
                      <a:pt x="73" y="70"/>
                      <a:pt x="73" y="69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2" y="69"/>
                      <a:pt x="72" y="69"/>
                      <a:pt x="72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0" y="69"/>
                      <a:pt x="70" y="69"/>
                      <a:pt x="70" y="68"/>
                    </a:cubicBezTo>
                    <a:cubicBezTo>
                      <a:pt x="69" y="68"/>
                      <a:pt x="69" y="68"/>
                      <a:pt x="69" y="68"/>
                    </a:cubicBezTo>
                    <a:cubicBezTo>
                      <a:pt x="69" y="68"/>
                      <a:pt x="68" y="68"/>
                      <a:pt x="68" y="68"/>
                    </a:cubicBezTo>
                    <a:cubicBezTo>
                      <a:pt x="68" y="68"/>
                      <a:pt x="68" y="68"/>
                      <a:pt x="67" y="67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6" y="67"/>
                      <a:pt x="66" y="67"/>
                      <a:pt x="66" y="67"/>
                    </a:cubicBezTo>
                    <a:cubicBezTo>
                      <a:pt x="66" y="67"/>
                      <a:pt x="65" y="67"/>
                      <a:pt x="65" y="67"/>
                    </a:cubicBezTo>
                    <a:cubicBezTo>
                      <a:pt x="65" y="67"/>
                      <a:pt x="64" y="67"/>
                      <a:pt x="64" y="68"/>
                    </a:cubicBezTo>
                    <a:cubicBezTo>
                      <a:pt x="64" y="67"/>
                      <a:pt x="64" y="67"/>
                      <a:pt x="64" y="67"/>
                    </a:cubicBezTo>
                    <a:cubicBezTo>
                      <a:pt x="64" y="67"/>
                      <a:pt x="63" y="67"/>
                      <a:pt x="63" y="67"/>
                    </a:cubicBezTo>
                    <a:cubicBezTo>
                      <a:pt x="62" y="67"/>
                      <a:pt x="61" y="67"/>
                      <a:pt x="60" y="67"/>
                    </a:cubicBezTo>
                    <a:cubicBezTo>
                      <a:pt x="60" y="67"/>
                      <a:pt x="60" y="67"/>
                      <a:pt x="60" y="67"/>
                    </a:cubicBezTo>
                    <a:cubicBezTo>
                      <a:pt x="60" y="67"/>
                      <a:pt x="59" y="68"/>
                      <a:pt x="59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7" y="68"/>
                      <a:pt x="57" y="68"/>
                      <a:pt x="57" y="68"/>
                    </a:cubicBezTo>
                    <a:cubicBezTo>
                      <a:pt x="56" y="68"/>
                      <a:pt x="55" y="68"/>
                      <a:pt x="54" y="69"/>
                    </a:cubicBezTo>
                    <a:cubicBezTo>
                      <a:pt x="52" y="70"/>
                      <a:pt x="51" y="70"/>
                      <a:pt x="51" y="69"/>
                    </a:cubicBezTo>
                    <a:cubicBezTo>
                      <a:pt x="51" y="69"/>
                      <a:pt x="50" y="69"/>
                      <a:pt x="50" y="70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0"/>
                      <a:pt x="47" y="70"/>
                      <a:pt x="47" y="70"/>
                    </a:cubicBezTo>
                    <a:cubicBezTo>
                      <a:pt x="47" y="71"/>
                      <a:pt x="46" y="71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5" y="71"/>
                      <a:pt x="45" y="72"/>
                      <a:pt x="45" y="72"/>
                    </a:cubicBezTo>
                    <a:cubicBezTo>
                      <a:pt x="44" y="71"/>
                      <a:pt x="43" y="71"/>
                      <a:pt x="41" y="72"/>
                    </a:cubicBezTo>
                    <a:cubicBezTo>
                      <a:pt x="40" y="73"/>
                      <a:pt x="39" y="73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8" y="73"/>
                    </a:cubicBezTo>
                    <a:cubicBezTo>
                      <a:pt x="38" y="73"/>
                      <a:pt x="38" y="73"/>
                      <a:pt x="37" y="73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7" y="72"/>
                      <a:pt x="37" y="73"/>
                      <a:pt x="37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73"/>
                      <a:pt x="36" y="73"/>
                      <a:pt x="35" y="73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35" y="73"/>
                      <a:pt x="35" y="72"/>
                      <a:pt x="35" y="73"/>
                    </a:cubicBezTo>
                    <a:cubicBezTo>
                      <a:pt x="34" y="73"/>
                      <a:pt x="34" y="73"/>
                      <a:pt x="34" y="73"/>
                    </a:cubicBezTo>
                    <a:cubicBezTo>
                      <a:pt x="34" y="73"/>
                      <a:pt x="34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2" y="73"/>
                      <a:pt x="32" y="73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28" y="73"/>
                      <a:pt x="27" y="73"/>
                      <a:pt x="28" y="74"/>
                    </a:cubicBezTo>
                    <a:close/>
                    <a:moveTo>
                      <a:pt x="35" y="130"/>
                    </a:move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35" y="130"/>
                      <a:pt x="35" y="130"/>
                      <a:pt x="35" y="130"/>
                    </a:cubicBezTo>
                    <a:close/>
                    <a:moveTo>
                      <a:pt x="29" y="128"/>
                    </a:moveTo>
                    <a:cubicBezTo>
                      <a:pt x="29" y="128"/>
                      <a:pt x="29" y="128"/>
                      <a:pt x="29" y="128"/>
                    </a:cubicBez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27"/>
                      <a:pt x="29" y="127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lose/>
                    <a:moveTo>
                      <a:pt x="33" y="129"/>
                    </a:move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9"/>
                      <a:pt x="33" y="129"/>
                    </a:cubicBezTo>
                    <a:cubicBezTo>
                      <a:pt x="33" y="129"/>
                      <a:pt x="33" y="128"/>
                      <a:pt x="33" y="128"/>
                    </a:cubicBezTo>
                    <a:cubicBezTo>
                      <a:pt x="33" y="128"/>
                      <a:pt x="33" y="128"/>
                      <a:pt x="33" y="129"/>
                    </a:cubicBezTo>
                    <a:close/>
                    <a:moveTo>
                      <a:pt x="44" y="133"/>
                    </a:moveTo>
                    <a:cubicBezTo>
                      <a:pt x="44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4" y="132"/>
                    </a:cubicBezTo>
                    <a:cubicBezTo>
                      <a:pt x="44" y="132"/>
                      <a:pt x="44" y="132"/>
                      <a:pt x="44" y="133"/>
                    </a:cubicBezTo>
                    <a:cubicBezTo>
                      <a:pt x="44" y="133"/>
                      <a:pt x="44" y="133"/>
                      <a:pt x="44" y="133"/>
                    </a:cubicBezTo>
                    <a:close/>
                    <a:moveTo>
                      <a:pt x="51" y="134"/>
                    </a:moveTo>
                    <a:cubicBezTo>
                      <a:pt x="51" y="135"/>
                      <a:pt x="51" y="135"/>
                      <a:pt x="50" y="135"/>
                    </a:cubicBezTo>
                    <a:cubicBezTo>
                      <a:pt x="50" y="135"/>
                      <a:pt x="50" y="135"/>
                      <a:pt x="5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1" y="135"/>
                      <a:pt x="51" y="135"/>
                      <a:pt x="51" y="134"/>
                    </a:cubicBezTo>
                    <a:cubicBezTo>
                      <a:pt x="52" y="134"/>
                      <a:pt x="52" y="134"/>
                      <a:pt x="52" y="134"/>
                    </a:cubicBezTo>
                    <a:cubicBezTo>
                      <a:pt x="52" y="134"/>
                      <a:pt x="52" y="134"/>
                      <a:pt x="51" y="134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ubicBezTo>
                      <a:pt x="51" y="134"/>
                      <a:pt x="51" y="134"/>
                      <a:pt x="51" y="134"/>
                    </a:cubicBezTo>
                    <a:close/>
                    <a:moveTo>
                      <a:pt x="47" y="134"/>
                    </a:move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3"/>
                      <a:pt x="47" y="133"/>
                      <a:pt x="47" y="133"/>
                    </a:cubicBezTo>
                    <a:cubicBezTo>
                      <a:pt x="47" y="132"/>
                      <a:pt x="47" y="132"/>
                      <a:pt x="47" y="133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3"/>
                      <a:pt x="46" y="133"/>
                    </a:cubicBezTo>
                    <a:cubicBezTo>
                      <a:pt x="46" y="134"/>
                      <a:pt x="46" y="134"/>
                      <a:pt x="47" y="134"/>
                    </a:cubicBezTo>
                    <a:close/>
                    <a:moveTo>
                      <a:pt x="49" y="135"/>
                    </a:moveTo>
                    <a:cubicBezTo>
                      <a:pt x="50" y="135"/>
                      <a:pt x="50" y="134"/>
                      <a:pt x="50" y="134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34"/>
                      <a:pt x="49" y="134"/>
                      <a:pt x="49" y="135"/>
                    </a:cubicBezTo>
                    <a:close/>
                    <a:moveTo>
                      <a:pt x="52" y="135"/>
                    </a:moveTo>
                    <a:cubicBezTo>
                      <a:pt x="51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5"/>
                      <a:pt x="52" y="135"/>
                      <a:pt x="52" y="135"/>
                    </a:cubicBezTo>
                    <a:cubicBezTo>
                      <a:pt x="52" y="136"/>
                      <a:pt x="52" y="136"/>
                      <a:pt x="52" y="136"/>
                    </a:cubicBezTo>
                    <a:cubicBezTo>
                      <a:pt x="53" y="136"/>
                      <a:pt x="53" y="135"/>
                      <a:pt x="53" y="135"/>
                    </a:cubicBezTo>
                    <a:cubicBezTo>
                      <a:pt x="52" y="134"/>
                      <a:pt x="52" y="134"/>
                      <a:pt x="52" y="135"/>
                    </a:cubicBezTo>
                    <a:close/>
                    <a:moveTo>
                      <a:pt x="29" y="126"/>
                    </a:move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30" y="126"/>
                    </a:cubicBezTo>
                    <a:cubicBezTo>
                      <a:pt x="29" y="126"/>
                      <a:pt x="29" y="126"/>
                      <a:pt x="29" y="126"/>
                    </a:cubicBezTo>
                    <a:cubicBezTo>
                      <a:pt x="29" y="126"/>
                      <a:pt x="29" y="126"/>
                      <a:pt x="29" y="126"/>
                    </a:cubicBezTo>
                    <a:close/>
                    <a:moveTo>
                      <a:pt x="28" y="126"/>
                    </a:move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28" y="125"/>
                      <a:pt x="27" y="125"/>
                      <a:pt x="28" y="126"/>
                    </a:cubicBezTo>
                    <a:close/>
                    <a:moveTo>
                      <a:pt x="50" y="133"/>
                    </a:moveTo>
                    <a:cubicBezTo>
                      <a:pt x="50" y="134"/>
                      <a:pt x="50" y="134"/>
                      <a:pt x="50" y="134"/>
                    </a:cubicBezTo>
                    <a:cubicBezTo>
                      <a:pt x="50" y="134"/>
                      <a:pt x="50" y="134"/>
                      <a:pt x="50" y="133"/>
                    </a:cubicBezTo>
                    <a:cubicBezTo>
                      <a:pt x="50" y="133"/>
                      <a:pt x="50" y="133"/>
                      <a:pt x="50" y="133"/>
                    </a:cubicBezTo>
                    <a:close/>
                    <a:moveTo>
                      <a:pt x="55" y="136"/>
                    </a:moveTo>
                    <a:cubicBezTo>
                      <a:pt x="56" y="136"/>
                      <a:pt x="56" y="136"/>
                      <a:pt x="56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5"/>
                      <a:pt x="55" y="135"/>
                      <a:pt x="55" y="135"/>
                    </a:cubicBezTo>
                    <a:cubicBezTo>
                      <a:pt x="55" y="136"/>
                      <a:pt x="55" y="136"/>
                      <a:pt x="55" y="136"/>
                    </a:cubicBezTo>
                    <a:close/>
                    <a:moveTo>
                      <a:pt x="54" y="135"/>
                    </a:move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54" y="135"/>
                      <a:pt x="54" y="135"/>
                      <a:pt x="54" y="135"/>
                    </a:cubicBezTo>
                    <a:close/>
                    <a:moveTo>
                      <a:pt x="28" y="125"/>
                    </a:moveTo>
                    <a:cubicBezTo>
                      <a:pt x="28" y="125"/>
                      <a:pt x="28" y="125"/>
                      <a:pt x="29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25"/>
                      <a:pt x="29" y="124"/>
                      <a:pt x="29" y="124"/>
                    </a:cubicBezTo>
                    <a:cubicBezTo>
                      <a:pt x="29" y="124"/>
                      <a:pt x="29" y="124"/>
                      <a:pt x="29" y="124"/>
                    </a:cubicBezTo>
                    <a:cubicBezTo>
                      <a:pt x="29" y="125"/>
                      <a:pt x="29" y="125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lose/>
                    <a:moveTo>
                      <a:pt x="49" y="133"/>
                    </a:moveTo>
                    <a:cubicBezTo>
                      <a:pt x="49" y="133"/>
                      <a:pt x="49" y="133"/>
                      <a:pt x="49" y="133"/>
                    </a:cubicBezTo>
                    <a:cubicBezTo>
                      <a:pt x="49" y="133"/>
                      <a:pt x="49" y="133"/>
                      <a:pt x="49" y="132"/>
                    </a:cubicBezTo>
                    <a:cubicBezTo>
                      <a:pt x="49" y="132"/>
                      <a:pt x="49" y="132"/>
                      <a:pt x="49" y="133"/>
                    </a:cubicBezTo>
                    <a:cubicBezTo>
                      <a:pt x="49" y="133"/>
                      <a:pt x="49" y="133"/>
                      <a:pt x="49" y="133"/>
                    </a:cubicBezTo>
                    <a:close/>
                    <a:moveTo>
                      <a:pt x="50" y="133"/>
                    </a:moveTo>
                    <a:cubicBezTo>
                      <a:pt x="51" y="133"/>
                      <a:pt x="51" y="133"/>
                      <a:pt x="51" y="133"/>
                    </a:cubicBezTo>
                    <a:cubicBezTo>
                      <a:pt x="51" y="133"/>
                      <a:pt x="51" y="133"/>
                      <a:pt x="51" y="133"/>
                    </a:cubicBezTo>
                    <a:cubicBezTo>
                      <a:pt x="50" y="133"/>
                      <a:pt x="50" y="133"/>
                      <a:pt x="50" y="132"/>
                    </a:cubicBezTo>
                    <a:cubicBezTo>
                      <a:pt x="50" y="132"/>
                      <a:pt x="50" y="133"/>
                      <a:pt x="50" y="133"/>
                    </a:cubicBezTo>
                    <a:close/>
                    <a:moveTo>
                      <a:pt x="34" y="126"/>
                    </a:moveTo>
                    <a:cubicBezTo>
                      <a:pt x="34" y="127"/>
                      <a:pt x="34" y="127"/>
                      <a:pt x="34" y="127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ubicBezTo>
                      <a:pt x="34" y="126"/>
                      <a:pt x="34" y="126"/>
                      <a:pt x="34" y="126"/>
                    </a:cubicBezTo>
                    <a:close/>
                    <a:moveTo>
                      <a:pt x="57" y="135"/>
                    </a:move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6" y="135"/>
                    </a:moveTo>
                    <a:cubicBezTo>
                      <a:pt x="56" y="134"/>
                      <a:pt x="56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5"/>
                      <a:pt x="56" y="135"/>
                    </a:cubicBezTo>
                    <a:cubicBezTo>
                      <a:pt x="56" y="135"/>
                      <a:pt x="56" y="135"/>
                      <a:pt x="56" y="135"/>
                    </a:cubicBezTo>
                    <a:close/>
                    <a:moveTo>
                      <a:pt x="51" y="132"/>
                    </a:moveTo>
                    <a:cubicBezTo>
                      <a:pt x="51" y="132"/>
                      <a:pt x="51" y="132"/>
                      <a:pt x="52" y="132"/>
                    </a:cubicBezTo>
                    <a:cubicBezTo>
                      <a:pt x="51" y="133"/>
                      <a:pt x="51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2"/>
                      <a:pt x="52" y="132"/>
                    </a:cubicBezTo>
                    <a:cubicBezTo>
                      <a:pt x="52" y="132"/>
                      <a:pt x="52" y="132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3"/>
                    </a:cubicBezTo>
                    <a:cubicBezTo>
                      <a:pt x="52" y="133"/>
                      <a:pt x="52" y="133"/>
                      <a:pt x="52" y="134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4" y="132"/>
                      <a:pt x="53" y="132"/>
                      <a:pt x="53" y="132"/>
                    </a:cubicBezTo>
                    <a:cubicBezTo>
                      <a:pt x="52" y="132"/>
                      <a:pt x="52" y="132"/>
                      <a:pt x="52" y="132"/>
                    </a:cubicBezTo>
                    <a:cubicBezTo>
                      <a:pt x="52" y="132"/>
                      <a:pt x="51" y="132"/>
                      <a:pt x="51" y="132"/>
                    </a:cubicBezTo>
                    <a:cubicBezTo>
                      <a:pt x="51" y="132"/>
                      <a:pt x="51" y="132"/>
                      <a:pt x="51" y="132"/>
                    </a:cubicBezTo>
                    <a:close/>
                    <a:moveTo>
                      <a:pt x="49" y="132"/>
                    </a:moveTo>
                    <a:cubicBezTo>
                      <a:pt x="50" y="132"/>
                      <a:pt x="50" y="132"/>
                      <a:pt x="50" y="132"/>
                    </a:cubicBezTo>
                    <a:lnTo>
                      <a:pt x="49" y="132"/>
                    </a:lnTo>
                    <a:close/>
                    <a:moveTo>
                      <a:pt x="57" y="135"/>
                    </a:move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57" y="135"/>
                      <a:pt x="57" y="135"/>
                      <a:pt x="57" y="135"/>
                    </a:cubicBezTo>
                    <a:close/>
                    <a:moveTo>
                      <a:pt x="55" y="134"/>
                    </a:move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ubicBezTo>
                      <a:pt x="55" y="134"/>
                      <a:pt x="55" y="134"/>
                      <a:pt x="55" y="134"/>
                    </a:cubicBezTo>
                    <a:close/>
                    <a:moveTo>
                      <a:pt x="56" y="134"/>
                    </a:move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ubicBezTo>
                      <a:pt x="56" y="134"/>
                      <a:pt x="56" y="134"/>
                      <a:pt x="56" y="134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4"/>
                      <a:pt x="57" y="135"/>
                      <a:pt x="57" y="134"/>
                    </a:cubicBezTo>
                    <a:close/>
                    <a:moveTo>
                      <a:pt x="29" y="123"/>
                    </a:move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ubicBezTo>
                      <a:pt x="29" y="123"/>
                      <a:pt x="29" y="123"/>
                      <a:pt x="29" y="123"/>
                    </a:cubicBezTo>
                    <a:close/>
                    <a:moveTo>
                      <a:pt x="58" y="134"/>
                    </a:moveTo>
                    <a:cubicBezTo>
                      <a:pt x="58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ubicBezTo>
                      <a:pt x="59" y="134"/>
                      <a:pt x="58" y="134"/>
                      <a:pt x="58" y="134"/>
                    </a:cubicBezTo>
                    <a:cubicBezTo>
                      <a:pt x="58" y="134"/>
                      <a:pt x="58" y="134"/>
                      <a:pt x="58" y="134"/>
                    </a:cubicBezTo>
                    <a:close/>
                    <a:moveTo>
                      <a:pt x="55" y="133"/>
                    </a:moveTo>
                    <a:cubicBezTo>
                      <a:pt x="55" y="133"/>
                      <a:pt x="56" y="133"/>
                      <a:pt x="56" y="133"/>
                    </a:cubicBezTo>
                    <a:cubicBezTo>
                      <a:pt x="56" y="133"/>
                      <a:pt x="56" y="133"/>
                      <a:pt x="56" y="133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5" y="133"/>
                      <a:pt x="55" y="133"/>
                    </a:cubicBezTo>
                    <a:close/>
                    <a:moveTo>
                      <a:pt x="57" y="134"/>
                    </a:moveTo>
                    <a:cubicBezTo>
                      <a:pt x="57" y="134"/>
                      <a:pt x="57" y="134"/>
                      <a:pt x="57" y="134"/>
                    </a:cubicBezTo>
                    <a:cubicBezTo>
                      <a:pt x="57" y="133"/>
                      <a:pt x="57" y="133"/>
                      <a:pt x="57" y="133"/>
                    </a:cubicBezTo>
                    <a:cubicBezTo>
                      <a:pt x="57" y="133"/>
                      <a:pt x="57" y="133"/>
                      <a:pt x="56" y="133"/>
                    </a:cubicBezTo>
                    <a:cubicBezTo>
                      <a:pt x="56" y="133"/>
                      <a:pt x="57" y="133"/>
                      <a:pt x="57" y="134"/>
                    </a:cubicBezTo>
                    <a:close/>
                    <a:moveTo>
                      <a:pt x="33" y="124"/>
                    </a:moveTo>
                    <a:cubicBezTo>
                      <a:pt x="33" y="125"/>
                      <a:pt x="33" y="125"/>
                      <a:pt x="33" y="125"/>
                    </a:cubicBezTo>
                    <a:cubicBezTo>
                      <a:pt x="33" y="125"/>
                      <a:pt x="34" y="125"/>
                      <a:pt x="34" y="125"/>
                    </a:cubicBezTo>
                    <a:cubicBezTo>
                      <a:pt x="34" y="125"/>
                      <a:pt x="34" y="124"/>
                      <a:pt x="34" y="124"/>
                    </a:cubicBezTo>
                    <a:cubicBezTo>
                      <a:pt x="34" y="124"/>
                      <a:pt x="34" y="124"/>
                      <a:pt x="34" y="124"/>
                    </a:cubicBezTo>
                    <a:cubicBezTo>
                      <a:pt x="33" y="124"/>
                      <a:pt x="33" y="124"/>
                      <a:pt x="33" y="124"/>
                    </a:cubicBezTo>
                    <a:close/>
                    <a:moveTo>
                      <a:pt x="54" y="132"/>
                    </a:move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2"/>
                      <a:pt x="55" y="132"/>
                    </a:cubicBezTo>
                    <a:cubicBezTo>
                      <a:pt x="55" y="132"/>
                      <a:pt x="54" y="132"/>
                      <a:pt x="54" y="132"/>
                    </a:cubicBezTo>
                    <a:cubicBezTo>
                      <a:pt x="54" y="132"/>
                      <a:pt x="54" y="132"/>
                      <a:pt x="54" y="132"/>
                    </a:cubicBezTo>
                    <a:close/>
                    <a:moveTo>
                      <a:pt x="61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1" y="134"/>
                    </a:cubicBezTo>
                    <a:close/>
                    <a:moveTo>
                      <a:pt x="58" y="133"/>
                    </a:move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ubicBezTo>
                      <a:pt x="58" y="133"/>
                      <a:pt x="58" y="133"/>
                      <a:pt x="58" y="133"/>
                    </a:cubicBezTo>
                    <a:close/>
                    <a:moveTo>
                      <a:pt x="55" y="131"/>
                    </a:moveTo>
                    <a:cubicBezTo>
                      <a:pt x="55" y="131"/>
                      <a:pt x="55" y="131"/>
                      <a:pt x="55" y="130"/>
                    </a:cubicBezTo>
                    <a:cubicBezTo>
                      <a:pt x="55" y="130"/>
                      <a:pt x="55" y="131"/>
                      <a:pt x="54" y="131"/>
                    </a:cubicBez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1"/>
                      <a:pt x="54" y="131"/>
                      <a:pt x="53" y="131"/>
                    </a:cubicBezTo>
                    <a:cubicBezTo>
                      <a:pt x="53" y="131"/>
                      <a:pt x="53" y="131"/>
                      <a:pt x="53" y="132"/>
                    </a:cubicBezTo>
                    <a:cubicBezTo>
                      <a:pt x="53" y="132"/>
                      <a:pt x="54" y="131"/>
                      <a:pt x="55" y="131"/>
                    </a:cubicBezTo>
                    <a:cubicBezTo>
                      <a:pt x="55" y="132"/>
                      <a:pt x="55" y="132"/>
                      <a:pt x="55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1"/>
                      <a:pt x="56" y="131"/>
                      <a:pt x="56" y="131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6" y="130"/>
                      <a:pt x="56" y="130"/>
                    </a:cubicBezTo>
                    <a:cubicBezTo>
                      <a:pt x="56" y="130"/>
                      <a:pt x="55" y="131"/>
                      <a:pt x="55" y="131"/>
                    </a:cubicBezTo>
                    <a:close/>
                    <a:moveTo>
                      <a:pt x="60" y="134"/>
                    </a:move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ubicBezTo>
                      <a:pt x="60" y="134"/>
                      <a:pt x="60" y="134"/>
                      <a:pt x="60" y="134"/>
                    </a:cubicBezTo>
                    <a:close/>
                    <a:moveTo>
                      <a:pt x="51" y="131"/>
                    </a:moveTo>
                    <a:cubicBezTo>
                      <a:pt x="52" y="131"/>
                      <a:pt x="52" y="131"/>
                      <a:pt x="52" y="131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2" y="130"/>
                      <a:pt x="51" y="130"/>
                      <a:pt x="51" y="130"/>
                    </a:cubicBezTo>
                    <a:cubicBezTo>
                      <a:pt x="51" y="130"/>
                      <a:pt x="51" y="131"/>
                      <a:pt x="51" y="131"/>
                    </a:cubicBezTo>
                    <a:close/>
                    <a:moveTo>
                      <a:pt x="30" y="122"/>
                    </a:move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ubicBezTo>
                      <a:pt x="30" y="122"/>
                      <a:pt x="30" y="122"/>
                      <a:pt x="30" y="122"/>
                    </a:cubicBezTo>
                    <a:close/>
                    <a:moveTo>
                      <a:pt x="28" y="12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8" y="121"/>
                      <a:pt x="28" y="121"/>
                    </a:cubicBezTo>
                    <a:close/>
                    <a:moveTo>
                      <a:pt x="61" y="134"/>
                    </a:moveTo>
                    <a:cubicBezTo>
                      <a:pt x="61" y="133"/>
                      <a:pt x="61" y="133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ubicBezTo>
                      <a:pt x="61" y="134"/>
                      <a:pt x="61" y="134"/>
                      <a:pt x="61" y="134"/>
                    </a:cubicBezTo>
                    <a:close/>
                    <a:moveTo>
                      <a:pt x="57" y="132"/>
                    </a:moveTo>
                    <a:cubicBezTo>
                      <a:pt x="57" y="132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7" y="132"/>
                    </a:cubicBezTo>
                    <a:close/>
                    <a:moveTo>
                      <a:pt x="62" y="134"/>
                    </a:moveTo>
                    <a:cubicBezTo>
                      <a:pt x="62" y="134"/>
                      <a:pt x="62" y="134"/>
                      <a:pt x="62" y="134"/>
                    </a:cubicBezTo>
                    <a:cubicBezTo>
                      <a:pt x="62" y="134"/>
                      <a:pt x="62" y="134"/>
                      <a:pt x="63" y="134"/>
                    </a:cubicBezTo>
                    <a:cubicBezTo>
                      <a:pt x="63" y="134"/>
                      <a:pt x="63" y="134"/>
                      <a:pt x="63" y="134"/>
                    </a:cubicBezTo>
                    <a:cubicBezTo>
                      <a:pt x="62" y="134"/>
                      <a:pt x="62" y="134"/>
                      <a:pt x="62" y="134"/>
                    </a:cubicBezTo>
                    <a:close/>
                    <a:moveTo>
                      <a:pt x="28" y="120"/>
                    </a:moveTo>
                    <a:cubicBezTo>
                      <a:pt x="28" y="120"/>
                      <a:pt x="28" y="120"/>
                      <a:pt x="28" y="120"/>
                    </a:cubicBezTo>
                    <a:cubicBezTo>
                      <a:pt x="28" y="120"/>
                      <a:pt x="28" y="121"/>
                      <a:pt x="29" y="121"/>
                    </a:cubicBezTo>
                    <a:cubicBezTo>
                      <a:pt x="29" y="121"/>
                      <a:pt x="29" y="121"/>
                      <a:pt x="29" y="121"/>
                    </a:cubicBezTo>
                    <a:cubicBezTo>
                      <a:pt x="29" y="121"/>
                      <a:pt x="29" y="121"/>
                      <a:pt x="29" y="120"/>
                    </a:cubicBezTo>
                    <a:cubicBezTo>
                      <a:pt x="29" y="120"/>
                      <a:pt x="28" y="120"/>
                      <a:pt x="28" y="120"/>
                    </a:cubicBezTo>
                    <a:cubicBezTo>
                      <a:pt x="28" y="120"/>
                      <a:pt x="28" y="120"/>
                      <a:pt x="28" y="120"/>
                    </a:cubicBezTo>
                    <a:close/>
                    <a:moveTo>
                      <a:pt x="58" y="131"/>
                    </a:moveTo>
                    <a:cubicBezTo>
                      <a:pt x="58" y="131"/>
                      <a:pt x="57" y="131"/>
                      <a:pt x="57" y="131"/>
                    </a:cubicBezTo>
                    <a:cubicBezTo>
                      <a:pt x="57" y="131"/>
                      <a:pt x="57" y="132"/>
                      <a:pt x="57" y="132"/>
                    </a:cubicBezTo>
                    <a:cubicBezTo>
                      <a:pt x="57" y="132"/>
                      <a:pt x="57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8" y="131"/>
                      <a:pt x="58" y="131"/>
                      <a:pt x="58" y="131"/>
                    </a:cubicBezTo>
                    <a:cubicBezTo>
                      <a:pt x="59" y="131"/>
                      <a:pt x="59" y="131"/>
                      <a:pt x="59" y="131"/>
                    </a:cubicBezTo>
                    <a:cubicBezTo>
                      <a:pt x="59" y="131"/>
                      <a:pt x="58" y="130"/>
                      <a:pt x="58" y="130"/>
                    </a:cubicBezTo>
                    <a:cubicBezTo>
                      <a:pt x="58" y="130"/>
                      <a:pt x="58" y="130"/>
                      <a:pt x="58" y="131"/>
                    </a:cubicBezTo>
                    <a:cubicBezTo>
                      <a:pt x="58" y="131"/>
                      <a:pt x="58" y="131"/>
                      <a:pt x="58" y="131"/>
                    </a:cubicBezTo>
                    <a:close/>
                    <a:moveTo>
                      <a:pt x="59" y="133"/>
                    </a:moveTo>
                    <a:cubicBezTo>
                      <a:pt x="59" y="133"/>
                      <a:pt x="59" y="133"/>
                      <a:pt x="59" y="133"/>
                    </a:cubicBezTo>
                    <a:cubicBezTo>
                      <a:pt x="59" y="133"/>
                      <a:pt x="59" y="132"/>
                      <a:pt x="59" y="132"/>
                    </a:cubicBezTo>
                    <a:cubicBezTo>
                      <a:pt x="59" y="132"/>
                      <a:pt x="59" y="132"/>
                      <a:pt x="59" y="132"/>
                    </a:cubicBezTo>
                    <a:cubicBezTo>
                      <a:pt x="59" y="133"/>
                      <a:pt x="59" y="133"/>
                      <a:pt x="59" y="133"/>
                    </a:cubicBezTo>
                    <a:close/>
                    <a:moveTo>
                      <a:pt x="60" y="133"/>
                    </a:moveTo>
                    <a:cubicBezTo>
                      <a:pt x="60" y="133"/>
                      <a:pt x="60" y="133"/>
                      <a:pt x="60" y="133"/>
                    </a:cubicBezTo>
                    <a:cubicBezTo>
                      <a:pt x="60" y="133"/>
                      <a:pt x="60" y="133"/>
                      <a:pt x="60" y="132"/>
                    </a:cubicBezTo>
                    <a:cubicBezTo>
                      <a:pt x="60" y="132"/>
                      <a:pt x="60" y="132"/>
                      <a:pt x="60" y="132"/>
                    </a:cubicBezTo>
                    <a:cubicBezTo>
                      <a:pt x="60" y="132"/>
                      <a:pt x="60" y="132"/>
                      <a:pt x="60" y="133"/>
                    </a:cubicBezTo>
                    <a:cubicBezTo>
                      <a:pt x="60" y="133"/>
                      <a:pt x="60" y="133"/>
                      <a:pt x="60" y="133"/>
                    </a:cubicBezTo>
                    <a:close/>
                    <a:moveTo>
                      <a:pt x="54" y="130"/>
                    </a:moveTo>
                    <a:cubicBezTo>
                      <a:pt x="54" y="131"/>
                      <a:pt x="54" y="131"/>
                      <a:pt x="54" y="131"/>
                    </a:cubicBezTo>
                    <a:cubicBezTo>
                      <a:pt x="54" y="130"/>
                      <a:pt x="54" y="130"/>
                      <a:pt x="54" y="130"/>
                    </a:cubicBezTo>
                    <a:cubicBezTo>
                      <a:pt x="54" y="130"/>
                      <a:pt x="54" y="130"/>
                      <a:pt x="54" y="130"/>
                    </a:cubicBezTo>
                    <a:close/>
                    <a:moveTo>
                      <a:pt x="28" y="119"/>
                    </a:moveTo>
                    <a:cubicBezTo>
                      <a:pt x="28" y="120"/>
                      <a:pt x="29" y="120"/>
                      <a:pt x="29" y="119"/>
                    </a:cubicBezTo>
                    <a:cubicBezTo>
                      <a:pt x="29" y="119"/>
                      <a:pt x="29" y="119"/>
                      <a:pt x="29" y="119"/>
                    </a:cubicBezTo>
                    <a:cubicBezTo>
                      <a:pt x="29" y="119"/>
                      <a:pt x="29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ubicBezTo>
                      <a:pt x="28" y="119"/>
                      <a:pt x="28" y="119"/>
                      <a:pt x="28" y="119"/>
                    </a:cubicBezTo>
                    <a:close/>
                    <a:moveTo>
                      <a:pt x="63" y="133"/>
                    </a:moveTo>
                    <a:cubicBezTo>
                      <a:pt x="63" y="133"/>
                      <a:pt x="63" y="133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2"/>
                    </a:cubicBezTo>
                    <a:cubicBezTo>
                      <a:pt x="63" y="132"/>
                      <a:pt x="63" y="132"/>
                      <a:pt x="63" y="133"/>
                    </a:cubicBezTo>
                    <a:close/>
                    <a:moveTo>
                      <a:pt x="66" y="134"/>
                    </a:moveTo>
                    <a:cubicBezTo>
                      <a:pt x="67" y="134"/>
                      <a:pt x="67" y="134"/>
                      <a:pt x="67" y="134"/>
                    </a:cubicBezTo>
                    <a:cubicBezTo>
                      <a:pt x="66" y="134"/>
                      <a:pt x="66" y="134"/>
                      <a:pt x="66" y="134"/>
                    </a:cubicBezTo>
                    <a:close/>
                    <a:moveTo>
                      <a:pt x="60" y="131"/>
                    </a:moveTo>
                    <a:cubicBezTo>
                      <a:pt x="60" y="131"/>
                      <a:pt x="60" y="131"/>
                      <a:pt x="60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2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61" y="130"/>
                      <a:pt x="61" y="130"/>
                      <a:pt x="61" y="130"/>
                    </a:cubicBezTo>
                    <a:cubicBezTo>
                      <a:pt x="61" y="130"/>
                      <a:pt x="61" y="130"/>
                      <a:pt x="60" y="130"/>
                    </a:cubicBezTo>
                    <a:cubicBezTo>
                      <a:pt x="60" y="130"/>
                      <a:pt x="60" y="130"/>
                      <a:pt x="60" y="130"/>
                    </a:cubicBezTo>
                    <a:cubicBezTo>
                      <a:pt x="60" y="130"/>
                      <a:pt x="60" y="130"/>
                      <a:pt x="60" y="131"/>
                    </a:cubicBezTo>
                    <a:cubicBezTo>
                      <a:pt x="60" y="131"/>
                      <a:pt x="60" y="131"/>
                      <a:pt x="60" y="131"/>
                    </a:cubicBezTo>
                    <a:close/>
                    <a:moveTo>
                      <a:pt x="65" y="133"/>
                    </a:moveTo>
                    <a:cubicBezTo>
                      <a:pt x="65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6" y="133"/>
                      <a:pt x="66" y="133"/>
                    </a:cubicBezTo>
                    <a:cubicBezTo>
                      <a:pt x="66" y="133"/>
                      <a:pt x="65" y="133"/>
                      <a:pt x="65" y="133"/>
                    </a:cubicBezTo>
                    <a:cubicBezTo>
                      <a:pt x="65" y="133"/>
                      <a:pt x="65" y="133"/>
                      <a:pt x="65" y="133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  <a:cubicBezTo>
                      <a:pt x="28" y="118"/>
                      <a:pt x="28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7" y="118"/>
                      <a:pt x="27" y="118"/>
                      <a:pt x="27" y="118"/>
                    </a:cubicBezTo>
                    <a:close/>
                    <a:moveTo>
                      <a:pt x="32" y="120"/>
                    </a:moveTo>
                    <a:cubicBezTo>
                      <a:pt x="32" y="120"/>
                      <a:pt x="32" y="120"/>
                      <a:pt x="33" y="120"/>
                    </a:cubicBezTo>
                    <a:cubicBezTo>
                      <a:pt x="33" y="120"/>
                      <a:pt x="33" y="120"/>
                      <a:pt x="33" y="120"/>
                    </a:cubicBezTo>
                    <a:cubicBezTo>
                      <a:pt x="32" y="120"/>
                      <a:pt x="32" y="120"/>
                      <a:pt x="32" y="120"/>
                    </a:cubicBezTo>
                    <a:cubicBezTo>
                      <a:pt x="32" y="120"/>
                      <a:pt x="32" y="120"/>
                      <a:pt x="32" y="120"/>
                    </a:cubicBezTo>
                    <a:close/>
                    <a:moveTo>
                      <a:pt x="56" y="129"/>
                    </a:moveTo>
                    <a:cubicBezTo>
                      <a:pt x="56" y="129"/>
                      <a:pt x="56" y="129"/>
                      <a:pt x="56" y="129"/>
                    </a:cubicBezTo>
                    <a:cubicBezTo>
                      <a:pt x="57" y="129"/>
                      <a:pt x="56" y="129"/>
                      <a:pt x="56" y="129"/>
                    </a:cubicBezTo>
                    <a:cubicBezTo>
                      <a:pt x="56" y="129"/>
                      <a:pt x="56" y="129"/>
                      <a:pt x="56" y="129"/>
                    </a:cubicBezTo>
                    <a:close/>
                    <a:moveTo>
                      <a:pt x="62" y="132"/>
                    </a:moveTo>
                    <a:cubicBezTo>
                      <a:pt x="62" y="132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62" y="131"/>
                      <a:pt x="62" y="132"/>
                      <a:pt x="62" y="132"/>
                    </a:cubicBezTo>
                    <a:close/>
                    <a:moveTo>
                      <a:pt x="64" y="132"/>
                    </a:move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1"/>
                      <a:pt x="64" y="131"/>
                    </a:cubicBezTo>
                    <a:cubicBezTo>
                      <a:pt x="64" y="131"/>
                      <a:pt x="64" y="131"/>
                      <a:pt x="65" y="131"/>
                    </a:cubicBezTo>
                    <a:cubicBezTo>
                      <a:pt x="65" y="131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4" y="132"/>
                    </a:cubicBezTo>
                    <a:cubicBezTo>
                      <a:pt x="64" y="132"/>
                      <a:pt x="64" y="132"/>
                      <a:pt x="64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65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6" y="131"/>
                    </a:cubicBezTo>
                    <a:cubicBezTo>
                      <a:pt x="66" y="131"/>
                      <a:pt x="66" y="131"/>
                      <a:pt x="67" y="131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6" y="130"/>
                      <a:pt x="66" y="130"/>
                    </a:cubicBezTo>
                    <a:cubicBezTo>
                      <a:pt x="66" y="130"/>
                      <a:pt x="66" y="129"/>
                      <a:pt x="66" y="129"/>
                    </a:cubicBezTo>
                    <a:cubicBezTo>
                      <a:pt x="65" y="129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0"/>
                      <a:pt x="65" y="130"/>
                      <a:pt x="65" y="130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5" y="131"/>
                      <a:pt x="64" y="131"/>
                      <a:pt x="64" y="130"/>
                    </a:cubicBezTo>
                    <a:cubicBezTo>
                      <a:pt x="64" y="130"/>
                      <a:pt x="65" y="130"/>
                      <a:pt x="65" y="130"/>
                    </a:cubicBezTo>
                    <a:cubicBezTo>
                      <a:pt x="65" y="130"/>
                      <a:pt x="65" y="129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64" y="130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4" y="129"/>
                      <a:pt x="64" y="129"/>
                      <a:pt x="64" y="129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63" y="131"/>
                    </a:move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4" y="131"/>
                      <a:pt x="64" y="131"/>
                      <a:pt x="64" y="131"/>
                    </a:cubicBezTo>
                    <a:cubicBezTo>
                      <a:pt x="64" y="131"/>
                      <a:pt x="64" y="130"/>
                      <a:pt x="63" y="130"/>
                    </a:cubicBezTo>
                    <a:cubicBezTo>
                      <a:pt x="63" y="130"/>
                      <a:pt x="63" y="130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ubicBezTo>
                      <a:pt x="63" y="131"/>
                      <a:pt x="63" y="131"/>
                      <a:pt x="63" y="131"/>
                    </a:cubicBezTo>
                    <a:close/>
                    <a:moveTo>
                      <a:pt x="33" y="119"/>
                    </a:moveTo>
                    <a:cubicBezTo>
                      <a:pt x="33" y="120"/>
                      <a:pt x="33" y="120"/>
                      <a:pt x="34" y="120"/>
                    </a:cubicBezTo>
                    <a:cubicBezTo>
                      <a:pt x="34" y="119"/>
                      <a:pt x="34" y="119"/>
                      <a:pt x="34" y="119"/>
                    </a:cubicBezTo>
                    <a:cubicBezTo>
                      <a:pt x="33" y="119"/>
                      <a:pt x="33" y="119"/>
                      <a:pt x="33" y="119"/>
                    </a:cubicBezTo>
                    <a:close/>
                    <a:moveTo>
                      <a:pt x="30" y="118"/>
                    </a:move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1" y="118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0" y="118"/>
                      <a:pt x="30" y="117"/>
                      <a:pt x="30" y="118"/>
                    </a:cubicBezTo>
                    <a:cubicBezTo>
                      <a:pt x="30" y="118"/>
                      <a:pt x="30" y="118"/>
                      <a:pt x="30" y="118"/>
                    </a:cubicBezTo>
                    <a:close/>
                    <a:moveTo>
                      <a:pt x="70" y="131"/>
                    </a:moveTo>
                    <a:cubicBezTo>
                      <a:pt x="70" y="131"/>
                      <a:pt x="69" y="132"/>
                      <a:pt x="69" y="132"/>
                    </a:cubicBezTo>
                    <a:cubicBezTo>
                      <a:pt x="69" y="132"/>
                      <a:pt x="68" y="132"/>
                      <a:pt x="68" y="132"/>
                    </a:cubicBezTo>
                    <a:cubicBezTo>
                      <a:pt x="68" y="132"/>
                      <a:pt x="67" y="132"/>
                      <a:pt x="67" y="132"/>
                    </a:cubicBezTo>
                    <a:cubicBezTo>
                      <a:pt x="67" y="132"/>
                      <a:pt x="68" y="132"/>
                      <a:pt x="68" y="132"/>
                    </a:cubicBezTo>
                    <a:cubicBezTo>
                      <a:pt x="68" y="132"/>
                      <a:pt x="69" y="132"/>
                      <a:pt x="69" y="132"/>
                    </a:cubicBezTo>
                    <a:cubicBezTo>
                      <a:pt x="70" y="132"/>
                      <a:pt x="70" y="132"/>
                      <a:pt x="70" y="132"/>
                    </a:cubicBezTo>
                    <a:cubicBezTo>
                      <a:pt x="70" y="132"/>
                      <a:pt x="70" y="132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ubicBezTo>
                      <a:pt x="70" y="131"/>
                      <a:pt x="70" y="131"/>
                      <a:pt x="70" y="131"/>
                    </a:cubicBezTo>
                    <a:close/>
                    <a:moveTo>
                      <a:pt x="63" y="130"/>
                    </a:moveTo>
                    <a:cubicBezTo>
                      <a:pt x="63" y="130"/>
                      <a:pt x="63" y="130"/>
                      <a:pt x="63" y="130"/>
                    </a:cubicBezTo>
                    <a:cubicBezTo>
                      <a:pt x="63" y="130"/>
                      <a:pt x="63" y="130"/>
                      <a:pt x="63" y="130"/>
                    </a:cubicBezTo>
                    <a:close/>
                    <a:moveTo>
                      <a:pt x="28" y="117"/>
                    </a:move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7"/>
                      <a:pt x="28" y="117"/>
                      <a:pt x="28" y="117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6"/>
                    </a:cubicBezTo>
                    <a:cubicBezTo>
                      <a:pt x="28" y="116"/>
                      <a:pt x="28" y="116"/>
                      <a:pt x="28" y="117"/>
                    </a:cubicBezTo>
                    <a:close/>
                    <a:moveTo>
                      <a:pt x="61" y="129"/>
                    </a:moveTo>
                    <a:cubicBezTo>
                      <a:pt x="61" y="129"/>
                      <a:pt x="62" y="129"/>
                      <a:pt x="62" y="129"/>
                    </a:cubicBezTo>
                    <a:cubicBezTo>
                      <a:pt x="62" y="129"/>
                      <a:pt x="62" y="129"/>
                      <a:pt x="62" y="128"/>
                    </a:cubicBezTo>
                    <a:cubicBezTo>
                      <a:pt x="61" y="128"/>
                      <a:pt x="61" y="129"/>
                      <a:pt x="61" y="129"/>
                    </a:cubicBezTo>
                    <a:close/>
                    <a:moveTo>
                      <a:pt x="68" y="131"/>
                    </a:moveTo>
                    <a:cubicBezTo>
                      <a:pt x="68" y="132"/>
                      <a:pt x="68" y="132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ubicBezTo>
                      <a:pt x="68" y="131"/>
                      <a:pt x="68" y="131"/>
                      <a:pt x="68" y="131"/>
                    </a:cubicBezTo>
                    <a:close/>
                    <a:moveTo>
                      <a:pt x="35" y="118"/>
                    </a:move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ubicBezTo>
                      <a:pt x="35" y="118"/>
                      <a:pt x="35" y="118"/>
                      <a:pt x="35" y="118"/>
                    </a:cubicBezTo>
                    <a:close/>
                    <a:moveTo>
                      <a:pt x="66" y="130"/>
                    </a:move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ubicBezTo>
                      <a:pt x="66" y="130"/>
                      <a:pt x="66" y="130"/>
                      <a:pt x="66" y="130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8" y="129"/>
                    </a:cubicBezTo>
                    <a:cubicBezTo>
                      <a:pt x="68" y="129"/>
                      <a:pt x="68" y="130"/>
                      <a:pt x="68" y="130"/>
                    </a:cubicBezTo>
                    <a:cubicBezTo>
                      <a:pt x="68" y="130"/>
                      <a:pt x="68" y="130"/>
                      <a:pt x="67" y="130"/>
                    </a:cubicBezTo>
                    <a:cubicBezTo>
                      <a:pt x="67" y="130"/>
                      <a:pt x="67" y="130"/>
                      <a:pt x="67" y="130"/>
                    </a:cubicBezTo>
                    <a:cubicBezTo>
                      <a:pt x="67" y="130"/>
                      <a:pt x="67" y="131"/>
                      <a:pt x="68" y="131"/>
                    </a:cubicBezTo>
                    <a:cubicBezTo>
                      <a:pt x="69" y="130"/>
                      <a:pt x="69" y="129"/>
                      <a:pt x="68" y="129"/>
                    </a:cubicBezTo>
                    <a:cubicBezTo>
                      <a:pt x="68" y="129"/>
                      <a:pt x="67" y="129"/>
                      <a:pt x="67" y="129"/>
                    </a:cubicBezTo>
                    <a:close/>
                    <a:moveTo>
                      <a:pt x="31" y="116"/>
                    </a:moveTo>
                    <a:cubicBezTo>
                      <a:pt x="32" y="116"/>
                      <a:pt x="32" y="116"/>
                      <a:pt x="32" y="116"/>
                    </a:cubicBezTo>
                    <a:cubicBezTo>
                      <a:pt x="32" y="116"/>
                      <a:pt x="32" y="116"/>
                      <a:pt x="32" y="115"/>
                    </a:cubicBezTo>
                    <a:cubicBezTo>
                      <a:pt x="31" y="115"/>
                      <a:pt x="31" y="115"/>
                      <a:pt x="31" y="116"/>
                    </a:cubicBezTo>
                    <a:cubicBezTo>
                      <a:pt x="31" y="116"/>
                      <a:pt x="31" y="116"/>
                      <a:pt x="31" y="116"/>
                    </a:cubicBezTo>
                    <a:close/>
                    <a:moveTo>
                      <a:pt x="71" y="131"/>
                    </a:moveTo>
                    <a:cubicBezTo>
                      <a:pt x="71" y="131"/>
                      <a:pt x="71" y="131"/>
                      <a:pt x="71" y="131"/>
                    </a:cubicBezTo>
                    <a:cubicBezTo>
                      <a:pt x="71" y="131"/>
                      <a:pt x="72" y="131"/>
                      <a:pt x="72" y="131"/>
                    </a:cubicBezTo>
                    <a:cubicBezTo>
                      <a:pt x="72" y="131"/>
                      <a:pt x="71" y="131"/>
                      <a:pt x="71" y="131"/>
                    </a:cubicBezTo>
                    <a:cubicBezTo>
                      <a:pt x="71" y="131"/>
                      <a:pt x="71" y="131"/>
                      <a:pt x="71" y="131"/>
                    </a:cubicBezTo>
                    <a:close/>
                    <a:moveTo>
                      <a:pt x="65" y="129"/>
                    </a:moveTo>
                    <a:cubicBezTo>
                      <a:pt x="65" y="129"/>
                      <a:pt x="65" y="129"/>
                      <a:pt x="65" y="128"/>
                    </a:cubicBezTo>
                    <a:cubicBezTo>
                      <a:pt x="65" y="128"/>
                      <a:pt x="65" y="128"/>
                      <a:pt x="65" y="129"/>
                    </a:cubicBezTo>
                    <a:cubicBezTo>
                      <a:pt x="65" y="129"/>
                      <a:pt x="65" y="129"/>
                      <a:pt x="65" y="129"/>
                    </a:cubicBezTo>
                    <a:close/>
                    <a:moveTo>
                      <a:pt x="33" y="116"/>
                    </a:move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ubicBezTo>
                      <a:pt x="33" y="116"/>
                      <a:pt x="33" y="116"/>
                      <a:pt x="33" y="116"/>
                    </a:cubicBezTo>
                    <a:close/>
                    <a:moveTo>
                      <a:pt x="63" y="128"/>
                    </a:moveTo>
                    <a:cubicBezTo>
                      <a:pt x="64" y="128"/>
                      <a:pt x="64" y="128"/>
                      <a:pt x="64" y="128"/>
                    </a:cubicBezTo>
                    <a:cubicBezTo>
                      <a:pt x="64" y="127"/>
                      <a:pt x="64" y="127"/>
                      <a:pt x="63" y="127"/>
                    </a:cubicBezTo>
                    <a:cubicBezTo>
                      <a:pt x="63" y="128"/>
                      <a:pt x="63" y="128"/>
                      <a:pt x="63" y="128"/>
                    </a:cubicBezTo>
                    <a:close/>
                    <a:moveTo>
                      <a:pt x="67" y="129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29"/>
                      <a:pt x="67" y="129"/>
                      <a:pt x="67" y="129"/>
                    </a:cubicBezTo>
                    <a:close/>
                    <a:moveTo>
                      <a:pt x="70" y="130"/>
                    </a:moveTo>
                    <a:cubicBezTo>
                      <a:pt x="70" y="130"/>
                      <a:pt x="70" y="130"/>
                      <a:pt x="70" y="130"/>
                    </a:cubicBezTo>
                    <a:cubicBezTo>
                      <a:pt x="69" y="130"/>
                      <a:pt x="69" y="130"/>
                      <a:pt x="69" y="130"/>
                    </a:cubicBezTo>
                    <a:cubicBezTo>
                      <a:pt x="69" y="130"/>
                      <a:pt x="69" y="130"/>
                      <a:pt x="70" y="130"/>
                    </a:cubicBezTo>
                    <a:close/>
                    <a:moveTo>
                      <a:pt x="27" y="114"/>
                    </a:moveTo>
                    <a:cubicBezTo>
                      <a:pt x="27" y="113"/>
                      <a:pt x="27" y="113"/>
                      <a:pt x="27" y="113"/>
                    </a:cubicBezTo>
                    <a:cubicBezTo>
                      <a:pt x="27" y="113"/>
                      <a:pt x="26" y="113"/>
                      <a:pt x="26" y="113"/>
                    </a:cubicBezTo>
                    <a:cubicBezTo>
                      <a:pt x="27" y="113"/>
                      <a:pt x="27" y="114"/>
                      <a:pt x="27" y="114"/>
                    </a:cubicBezTo>
                    <a:close/>
                    <a:moveTo>
                      <a:pt x="28" y="114"/>
                    </a:moveTo>
                    <a:cubicBezTo>
                      <a:pt x="28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9" y="114"/>
                      <a:pt x="29" y="114"/>
                      <a:pt x="29" y="114"/>
                    </a:cubicBezTo>
                    <a:cubicBezTo>
                      <a:pt x="28" y="114"/>
                      <a:pt x="28" y="114"/>
                      <a:pt x="28" y="114"/>
                    </a:cubicBezTo>
                    <a:cubicBezTo>
                      <a:pt x="28" y="114"/>
                      <a:pt x="28" y="114"/>
                      <a:pt x="28" y="114"/>
                    </a:cubicBezTo>
                    <a:close/>
                    <a:moveTo>
                      <a:pt x="31" y="115"/>
                    </a:move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ubicBezTo>
                      <a:pt x="31" y="115"/>
                      <a:pt x="31" y="115"/>
                      <a:pt x="31" y="115"/>
                    </a:cubicBezTo>
                    <a:close/>
                    <a:moveTo>
                      <a:pt x="26" y="113"/>
                    </a:moveTo>
                    <a:cubicBezTo>
                      <a:pt x="26" y="113"/>
                      <a:pt x="26" y="113"/>
                      <a:pt x="26" y="113"/>
                    </a:cubicBezTo>
                    <a:cubicBezTo>
                      <a:pt x="26" y="113"/>
                      <a:pt x="26" y="113"/>
                      <a:pt x="26" y="113"/>
                    </a:cubicBezTo>
                    <a:close/>
                    <a:moveTo>
                      <a:pt x="30" y="114"/>
                    </a:move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30" y="114"/>
                      <a:pt x="30" y="114"/>
                      <a:pt x="30" y="114"/>
                    </a:cubicBezTo>
                    <a:close/>
                    <a:moveTo>
                      <a:pt x="69" y="129"/>
                    </a:move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30"/>
                      <a:pt x="70" y="130"/>
                      <a:pt x="70" y="130"/>
                    </a:cubicBezTo>
                    <a:cubicBezTo>
                      <a:pt x="71" y="130"/>
                      <a:pt x="71" y="130"/>
                      <a:pt x="71" y="130"/>
                    </a:cubicBezTo>
                    <a:cubicBezTo>
                      <a:pt x="71" y="130"/>
                      <a:pt x="71" y="130"/>
                      <a:pt x="70" y="129"/>
                    </a:cubicBezTo>
                    <a:cubicBezTo>
                      <a:pt x="70" y="129"/>
                      <a:pt x="70" y="129"/>
                      <a:pt x="70" y="129"/>
                    </a:cubicBezTo>
                    <a:cubicBezTo>
                      <a:pt x="70" y="129"/>
                      <a:pt x="70" y="129"/>
                      <a:pt x="69" y="129"/>
                    </a:cubicBezTo>
                    <a:close/>
                    <a:moveTo>
                      <a:pt x="69" y="129"/>
                    </a:move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8" y="129"/>
                      <a:pt x="69" y="129"/>
                      <a:pt x="69" y="129"/>
                    </a:cubicBezTo>
                    <a:close/>
                    <a:moveTo>
                      <a:pt x="67" y="128"/>
                    </a:moveTo>
                    <a:cubicBezTo>
                      <a:pt x="67" y="128"/>
                      <a:pt x="68" y="128"/>
                      <a:pt x="68" y="129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8" y="128"/>
                      <a:pt x="68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69" y="127"/>
                      <a:pt x="68" y="127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lose/>
                    <a:moveTo>
                      <a:pt x="71" y="129"/>
                    </a:moveTo>
                    <a:cubicBezTo>
                      <a:pt x="71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ubicBezTo>
                      <a:pt x="72" y="129"/>
                      <a:pt x="71" y="129"/>
                      <a:pt x="71" y="129"/>
                    </a:cubicBezTo>
                    <a:cubicBezTo>
                      <a:pt x="71" y="129"/>
                      <a:pt x="71" y="129"/>
                      <a:pt x="71" y="129"/>
                    </a:cubicBezTo>
                    <a:close/>
                    <a:moveTo>
                      <a:pt x="73" y="130"/>
                    </a:moveTo>
                    <a:cubicBezTo>
                      <a:pt x="73" y="130"/>
                      <a:pt x="73" y="130"/>
                      <a:pt x="73" y="130"/>
                    </a:cubicBezTo>
                    <a:cubicBezTo>
                      <a:pt x="73" y="129"/>
                      <a:pt x="73" y="129"/>
                      <a:pt x="73" y="130"/>
                    </a:cubicBezTo>
                    <a:cubicBezTo>
                      <a:pt x="73" y="130"/>
                      <a:pt x="73" y="130"/>
                      <a:pt x="73" y="130"/>
                    </a:cubicBezTo>
                    <a:close/>
                    <a:moveTo>
                      <a:pt x="72" y="130"/>
                    </a:moveTo>
                    <a:cubicBezTo>
                      <a:pt x="72" y="130"/>
                      <a:pt x="72" y="130"/>
                      <a:pt x="72" y="130"/>
                    </a:cubicBezTo>
                    <a:cubicBezTo>
                      <a:pt x="73" y="130"/>
                      <a:pt x="73" y="129"/>
                      <a:pt x="73" y="129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29"/>
                      <a:pt x="72" y="130"/>
                    </a:cubicBezTo>
                    <a:close/>
                    <a:moveTo>
                      <a:pt x="74" y="130"/>
                    </a:moveTo>
                    <a:cubicBezTo>
                      <a:pt x="74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5" y="130"/>
                    </a:cubicBezTo>
                    <a:cubicBezTo>
                      <a:pt x="75" y="130"/>
                      <a:pt x="75" y="130"/>
                      <a:pt x="74" y="130"/>
                    </a:cubicBezTo>
                    <a:cubicBezTo>
                      <a:pt x="74" y="130"/>
                      <a:pt x="74" y="130"/>
                      <a:pt x="74" y="130"/>
                    </a:cubicBezTo>
                    <a:close/>
                    <a:moveTo>
                      <a:pt x="33" y="114"/>
                    </a:moveTo>
                    <a:cubicBezTo>
                      <a:pt x="33" y="114"/>
                      <a:pt x="33" y="114"/>
                      <a:pt x="33" y="114"/>
                    </a:cubicBezTo>
                    <a:cubicBezTo>
                      <a:pt x="33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4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lose/>
                    <a:moveTo>
                      <a:pt x="70" y="128"/>
                    </a:moveTo>
                    <a:cubicBezTo>
                      <a:pt x="70" y="128"/>
                      <a:pt x="70" y="128"/>
                      <a:pt x="70" y="128"/>
                    </a:cubicBezTo>
                    <a:cubicBezTo>
                      <a:pt x="70" y="128"/>
                      <a:pt x="70" y="128"/>
                      <a:pt x="70" y="128"/>
                    </a:cubicBezTo>
                    <a:close/>
                    <a:moveTo>
                      <a:pt x="68" y="127"/>
                    </a:move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ubicBezTo>
                      <a:pt x="68" y="127"/>
                      <a:pt x="68" y="127"/>
                      <a:pt x="68" y="127"/>
                    </a:cubicBezTo>
                    <a:close/>
                    <a:moveTo>
                      <a:pt x="72" y="126"/>
                    </a:moveTo>
                    <a:cubicBezTo>
                      <a:pt x="72" y="127"/>
                      <a:pt x="72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3" y="127"/>
                      <a:pt x="73" y="127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3" y="128"/>
                      <a:pt x="74" y="128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7"/>
                      <a:pt x="75" y="127"/>
                      <a:pt x="75" y="127"/>
                    </a:cubicBezTo>
                    <a:cubicBezTo>
                      <a:pt x="75" y="128"/>
                      <a:pt x="75" y="128"/>
                      <a:pt x="75" y="128"/>
                    </a:cubicBezTo>
                    <a:cubicBezTo>
                      <a:pt x="75" y="128"/>
                      <a:pt x="76" y="128"/>
                      <a:pt x="76" y="128"/>
                    </a:cubicBezTo>
                    <a:cubicBezTo>
                      <a:pt x="76" y="128"/>
                      <a:pt x="77" y="128"/>
                      <a:pt x="76" y="128"/>
                    </a:cubicBezTo>
                    <a:cubicBezTo>
                      <a:pt x="77" y="128"/>
                      <a:pt x="77" y="127"/>
                      <a:pt x="76" y="127"/>
                    </a:cubicBezTo>
                    <a:cubicBezTo>
                      <a:pt x="76" y="127"/>
                      <a:pt x="76" y="127"/>
                      <a:pt x="76" y="126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75" y="126"/>
                      <a:pt x="75" y="126"/>
                      <a:pt x="75" y="126"/>
                    </a:cubicBezTo>
                    <a:cubicBezTo>
                      <a:pt x="75" y="127"/>
                      <a:pt x="75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73" y="127"/>
                      <a:pt x="73" y="126"/>
                      <a:pt x="72" y="126"/>
                    </a:cubicBezTo>
                    <a:cubicBezTo>
                      <a:pt x="72" y="126"/>
                      <a:pt x="72" y="126"/>
                      <a:pt x="72" y="126"/>
                    </a:cubicBezTo>
                    <a:close/>
                    <a:moveTo>
                      <a:pt x="73" y="128"/>
                    </a:moveTo>
                    <a:cubicBezTo>
                      <a:pt x="73" y="129"/>
                      <a:pt x="73" y="129"/>
                      <a:pt x="74" y="129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8"/>
                      <a:pt x="74" y="128"/>
                      <a:pt x="73" y="128"/>
                    </a:cubicBezTo>
                    <a:cubicBezTo>
                      <a:pt x="73" y="128"/>
                      <a:pt x="73" y="128"/>
                      <a:pt x="73" y="128"/>
                    </a:cubicBezTo>
                    <a:close/>
                    <a:moveTo>
                      <a:pt x="27" y="111"/>
                    </a:move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1"/>
                      <a:pt x="28" y="111"/>
                      <a:pt x="28" y="111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7" y="111"/>
                      <a:pt x="27" y="111"/>
                      <a:pt x="27" y="111"/>
                    </a:cubicBezTo>
                    <a:close/>
                    <a:moveTo>
                      <a:pt x="75" y="129"/>
                    </a:moveTo>
                    <a:cubicBezTo>
                      <a:pt x="76" y="129"/>
                      <a:pt x="76" y="129"/>
                      <a:pt x="76" y="129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5" y="129"/>
                      <a:pt x="75" y="129"/>
                      <a:pt x="75" y="129"/>
                    </a:cubicBezTo>
                    <a:cubicBezTo>
                      <a:pt x="75" y="129"/>
                      <a:pt x="75" y="129"/>
                      <a:pt x="75" y="129"/>
                    </a:cubicBezTo>
                    <a:close/>
                    <a:moveTo>
                      <a:pt x="71" y="127"/>
                    </a:moveTo>
                    <a:cubicBezTo>
                      <a:pt x="71" y="127"/>
                      <a:pt x="71" y="127"/>
                      <a:pt x="71" y="127"/>
                    </a:cubicBez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28"/>
                      <a:pt x="72" y="127"/>
                      <a:pt x="72" y="127"/>
                    </a:cubicBezTo>
                    <a:cubicBezTo>
                      <a:pt x="72" y="127"/>
                      <a:pt x="72" y="127"/>
                      <a:pt x="72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ubicBezTo>
                      <a:pt x="71" y="127"/>
                      <a:pt x="71" y="127"/>
                      <a:pt x="71" y="127"/>
                    </a:cubicBezTo>
                    <a:close/>
                    <a:moveTo>
                      <a:pt x="29" y="111"/>
                    </a:move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lose/>
                    <a:moveTo>
                      <a:pt x="30" y="111"/>
                    </a:moveTo>
                    <a:cubicBezTo>
                      <a:pt x="30" y="112"/>
                      <a:pt x="30" y="112"/>
                      <a:pt x="31" y="111"/>
                    </a:cubicBezTo>
                    <a:cubicBezTo>
                      <a:pt x="31" y="111"/>
                      <a:pt x="31" y="111"/>
                      <a:pt x="31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30"/>
                      <a:pt x="78" y="130"/>
                    </a:cubicBezTo>
                    <a:cubicBezTo>
                      <a:pt x="78" y="130"/>
                      <a:pt x="78" y="129"/>
                      <a:pt x="78" y="129"/>
                    </a:cubicBezTo>
                    <a:cubicBezTo>
                      <a:pt x="78" y="129"/>
                      <a:pt x="78" y="129"/>
                      <a:pt x="78" y="129"/>
                    </a:cubicBezTo>
                    <a:cubicBezTo>
                      <a:pt x="77" y="129"/>
                      <a:pt x="77" y="129"/>
                      <a:pt x="77" y="129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9"/>
                      <a:pt x="24" y="109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3" y="108"/>
                      <a:pt x="24" y="108"/>
                    </a:cubicBezTo>
                    <a:close/>
                    <a:moveTo>
                      <a:pt x="33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2"/>
                      <a:pt x="33" y="112"/>
                      <a:pt x="33" y="111"/>
                    </a:cubicBezTo>
                    <a:close/>
                    <a:moveTo>
                      <a:pt x="77" y="129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29"/>
                      <a:pt x="78" y="129"/>
                      <a:pt x="78" y="129"/>
                    </a:cubicBezTo>
                    <a:cubicBezTo>
                      <a:pt x="78" y="129"/>
                      <a:pt x="78" y="128"/>
                      <a:pt x="78" y="128"/>
                    </a:cubicBezTo>
                    <a:cubicBezTo>
                      <a:pt x="77" y="128"/>
                      <a:pt x="77" y="128"/>
                      <a:pt x="77" y="129"/>
                    </a:cubicBezTo>
                    <a:close/>
                    <a:moveTo>
                      <a:pt x="27" y="109"/>
                    </a:move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08"/>
                      <a:pt x="27" y="108"/>
                      <a:pt x="27" y="108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78" y="128"/>
                    </a:move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28"/>
                      <a:pt x="78" y="128"/>
                      <a:pt x="78" y="128"/>
                    </a:cubicBezTo>
                    <a:close/>
                    <a:moveTo>
                      <a:pt x="77" y="128"/>
                    </a:moveTo>
                    <a:cubicBezTo>
                      <a:pt x="77" y="128"/>
                      <a:pt x="77" y="128"/>
                      <a:pt x="78" y="128"/>
                    </a:cubicBezTo>
                    <a:cubicBezTo>
                      <a:pt x="78" y="127"/>
                      <a:pt x="78" y="127"/>
                      <a:pt x="77" y="127"/>
                    </a:cubicBezTo>
                    <a:cubicBezTo>
                      <a:pt x="77" y="126"/>
                      <a:pt x="77" y="127"/>
                      <a:pt x="77" y="127"/>
                    </a:cubicBezTo>
                    <a:cubicBezTo>
                      <a:pt x="77" y="127"/>
                      <a:pt x="77" y="127"/>
                      <a:pt x="77" y="128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2" y="109"/>
                    </a:cubicBezTo>
                    <a:cubicBezTo>
                      <a:pt x="32" y="109"/>
                      <a:pt x="32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6"/>
                      <a:pt x="27" y="106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77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78" y="127"/>
                      <a:pt x="79" y="127"/>
                      <a:pt x="78" y="126"/>
                    </a:cubicBezTo>
                    <a:cubicBezTo>
                      <a:pt x="78" y="126"/>
                      <a:pt x="78" y="126"/>
                      <a:pt x="79" y="126"/>
                    </a:cubicBezTo>
                    <a:cubicBezTo>
                      <a:pt x="79" y="126"/>
                      <a:pt x="79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6"/>
                      <a:pt x="78" y="126"/>
                      <a:pt x="78" y="126"/>
                    </a:cubicBezTo>
                    <a:cubicBezTo>
                      <a:pt x="77" y="126"/>
                      <a:pt x="77" y="126"/>
                      <a:pt x="77" y="126"/>
                    </a:cubicBezTo>
                    <a:close/>
                    <a:moveTo>
                      <a:pt x="79" y="127"/>
                    </a:moveTo>
                    <a:cubicBezTo>
                      <a:pt x="79" y="127"/>
                      <a:pt x="79" y="127"/>
                      <a:pt x="80" y="127"/>
                    </a:cubicBezTo>
                    <a:cubicBezTo>
                      <a:pt x="80" y="127"/>
                      <a:pt x="81" y="127"/>
                      <a:pt x="81" y="127"/>
                    </a:cubicBezTo>
                    <a:cubicBezTo>
                      <a:pt x="81" y="127"/>
                      <a:pt x="81" y="127"/>
                      <a:pt x="81" y="126"/>
                    </a:cubicBezTo>
                    <a:cubicBezTo>
                      <a:pt x="80" y="126"/>
                      <a:pt x="80" y="127"/>
                      <a:pt x="79" y="127"/>
                    </a:cubicBezTo>
                    <a:close/>
                    <a:moveTo>
                      <a:pt x="75" y="125"/>
                    </a:moveTo>
                    <a:cubicBezTo>
                      <a:pt x="75" y="125"/>
                      <a:pt x="75" y="125"/>
                      <a:pt x="75" y="125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5" y="125"/>
                      <a:pt x="75" y="125"/>
                      <a:pt x="75" y="125"/>
                    </a:cubicBezTo>
                    <a:cubicBezTo>
                      <a:pt x="75" y="125"/>
                      <a:pt x="75" y="125"/>
                      <a:pt x="75" y="125"/>
                    </a:cubicBezTo>
                    <a:close/>
                    <a:moveTo>
                      <a:pt x="31" y="107"/>
                    </a:moveTo>
                    <a:cubicBezTo>
                      <a:pt x="31" y="108"/>
                      <a:pt x="31" y="108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31" y="107"/>
                      <a:pt x="31" y="107"/>
                    </a:cubicBezTo>
                    <a:close/>
                    <a:moveTo>
                      <a:pt x="79" y="126"/>
                    </a:moveTo>
                    <a:cubicBezTo>
                      <a:pt x="79" y="126"/>
                      <a:pt x="80" y="126"/>
                      <a:pt x="80" y="126"/>
                    </a:cubicBezTo>
                    <a:cubicBezTo>
                      <a:pt x="80" y="126"/>
                      <a:pt x="80" y="126"/>
                      <a:pt x="80" y="126"/>
                    </a:cubicBezTo>
                    <a:cubicBezTo>
                      <a:pt x="81" y="125"/>
                      <a:pt x="81" y="125"/>
                      <a:pt x="81" y="125"/>
                    </a:cubicBezTo>
                    <a:cubicBezTo>
                      <a:pt x="81" y="125"/>
                      <a:pt x="80" y="125"/>
                      <a:pt x="80" y="125"/>
                    </a:cubicBezTo>
                    <a:cubicBezTo>
                      <a:pt x="80" y="125"/>
                      <a:pt x="79" y="125"/>
                      <a:pt x="79" y="126"/>
                    </a:cubicBezTo>
                    <a:close/>
                    <a:moveTo>
                      <a:pt x="25" y="105"/>
                    </a:moveTo>
                    <a:cubicBezTo>
                      <a:pt x="25" y="105"/>
                      <a:pt x="26" y="105"/>
                      <a:pt x="26" y="105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5" y="104"/>
                      <a:pt x="25" y="104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lose/>
                    <a:moveTo>
                      <a:pt x="81" y="126"/>
                    </a:moveTo>
                    <a:cubicBezTo>
                      <a:pt x="81" y="126"/>
                      <a:pt x="81" y="126"/>
                      <a:pt x="81" y="126"/>
                    </a:cubicBezTo>
                    <a:cubicBezTo>
                      <a:pt x="81" y="126"/>
                      <a:pt x="81" y="126"/>
                      <a:pt x="81" y="126"/>
                    </a:cubicBezTo>
                    <a:close/>
                    <a:moveTo>
                      <a:pt x="76" y="124"/>
                    </a:move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ubicBezTo>
                      <a:pt x="76" y="124"/>
                      <a:pt x="76" y="124"/>
                      <a:pt x="76" y="124"/>
                    </a:cubicBezTo>
                    <a:close/>
                    <a:moveTo>
                      <a:pt x="84" y="126"/>
                    </a:move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7"/>
                      <a:pt x="84" y="127"/>
                      <a:pt x="84" y="127"/>
                    </a:cubicBezTo>
                    <a:cubicBezTo>
                      <a:pt x="85" y="127"/>
                      <a:pt x="85" y="127"/>
                      <a:pt x="85" y="126"/>
                    </a:cubicBezTo>
                    <a:cubicBezTo>
                      <a:pt x="85" y="126"/>
                      <a:pt x="85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6"/>
                    </a:cubicBezTo>
                    <a:close/>
                    <a:moveTo>
                      <a:pt x="25" y="103"/>
                    </a:moveTo>
                    <a:cubicBezTo>
                      <a:pt x="25" y="104"/>
                      <a:pt x="25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3"/>
                      <a:pt x="26" y="103"/>
                      <a:pt x="25" y="103"/>
                    </a:cubicBezTo>
                    <a:cubicBezTo>
                      <a:pt x="25" y="103"/>
                      <a:pt x="25" y="103"/>
                      <a:pt x="25" y="103"/>
                    </a:cubicBezTo>
                    <a:close/>
                    <a:moveTo>
                      <a:pt x="82" y="126"/>
                    </a:moveTo>
                    <a:cubicBezTo>
                      <a:pt x="83" y="126"/>
                      <a:pt x="83" y="126"/>
                      <a:pt x="83" y="126"/>
                    </a:cubicBezTo>
                    <a:cubicBezTo>
                      <a:pt x="83" y="126"/>
                      <a:pt x="83" y="126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2" y="125"/>
                      <a:pt x="82" y="125"/>
                      <a:pt x="82" y="125"/>
                    </a:cubicBezTo>
                    <a:cubicBezTo>
                      <a:pt x="82" y="125"/>
                      <a:pt x="82" y="125"/>
                      <a:pt x="82" y="126"/>
                    </a:cubicBezTo>
                    <a:close/>
                    <a:moveTo>
                      <a:pt x="88" y="127"/>
                    </a:moveTo>
                    <a:cubicBezTo>
                      <a:pt x="88" y="128"/>
                      <a:pt x="88" y="128"/>
                      <a:pt x="88" y="128"/>
                    </a:cubicBezTo>
                    <a:cubicBezTo>
                      <a:pt x="88" y="128"/>
                      <a:pt x="87" y="128"/>
                      <a:pt x="87" y="127"/>
                    </a:cubicBezTo>
                    <a:cubicBezTo>
                      <a:pt x="87" y="127"/>
                      <a:pt x="87" y="127"/>
                      <a:pt x="88" y="127"/>
                    </a:cubicBezTo>
                    <a:cubicBezTo>
                      <a:pt x="88" y="127"/>
                      <a:pt x="88" y="127"/>
                      <a:pt x="88" y="127"/>
                    </a:cubicBezTo>
                    <a:close/>
                    <a:moveTo>
                      <a:pt x="82" y="125"/>
                    </a:moveTo>
                    <a:cubicBezTo>
                      <a:pt x="82" y="125"/>
                      <a:pt x="82" y="125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5"/>
                      <a:pt x="81" y="125"/>
                      <a:pt x="82" y="125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5"/>
                      <a:pt x="84" y="125"/>
                    </a:cubicBezTo>
                    <a:cubicBezTo>
                      <a:pt x="83" y="125"/>
                      <a:pt x="83" y="125"/>
                      <a:pt x="83" y="125"/>
                    </a:cubicBezTo>
                    <a:cubicBezTo>
                      <a:pt x="83" y="125"/>
                      <a:pt x="83" y="125"/>
                      <a:pt x="84" y="125"/>
                    </a:cubicBezTo>
                    <a:cubicBezTo>
                      <a:pt x="84" y="125"/>
                      <a:pt x="84" y="126"/>
                      <a:pt x="84" y="126"/>
                    </a:cubicBezTo>
                    <a:cubicBezTo>
                      <a:pt x="84" y="126"/>
                      <a:pt x="84" y="126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4"/>
                      <a:pt x="83" y="124"/>
                    </a:cubicBezTo>
                    <a:cubicBezTo>
                      <a:pt x="83" y="124"/>
                      <a:pt x="83" y="124"/>
                      <a:pt x="83" y="124"/>
                    </a:cubicBezTo>
                    <a:close/>
                    <a:moveTo>
                      <a:pt x="23" y="101"/>
                    </a:moveTo>
                    <a:cubicBezTo>
                      <a:pt x="23" y="101"/>
                      <a:pt x="22" y="101"/>
                      <a:pt x="22" y="101"/>
                    </a:cubicBezTo>
                    <a:cubicBezTo>
                      <a:pt x="22" y="101"/>
                      <a:pt x="22" y="101"/>
                      <a:pt x="22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31" y="104"/>
                    </a:move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ubicBezTo>
                      <a:pt x="31" y="104"/>
                      <a:pt x="31" y="104"/>
                      <a:pt x="31" y="104"/>
                    </a:cubicBezTo>
                    <a:close/>
                    <a:moveTo>
                      <a:pt x="81" y="124"/>
                    </a:move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2" y="124"/>
                      <a:pt x="82" y="124"/>
                      <a:pt x="82" y="123"/>
                    </a:cubicBezTo>
                    <a:cubicBezTo>
                      <a:pt x="81" y="123"/>
                      <a:pt x="81" y="123"/>
                      <a:pt x="81" y="123"/>
                    </a:cubicBezTo>
                    <a:cubicBezTo>
                      <a:pt x="81" y="123"/>
                      <a:pt x="81" y="123"/>
                      <a:pt x="81" y="124"/>
                    </a:cubicBezTo>
                    <a:close/>
                    <a:moveTo>
                      <a:pt x="23" y="101"/>
                    </a:moveTo>
                    <a:cubicBezTo>
                      <a:pt x="24" y="101"/>
                      <a:pt x="24" y="101"/>
                      <a:pt x="24" y="101"/>
                    </a:cubicBezTo>
                    <a:cubicBezTo>
                      <a:pt x="24" y="101"/>
                      <a:pt x="24" y="101"/>
                      <a:pt x="24" y="100"/>
                    </a:cubicBezTo>
                    <a:cubicBezTo>
                      <a:pt x="24" y="100"/>
                      <a:pt x="24" y="101"/>
                      <a:pt x="23" y="101"/>
                    </a:cubicBezTo>
                    <a:cubicBezTo>
                      <a:pt x="23" y="101"/>
                      <a:pt x="23" y="101"/>
                      <a:pt x="23" y="101"/>
                    </a:cubicBezTo>
                    <a:close/>
                    <a:moveTo>
                      <a:pt x="87" y="124"/>
                    </a:moveTo>
                    <a:cubicBezTo>
                      <a:pt x="86" y="125"/>
                      <a:pt x="86" y="125"/>
                      <a:pt x="87" y="125"/>
                    </a:cubicBezTo>
                    <a:cubicBezTo>
                      <a:pt x="87" y="125"/>
                      <a:pt x="87" y="125"/>
                      <a:pt x="87" y="124"/>
                    </a:cubicBezTo>
                    <a:cubicBezTo>
                      <a:pt x="87" y="124"/>
                      <a:pt x="87" y="124"/>
                      <a:pt x="87" y="124"/>
                    </a:cubicBezTo>
                    <a:close/>
                    <a:moveTo>
                      <a:pt x="83" y="124"/>
                    </a:move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4"/>
                      <a:pt x="84" y="124"/>
                      <a:pt x="84" y="124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3" y="123"/>
                      <a:pt x="83" y="124"/>
                      <a:pt x="83" y="124"/>
                    </a:cubicBezTo>
                    <a:close/>
                    <a:moveTo>
                      <a:pt x="86" y="125"/>
                    </a:moveTo>
                    <a:cubicBezTo>
                      <a:pt x="86" y="125"/>
                      <a:pt x="86" y="125"/>
                      <a:pt x="86" y="125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4"/>
                      <a:pt x="86" y="124"/>
                      <a:pt x="86" y="124"/>
                    </a:cubicBezTo>
                    <a:cubicBezTo>
                      <a:pt x="86" y="125"/>
                      <a:pt x="86" y="125"/>
                      <a:pt x="86" y="125"/>
                    </a:cubicBezTo>
                    <a:close/>
                    <a:moveTo>
                      <a:pt x="81" y="123"/>
                    </a:moveTo>
                    <a:cubicBezTo>
                      <a:pt x="82" y="123"/>
                      <a:pt x="82" y="123"/>
                      <a:pt x="82" y="122"/>
                    </a:cubicBezTo>
                    <a:cubicBezTo>
                      <a:pt x="82" y="122"/>
                      <a:pt x="82" y="122"/>
                      <a:pt x="82" y="122"/>
                    </a:cubicBezTo>
                    <a:cubicBezTo>
                      <a:pt x="82" y="122"/>
                      <a:pt x="82" y="122"/>
                      <a:pt x="81" y="122"/>
                    </a:cubicBezTo>
                    <a:cubicBezTo>
                      <a:pt x="81" y="123"/>
                      <a:pt x="81" y="123"/>
                      <a:pt x="81" y="123"/>
                    </a:cubicBezTo>
                    <a:close/>
                    <a:moveTo>
                      <a:pt x="28" y="102"/>
                    </a:moveTo>
                    <a:cubicBezTo>
                      <a:pt x="28" y="102"/>
                      <a:pt x="28" y="102"/>
                      <a:pt x="28" y="102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7" y="101"/>
                      <a:pt x="27" y="101"/>
                      <a:pt x="27" y="102"/>
                    </a:cubicBezTo>
                    <a:cubicBezTo>
                      <a:pt x="27" y="102"/>
                      <a:pt x="28" y="102"/>
                      <a:pt x="28" y="102"/>
                    </a:cubicBezTo>
                    <a:close/>
                    <a:moveTo>
                      <a:pt x="25" y="100"/>
                    </a:moveTo>
                    <a:cubicBezTo>
                      <a:pt x="25" y="100"/>
                      <a:pt x="25" y="100"/>
                      <a:pt x="25" y="100"/>
                    </a:cubicBezTo>
                    <a:cubicBezTo>
                      <a:pt x="25" y="100"/>
                      <a:pt x="25" y="100"/>
                      <a:pt x="24" y="100"/>
                    </a:cubicBezTo>
                    <a:cubicBezTo>
                      <a:pt x="24" y="100"/>
                      <a:pt x="24" y="100"/>
                      <a:pt x="24" y="100"/>
                    </a:cubicBezTo>
                    <a:cubicBezTo>
                      <a:pt x="24" y="100"/>
                      <a:pt x="24" y="100"/>
                      <a:pt x="25" y="100"/>
                    </a:cubicBezTo>
                    <a:close/>
                    <a:moveTo>
                      <a:pt x="23" y="100"/>
                    </a:moveTo>
                    <a:cubicBezTo>
                      <a:pt x="23" y="100"/>
                      <a:pt x="23" y="100"/>
                      <a:pt x="23" y="100"/>
                    </a:cubicBezTo>
                    <a:cubicBezTo>
                      <a:pt x="24" y="100"/>
                      <a:pt x="24" y="100"/>
                      <a:pt x="24" y="99"/>
                    </a:cubicBezTo>
                    <a:cubicBezTo>
                      <a:pt x="24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100"/>
                    </a:cubicBezTo>
                    <a:close/>
                    <a:moveTo>
                      <a:pt x="23" y="99"/>
                    </a:move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ubicBezTo>
                      <a:pt x="23" y="99"/>
                      <a:pt x="23" y="98"/>
                      <a:pt x="23" y="99"/>
                    </a:cubicBezTo>
                    <a:cubicBezTo>
                      <a:pt x="23" y="99"/>
                      <a:pt x="23" y="99"/>
                      <a:pt x="23" y="99"/>
                    </a:cubicBezTo>
                    <a:close/>
                    <a:moveTo>
                      <a:pt x="89" y="124"/>
                    </a:move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lose/>
                    <a:moveTo>
                      <a:pt x="29" y="101"/>
                    </a:move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1"/>
                      <a:pt x="29" y="101"/>
                      <a:pt x="29" y="100"/>
                    </a:cubicBezTo>
                    <a:cubicBezTo>
                      <a:pt x="29" y="100"/>
                      <a:pt x="29" y="100"/>
                      <a:pt x="29" y="101"/>
                    </a:cubicBezTo>
                    <a:close/>
                    <a:moveTo>
                      <a:pt x="84" y="122"/>
                    </a:move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4" y="122"/>
                      <a:pt x="84" y="122"/>
                      <a:pt x="84" y="122"/>
                    </a:cubicBezTo>
                    <a:close/>
                    <a:moveTo>
                      <a:pt x="87" y="123"/>
                    </a:moveTo>
                    <a:cubicBezTo>
                      <a:pt x="87" y="124"/>
                      <a:pt x="88" y="123"/>
                      <a:pt x="88" y="123"/>
                    </a:cubicBezTo>
                    <a:cubicBezTo>
                      <a:pt x="87" y="123"/>
                      <a:pt x="87" y="123"/>
                      <a:pt x="87" y="123"/>
                    </a:cubicBezTo>
                    <a:close/>
                    <a:moveTo>
                      <a:pt x="26" y="100"/>
                    </a:moveTo>
                    <a:cubicBezTo>
                      <a:pt x="26" y="100"/>
                      <a:pt x="26" y="99"/>
                      <a:pt x="26" y="99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6" y="100"/>
                      <a:pt x="26" y="100"/>
                    </a:cubicBezTo>
                    <a:close/>
                    <a:moveTo>
                      <a:pt x="86" y="123"/>
                    </a:move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7" y="122"/>
                      <a:pt x="87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2"/>
                      <a:pt x="86" y="122"/>
                      <a:pt x="86" y="123"/>
                    </a:cubicBezTo>
                    <a:close/>
                    <a:moveTo>
                      <a:pt x="30" y="100"/>
                    </a:moveTo>
                    <a:cubicBezTo>
                      <a:pt x="30" y="100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1" y="101"/>
                    </a:cubicBezTo>
                    <a:cubicBezTo>
                      <a:pt x="31" y="101"/>
                      <a:pt x="31" y="100"/>
                      <a:pt x="30" y="100"/>
                    </a:cubicBezTo>
                    <a:cubicBezTo>
                      <a:pt x="30" y="100"/>
                      <a:pt x="30" y="100"/>
                      <a:pt x="30" y="100"/>
                    </a:cubicBezTo>
                    <a:close/>
                    <a:moveTo>
                      <a:pt x="85" y="122"/>
                    </a:moveTo>
                    <a:cubicBezTo>
                      <a:pt x="85" y="122"/>
                      <a:pt x="85" y="122"/>
                      <a:pt x="86" y="122"/>
                    </a:cubicBezTo>
                    <a:cubicBezTo>
                      <a:pt x="86" y="122"/>
                      <a:pt x="86" y="122"/>
                      <a:pt x="86" y="122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2"/>
                      <a:pt x="85" y="122"/>
                      <a:pt x="85" y="122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30" y="100"/>
                      <a:pt x="30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lose/>
                    <a:moveTo>
                      <a:pt x="25" y="98"/>
                    </a:moveTo>
                    <a:cubicBezTo>
                      <a:pt x="26" y="98"/>
                      <a:pt x="26" y="98"/>
                      <a:pt x="26" y="98"/>
                    </a:cubicBezTo>
                    <a:cubicBezTo>
                      <a:pt x="26" y="98"/>
                      <a:pt x="26" y="98"/>
                      <a:pt x="26" y="98"/>
                    </a:cubicBezTo>
                    <a:cubicBezTo>
                      <a:pt x="25" y="98"/>
                      <a:pt x="25" y="98"/>
                      <a:pt x="25" y="98"/>
                    </a:cubicBezTo>
                    <a:cubicBezTo>
                      <a:pt x="25" y="98"/>
                      <a:pt x="25" y="98"/>
                      <a:pt x="25" y="98"/>
                    </a:cubicBezTo>
                    <a:close/>
                    <a:moveTo>
                      <a:pt x="32" y="100"/>
                    </a:moveTo>
                    <a:cubicBezTo>
                      <a:pt x="32" y="100"/>
                      <a:pt x="32" y="100"/>
                      <a:pt x="32" y="100"/>
                    </a:cubicBezTo>
                    <a:cubicBezTo>
                      <a:pt x="32" y="100"/>
                      <a:pt x="32" y="100"/>
                      <a:pt x="31" y="99"/>
                    </a:cubicBezTo>
                    <a:cubicBezTo>
                      <a:pt x="31" y="100"/>
                      <a:pt x="31" y="100"/>
                      <a:pt x="31" y="100"/>
                    </a:cubicBezTo>
                    <a:cubicBezTo>
                      <a:pt x="31" y="100"/>
                      <a:pt x="31" y="100"/>
                      <a:pt x="32" y="100"/>
                    </a:cubicBezTo>
                    <a:close/>
                    <a:moveTo>
                      <a:pt x="28" y="99"/>
                    </a:move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29" y="99"/>
                      <a:pt x="29" y="99"/>
                      <a:pt x="28" y="99"/>
                    </a:cubicBezTo>
                    <a:cubicBezTo>
                      <a:pt x="28" y="99"/>
                      <a:pt x="28" y="99"/>
                      <a:pt x="28" y="99"/>
                    </a:cubicBezTo>
                    <a:close/>
                    <a:moveTo>
                      <a:pt x="85" y="121"/>
                    </a:move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6" y="121"/>
                      <a:pt x="86" y="121"/>
                    </a:cubicBezTo>
                    <a:cubicBezTo>
                      <a:pt x="86" y="121"/>
                      <a:pt x="85" y="121"/>
                      <a:pt x="85" y="121"/>
                    </a:cubicBezTo>
                    <a:cubicBezTo>
                      <a:pt x="85" y="121"/>
                      <a:pt x="85" y="121"/>
                      <a:pt x="85" y="121"/>
                    </a:cubicBezTo>
                    <a:close/>
                    <a:moveTo>
                      <a:pt x="91" y="123"/>
                    </a:moveTo>
                    <a:cubicBezTo>
                      <a:pt x="91" y="123"/>
                      <a:pt x="92" y="123"/>
                      <a:pt x="92" y="123"/>
                    </a:cubicBezTo>
                    <a:cubicBezTo>
                      <a:pt x="92" y="123"/>
                      <a:pt x="92" y="123"/>
                      <a:pt x="92" y="123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2" y="122"/>
                      <a:pt x="92" y="122"/>
                      <a:pt x="92" y="122"/>
                    </a:cubicBezTo>
                    <a:cubicBezTo>
                      <a:pt x="91" y="123"/>
                      <a:pt x="91" y="123"/>
                      <a:pt x="91" y="123"/>
                    </a:cubicBezTo>
                    <a:close/>
                    <a:moveTo>
                      <a:pt x="89" y="122"/>
                    </a:moveTo>
                    <a:cubicBezTo>
                      <a:pt x="89" y="122"/>
                      <a:pt x="90" y="122"/>
                      <a:pt x="90" y="122"/>
                    </a:cubicBezTo>
                    <a:cubicBezTo>
                      <a:pt x="89" y="121"/>
                      <a:pt x="89" y="121"/>
                      <a:pt x="89" y="122"/>
                    </a:cubicBezTo>
                    <a:cubicBezTo>
                      <a:pt x="89" y="122"/>
                      <a:pt x="89" y="122"/>
                      <a:pt x="89" y="122"/>
                    </a:cubicBezTo>
                    <a:close/>
                    <a:moveTo>
                      <a:pt x="86" y="121"/>
                    </a:moveTo>
                    <a:cubicBezTo>
                      <a:pt x="86" y="121"/>
                      <a:pt x="86" y="121"/>
                      <a:pt x="87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120"/>
                      <a:pt x="86" y="120"/>
                      <a:pt x="86" y="120"/>
                    </a:cubicBezTo>
                    <a:cubicBezTo>
                      <a:pt x="86" y="120"/>
                      <a:pt x="86" y="121"/>
                      <a:pt x="86" y="121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30" y="98"/>
                    </a:moveTo>
                    <a:cubicBezTo>
                      <a:pt x="30" y="99"/>
                      <a:pt x="30" y="99"/>
                      <a:pt x="30" y="99"/>
                    </a:cubicBezTo>
                    <a:cubicBezTo>
                      <a:pt x="30" y="99"/>
                      <a:pt x="30" y="99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ubicBezTo>
                      <a:pt x="30" y="98"/>
                      <a:pt x="30" y="98"/>
                      <a:pt x="30" y="98"/>
                    </a:cubicBezTo>
                    <a:close/>
                    <a:moveTo>
                      <a:pt x="85" y="120"/>
                    </a:moveTo>
                    <a:cubicBezTo>
                      <a:pt x="85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5" y="120"/>
                    </a:cubicBezTo>
                    <a:cubicBezTo>
                      <a:pt x="85" y="120"/>
                      <a:pt x="85" y="120"/>
                      <a:pt x="85" y="120"/>
                    </a:cubicBezTo>
                    <a:close/>
                    <a:moveTo>
                      <a:pt x="86" y="120"/>
                    </a:moveTo>
                    <a:cubicBezTo>
                      <a:pt x="86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20"/>
                      <a:pt x="87" y="120"/>
                      <a:pt x="87" y="120"/>
                    </a:cubicBezTo>
                    <a:cubicBezTo>
                      <a:pt x="87" y="119"/>
                      <a:pt x="87" y="119"/>
                      <a:pt x="86" y="119"/>
                    </a:cubicBezTo>
                    <a:cubicBezTo>
                      <a:pt x="86" y="120"/>
                      <a:pt x="86" y="120"/>
                      <a:pt x="86" y="120"/>
                    </a:cubicBezTo>
                    <a:close/>
                    <a:moveTo>
                      <a:pt x="91" y="121"/>
                    </a:moveTo>
                    <a:cubicBezTo>
                      <a:pt x="91" y="122"/>
                      <a:pt x="91" y="122"/>
                      <a:pt x="91" y="122"/>
                    </a:cubicBezTo>
                    <a:cubicBezTo>
                      <a:pt x="91" y="121"/>
                      <a:pt x="92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ubicBezTo>
                      <a:pt x="91" y="121"/>
                      <a:pt x="91" y="121"/>
                      <a:pt x="91" y="121"/>
                    </a:cubicBezTo>
                    <a:close/>
                    <a:moveTo>
                      <a:pt x="89" y="120"/>
                    </a:moveTo>
                    <a:cubicBezTo>
                      <a:pt x="89" y="120"/>
                      <a:pt x="89" y="120"/>
                      <a:pt x="89" y="120"/>
                    </a:cubicBezTo>
                    <a:cubicBezTo>
                      <a:pt x="89" y="120"/>
                      <a:pt x="89" y="120"/>
                      <a:pt x="89" y="119"/>
                    </a:cubicBezTo>
                    <a:cubicBezTo>
                      <a:pt x="89" y="119"/>
                      <a:pt x="89" y="119"/>
                      <a:pt x="89" y="120"/>
                    </a:cubicBezTo>
                    <a:close/>
                    <a:moveTo>
                      <a:pt x="88" y="119"/>
                    </a:moveTo>
                    <a:cubicBezTo>
                      <a:pt x="88" y="119"/>
                      <a:pt x="88" y="119"/>
                      <a:pt x="89" y="11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89" y="118"/>
                      <a:pt x="88" y="118"/>
                      <a:pt x="88" y="119"/>
                    </a:cubicBezTo>
                    <a:cubicBezTo>
                      <a:pt x="88" y="119"/>
                      <a:pt x="88" y="119"/>
                      <a:pt x="88" y="119"/>
                    </a:cubicBezTo>
                    <a:close/>
                    <a:moveTo>
                      <a:pt x="28" y="96"/>
                    </a:move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6"/>
                      <a:pt x="28" y="96"/>
                    </a:cubicBezTo>
                    <a:cubicBezTo>
                      <a:pt x="28" y="96"/>
                      <a:pt x="28" y="95"/>
                      <a:pt x="28" y="95"/>
                    </a:cubicBezTo>
                    <a:cubicBezTo>
                      <a:pt x="28" y="95"/>
                      <a:pt x="28" y="95"/>
                      <a:pt x="28" y="96"/>
                    </a:cubicBezTo>
                    <a:close/>
                    <a:moveTo>
                      <a:pt x="92" y="119"/>
                    </a:moveTo>
                    <a:cubicBezTo>
                      <a:pt x="92" y="120"/>
                      <a:pt x="92" y="120"/>
                      <a:pt x="92" y="120"/>
                    </a:cubicBezTo>
                    <a:cubicBezTo>
                      <a:pt x="92" y="120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ubicBezTo>
                      <a:pt x="92" y="119"/>
                      <a:pt x="92" y="119"/>
                      <a:pt x="92" y="119"/>
                    </a:cubicBezTo>
                    <a:close/>
                    <a:moveTo>
                      <a:pt x="87" y="118"/>
                    </a:moveTo>
                    <a:cubicBezTo>
                      <a:pt x="87" y="118"/>
                      <a:pt x="87" y="118"/>
                      <a:pt x="87" y="118"/>
                    </a:cubicBezTo>
                    <a:cubicBezTo>
                      <a:pt x="88" y="117"/>
                      <a:pt x="88" y="117"/>
                      <a:pt x="88" y="117"/>
                    </a:cubicBezTo>
                    <a:cubicBezTo>
                      <a:pt x="87" y="117"/>
                      <a:pt x="87" y="117"/>
                      <a:pt x="87" y="117"/>
                    </a:cubicBezTo>
                    <a:cubicBezTo>
                      <a:pt x="87" y="117"/>
                      <a:pt x="87" y="118"/>
                      <a:pt x="87" y="118"/>
                    </a:cubicBezTo>
                    <a:close/>
                    <a:moveTo>
                      <a:pt x="89" y="118"/>
                    </a:move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89" y="118"/>
                      <a:pt x="89" y="118"/>
                      <a:pt x="89" y="118"/>
                    </a:cubicBezTo>
                    <a:close/>
                    <a:moveTo>
                      <a:pt x="24" y="93"/>
                    </a:moveTo>
                    <a:cubicBezTo>
                      <a:pt x="24" y="93"/>
                      <a:pt x="24" y="93"/>
                      <a:pt x="24" y="93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3"/>
                    </a:cubicBezTo>
                    <a:close/>
                    <a:moveTo>
                      <a:pt x="90" y="117"/>
                    </a:move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1" y="117"/>
                      <a:pt x="91" y="117"/>
                      <a:pt x="91" y="117"/>
                    </a:cubicBezTo>
                    <a:cubicBezTo>
                      <a:pt x="90" y="117"/>
                      <a:pt x="90" y="117"/>
                      <a:pt x="90" y="117"/>
                    </a:cubicBezTo>
                    <a:close/>
                    <a:moveTo>
                      <a:pt x="93" y="118"/>
                    </a:moveTo>
                    <a:cubicBezTo>
                      <a:pt x="93" y="118"/>
                      <a:pt x="93" y="118"/>
                      <a:pt x="93" y="118"/>
                    </a:cubicBezTo>
                    <a:cubicBezTo>
                      <a:pt x="94" y="118"/>
                      <a:pt x="94" y="118"/>
                      <a:pt x="94" y="118"/>
                    </a:cubicBezTo>
                    <a:cubicBezTo>
                      <a:pt x="94" y="118"/>
                      <a:pt x="93" y="118"/>
                      <a:pt x="93" y="118"/>
                    </a:cubicBezTo>
                    <a:cubicBezTo>
                      <a:pt x="93" y="118"/>
                      <a:pt x="93" y="118"/>
                      <a:pt x="93" y="118"/>
                    </a:cubicBezTo>
                    <a:close/>
                    <a:moveTo>
                      <a:pt x="26" y="92"/>
                    </a:move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ubicBezTo>
                      <a:pt x="26" y="92"/>
                      <a:pt x="26" y="92"/>
                      <a:pt x="26" y="92"/>
                    </a:cubicBezTo>
                    <a:close/>
                    <a:moveTo>
                      <a:pt x="89" y="117"/>
                    </a:moveTo>
                    <a:cubicBezTo>
                      <a:pt x="89" y="117"/>
                      <a:pt x="90" y="117"/>
                      <a:pt x="90" y="117"/>
                    </a:cubicBezTo>
                    <a:cubicBezTo>
                      <a:pt x="90" y="117"/>
                      <a:pt x="90" y="117"/>
                      <a:pt x="90" y="116"/>
                    </a:cubicBezTo>
                    <a:cubicBezTo>
                      <a:pt x="90" y="116"/>
                      <a:pt x="90" y="116"/>
                      <a:pt x="89" y="116"/>
                    </a:cubicBezTo>
                    <a:cubicBezTo>
                      <a:pt x="89" y="116"/>
                      <a:pt x="89" y="117"/>
                      <a:pt x="89" y="117"/>
                    </a:cubicBezTo>
                    <a:close/>
                    <a:moveTo>
                      <a:pt x="23" y="90"/>
                    </a:move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1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lose/>
                    <a:moveTo>
                      <a:pt x="22" y="90"/>
                    </a:move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2" y="90"/>
                      <a:pt x="22" y="90"/>
                      <a:pt x="22" y="90"/>
                    </a:cubicBezTo>
                    <a:close/>
                    <a:moveTo>
                      <a:pt x="88" y="116"/>
                    </a:moveTo>
                    <a:cubicBezTo>
                      <a:pt x="88" y="116"/>
                      <a:pt x="88" y="116"/>
                      <a:pt x="88" y="116"/>
                    </a:cubicBezTo>
                    <a:cubicBezTo>
                      <a:pt x="88" y="116"/>
                      <a:pt x="88" y="116"/>
                      <a:pt x="88" y="115"/>
                    </a:cubicBezTo>
                    <a:cubicBezTo>
                      <a:pt x="88" y="116"/>
                      <a:pt x="88" y="116"/>
                      <a:pt x="88" y="116"/>
                    </a:cubicBezTo>
                    <a:close/>
                    <a:moveTo>
                      <a:pt x="22" y="90"/>
                    </a:move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23" y="89"/>
                      <a:pt x="23" y="89"/>
                      <a:pt x="23" y="90"/>
                    </a:cubicBezTo>
                    <a:cubicBezTo>
                      <a:pt x="23" y="90"/>
                      <a:pt x="22" y="90"/>
                      <a:pt x="22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2" y="115"/>
                      <a:pt x="92" y="115"/>
                    </a:cubicBezTo>
                    <a:cubicBezTo>
                      <a:pt x="91" y="115"/>
                      <a:pt x="91" y="115"/>
                      <a:pt x="91" y="116"/>
                    </a:cubicBezTo>
                    <a:cubicBezTo>
                      <a:pt x="91" y="116"/>
                      <a:pt x="92" y="116"/>
                      <a:pt x="92" y="116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5" y="90"/>
                      <a:pt x="25" y="90"/>
                      <a:pt x="26" y="90"/>
                    </a:cubicBezTo>
                    <a:close/>
                    <a:moveTo>
                      <a:pt x="92" y="116"/>
                    </a:moveTo>
                    <a:cubicBezTo>
                      <a:pt x="92" y="116"/>
                      <a:pt x="93" y="116"/>
                      <a:pt x="93" y="115"/>
                    </a:cubicBezTo>
                    <a:cubicBezTo>
                      <a:pt x="92" y="115"/>
                      <a:pt x="92" y="115"/>
                      <a:pt x="92" y="115"/>
                    </a:cubicBezTo>
                    <a:cubicBezTo>
                      <a:pt x="92" y="115"/>
                      <a:pt x="92" y="116"/>
                      <a:pt x="92" y="116"/>
                    </a:cubicBezTo>
                    <a:close/>
                    <a:moveTo>
                      <a:pt x="22" y="88"/>
                    </a:moveTo>
                    <a:cubicBezTo>
                      <a:pt x="22" y="88"/>
                      <a:pt x="23" y="88"/>
                      <a:pt x="23" y="88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3" y="87"/>
                      <a:pt x="22" y="87"/>
                      <a:pt x="22" y="88"/>
                    </a:cubicBezTo>
                    <a:close/>
                    <a:moveTo>
                      <a:pt x="92" y="115"/>
                    </a:moveTo>
                    <a:cubicBezTo>
                      <a:pt x="92" y="115"/>
                      <a:pt x="92" y="115"/>
                      <a:pt x="93" y="115"/>
                    </a:cubicBezTo>
                    <a:cubicBezTo>
                      <a:pt x="93" y="115"/>
                      <a:pt x="93" y="115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3" y="114"/>
                      <a:pt x="93" y="114"/>
                      <a:pt x="93" y="114"/>
                    </a:cubicBezTo>
                    <a:cubicBezTo>
                      <a:pt x="92" y="114"/>
                      <a:pt x="92" y="115"/>
                      <a:pt x="92" y="115"/>
                    </a:cubicBezTo>
                    <a:close/>
                    <a:moveTo>
                      <a:pt x="96" y="116"/>
                    </a:move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ubicBezTo>
                      <a:pt x="96" y="115"/>
                      <a:pt x="96" y="115"/>
                      <a:pt x="96" y="116"/>
                    </a:cubicBezTo>
                    <a:cubicBezTo>
                      <a:pt x="96" y="116"/>
                      <a:pt x="96" y="116"/>
                      <a:pt x="96" y="116"/>
                    </a:cubicBezTo>
                    <a:close/>
                    <a:moveTo>
                      <a:pt x="29" y="90"/>
                    </a:moveTo>
                    <a:cubicBezTo>
                      <a:pt x="29" y="90"/>
                      <a:pt x="29" y="90"/>
                      <a:pt x="30" y="90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29" y="89"/>
                      <a:pt x="29" y="89"/>
                      <a:pt x="29" y="90"/>
                    </a:cubicBezTo>
                    <a:close/>
                    <a:moveTo>
                      <a:pt x="21" y="86"/>
                    </a:move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lose/>
                    <a:moveTo>
                      <a:pt x="95" y="115"/>
                    </a:moveTo>
                    <a:cubicBezTo>
                      <a:pt x="95" y="115"/>
                      <a:pt x="96" y="115"/>
                      <a:pt x="96" y="114"/>
                    </a:cubicBezTo>
                    <a:cubicBezTo>
                      <a:pt x="96" y="114"/>
                      <a:pt x="96" y="114"/>
                      <a:pt x="95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5" y="114"/>
                      <a:pt x="95" y="114"/>
                      <a:pt x="95" y="115"/>
                    </a:cubicBezTo>
                    <a:close/>
                    <a:moveTo>
                      <a:pt x="30" y="89"/>
                    </a:move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0" y="89"/>
                      <a:pt x="30" y="89"/>
                      <a:pt x="30" y="89"/>
                    </a:cubicBezTo>
                    <a:close/>
                    <a:moveTo>
                      <a:pt x="21" y="85"/>
                    </a:move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ubicBezTo>
                      <a:pt x="21" y="85"/>
                      <a:pt x="21" y="85"/>
                      <a:pt x="21" y="85"/>
                    </a:cubicBezTo>
                    <a:close/>
                    <a:moveTo>
                      <a:pt x="96" y="114"/>
                    </a:move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ubicBezTo>
                      <a:pt x="96" y="114"/>
                      <a:pt x="96" y="114"/>
                      <a:pt x="96" y="114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lose/>
                    <a:moveTo>
                      <a:pt x="22" y="85"/>
                    </a:move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lose/>
                    <a:moveTo>
                      <a:pt x="20" y="84"/>
                    </a:moveTo>
                    <a:cubicBezTo>
                      <a:pt x="20" y="84"/>
                      <a:pt x="21" y="84"/>
                      <a:pt x="21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lose/>
                    <a:moveTo>
                      <a:pt x="24" y="85"/>
                    </a:moveTo>
                    <a:cubicBezTo>
                      <a:pt x="25" y="85"/>
                      <a:pt x="25" y="85"/>
                      <a:pt x="25" y="85"/>
                    </a:cubicBezTo>
                    <a:cubicBezTo>
                      <a:pt x="25" y="85"/>
                      <a:pt x="25" y="84"/>
                      <a:pt x="25" y="84"/>
                    </a:cubicBezTo>
                    <a:cubicBezTo>
                      <a:pt x="24" y="84"/>
                      <a:pt x="24" y="85"/>
                      <a:pt x="24" y="85"/>
                    </a:cubicBezTo>
                    <a:close/>
                    <a:moveTo>
                      <a:pt x="22" y="84"/>
                    </a:moveTo>
                    <a:cubicBezTo>
                      <a:pt x="22" y="84"/>
                      <a:pt x="22" y="84"/>
                      <a:pt x="22" y="83"/>
                    </a:cubicBezTo>
                    <a:cubicBezTo>
                      <a:pt x="22" y="83"/>
                      <a:pt x="22" y="83"/>
                      <a:pt x="21" y="84"/>
                    </a:cubicBezTo>
                    <a:cubicBezTo>
                      <a:pt x="22" y="84"/>
                      <a:pt x="22" y="84"/>
                      <a:pt x="22" y="84"/>
                    </a:cubicBezTo>
                    <a:close/>
                    <a:moveTo>
                      <a:pt x="22" y="83"/>
                    </a:moveTo>
                    <a:cubicBezTo>
                      <a:pt x="22" y="83"/>
                      <a:pt x="23" y="82"/>
                      <a:pt x="22" y="82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2" y="82"/>
                      <a:pt x="22" y="82"/>
                      <a:pt x="22" y="83"/>
                    </a:cubicBezTo>
                    <a:close/>
                    <a:moveTo>
                      <a:pt x="98" y="112"/>
                    </a:moveTo>
                    <a:cubicBezTo>
                      <a:pt x="98" y="112"/>
                      <a:pt x="98" y="112"/>
                      <a:pt x="98" y="112"/>
                    </a:cubicBezTo>
                    <a:cubicBezTo>
                      <a:pt x="98" y="112"/>
                      <a:pt x="98" y="112"/>
                      <a:pt x="98" y="111"/>
                    </a:cubicBezTo>
                    <a:cubicBezTo>
                      <a:pt x="98" y="111"/>
                      <a:pt x="98" y="111"/>
                      <a:pt x="98" y="111"/>
                    </a:cubicBezTo>
                    <a:cubicBezTo>
                      <a:pt x="98" y="112"/>
                      <a:pt x="98" y="112"/>
                      <a:pt x="98" y="112"/>
                    </a:cubicBezTo>
                    <a:close/>
                    <a:moveTo>
                      <a:pt x="28" y="85"/>
                    </a:moveTo>
                    <a:cubicBezTo>
                      <a:pt x="28" y="85"/>
                      <a:pt x="28" y="85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8" y="84"/>
                      <a:pt x="28" y="84"/>
                      <a:pt x="28" y="84"/>
                    </a:cubicBezTo>
                    <a:cubicBezTo>
                      <a:pt x="27" y="84"/>
                      <a:pt x="27" y="84"/>
                      <a:pt x="28" y="85"/>
                    </a:cubicBezTo>
                    <a:close/>
                    <a:moveTo>
                      <a:pt x="27" y="84"/>
                    </a:move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ubicBezTo>
                      <a:pt x="27" y="84"/>
                      <a:pt x="27" y="84"/>
                      <a:pt x="27" y="84"/>
                    </a:cubicBezTo>
                    <a:close/>
                    <a:moveTo>
                      <a:pt x="95" y="110"/>
                    </a:move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5" y="111"/>
                      <a:pt x="95" y="110"/>
                    </a:cubicBezTo>
                    <a:close/>
                    <a:moveTo>
                      <a:pt x="21" y="82"/>
                    </a:moveTo>
                    <a:cubicBezTo>
                      <a:pt x="21" y="82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1" y="81"/>
                      <a:pt x="21" y="82"/>
                    </a:cubicBezTo>
                    <a:close/>
                    <a:moveTo>
                      <a:pt x="100" y="111"/>
                    </a:move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ubicBezTo>
                      <a:pt x="100" y="111"/>
                      <a:pt x="100" y="111"/>
                      <a:pt x="100" y="111"/>
                    </a:cubicBezTo>
                    <a:close/>
                    <a:moveTo>
                      <a:pt x="94" y="109"/>
                    </a:move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ubicBezTo>
                      <a:pt x="94" y="109"/>
                      <a:pt x="94" y="108"/>
                      <a:pt x="94" y="109"/>
                    </a:cubicBezTo>
                    <a:cubicBezTo>
                      <a:pt x="94" y="109"/>
                      <a:pt x="94" y="109"/>
                      <a:pt x="94" y="109"/>
                    </a:cubicBezTo>
                    <a:close/>
                    <a:moveTo>
                      <a:pt x="21" y="80"/>
                    </a:move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2" y="80"/>
                      <a:pt x="22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21" y="80"/>
                      <a:pt x="21" y="80"/>
                      <a:pt x="21" y="80"/>
                    </a:cubicBezTo>
                    <a:close/>
                    <a:moveTo>
                      <a:pt x="23" y="80"/>
                    </a:moveTo>
                    <a:cubicBezTo>
                      <a:pt x="23" y="81"/>
                      <a:pt x="23" y="81"/>
                      <a:pt x="23" y="81"/>
                    </a:cubicBezTo>
                    <a:cubicBezTo>
                      <a:pt x="23" y="81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4" y="80"/>
                    </a:cubicBezTo>
                    <a:cubicBezTo>
                      <a:pt x="24" y="80"/>
                      <a:pt x="24" y="79"/>
                      <a:pt x="23" y="79"/>
                    </a:cubicBezTo>
                    <a:cubicBezTo>
                      <a:pt x="23" y="79"/>
                      <a:pt x="23" y="80"/>
                      <a:pt x="23" y="80"/>
                    </a:cubicBezTo>
                    <a:cubicBezTo>
                      <a:pt x="23" y="80"/>
                      <a:pt x="23" y="80"/>
                      <a:pt x="23" y="80"/>
                    </a:cubicBezTo>
                    <a:close/>
                    <a:moveTo>
                      <a:pt x="21" y="79"/>
                    </a:moveTo>
                    <a:cubicBezTo>
                      <a:pt x="21" y="80"/>
                      <a:pt x="21" y="80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9"/>
                      <a:pt x="20" y="79"/>
                      <a:pt x="21" y="79"/>
                    </a:cubicBezTo>
                    <a:close/>
                    <a:moveTo>
                      <a:pt x="27" y="82"/>
                    </a:moveTo>
                    <a:cubicBezTo>
                      <a:pt x="27" y="82"/>
                      <a:pt x="27" y="82"/>
                      <a:pt x="27" y="82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8" y="81"/>
                      <a:pt x="28" y="81"/>
                      <a:pt x="28" y="81"/>
                    </a:cubicBezTo>
                    <a:cubicBezTo>
                      <a:pt x="27" y="81"/>
                      <a:pt x="27" y="81"/>
                      <a:pt x="27" y="82"/>
                    </a:cubicBezTo>
                    <a:close/>
                    <a:moveTo>
                      <a:pt x="98" y="109"/>
                    </a:move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ubicBezTo>
                      <a:pt x="98" y="109"/>
                      <a:pt x="98" y="109"/>
                      <a:pt x="98" y="109"/>
                    </a:cubicBezTo>
                    <a:close/>
                    <a:moveTo>
                      <a:pt x="95" y="108"/>
                    </a:move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ubicBezTo>
                      <a:pt x="95" y="108"/>
                      <a:pt x="95" y="108"/>
                      <a:pt x="95" y="108"/>
                    </a:cubicBezTo>
                    <a:close/>
                    <a:moveTo>
                      <a:pt x="22" y="79"/>
                    </a:move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79"/>
                      <a:pt x="22" y="79"/>
                      <a:pt x="22" y="79"/>
                    </a:cubicBezTo>
                    <a:close/>
                    <a:moveTo>
                      <a:pt x="100" y="109"/>
                    </a:move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ubicBezTo>
                      <a:pt x="100" y="109"/>
                      <a:pt x="100" y="109"/>
                      <a:pt x="100" y="109"/>
                    </a:cubicBezTo>
                    <a:close/>
                    <a:moveTo>
                      <a:pt x="21" y="79"/>
                    </a:move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1" y="78"/>
                      <a:pt x="21" y="78"/>
                      <a:pt x="21" y="79"/>
                    </a:cubicBezTo>
                    <a:close/>
                    <a:moveTo>
                      <a:pt x="96" y="108"/>
                    </a:move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8"/>
                      <a:pt x="97" y="108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7" y="107"/>
                      <a:pt x="97" y="107"/>
                      <a:pt x="96" y="107"/>
                    </a:cubicBezTo>
                    <a:cubicBezTo>
                      <a:pt x="96" y="107"/>
                      <a:pt x="96" y="107"/>
                      <a:pt x="96" y="108"/>
                    </a:cubicBezTo>
                    <a:close/>
                    <a:moveTo>
                      <a:pt x="96" y="107"/>
                    </a:moveTo>
                    <a:cubicBezTo>
                      <a:pt x="96" y="107"/>
                      <a:pt x="96" y="107"/>
                      <a:pt x="96" y="106"/>
                    </a:cubicBezTo>
                    <a:cubicBezTo>
                      <a:pt x="96" y="106"/>
                      <a:pt x="96" y="106"/>
                      <a:pt x="96" y="106"/>
                    </a:cubicBezTo>
                    <a:cubicBezTo>
                      <a:pt x="95" y="107"/>
                      <a:pt x="95" y="107"/>
                      <a:pt x="96" y="107"/>
                    </a:cubicBezTo>
                    <a:close/>
                    <a:moveTo>
                      <a:pt x="21" y="77"/>
                    </a:moveTo>
                    <a:cubicBezTo>
                      <a:pt x="21" y="77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76"/>
                      <a:pt x="21" y="76"/>
                      <a:pt x="20" y="77"/>
                    </a:cubicBezTo>
                    <a:cubicBezTo>
                      <a:pt x="20" y="77"/>
                      <a:pt x="21" y="77"/>
                      <a:pt x="21" y="77"/>
                    </a:cubicBezTo>
                    <a:close/>
                    <a:moveTo>
                      <a:pt x="19" y="76"/>
                    </a:moveTo>
                    <a:cubicBezTo>
                      <a:pt x="19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6"/>
                      <a:pt x="19" y="76"/>
                    </a:cubicBezTo>
                    <a:cubicBezTo>
                      <a:pt x="19" y="76"/>
                      <a:pt x="19" y="76"/>
                      <a:pt x="19" y="76"/>
                    </a:cubicBezTo>
                    <a:close/>
                    <a:moveTo>
                      <a:pt x="18" y="75"/>
                    </a:move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9" y="75"/>
                      <a:pt x="19" y="74"/>
                      <a:pt x="19" y="74"/>
                    </a:cubicBezTo>
                    <a:cubicBezTo>
                      <a:pt x="19" y="74"/>
                      <a:pt x="19" y="74"/>
                      <a:pt x="19" y="74"/>
                    </a:cubicBezTo>
                    <a:cubicBezTo>
                      <a:pt x="19" y="74"/>
                      <a:pt x="18" y="74"/>
                      <a:pt x="18" y="74"/>
                    </a:cubicBezTo>
                    <a:cubicBezTo>
                      <a:pt x="18" y="74"/>
                      <a:pt x="18" y="74"/>
                      <a:pt x="18" y="75"/>
                    </a:cubicBezTo>
                    <a:close/>
                    <a:moveTo>
                      <a:pt x="24" y="77"/>
                    </a:moveTo>
                    <a:cubicBezTo>
                      <a:pt x="24" y="77"/>
                      <a:pt x="24" y="77"/>
                      <a:pt x="24" y="76"/>
                    </a:cubicBezTo>
                    <a:cubicBezTo>
                      <a:pt x="24" y="76"/>
                      <a:pt x="24" y="76"/>
                      <a:pt x="24" y="77"/>
                    </a:cubicBezTo>
                    <a:cubicBezTo>
                      <a:pt x="24" y="77"/>
                      <a:pt x="24" y="77"/>
                      <a:pt x="24" y="77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1" y="106"/>
                    </a:cubicBezTo>
                    <a:close/>
                    <a:moveTo>
                      <a:pt x="101" y="106"/>
                    </a:move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1" y="106"/>
                      <a:pt x="101" y="106"/>
                      <a:pt x="102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5"/>
                    </a:cubicBezTo>
                    <a:cubicBezTo>
                      <a:pt x="101" y="105"/>
                      <a:pt x="101" y="105"/>
                      <a:pt x="101" y="106"/>
                    </a:cubicBezTo>
                    <a:close/>
                    <a:moveTo>
                      <a:pt x="20" y="74"/>
                    </a:moveTo>
                    <a:cubicBezTo>
                      <a:pt x="20" y="74"/>
                      <a:pt x="20" y="74"/>
                      <a:pt x="20" y="74"/>
                    </a:cubicBezTo>
                    <a:cubicBezTo>
                      <a:pt x="20" y="74"/>
                      <a:pt x="20" y="74"/>
                      <a:pt x="20" y="73"/>
                    </a:cubicBezTo>
                    <a:cubicBezTo>
                      <a:pt x="20" y="73"/>
                      <a:pt x="20" y="73"/>
                      <a:pt x="20" y="73"/>
                    </a:cubicBezTo>
                    <a:cubicBezTo>
                      <a:pt x="20" y="73"/>
                      <a:pt x="20" y="74"/>
                      <a:pt x="20" y="74"/>
                    </a:cubicBezTo>
                    <a:close/>
                    <a:moveTo>
                      <a:pt x="22" y="75"/>
                    </a:move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5"/>
                    </a:cubicBezTo>
                    <a:close/>
                    <a:moveTo>
                      <a:pt x="23" y="74"/>
                    </a:move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3" y="74"/>
                      <a:pt x="23" y="74"/>
                      <a:pt x="23" y="74"/>
                    </a:cubicBezTo>
                    <a:close/>
                    <a:moveTo>
                      <a:pt x="22" y="73"/>
                    </a:moveTo>
                    <a:cubicBezTo>
                      <a:pt x="22" y="74"/>
                      <a:pt x="22" y="73"/>
                      <a:pt x="22" y="73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22" y="73"/>
                      <a:pt x="21" y="73"/>
                      <a:pt x="22" y="73"/>
                    </a:cubicBezTo>
                    <a:close/>
                    <a:moveTo>
                      <a:pt x="101" y="104"/>
                    </a:move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ubicBezTo>
                      <a:pt x="101" y="104"/>
                      <a:pt x="101" y="104"/>
                      <a:pt x="101" y="104"/>
                    </a:cubicBezTo>
                    <a:close/>
                    <a:moveTo>
                      <a:pt x="20" y="72"/>
                    </a:move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71"/>
                      <a:pt x="20" y="71"/>
                    </a:cubicBezTo>
                    <a:cubicBezTo>
                      <a:pt x="20" y="71"/>
                      <a:pt x="19" y="71"/>
                      <a:pt x="19" y="71"/>
                    </a:cubicBezTo>
                    <a:cubicBezTo>
                      <a:pt x="19" y="72"/>
                      <a:pt x="19" y="72"/>
                      <a:pt x="20" y="72"/>
                    </a:cubicBezTo>
                    <a:cubicBezTo>
                      <a:pt x="20" y="72"/>
                      <a:pt x="20" y="72"/>
                      <a:pt x="20" y="72"/>
                    </a:cubicBezTo>
                    <a:close/>
                    <a:moveTo>
                      <a:pt x="24" y="73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lose/>
                    <a:moveTo>
                      <a:pt x="22" y="72"/>
                    </a:moveTo>
                    <a:cubicBezTo>
                      <a:pt x="22" y="72"/>
                      <a:pt x="22" y="72"/>
                      <a:pt x="22" y="72"/>
                    </a:cubicBezTo>
                    <a:cubicBezTo>
                      <a:pt x="22" y="72"/>
                      <a:pt x="22" y="72"/>
                      <a:pt x="22" y="71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2" y="71"/>
                      <a:pt x="22" y="72"/>
                      <a:pt x="22" y="72"/>
                    </a:cubicBezTo>
                    <a:close/>
                    <a:moveTo>
                      <a:pt x="23" y="72"/>
                    </a:moveTo>
                    <a:cubicBezTo>
                      <a:pt x="23" y="72"/>
                      <a:pt x="24" y="72"/>
                      <a:pt x="24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5" y="72"/>
                      <a:pt x="25" y="71"/>
                    </a:cubicBezTo>
                    <a:cubicBezTo>
                      <a:pt x="25" y="71"/>
                      <a:pt x="25" y="71"/>
                      <a:pt x="24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4" y="71"/>
                      <a:pt x="23" y="72"/>
                      <a:pt x="23" y="72"/>
                    </a:cubicBezTo>
                    <a:close/>
                    <a:moveTo>
                      <a:pt x="95" y="100"/>
                    </a:moveTo>
                    <a:cubicBezTo>
                      <a:pt x="95" y="100"/>
                      <a:pt x="95" y="100"/>
                      <a:pt x="95" y="100"/>
                    </a:cubicBezTo>
                    <a:cubicBezTo>
                      <a:pt x="95" y="100"/>
                      <a:pt x="95" y="99"/>
                      <a:pt x="95" y="99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5" y="99"/>
                      <a:pt x="94" y="99"/>
                      <a:pt x="95" y="100"/>
                    </a:cubicBezTo>
                    <a:close/>
                    <a:moveTo>
                      <a:pt x="100" y="102"/>
                    </a:moveTo>
                    <a:cubicBezTo>
                      <a:pt x="101" y="102"/>
                      <a:pt x="101" y="102"/>
                      <a:pt x="101" y="102"/>
                    </a:cubicBezTo>
                    <a:cubicBezTo>
                      <a:pt x="101" y="101"/>
                      <a:pt x="101" y="101"/>
                      <a:pt x="101" y="101"/>
                    </a:cubicBezTo>
                    <a:cubicBezTo>
                      <a:pt x="101" y="101"/>
                      <a:pt x="100" y="101"/>
                      <a:pt x="100" y="101"/>
                    </a:cubicBezTo>
                    <a:cubicBezTo>
                      <a:pt x="100" y="101"/>
                      <a:pt x="100" y="102"/>
                      <a:pt x="100" y="102"/>
                    </a:cubicBezTo>
                    <a:close/>
                    <a:moveTo>
                      <a:pt x="16" y="69"/>
                    </a:move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7" y="69"/>
                      <a:pt x="16" y="69"/>
                    </a:cubicBezTo>
                    <a:close/>
                    <a:moveTo>
                      <a:pt x="98" y="100"/>
                    </a:move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lose/>
                    <a:moveTo>
                      <a:pt x="23" y="71"/>
                    </a:move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lose/>
                    <a:moveTo>
                      <a:pt x="97" y="99"/>
                    </a:moveTo>
                    <a:cubicBezTo>
                      <a:pt x="97" y="99"/>
                      <a:pt x="97" y="99"/>
                      <a:pt x="97" y="100"/>
                    </a:cubicBezTo>
                    <a:cubicBezTo>
                      <a:pt x="97" y="100"/>
                      <a:pt x="97" y="100"/>
                      <a:pt x="97" y="99"/>
                    </a:cubicBezTo>
                    <a:cubicBezTo>
                      <a:pt x="97" y="99"/>
                      <a:pt x="97" y="99"/>
                      <a:pt x="98" y="99"/>
                    </a:cubicBezTo>
                    <a:cubicBezTo>
                      <a:pt x="98" y="99"/>
                      <a:pt x="98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7" y="99"/>
                      <a:pt x="97" y="99"/>
                      <a:pt x="97" y="99"/>
                    </a:cubicBezTo>
                    <a:close/>
                    <a:moveTo>
                      <a:pt x="26" y="72"/>
                    </a:move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7" y="72"/>
                      <a:pt x="27" y="72"/>
                      <a:pt x="27" y="72"/>
                    </a:cubicBezTo>
                    <a:cubicBezTo>
                      <a:pt x="26" y="71"/>
                      <a:pt x="26" y="71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lose/>
                    <a:moveTo>
                      <a:pt x="22" y="70"/>
                    </a:moveTo>
                    <a:cubicBezTo>
                      <a:pt x="22" y="70"/>
                      <a:pt x="22" y="70"/>
                      <a:pt x="23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ubicBezTo>
                      <a:pt x="22" y="70"/>
                      <a:pt x="22" y="70"/>
                      <a:pt x="22" y="70"/>
                    </a:cubicBezTo>
                    <a:close/>
                    <a:moveTo>
                      <a:pt x="100" y="100"/>
                    </a:move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0"/>
                      <a:pt x="100" y="100"/>
                    </a:cubicBezTo>
                    <a:cubicBezTo>
                      <a:pt x="100" y="100"/>
                      <a:pt x="100" y="101"/>
                      <a:pt x="100" y="100"/>
                    </a:cubicBezTo>
                    <a:close/>
                    <a:moveTo>
                      <a:pt x="99" y="99"/>
                    </a:moveTo>
                    <a:cubicBezTo>
                      <a:pt x="100" y="99"/>
                      <a:pt x="100" y="99"/>
                      <a:pt x="100" y="99"/>
                    </a:cubicBezTo>
                    <a:cubicBezTo>
                      <a:pt x="100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ubicBezTo>
                      <a:pt x="99" y="99"/>
                      <a:pt x="99" y="99"/>
                      <a:pt x="99" y="99"/>
                    </a:cubicBezTo>
                    <a:close/>
                    <a:moveTo>
                      <a:pt x="24" y="70"/>
                    </a:moveTo>
                    <a:cubicBezTo>
                      <a:pt x="24" y="70"/>
                      <a:pt x="24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70"/>
                      <a:pt x="24" y="70"/>
                      <a:pt x="24" y="70"/>
                    </a:cubicBezTo>
                    <a:close/>
                    <a:moveTo>
                      <a:pt x="18" y="68"/>
                    </a:moveTo>
                    <a:cubicBezTo>
                      <a:pt x="18" y="68"/>
                      <a:pt x="18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7"/>
                      <a:pt x="18" y="67"/>
                      <a:pt x="18" y="67"/>
                    </a:cubicBezTo>
                    <a:cubicBezTo>
                      <a:pt x="18" y="67"/>
                      <a:pt x="18" y="68"/>
                      <a:pt x="18" y="68"/>
                    </a:cubicBezTo>
                    <a:close/>
                    <a:moveTo>
                      <a:pt x="25" y="71"/>
                    </a:moveTo>
                    <a:cubicBezTo>
                      <a:pt x="25" y="71"/>
                      <a:pt x="25" y="70"/>
                      <a:pt x="26" y="70"/>
                    </a:cubicBezTo>
                    <a:cubicBezTo>
                      <a:pt x="26" y="70"/>
                      <a:pt x="26" y="70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70"/>
                      <a:pt x="25" y="70"/>
                      <a:pt x="25" y="71"/>
                    </a:cubicBezTo>
                    <a:close/>
                    <a:moveTo>
                      <a:pt x="21" y="69"/>
                    </a:moveTo>
                    <a:cubicBezTo>
                      <a:pt x="21" y="69"/>
                      <a:pt x="21" y="68"/>
                      <a:pt x="21" y="68"/>
                    </a:cubicBezTo>
                    <a:cubicBezTo>
                      <a:pt x="21" y="68"/>
                      <a:pt x="20" y="68"/>
                      <a:pt x="20" y="68"/>
                    </a:cubicBezTo>
                    <a:cubicBezTo>
                      <a:pt x="20" y="69"/>
                      <a:pt x="20" y="69"/>
                      <a:pt x="20" y="69"/>
                    </a:cubicBezTo>
                    <a:cubicBezTo>
                      <a:pt x="21" y="69"/>
                      <a:pt x="21" y="69"/>
                      <a:pt x="21" y="69"/>
                    </a:cubicBezTo>
                    <a:close/>
                    <a:moveTo>
                      <a:pt x="103" y="101"/>
                    </a:moveTo>
                    <a:cubicBezTo>
                      <a:pt x="103" y="101"/>
                      <a:pt x="103" y="100"/>
                      <a:pt x="104" y="100"/>
                    </a:cubicBezTo>
                    <a:cubicBezTo>
                      <a:pt x="104" y="100"/>
                      <a:pt x="104" y="100"/>
                      <a:pt x="104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0"/>
                    </a:cubicBezTo>
                    <a:cubicBezTo>
                      <a:pt x="103" y="100"/>
                      <a:pt x="103" y="100"/>
                      <a:pt x="103" y="101"/>
                    </a:cubicBezTo>
                    <a:close/>
                    <a:moveTo>
                      <a:pt x="23" y="69"/>
                    </a:moveTo>
                    <a:cubicBezTo>
                      <a:pt x="23" y="69"/>
                      <a:pt x="23" y="69"/>
                      <a:pt x="23" y="69"/>
                    </a:cubicBezTo>
                    <a:close/>
                    <a:moveTo>
                      <a:pt x="17" y="67"/>
                    </a:moveTo>
                    <a:cubicBezTo>
                      <a:pt x="17" y="67"/>
                      <a:pt x="17" y="67"/>
                      <a:pt x="17" y="6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6"/>
                      <a:pt x="17" y="66"/>
                      <a:pt x="17" y="67"/>
                    </a:cubicBezTo>
                    <a:close/>
                    <a:moveTo>
                      <a:pt x="28" y="71"/>
                    </a:moveTo>
                    <a:cubicBezTo>
                      <a:pt x="29" y="71"/>
                      <a:pt x="29" y="71"/>
                      <a:pt x="29" y="71"/>
                    </a:cubicBezTo>
                    <a:lnTo>
                      <a:pt x="28" y="71"/>
                    </a:lnTo>
                    <a:close/>
                    <a:moveTo>
                      <a:pt x="26" y="70"/>
                    </a:moveTo>
                    <a:cubicBezTo>
                      <a:pt x="26" y="70"/>
                      <a:pt x="26" y="70"/>
                      <a:pt x="26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7" y="69"/>
                      <a:pt x="26" y="69"/>
                      <a:pt x="26" y="69"/>
                    </a:cubicBezTo>
                    <a:cubicBezTo>
                      <a:pt x="26" y="69"/>
                      <a:pt x="26" y="70"/>
                      <a:pt x="26" y="70"/>
                    </a:cubicBezTo>
                    <a:close/>
                    <a:moveTo>
                      <a:pt x="32" y="72"/>
                    </a:move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2" y="71"/>
                      <a:pt x="32" y="71"/>
                      <a:pt x="32" y="72"/>
                    </a:cubicBezTo>
                    <a:close/>
                    <a:moveTo>
                      <a:pt x="101" y="98"/>
                    </a:move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2" y="98"/>
                    </a:cubicBezTo>
                    <a:cubicBezTo>
                      <a:pt x="102" y="98"/>
                      <a:pt x="102" y="98"/>
                      <a:pt x="101" y="98"/>
                    </a:cubicBezTo>
                    <a:cubicBezTo>
                      <a:pt x="101" y="98"/>
                      <a:pt x="101" y="98"/>
                      <a:pt x="101" y="98"/>
                    </a:cubicBezTo>
                    <a:close/>
                    <a:moveTo>
                      <a:pt x="21" y="67"/>
                    </a:moveTo>
                    <a:cubicBezTo>
                      <a:pt x="21" y="67"/>
                      <a:pt x="21" y="67"/>
                      <a:pt x="21" y="67"/>
                    </a:cubicBezTo>
                    <a:cubicBezTo>
                      <a:pt x="21" y="67"/>
                      <a:pt x="21" y="67"/>
                      <a:pt x="22" y="67"/>
                    </a:cubicBezTo>
                    <a:cubicBezTo>
                      <a:pt x="22" y="66"/>
                      <a:pt x="22" y="66"/>
                      <a:pt x="22" y="66"/>
                    </a:cubicBezTo>
                    <a:cubicBezTo>
                      <a:pt x="21" y="66"/>
                      <a:pt x="21" y="67"/>
                      <a:pt x="21" y="67"/>
                    </a:cubicBezTo>
                    <a:close/>
                    <a:moveTo>
                      <a:pt x="30" y="70"/>
                    </a:move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1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lose/>
                    <a:moveTo>
                      <a:pt x="99" y="97"/>
                    </a:move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ubicBezTo>
                      <a:pt x="99" y="97"/>
                      <a:pt x="99" y="97"/>
                      <a:pt x="99" y="97"/>
                    </a:cubicBezTo>
                    <a:close/>
                    <a:moveTo>
                      <a:pt x="33" y="71"/>
                    </a:move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1"/>
                      <a:pt x="33" y="71"/>
                      <a:pt x="33" y="71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3" y="71"/>
                      <a:pt x="33" y="71"/>
                      <a:pt x="33" y="71"/>
                    </a:cubicBezTo>
                    <a:close/>
                    <a:moveTo>
                      <a:pt x="16" y="65"/>
                    </a:moveTo>
                    <a:cubicBezTo>
                      <a:pt x="16" y="65"/>
                      <a:pt x="16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6" y="65"/>
                      <a:pt x="16" y="65"/>
                      <a:pt x="16" y="65"/>
                    </a:cubicBezTo>
                    <a:close/>
                    <a:moveTo>
                      <a:pt x="20" y="66"/>
                    </a:move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7"/>
                      <a:pt x="20" y="67"/>
                    </a:cubicBezTo>
                    <a:cubicBezTo>
                      <a:pt x="21" y="67"/>
                      <a:pt x="21" y="67"/>
                      <a:pt x="21" y="66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0" y="66"/>
                      <a:pt x="20" y="65"/>
                      <a:pt x="20" y="65"/>
                    </a:cubicBezTo>
                    <a:cubicBezTo>
                      <a:pt x="20" y="66"/>
                      <a:pt x="20" y="66"/>
                      <a:pt x="20" y="66"/>
                    </a:cubicBezTo>
                    <a:close/>
                    <a:moveTo>
                      <a:pt x="32" y="71"/>
                    </a:moveTo>
                    <a:cubicBezTo>
                      <a:pt x="32" y="71"/>
                      <a:pt x="32" y="70"/>
                      <a:pt x="32" y="70"/>
                    </a:cubicBezTo>
                    <a:cubicBezTo>
                      <a:pt x="32" y="70"/>
                      <a:pt x="32" y="70"/>
                      <a:pt x="32" y="70"/>
                    </a:cubicBezTo>
                    <a:cubicBezTo>
                      <a:pt x="32" y="71"/>
                      <a:pt x="32" y="71"/>
                      <a:pt x="32" y="71"/>
                    </a:cubicBezTo>
                    <a:close/>
                    <a:moveTo>
                      <a:pt x="98" y="96"/>
                    </a:move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ubicBezTo>
                      <a:pt x="98" y="96"/>
                      <a:pt x="98" y="96"/>
                      <a:pt x="98" y="96"/>
                    </a:cubicBezTo>
                    <a:close/>
                    <a:moveTo>
                      <a:pt x="12" y="14"/>
                    </a:move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3" y="15"/>
                    </a:cubicBezTo>
                    <a:cubicBezTo>
                      <a:pt x="13" y="17"/>
                      <a:pt x="13" y="19"/>
                      <a:pt x="14" y="21"/>
                    </a:cubicBezTo>
                    <a:cubicBezTo>
                      <a:pt x="15" y="23"/>
                      <a:pt x="15" y="25"/>
                      <a:pt x="16" y="26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6" y="29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32"/>
                      <a:pt x="19" y="35"/>
                      <a:pt x="19" y="37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19" y="38"/>
                      <a:pt x="19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0" y="38"/>
                      <a:pt x="20" y="39"/>
                    </a:cubicBezTo>
                    <a:cubicBezTo>
                      <a:pt x="20" y="40"/>
                      <a:pt x="21" y="41"/>
                      <a:pt x="21" y="41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2"/>
                      <a:pt x="20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2" y="44"/>
                      <a:pt x="22" y="46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2" y="49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2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4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4" y="55"/>
                    </a:cubicBezTo>
                    <a:cubicBezTo>
                      <a:pt x="24" y="56"/>
                      <a:pt x="24" y="56"/>
                      <a:pt x="24" y="56"/>
                    </a:cubicBezTo>
                    <a:cubicBezTo>
                      <a:pt x="24" y="56"/>
                      <a:pt x="23" y="56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6"/>
                      <a:pt x="22" y="56"/>
                      <a:pt x="23" y="56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4" y="57"/>
                    </a:cubicBezTo>
                    <a:cubicBezTo>
                      <a:pt x="24" y="57"/>
                      <a:pt x="24" y="59"/>
                      <a:pt x="24" y="60"/>
                    </a:cubicBezTo>
                    <a:cubicBezTo>
                      <a:pt x="25" y="62"/>
                      <a:pt x="25" y="64"/>
                      <a:pt x="25" y="64"/>
                    </a:cubicBezTo>
                    <a:cubicBezTo>
                      <a:pt x="25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6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5" y="65"/>
                    </a:cubicBezTo>
                    <a:cubicBezTo>
                      <a:pt x="26" y="66"/>
                      <a:pt x="26" y="66"/>
                      <a:pt x="26" y="66"/>
                    </a:cubicBezTo>
                    <a:cubicBezTo>
                      <a:pt x="26" y="67"/>
                      <a:pt x="26" y="67"/>
                      <a:pt x="26" y="68"/>
                    </a:cubicBezTo>
                    <a:cubicBezTo>
                      <a:pt x="26" y="68"/>
                      <a:pt x="27" y="69"/>
                      <a:pt x="27" y="69"/>
                    </a:cubicBezTo>
                    <a:cubicBezTo>
                      <a:pt x="27" y="69"/>
                      <a:pt x="27" y="69"/>
                      <a:pt x="27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8" y="67"/>
                      <a:pt x="29" y="67"/>
                      <a:pt x="29" y="66"/>
                    </a:cubicBezTo>
                    <a:cubicBezTo>
                      <a:pt x="30" y="66"/>
                      <a:pt x="30" y="66"/>
                      <a:pt x="30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2" y="66"/>
                      <a:pt x="32" y="66"/>
                      <a:pt x="32" y="66"/>
                    </a:cubicBezTo>
                    <a:cubicBezTo>
                      <a:pt x="33" y="66"/>
                      <a:pt x="33" y="65"/>
                      <a:pt x="34" y="65"/>
                    </a:cubicBezTo>
                    <a:cubicBezTo>
                      <a:pt x="35" y="65"/>
                      <a:pt x="36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65"/>
                      <a:pt x="38" y="65"/>
                      <a:pt x="38" y="65"/>
                    </a:cubicBezTo>
                    <a:cubicBezTo>
                      <a:pt x="38" y="65"/>
                      <a:pt x="39" y="65"/>
                      <a:pt x="40" y="64"/>
                    </a:cubicBezTo>
                    <a:cubicBezTo>
                      <a:pt x="41" y="65"/>
                      <a:pt x="41" y="65"/>
                      <a:pt x="41" y="65"/>
                    </a:cubicBezTo>
                    <a:cubicBezTo>
                      <a:pt x="41" y="65"/>
                      <a:pt x="41" y="65"/>
                      <a:pt x="42" y="65"/>
                    </a:cubicBezTo>
                    <a:cubicBezTo>
                      <a:pt x="42" y="64"/>
                      <a:pt x="42" y="64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6" y="63"/>
                    </a:cubicBezTo>
                    <a:cubicBezTo>
                      <a:pt x="46" y="62"/>
                      <a:pt x="47" y="62"/>
                      <a:pt x="49" y="62"/>
                    </a:cubicBezTo>
                    <a:cubicBezTo>
                      <a:pt x="50" y="61"/>
                      <a:pt x="51" y="60"/>
                      <a:pt x="51" y="60"/>
                    </a:cubicBezTo>
                    <a:cubicBezTo>
                      <a:pt x="51" y="60"/>
                      <a:pt x="52" y="60"/>
                      <a:pt x="52" y="60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3" y="59"/>
                      <a:pt x="53" y="59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8"/>
                      <a:pt x="55" y="58"/>
                      <a:pt x="55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6" y="57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7" y="54"/>
                      <a:pt x="57" y="54"/>
                      <a:pt x="57" y="54"/>
                    </a:cubicBezTo>
                    <a:cubicBezTo>
                      <a:pt x="57" y="54"/>
                      <a:pt x="57" y="53"/>
                      <a:pt x="57" y="53"/>
                    </a:cubicBezTo>
                    <a:cubicBezTo>
                      <a:pt x="57" y="53"/>
                      <a:pt x="57" y="53"/>
                      <a:pt x="58" y="53"/>
                    </a:cubicBezTo>
                    <a:cubicBezTo>
                      <a:pt x="58" y="53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3"/>
                      <a:pt x="59" y="53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9" y="51"/>
                      <a:pt x="60" y="51"/>
                      <a:pt x="60" y="50"/>
                    </a:cubicBezTo>
                    <a:cubicBezTo>
                      <a:pt x="59" y="50"/>
                      <a:pt x="59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1" y="47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1" y="46"/>
                      <a:pt x="61" y="45"/>
                      <a:pt x="61" y="45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45"/>
                      <a:pt x="62" y="45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3" y="43"/>
                      <a:pt x="63" y="43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1"/>
                      <a:pt x="63" y="41"/>
                      <a:pt x="64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5" y="39"/>
                      <a:pt x="65" y="39"/>
                      <a:pt x="64" y="3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8"/>
                      <a:pt x="64" y="38"/>
                    </a:cubicBezTo>
                    <a:cubicBezTo>
                      <a:pt x="64" y="38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5" y="36"/>
                      <a:pt x="65" y="35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33"/>
                      <a:pt x="65" y="33"/>
                      <a:pt x="65" y="33"/>
                    </a:cubicBezTo>
                    <a:cubicBezTo>
                      <a:pt x="65" y="33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5" y="31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4" y="27"/>
                      <a:pt x="65" y="27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64" y="25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3" y="24"/>
                    </a:cubicBezTo>
                    <a:cubicBezTo>
                      <a:pt x="64" y="24"/>
                      <a:pt x="63" y="23"/>
                      <a:pt x="63" y="22"/>
                    </a:cubicBezTo>
                    <a:cubicBezTo>
                      <a:pt x="62" y="20"/>
                      <a:pt x="62" y="19"/>
                      <a:pt x="62" y="19"/>
                    </a:cubicBezTo>
                    <a:cubicBezTo>
                      <a:pt x="62" y="19"/>
                      <a:pt x="62" y="19"/>
                      <a:pt x="62" y="18"/>
                    </a:cubicBezTo>
                    <a:cubicBezTo>
                      <a:pt x="61" y="18"/>
                      <a:pt x="61" y="18"/>
                      <a:pt x="61" y="18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3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2"/>
                      <a:pt x="58" y="12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6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4" y="10"/>
                    </a:cubicBezTo>
                    <a:cubicBezTo>
                      <a:pt x="54" y="10"/>
                      <a:pt x="54" y="9"/>
                      <a:pt x="53" y="10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7"/>
                      <a:pt x="45" y="7"/>
                      <a:pt x="44" y="7"/>
                    </a:cubicBezTo>
                    <a:cubicBezTo>
                      <a:pt x="43" y="8"/>
                      <a:pt x="43" y="8"/>
                      <a:pt x="43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7"/>
                      <a:pt x="39" y="7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5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1" y="8"/>
                      <a:pt x="31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8"/>
                      <a:pt x="30" y="8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8" y="9"/>
                      <a:pt x="26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1"/>
                    </a:cubicBezTo>
                    <a:cubicBezTo>
                      <a:pt x="22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19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4"/>
                      <a:pt x="13" y="14"/>
                      <a:pt x="13" y="14"/>
                    </a:cubicBezTo>
                    <a:cubicBezTo>
                      <a:pt x="13" y="14"/>
                      <a:pt x="12" y="14"/>
                      <a:pt x="12" y="14"/>
                    </a:cubicBezTo>
                    <a:close/>
                    <a:moveTo>
                      <a:pt x="28" y="69"/>
                    </a:move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9" y="69"/>
                      <a:pt x="29" y="69"/>
                      <a:pt x="29" y="69"/>
                    </a:cubicBezTo>
                    <a:cubicBezTo>
                      <a:pt x="28" y="69"/>
                      <a:pt x="28" y="69"/>
                      <a:pt x="28" y="69"/>
                    </a:cubicBezTo>
                    <a:close/>
                    <a:moveTo>
                      <a:pt x="23" y="67"/>
                    </a:move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3" y="67"/>
                      <a:pt x="23" y="67"/>
                      <a:pt x="23" y="66"/>
                    </a:cubicBezTo>
                    <a:cubicBezTo>
                      <a:pt x="23" y="66"/>
                      <a:pt x="22" y="66"/>
                      <a:pt x="23" y="67"/>
                    </a:cubicBezTo>
                    <a:close/>
                    <a:moveTo>
                      <a:pt x="18" y="65"/>
                    </a:moveTo>
                    <a:cubicBezTo>
                      <a:pt x="18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9" y="65"/>
                      <a:pt x="19" y="65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lose/>
                    <a:moveTo>
                      <a:pt x="30" y="70"/>
                    </a:move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30" y="69"/>
                      <a:pt x="30" y="70"/>
                      <a:pt x="30" y="70"/>
                    </a:cubicBezTo>
                    <a:close/>
                    <a:moveTo>
                      <a:pt x="25" y="68"/>
                    </a:move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8"/>
                      <a:pt x="25" y="68"/>
                    </a:cubicBezTo>
                    <a:close/>
                    <a:moveTo>
                      <a:pt x="24" y="67"/>
                    </a:moveTo>
                    <a:cubicBezTo>
                      <a:pt x="24" y="67"/>
                      <a:pt x="24" y="67"/>
                      <a:pt x="23" y="67"/>
                    </a:cubicBezTo>
                    <a:lnTo>
                      <a:pt x="24" y="67"/>
                    </a:lnTo>
                    <a:close/>
                    <a:moveTo>
                      <a:pt x="32" y="70"/>
                    </a:moveTo>
                    <a:cubicBezTo>
                      <a:pt x="32" y="70"/>
                      <a:pt x="33" y="70"/>
                      <a:pt x="33" y="70"/>
                    </a:cubicBezTo>
                    <a:cubicBezTo>
                      <a:pt x="33" y="70"/>
                      <a:pt x="33" y="70"/>
                      <a:pt x="33" y="70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69"/>
                      <a:pt x="33" y="69"/>
                      <a:pt x="33" y="69"/>
                    </a:cubicBezTo>
                    <a:cubicBezTo>
                      <a:pt x="33" y="69"/>
                      <a:pt x="32" y="70"/>
                      <a:pt x="32" y="70"/>
                    </a:cubicBezTo>
                    <a:close/>
                    <a:moveTo>
                      <a:pt x="31" y="69"/>
                    </a:move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ubicBezTo>
                      <a:pt x="31" y="69"/>
                      <a:pt x="31" y="69"/>
                      <a:pt x="31" y="69"/>
                    </a:cubicBezTo>
                    <a:close/>
                    <a:moveTo>
                      <a:pt x="19" y="65"/>
                    </a:moveTo>
                    <a:cubicBezTo>
                      <a:pt x="19" y="65"/>
                      <a:pt x="19" y="65"/>
                      <a:pt x="20" y="65"/>
                    </a:cubicBezTo>
                    <a:cubicBezTo>
                      <a:pt x="20" y="64"/>
                      <a:pt x="20" y="64"/>
                      <a:pt x="19" y="64"/>
                    </a:cubicBezTo>
                    <a:cubicBezTo>
                      <a:pt x="19" y="64"/>
                      <a:pt x="19" y="65"/>
                      <a:pt x="19" y="65"/>
                    </a:cubicBezTo>
                    <a:close/>
                    <a:moveTo>
                      <a:pt x="27" y="68"/>
                    </a:move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7" y="68"/>
                      <a:pt x="27" y="68"/>
                      <a:pt x="27" y="68"/>
                    </a:cubicBezTo>
                    <a:close/>
                    <a:moveTo>
                      <a:pt x="16" y="63"/>
                    </a:moveTo>
                    <a:cubicBezTo>
                      <a:pt x="16" y="64"/>
                      <a:pt x="16" y="64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6" y="63"/>
                      <a:pt x="16" y="63"/>
                    </a:cubicBezTo>
                    <a:close/>
                    <a:moveTo>
                      <a:pt x="20" y="65"/>
                    </a:moveTo>
                    <a:cubicBezTo>
                      <a:pt x="20" y="65"/>
                      <a:pt x="20" y="65"/>
                      <a:pt x="21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lose/>
                    <a:moveTo>
                      <a:pt x="35" y="70"/>
                    </a:moveTo>
                    <a:cubicBezTo>
                      <a:pt x="35" y="71"/>
                      <a:pt x="35" y="71"/>
                      <a:pt x="35" y="71"/>
                    </a:cubicBezTo>
                    <a:cubicBezTo>
                      <a:pt x="36" y="71"/>
                      <a:pt x="36" y="71"/>
                      <a:pt x="36" y="70"/>
                    </a:cubicBezTo>
                    <a:cubicBezTo>
                      <a:pt x="36" y="70"/>
                      <a:pt x="35" y="70"/>
                      <a:pt x="35" y="70"/>
                    </a:cubicBezTo>
                    <a:cubicBezTo>
                      <a:pt x="35" y="70"/>
                      <a:pt x="35" y="70"/>
                      <a:pt x="35" y="70"/>
                    </a:cubicBezTo>
                    <a:close/>
                    <a:moveTo>
                      <a:pt x="32" y="69"/>
                    </a:move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9"/>
                      <a:pt x="32" y="69"/>
                      <a:pt x="32" y="69"/>
                    </a:cubicBezTo>
                    <a:cubicBezTo>
                      <a:pt x="32" y="68"/>
                      <a:pt x="32" y="68"/>
                      <a:pt x="32" y="69"/>
                    </a:cubicBezTo>
                    <a:cubicBezTo>
                      <a:pt x="31" y="69"/>
                      <a:pt x="31" y="69"/>
                      <a:pt x="32" y="69"/>
                    </a:cubicBezTo>
                    <a:close/>
                    <a:moveTo>
                      <a:pt x="39" y="71"/>
                    </a:move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8" y="70"/>
                      <a:pt x="38" y="71"/>
                      <a:pt x="39" y="71"/>
                    </a:cubicBezTo>
                    <a:close/>
                    <a:moveTo>
                      <a:pt x="33" y="69"/>
                    </a:moveTo>
                    <a:cubicBezTo>
                      <a:pt x="33" y="69"/>
                      <a:pt x="34" y="69"/>
                      <a:pt x="34" y="69"/>
                    </a:cubicBezTo>
                    <a:cubicBezTo>
                      <a:pt x="34" y="69"/>
                      <a:pt x="34" y="68"/>
                      <a:pt x="34" y="68"/>
                    </a:cubicBezTo>
                    <a:cubicBezTo>
                      <a:pt x="34" y="68"/>
                      <a:pt x="34" y="68"/>
                      <a:pt x="33" y="69"/>
                    </a:cubicBezTo>
                    <a:close/>
                    <a:moveTo>
                      <a:pt x="36" y="70"/>
                    </a:moveTo>
                    <a:cubicBezTo>
                      <a:pt x="36" y="70"/>
                      <a:pt x="36" y="69"/>
                      <a:pt x="36" y="69"/>
                    </a:cubicBezTo>
                    <a:cubicBezTo>
                      <a:pt x="36" y="69"/>
                      <a:pt x="36" y="69"/>
                      <a:pt x="36" y="70"/>
                    </a:cubicBezTo>
                    <a:cubicBezTo>
                      <a:pt x="36" y="70"/>
                      <a:pt x="36" y="70"/>
                      <a:pt x="36" y="70"/>
                    </a:cubicBezTo>
                    <a:close/>
                    <a:moveTo>
                      <a:pt x="32" y="68"/>
                    </a:moveTo>
                    <a:cubicBezTo>
                      <a:pt x="32" y="68"/>
                      <a:pt x="32" y="68"/>
                      <a:pt x="32" y="68"/>
                    </a:cubicBezTo>
                    <a:cubicBezTo>
                      <a:pt x="33" y="68"/>
                      <a:pt x="33" y="68"/>
                      <a:pt x="33" y="68"/>
                    </a:cubicBezTo>
                    <a:cubicBezTo>
                      <a:pt x="32" y="68"/>
                      <a:pt x="32" y="68"/>
                      <a:pt x="32" y="68"/>
                    </a:cubicBezTo>
                    <a:close/>
                    <a:moveTo>
                      <a:pt x="102" y="95"/>
                    </a:move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2" y="95"/>
                      <a:pt x="102" y="95"/>
                      <a:pt x="102" y="95"/>
                    </a:cubicBezTo>
                    <a:close/>
                    <a:moveTo>
                      <a:pt x="37" y="69"/>
                    </a:moveTo>
                    <a:cubicBezTo>
                      <a:pt x="37" y="69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8" y="69"/>
                      <a:pt x="37" y="69"/>
                    </a:cubicBezTo>
                    <a:close/>
                    <a:moveTo>
                      <a:pt x="42" y="71"/>
                    </a:move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2" y="71"/>
                      <a:pt x="42" y="71"/>
                      <a:pt x="42" y="71"/>
                    </a:cubicBezTo>
                    <a:close/>
                    <a:moveTo>
                      <a:pt x="39" y="70"/>
                    </a:move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39" y="70"/>
                      <a:pt x="39" y="70"/>
                      <a:pt x="39" y="70"/>
                    </a:cubicBezTo>
                    <a:close/>
                    <a:moveTo>
                      <a:pt x="95" y="92"/>
                    </a:moveTo>
                    <a:cubicBezTo>
                      <a:pt x="95" y="92"/>
                      <a:pt x="95" y="92"/>
                      <a:pt x="95" y="92"/>
                    </a:cubicBezTo>
                    <a:cubicBezTo>
                      <a:pt x="95" y="92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5" y="92"/>
                    </a:cubicBezTo>
                    <a:close/>
                    <a:moveTo>
                      <a:pt x="17" y="61"/>
                    </a:move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ubicBezTo>
                      <a:pt x="17" y="61"/>
                      <a:pt x="17" y="61"/>
                      <a:pt x="17" y="61"/>
                    </a:cubicBezTo>
                    <a:close/>
                    <a:moveTo>
                      <a:pt x="37" y="68"/>
                    </a:move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6" y="68"/>
                      <a:pt x="36" y="68"/>
                    </a:cubicBezTo>
                    <a:cubicBezTo>
                      <a:pt x="36" y="68"/>
                      <a:pt x="36" y="68"/>
                      <a:pt x="36" y="69"/>
                    </a:cubicBezTo>
                    <a:cubicBezTo>
                      <a:pt x="37" y="69"/>
                      <a:pt x="37" y="69"/>
                      <a:pt x="37" y="68"/>
                    </a:cubicBezTo>
                    <a:cubicBezTo>
                      <a:pt x="38" y="68"/>
                      <a:pt x="38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8"/>
                      <a:pt x="37" y="68"/>
                      <a:pt x="37" y="68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lose/>
                    <a:moveTo>
                      <a:pt x="15" y="6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6" y="60"/>
                      <a:pt x="16" y="60"/>
                      <a:pt x="15" y="59"/>
                    </a:cubicBezTo>
                    <a:cubicBezTo>
                      <a:pt x="15" y="59"/>
                      <a:pt x="15" y="60"/>
                      <a:pt x="15" y="60"/>
                    </a:cubicBezTo>
                    <a:close/>
                    <a:moveTo>
                      <a:pt x="33" y="67"/>
                    </a:moveTo>
                    <a:cubicBezTo>
                      <a:pt x="33" y="67"/>
                      <a:pt x="33" y="67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7"/>
                      <a:pt x="33" y="67"/>
                    </a:cubicBezTo>
                    <a:close/>
                    <a:moveTo>
                      <a:pt x="18" y="61"/>
                    </a:move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8" y="60"/>
                      <a:pt x="18" y="61"/>
                    </a:cubicBezTo>
                    <a:cubicBezTo>
                      <a:pt x="18" y="61"/>
                      <a:pt x="18" y="61"/>
                      <a:pt x="18" y="61"/>
                    </a:cubicBezTo>
                    <a:close/>
                    <a:moveTo>
                      <a:pt x="43" y="70"/>
                    </a:move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4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lose/>
                    <a:moveTo>
                      <a:pt x="34" y="67"/>
                    </a:moveTo>
                    <a:cubicBezTo>
                      <a:pt x="34" y="67"/>
                      <a:pt x="34" y="67"/>
                      <a:pt x="34" y="67"/>
                    </a:cubicBezTo>
                    <a:cubicBezTo>
                      <a:pt x="34" y="67"/>
                      <a:pt x="34" y="67"/>
                      <a:pt x="34" y="66"/>
                    </a:cubicBezTo>
                    <a:cubicBezTo>
                      <a:pt x="34" y="66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lose/>
                    <a:moveTo>
                      <a:pt x="35" y="67"/>
                    </a:moveTo>
                    <a:cubicBezTo>
                      <a:pt x="35" y="67"/>
                      <a:pt x="36" y="67"/>
                      <a:pt x="35" y="67"/>
                    </a:cubicBezTo>
                    <a:cubicBezTo>
                      <a:pt x="35" y="66"/>
                      <a:pt x="35" y="66"/>
                      <a:pt x="35" y="67"/>
                    </a:cubicBezTo>
                    <a:cubicBezTo>
                      <a:pt x="35" y="67"/>
                      <a:pt x="35" y="67"/>
                      <a:pt x="35" y="67"/>
                    </a:cubicBezTo>
                    <a:close/>
                    <a:moveTo>
                      <a:pt x="17" y="60"/>
                    </a:move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0"/>
                      <a:pt x="18" y="60"/>
                      <a:pt x="18" y="59"/>
                    </a:cubicBezTo>
                    <a:cubicBezTo>
                      <a:pt x="18" y="59"/>
                      <a:pt x="17" y="59"/>
                      <a:pt x="17" y="59"/>
                    </a:cubicBezTo>
                    <a:cubicBezTo>
                      <a:pt x="17" y="59"/>
                      <a:pt x="17" y="60"/>
                      <a:pt x="17" y="60"/>
                    </a:cubicBezTo>
                    <a:close/>
                    <a:moveTo>
                      <a:pt x="102" y="92"/>
                    </a:moveTo>
                    <a:cubicBezTo>
                      <a:pt x="102" y="93"/>
                      <a:pt x="102" y="93"/>
                      <a:pt x="102" y="93"/>
                    </a:cubicBezTo>
                    <a:cubicBezTo>
                      <a:pt x="103" y="93"/>
                      <a:pt x="103" y="93"/>
                      <a:pt x="103" y="93"/>
                    </a:cubicBezTo>
                    <a:cubicBezTo>
                      <a:pt x="103" y="93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lose/>
                    <a:moveTo>
                      <a:pt x="41" y="69"/>
                    </a:moveTo>
                    <a:cubicBezTo>
                      <a:pt x="41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2" y="69"/>
                      <a:pt x="41" y="69"/>
                      <a:pt x="41" y="69"/>
                    </a:cubicBezTo>
                    <a:close/>
                    <a:moveTo>
                      <a:pt x="97" y="90"/>
                    </a:move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90"/>
                      <a:pt x="97" y="90"/>
                      <a:pt x="97" y="90"/>
                    </a:cubicBezTo>
                    <a:cubicBezTo>
                      <a:pt x="97" y="89"/>
                      <a:pt x="97" y="89"/>
                      <a:pt x="97" y="90"/>
                    </a:cubicBezTo>
                    <a:cubicBezTo>
                      <a:pt x="96" y="90"/>
                      <a:pt x="96" y="90"/>
                      <a:pt x="97" y="90"/>
                    </a:cubicBezTo>
                    <a:close/>
                    <a:moveTo>
                      <a:pt x="17" y="59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7" y="59"/>
                      <a:pt x="17" y="59"/>
                      <a:pt x="17" y="59"/>
                    </a:cubicBezTo>
                    <a:close/>
                    <a:moveTo>
                      <a:pt x="43" y="69"/>
                    </a:moveTo>
                    <a:cubicBezTo>
                      <a:pt x="43" y="69"/>
                      <a:pt x="43" y="69"/>
                      <a:pt x="44" y="69"/>
                    </a:cubicBezTo>
                    <a:cubicBezTo>
                      <a:pt x="44" y="69"/>
                      <a:pt x="44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lose/>
                    <a:moveTo>
                      <a:pt x="40" y="68"/>
                    </a:moveTo>
                    <a:cubicBezTo>
                      <a:pt x="41" y="68"/>
                      <a:pt x="41" y="68"/>
                      <a:pt x="41" y="68"/>
                    </a:cubicBezTo>
                    <a:cubicBezTo>
                      <a:pt x="41" y="68"/>
                      <a:pt x="41" y="68"/>
                      <a:pt x="41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8"/>
                      <a:pt x="40" y="68"/>
                    </a:cubicBezTo>
                    <a:close/>
                    <a:moveTo>
                      <a:pt x="18" y="59"/>
                    </a:move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18" y="59"/>
                      <a:pt x="18" y="59"/>
                      <a:pt x="18" y="59"/>
                    </a:cubicBezTo>
                    <a:close/>
                    <a:moveTo>
                      <a:pt x="39" y="67"/>
                    </a:move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40" y="67"/>
                      <a:pt x="40" y="67"/>
                      <a:pt x="40" y="67"/>
                    </a:cubicBezTo>
                    <a:cubicBezTo>
                      <a:pt x="39" y="67"/>
                      <a:pt x="39" y="67"/>
                      <a:pt x="39" y="67"/>
                    </a:cubicBezTo>
                    <a:close/>
                    <a:moveTo>
                      <a:pt x="42" y="67"/>
                    </a:move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68"/>
                      <a:pt x="42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4" y="68"/>
                      <a:pt x="44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43" y="67"/>
                      <a:pt x="43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44" y="68"/>
                    </a:move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4" y="68"/>
                      <a:pt x="44" y="69"/>
                    </a:cubicBezTo>
                    <a:cubicBezTo>
                      <a:pt x="44" y="69"/>
                      <a:pt x="44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5" y="69"/>
                      <a:pt x="45" y="69"/>
                      <a:pt x="45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69"/>
                      <a:pt x="47" y="69"/>
                      <a:pt x="47" y="69"/>
                    </a:cubicBezTo>
                    <a:cubicBezTo>
                      <a:pt x="47" y="69"/>
                      <a:pt x="47" y="68"/>
                      <a:pt x="47" y="68"/>
                    </a:cubicBezTo>
                    <a:cubicBezTo>
                      <a:pt x="47" y="68"/>
                      <a:pt x="48" y="68"/>
                      <a:pt x="48" y="69"/>
                    </a:cubicBezTo>
                    <a:cubicBezTo>
                      <a:pt x="48" y="69"/>
                      <a:pt x="48" y="69"/>
                      <a:pt x="48" y="69"/>
                    </a:cubicBezTo>
                    <a:cubicBezTo>
                      <a:pt x="48" y="69"/>
                      <a:pt x="49" y="69"/>
                      <a:pt x="48" y="69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6" y="68"/>
                      <a:pt x="46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4" y="67"/>
                      <a:pt x="44" y="67"/>
                      <a:pt x="44" y="68"/>
                    </a:cubicBezTo>
                    <a:close/>
                    <a:moveTo>
                      <a:pt x="46" y="70"/>
                    </a:moveTo>
                    <a:cubicBezTo>
                      <a:pt x="46" y="70"/>
                      <a:pt x="46" y="70"/>
                      <a:pt x="47" y="70"/>
                    </a:cubicBezTo>
                    <a:cubicBezTo>
                      <a:pt x="47" y="70"/>
                      <a:pt x="47" y="70"/>
                      <a:pt x="47" y="69"/>
                    </a:cubicBezTo>
                    <a:cubicBezTo>
                      <a:pt x="47" y="69"/>
                      <a:pt x="47" y="69"/>
                      <a:pt x="47" y="69"/>
                    </a:cubicBezTo>
                    <a:cubicBezTo>
                      <a:pt x="46" y="69"/>
                      <a:pt x="46" y="69"/>
                      <a:pt x="46" y="70"/>
                    </a:cubicBezTo>
                    <a:close/>
                    <a:moveTo>
                      <a:pt x="100" y="90"/>
                    </a:move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0" y="90"/>
                      <a:pt x="100" y="90"/>
                    </a:cubicBezTo>
                    <a:cubicBezTo>
                      <a:pt x="100" y="90"/>
                      <a:pt x="100" y="90"/>
                      <a:pt x="100" y="90"/>
                    </a:cubicBezTo>
                    <a:close/>
                    <a:moveTo>
                      <a:pt x="38" y="66"/>
                    </a:move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lose/>
                    <a:moveTo>
                      <a:pt x="22" y="60"/>
                    </a:move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59"/>
                      <a:pt x="22" y="59"/>
                      <a:pt x="22" y="60"/>
                    </a:cubicBezTo>
                    <a:close/>
                    <a:moveTo>
                      <a:pt x="20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20" y="59"/>
                      <a:pt x="20" y="58"/>
                      <a:pt x="20" y="58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20" y="59"/>
                      <a:pt x="20" y="59"/>
                      <a:pt x="20" y="59"/>
                    </a:cubicBezTo>
                    <a:close/>
                    <a:moveTo>
                      <a:pt x="39" y="66"/>
                    </a:moveTo>
                    <a:cubicBezTo>
                      <a:pt x="39" y="66"/>
                      <a:pt x="39" y="66"/>
                      <a:pt x="39" y="66"/>
                    </a:cubicBezTo>
                    <a:cubicBezTo>
                      <a:pt x="40" y="66"/>
                      <a:pt x="40" y="66"/>
                      <a:pt x="39" y="66"/>
                    </a:cubicBezTo>
                    <a:cubicBezTo>
                      <a:pt x="39" y="66"/>
                      <a:pt x="39" y="65"/>
                      <a:pt x="39" y="66"/>
                    </a:cubicBezTo>
                    <a:cubicBezTo>
                      <a:pt x="39" y="66"/>
                      <a:pt x="39" y="66"/>
                      <a:pt x="39" y="66"/>
                    </a:cubicBezTo>
                    <a:close/>
                    <a:moveTo>
                      <a:pt x="42" y="67"/>
                    </a:move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2" y="67"/>
                      <a:pt x="42" y="67"/>
                      <a:pt x="42" y="67"/>
                    </a:cubicBezTo>
                    <a:close/>
                    <a:moveTo>
                      <a:pt x="17" y="57"/>
                    </a:moveTo>
                    <a:cubicBezTo>
                      <a:pt x="17" y="57"/>
                      <a:pt x="17" y="57"/>
                      <a:pt x="17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7" y="57"/>
                      <a:pt x="17" y="57"/>
                    </a:cubicBezTo>
                    <a:close/>
                    <a:moveTo>
                      <a:pt x="95" y="87"/>
                    </a:moveTo>
                    <a:cubicBezTo>
                      <a:pt x="95" y="87"/>
                      <a:pt x="95" y="87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6"/>
                      <a:pt x="95" y="86"/>
                    </a:cubicBezTo>
                    <a:cubicBezTo>
                      <a:pt x="95" y="86"/>
                      <a:pt x="95" y="87"/>
                      <a:pt x="95" y="87"/>
                    </a:cubicBezTo>
                    <a:close/>
                    <a:moveTo>
                      <a:pt x="44" y="65"/>
                    </a:moveTo>
                    <a:cubicBezTo>
                      <a:pt x="44" y="65"/>
                      <a:pt x="44" y="66"/>
                      <a:pt x="4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5" y="66"/>
                      <a:pt x="45" y="66"/>
                    </a:cubicBezTo>
                    <a:cubicBezTo>
                      <a:pt x="45" y="66"/>
                      <a:pt x="44" y="66"/>
                      <a:pt x="44" y="66"/>
                    </a:cubicBezTo>
                    <a:cubicBezTo>
                      <a:pt x="44" y="66"/>
                      <a:pt x="44" y="67"/>
                      <a:pt x="44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5" y="67"/>
                      <a:pt x="45" y="67"/>
                      <a:pt x="45" y="66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6" y="66"/>
                      <a:pt x="46" y="67"/>
                      <a:pt x="46" y="67"/>
                    </a:cubicBezTo>
                    <a:cubicBezTo>
                      <a:pt x="46" y="67"/>
                      <a:pt x="46" y="66"/>
                      <a:pt x="46" y="66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8" y="66"/>
                      <a:pt x="49" y="66"/>
                    </a:cubicBezTo>
                    <a:cubicBezTo>
                      <a:pt x="49" y="66"/>
                      <a:pt x="49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1" y="65"/>
                    </a:cubicBezTo>
                    <a:cubicBezTo>
                      <a:pt x="51" y="65"/>
                      <a:pt x="51" y="66"/>
                      <a:pt x="51" y="66"/>
                    </a:cubicBezTo>
                    <a:cubicBezTo>
                      <a:pt x="51" y="66"/>
                      <a:pt x="52" y="66"/>
                      <a:pt x="52" y="66"/>
                    </a:cubicBezTo>
                    <a:cubicBezTo>
                      <a:pt x="52" y="66"/>
                      <a:pt x="51" y="66"/>
                      <a:pt x="51" y="66"/>
                    </a:cubicBezTo>
                    <a:cubicBezTo>
                      <a:pt x="51" y="66"/>
                      <a:pt x="51" y="66"/>
                      <a:pt x="50" y="66"/>
                    </a:cubicBezTo>
                    <a:cubicBezTo>
                      <a:pt x="50" y="66"/>
                      <a:pt x="50" y="67"/>
                      <a:pt x="50" y="67"/>
                    </a:cubicBezTo>
                    <a:cubicBezTo>
                      <a:pt x="50" y="67"/>
                      <a:pt x="50" y="67"/>
                      <a:pt x="51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1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2" y="66"/>
                      <a:pt x="52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3" y="66"/>
                      <a:pt x="53" y="65"/>
                      <a:pt x="53" y="65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4" y="66"/>
                      <a:pt x="55" y="66"/>
                      <a:pt x="55" y="65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54" y="65"/>
                      <a:pt x="54" y="65"/>
                      <a:pt x="54" y="64"/>
                    </a:cubicBezTo>
                    <a:cubicBezTo>
                      <a:pt x="53" y="64"/>
                      <a:pt x="53" y="64"/>
                      <a:pt x="53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2" y="64"/>
                      <a:pt x="52" y="63"/>
                      <a:pt x="52" y="63"/>
                    </a:cubicBezTo>
                    <a:cubicBezTo>
                      <a:pt x="52" y="63"/>
                      <a:pt x="51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2" y="64"/>
                      <a:pt x="52" y="64"/>
                      <a:pt x="51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5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5"/>
                      <a:pt x="48" y="65"/>
                      <a:pt x="48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6" y="65"/>
                      <a:pt x="46" y="65"/>
                      <a:pt x="45" y="65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4" y="66"/>
                      <a:pt x="44" y="66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ubicBezTo>
                      <a:pt x="44" y="65"/>
                      <a:pt x="44" y="65"/>
                      <a:pt x="44" y="65"/>
                    </a:cubicBezTo>
                    <a:close/>
                    <a:moveTo>
                      <a:pt x="42" y="66"/>
                    </a:move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2" y="66"/>
                      <a:pt x="42" y="66"/>
                      <a:pt x="42" y="66"/>
                    </a:cubicBezTo>
                    <a:close/>
                    <a:moveTo>
                      <a:pt x="91" y="85"/>
                    </a:move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85"/>
                      <a:pt x="91" y="85"/>
                    </a:cubicBezTo>
                    <a:close/>
                    <a:moveTo>
                      <a:pt x="44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3" y="66"/>
                      <a:pt x="43" y="66"/>
                    </a:cubicBezTo>
                    <a:cubicBezTo>
                      <a:pt x="43" y="66"/>
                      <a:pt x="43" y="66"/>
                      <a:pt x="44" y="66"/>
                    </a:cubicBezTo>
                    <a:close/>
                    <a:moveTo>
                      <a:pt x="21" y="58"/>
                    </a:moveTo>
                    <a:cubicBezTo>
                      <a:pt x="21" y="58"/>
                      <a:pt x="21" y="58"/>
                      <a:pt x="22" y="58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lose/>
                    <a:moveTo>
                      <a:pt x="48" y="67"/>
                    </a:move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7" y="68"/>
                      <a:pt x="47" y="68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lose/>
                    <a:moveTo>
                      <a:pt x="42" y="65"/>
                    </a:move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6"/>
                      <a:pt x="42" y="66"/>
                      <a:pt x="43" y="66"/>
                    </a:cubicBezTo>
                    <a:cubicBezTo>
                      <a:pt x="43" y="66"/>
                      <a:pt x="43" y="65"/>
                      <a:pt x="43" y="65"/>
                    </a:cubicBezTo>
                    <a:cubicBezTo>
                      <a:pt x="43" y="65"/>
                      <a:pt x="43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ubicBezTo>
                      <a:pt x="42" y="65"/>
                      <a:pt x="42" y="65"/>
                      <a:pt x="42" y="65"/>
                    </a:cubicBezTo>
                    <a:close/>
                    <a:moveTo>
                      <a:pt x="90" y="84"/>
                    </a:move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lose/>
                    <a:moveTo>
                      <a:pt x="51" y="69"/>
                    </a:moveTo>
                    <a:cubicBezTo>
                      <a:pt x="52" y="69"/>
                      <a:pt x="52" y="69"/>
                      <a:pt x="52" y="69"/>
                    </a:cubicBezTo>
                    <a:cubicBezTo>
                      <a:pt x="52" y="69"/>
                      <a:pt x="52" y="69"/>
                      <a:pt x="52" y="68"/>
                    </a:cubicBezTo>
                    <a:cubicBezTo>
                      <a:pt x="52" y="68"/>
                      <a:pt x="52" y="68"/>
                      <a:pt x="51" y="68"/>
                    </a:cubicBezTo>
                    <a:cubicBezTo>
                      <a:pt x="51" y="69"/>
                      <a:pt x="51" y="69"/>
                      <a:pt x="51" y="69"/>
                    </a:cubicBezTo>
                    <a:close/>
                    <a:moveTo>
                      <a:pt x="96" y="86"/>
                    </a:move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6" y="86"/>
                      <a:pt x="96" y="86"/>
                      <a:pt x="96" y="86"/>
                    </a:cubicBezTo>
                    <a:close/>
                    <a:moveTo>
                      <a:pt x="102" y="88"/>
                    </a:moveTo>
                    <a:cubicBezTo>
                      <a:pt x="102" y="88"/>
                      <a:pt x="102" y="88"/>
                      <a:pt x="102" y="88"/>
                    </a:cubicBezTo>
                    <a:close/>
                    <a:moveTo>
                      <a:pt x="50" y="68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1" y="68"/>
                      <a:pt x="51" y="68"/>
                      <a:pt x="51" y="68"/>
                    </a:cubicBezTo>
                    <a:cubicBezTo>
                      <a:pt x="50" y="68"/>
                      <a:pt x="50" y="68"/>
                      <a:pt x="50" y="68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4"/>
                      <a:pt x="17" y="54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lose/>
                    <a:moveTo>
                      <a:pt x="100" y="87"/>
                    </a:moveTo>
                    <a:cubicBezTo>
                      <a:pt x="100" y="87"/>
                      <a:pt x="100" y="87"/>
                      <a:pt x="100" y="87"/>
                    </a:cubicBezTo>
                    <a:cubicBezTo>
                      <a:pt x="100" y="87"/>
                      <a:pt x="100" y="87"/>
                      <a:pt x="100" y="86"/>
                    </a:cubicBezTo>
                    <a:cubicBezTo>
                      <a:pt x="100" y="86"/>
                      <a:pt x="100" y="87"/>
                      <a:pt x="100" y="87"/>
                    </a:cubicBezTo>
                    <a:close/>
                    <a:moveTo>
                      <a:pt x="99" y="86"/>
                    </a:move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ubicBezTo>
                      <a:pt x="99" y="86"/>
                      <a:pt x="99" y="86"/>
                      <a:pt x="99" y="86"/>
                    </a:cubicBezTo>
                    <a:close/>
                    <a:moveTo>
                      <a:pt x="52" y="67"/>
                    </a:moveTo>
                    <a:cubicBezTo>
                      <a:pt x="53" y="68"/>
                      <a:pt x="53" y="68"/>
                      <a:pt x="54" y="68"/>
                    </a:cubicBezTo>
                    <a:cubicBezTo>
                      <a:pt x="54" y="68"/>
                      <a:pt x="54" y="68"/>
                      <a:pt x="53" y="68"/>
                    </a:cubicBezTo>
                    <a:cubicBezTo>
                      <a:pt x="53" y="68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7"/>
                      <a:pt x="54" y="66"/>
                      <a:pt x="54" y="66"/>
                    </a:cubicBezTo>
                    <a:cubicBezTo>
                      <a:pt x="54" y="66"/>
                      <a:pt x="54" y="66"/>
                      <a:pt x="53" y="66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3" y="66"/>
                      <a:pt x="52" y="67"/>
                      <a:pt x="52" y="67"/>
                    </a:cubicBezTo>
                    <a:close/>
                    <a:moveTo>
                      <a:pt x="97" y="85"/>
                    </a:move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ubicBezTo>
                      <a:pt x="97" y="85"/>
                      <a:pt x="97" y="85"/>
                      <a:pt x="97" y="85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4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45" y="64"/>
                    </a:moveTo>
                    <a:cubicBezTo>
                      <a:pt x="45" y="65"/>
                      <a:pt x="46" y="65"/>
                      <a:pt x="46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4"/>
                      <a:pt x="46" y="64"/>
                      <a:pt x="45" y="64"/>
                    </a:cubicBezTo>
                    <a:cubicBezTo>
                      <a:pt x="45" y="64"/>
                      <a:pt x="45" y="64"/>
                      <a:pt x="45" y="64"/>
                    </a:cubicBezTo>
                    <a:close/>
                    <a:moveTo>
                      <a:pt x="54" y="68"/>
                    </a:moveTo>
                    <a:cubicBezTo>
                      <a:pt x="54" y="68"/>
                      <a:pt x="54" y="68"/>
                      <a:pt x="54" y="68"/>
                    </a:cubicBezTo>
                    <a:cubicBezTo>
                      <a:pt x="55" y="68"/>
                      <a:pt x="54" y="67"/>
                      <a:pt x="54" y="67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54" y="68"/>
                      <a:pt x="54" y="68"/>
                      <a:pt x="54" y="68"/>
                    </a:cubicBezTo>
                    <a:close/>
                    <a:moveTo>
                      <a:pt x="47" y="65"/>
                    </a:moveTo>
                    <a:cubicBezTo>
                      <a:pt x="47" y="65"/>
                      <a:pt x="47" y="64"/>
                      <a:pt x="47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6" y="65"/>
                      <a:pt x="47" y="65"/>
                      <a:pt x="47" y="65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5" y="51"/>
                      <a:pt x="15" y="52"/>
                    </a:cubicBezTo>
                    <a:close/>
                    <a:moveTo>
                      <a:pt x="48" y="65"/>
                    </a:moveTo>
                    <a:cubicBezTo>
                      <a:pt x="48" y="65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8" y="64"/>
                      <a:pt x="48" y="64"/>
                    </a:cubicBezTo>
                    <a:cubicBezTo>
                      <a:pt x="48" y="64"/>
                      <a:pt x="48" y="65"/>
                      <a:pt x="48" y="65"/>
                    </a:cubicBezTo>
                    <a:close/>
                    <a:moveTo>
                      <a:pt x="47" y="64"/>
                    </a:moveTo>
                    <a:cubicBezTo>
                      <a:pt x="47" y="64"/>
                      <a:pt x="47" y="64"/>
                      <a:pt x="47" y="64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6" y="64"/>
                      <a:pt x="46" y="64"/>
                      <a:pt x="47" y="64"/>
                    </a:cubicBezTo>
                    <a:close/>
                    <a:moveTo>
                      <a:pt x="99" y="84"/>
                    </a:moveTo>
                    <a:cubicBezTo>
                      <a:pt x="99" y="84"/>
                      <a:pt x="99" y="84"/>
                      <a:pt x="99" y="84"/>
                    </a:cubicBezTo>
                    <a:cubicBezTo>
                      <a:pt x="99" y="84"/>
                      <a:pt x="100" y="84"/>
                      <a:pt x="100" y="84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4"/>
                      <a:pt x="100" y="83"/>
                      <a:pt x="99" y="83"/>
                    </a:cubicBezTo>
                    <a:cubicBezTo>
                      <a:pt x="99" y="84"/>
                      <a:pt x="99" y="84"/>
                      <a:pt x="99" y="84"/>
                    </a:cubicBezTo>
                    <a:close/>
                    <a:moveTo>
                      <a:pt x="55" y="67"/>
                    </a:moveTo>
                    <a:cubicBezTo>
                      <a:pt x="55" y="67"/>
                      <a:pt x="55" y="67"/>
                      <a:pt x="55" y="67"/>
                    </a:cubicBezTo>
                    <a:cubicBezTo>
                      <a:pt x="55" y="67"/>
                      <a:pt x="55" y="67"/>
                      <a:pt x="55" y="67"/>
                    </a:cubicBezTo>
                    <a:cubicBezTo>
                      <a:pt x="56" y="67"/>
                      <a:pt x="56" y="66"/>
                      <a:pt x="55" y="66"/>
                    </a:cubicBezTo>
                    <a:cubicBezTo>
                      <a:pt x="55" y="66"/>
                      <a:pt x="55" y="66"/>
                      <a:pt x="55" y="66"/>
                    </a:cubicBezTo>
                    <a:cubicBezTo>
                      <a:pt x="55" y="66"/>
                      <a:pt x="55" y="67"/>
                      <a:pt x="55" y="67"/>
                    </a:cubicBezTo>
                    <a:close/>
                    <a:moveTo>
                      <a:pt x="98" y="83"/>
                    </a:moveTo>
                    <a:cubicBezTo>
                      <a:pt x="98" y="83"/>
                      <a:pt x="98" y="83"/>
                      <a:pt x="98" y="83"/>
                    </a:cubicBezTo>
                    <a:cubicBezTo>
                      <a:pt x="98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99" y="83"/>
                      <a:pt x="99" y="83"/>
                      <a:pt x="98" y="83"/>
                    </a:cubicBezTo>
                    <a:cubicBezTo>
                      <a:pt x="98" y="83"/>
                      <a:pt x="98" y="83"/>
                      <a:pt x="98" y="83"/>
                    </a:cubicBezTo>
                    <a:close/>
                    <a:moveTo>
                      <a:pt x="50" y="64"/>
                    </a:move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4"/>
                      <a:pt x="50" y="64"/>
                      <a:pt x="50" y="63"/>
                    </a:cubicBezTo>
                    <a:cubicBezTo>
                      <a:pt x="49" y="63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50" y="64"/>
                    </a:cubicBezTo>
                    <a:close/>
                    <a:moveTo>
                      <a:pt x="48" y="63"/>
                    </a:moveTo>
                    <a:cubicBezTo>
                      <a:pt x="48" y="63"/>
                      <a:pt x="48" y="63"/>
                      <a:pt x="48" y="64"/>
                    </a:cubicBezTo>
                    <a:lnTo>
                      <a:pt x="48" y="63"/>
                    </a:lnTo>
                    <a:close/>
                    <a:moveTo>
                      <a:pt x="49" y="63"/>
                    </a:moveTo>
                    <a:cubicBezTo>
                      <a:pt x="49" y="63"/>
                      <a:pt x="49" y="63"/>
                      <a:pt x="49" y="63"/>
                    </a:cubicBezTo>
                    <a:cubicBezTo>
                      <a:pt x="49" y="63"/>
                      <a:pt x="49" y="63"/>
                      <a:pt x="49" y="63"/>
                    </a:cubicBezTo>
                    <a:cubicBezTo>
                      <a:pt x="48" y="63"/>
                      <a:pt x="48" y="63"/>
                      <a:pt x="49" y="63"/>
                    </a:cubicBezTo>
                    <a:close/>
                    <a:moveTo>
                      <a:pt x="56" y="66"/>
                    </a:move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66"/>
                      <a:pt x="56" y="66"/>
                      <a:pt x="56" y="66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49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lose/>
                    <a:moveTo>
                      <a:pt x="48" y="62"/>
                    </a:moveTo>
                    <a:cubicBezTo>
                      <a:pt x="48" y="63"/>
                      <a:pt x="48" y="63"/>
                      <a:pt x="48" y="63"/>
                    </a:cubicBezTo>
                    <a:cubicBezTo>
                      <a:pt x="48" y="63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8" y="62"/>
                      <a:pt x="48" y="62"/>
                      <a:pt x="48" y="62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4"/>
                    </a:cubicBezTo>
                    <a:cubicBezTo>
                      <a:pt x="51" y="64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9" y="51"/>
                      <a:pt x="19" y="51"/>
                    </a:cubicBezTo>
                    <a:cubicBezTo>
                      <a:pt x="19" y="51"/>
                      <a:pt x="19" y="51"/>
                      <a:pt x="19" y="50"/>
                    </a:cubicBezTo>
                    <a:cubicBezTo>
                      <a:pt x="19" y="50"/>
                      <a:pt x="19" y="50"/>
                      <a:pt x="18" y="50"/>
                    </a:cubicBezTo>
                    <a:cubicBezTo>
                      <a:pt x="18" y="50"/>
                      <a:pt x="18" y="51"/>
                      <a:pt x="18" y="51"/>
                    </a:cubicBezTo>
                    <a:close/>
                    <a:moveTo>
                      <a:pt x="56" y="65"/>
                    </a:moveTo>
                    <a:cubicBezTo>
                      <a:pt x="56" y="66"/>
                      <a:pt x="57" y="66"/>
                      <a:pt x="57" y="66"/>
                    </a:cubicBezTo>
                    <a:cubicBezTo>
                      <a:pt x="57" y="66"/>
                      <a:pt x="57" y="66"/>
                      <a:pt x="57" y="66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6" y="65"/>
                      <a:pt x="56" y="65"/>
                      <a:pt x="56" y="65"/>
                    </a:cubicBezTo>
                    <a:close/>
                    <a:moveTo>
                      <a:pt x="55" y="64"/>
                    </a:moveTo>
                    <a:cubicBezTo>
                      <a:pt x="55" y="64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4" y="63"/>
                      <a:pt x="54" y="63"/>
                      <a:pt x="53" y="63"/>
                    </a:cubicBezTo>
                    <a:cubicBezTo>
                      <a:pt x="54" y="63"/>
                      <a:pt x="54" y="64"/>
                      <a:pt x="54" y="64"/>
                    </a:cubicBezTo>
                    <a:cubicBezTo>
                      <a:pt x="54" y="64"/>
                      <a:pt x="55" y="64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6" y="65"/>
                      <a:pt x="56" y="65"/>
                      <a:pt x="56" y="65"/>
                    </a:cubicBezTo>
                    <a:cubicBezTo>
                      <a:pt x="56" y="64"/>
                      <a:pt x="56" y="64"/>
                      <a:pt x="57" y="65"/>
                    </a:cubicBezTo>
                    <a:cubicBezTo>
                      <a:pt x="57" y="65"/>
                      <a:pt x="57" y="65"/>
                      <a:pt x="57" y="65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7" y="64"/>
                      <a:pt x="57" y="63"/>
                      <a:pt x="57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6" y="64"/>
                      <a:pt x="56" y="64"/>
                      <a:pt x="56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6" y="64"/>
                      <a:pt x="56" y="64"/>
                    </a:cubicBezTo>
                    <a:cubicBezTo>
                      <a:pt x="56" y="63"/>
                      <a:pt x="56" y="63"/>
                      <a:pt x="56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56" y="63"/>
                      <a:pt x="55" y="63"/>
                      <a:pt x="55" y="63"/>
                    </a:cubicBezTo>
                    <a:cubicBezTo>
                      <a:pt x="55" y="63"/>
                      <a:pt x="55" y="64"/>
                      <a:pt x="55" y="64"/>
                    </a:cubicBezTo>
                    <a:close/>
                    <a:moveTo>
                      <a:pt x="59" y="66"/>
                    </a:move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ubicBezTo>
                      <a:pt x="59" y="66"/>
                      <a:pt x="59" y="66"/>
                      <a:pt x="59" y="66"/>
                    </a:cubicBezTo>
                    <a:close/>
                    <a:moveTo>
                      <a:pt x="92" y="79"/>
                    </a:moveTo>
                    <a:cubicBezTo>
                      <a:pt x="92" y="79"/>
                      <a:pt x="92" y="79"/>
                      <a:pt x="92" y="79"/>
                    </a:cubicBezTo>
                    <a:cubicBezTo>
                      <a:pt x="92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lose/>
                    <a:moveTo>
                      <a:pt x="51" y="63"/>
                    </a:move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1" y="63"/>
                      <a:pt x="51" y="63"/>
                      <a:pt x="51" y="63"/>
                    </a:cubicBezTo>
                    <a:close/>
                    <a:moveTo>
                      <a:pt x="15" y="49"/>
                    </a:move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lose/>
                    <a:moveTo>
                      <a:pt x="87" y="77"/>
                    </a:moveTo>
                    <a:cubicBezTo>
                      <a:pt x="87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6"/>
                      <a:pt x="87" y="76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lose/>
                    <a:moveTo>
                      <a:pt x="60" y="66"/>
                    </a:move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60" y="66"/>
                      <a:pt x="60" y="66"/>
                      <a:pt x="60" y="66"/>
                    </a:cubicBezTo>
                    <a:close/>
                    <a:moveTo>
                      <a:pt x="20" y="51"/>
                    </a:moveTo>
                    <a:cubicBezTo>
                      <a:pt x="20" y="51"/>
                      <a:pt x="20" y="51"/>
                      <a:pt x="20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0" y="50"/>
                      <a:pt x="20" y="50"/>
                      <a:pt x="20" y="51"/>
                    </a:cubicBezTo>
                    <a:close/>
                    <a:moveTo>
                      <a:pt x="95" y="79"/>
                    </a:moveTo>
                    <a:cubicBezTo>
                      <a:pt x="95" y="79"/>
                      <a:pt x="95" y="80"/>
                      <a:pt x="95" y="80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5" y="79"/>
                      <a:pt x="95" y="79"/>
                      <a:pt x="95" y="79"/>
                    </a:cubicBezTo>
                    <a:close/>
                    <a:moveTo>
                      <a:pt x="98" y="81"/>
                    </a:move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0"/>
                    </a:cubicBezTo>
                    <a:cubicBezTo>
                      <a:pt x="98" y="80"/>
                      <a:pt x="98" y="80"/>
                      <a:pt x="98" y="81"/>
                    </a:cubicBezTo>
                    <a:close/>
                    <a:moveTo>
                      <a:pt x="58" y="65"/>
                    </a:move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8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4"/>
                      <a:pt x="58" y="64"/>
                      <a:pt x="58" y="65"/>
                    </a:cubicBezTo>
                    <a:close/>
                    <a:moveTo>
                      <a:pt x="85" y="76"/>
                    </a:moveTo>
                    <a:cubicBezTo>
                      <a:pt x="86" y="76"/>
                      <a:pt x="86" y="75"/>
                      <a:pt x="85" y="75"/>
                    </a:cubicBezTo>
                    <a:cubicBezTo>
                      <a:pt x="85" y="75"/>
                      <a:pt x="85" y="75"/>
                      <a:pt x="85" y="76"/>
                    </a:cubicBezTo>
                    <a:close/>
                    <a:moveTo>
                      <a:pt x="93" y="78"/>
                    </a:moveTo>
                    <a:cubicBezTo>
                      <a:pt x="94" y="78"/>
                      <a:pt x="94" y="78"/>
                      <a:pt x="94" y="79"/>
                    </a:cubicBezTo>
                    <a:cubicBezTo>
                      <a:pt x="94" y="78"/>
                      <a:pt x="95" y="78"/>
                      <a:pt x="95" y="78"/>
                    </a:cubicBezTo>
                    <a:cubicBezTo>
                      <a:pt x="95" y="78"/>
                      <a:pt x="94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3" y="78"/>
                      <a:pt x="93" y="78"/>
                      <a:pt x="93" y="78"/>
                    </a:cubicBezTo>
                    <a:close/>
                    <a:moveTo>
                      <a:pt x="52" y="62"/>
                    </a:moveTo>
                    <a:cubicBezTo>
                      <a:pt x="52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1"/>
                      <a:pt x="53" y="61"/>
                      <a:pt x="52" y="62"/>
                    </a:cubicBezTo>
                    <a:cubicBezTo>
                      <a:pt x="52" y="62"/>
                      <a:pt x="52" y="62"/>
                      <a:pt x="52" y="62"/>
                    </a:cubicBezTo>
                    <a:close/>
                    <a:moveTo>
                      <a:pt x="53" y="62"/>
                    </a:move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4" y="62"/>
                      <a:pt x="54" y="62"/>
                    </a:cubicBezTo>
                    <a:cubicBezTo>
                      <a:pt x="54" y="62"/>
                      <a:pt x="53" y="62"/>
                      <a:pt x="53" y="62"/>
                    </a:cubicBezTo>
                    <a:close/>
                    <a:moveTo>
                      <a:pt x="59" y="63"/>
                    </a:move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8" y="63"/>
                    </a:cubicBezTo>
                    <a:cubicBezTo>
                      <a:pt x="58" y="63"/>
                      <a:pt x="58" y="63"/>
                      <a:pt x="58" y="63"/>
                    </a:cubicBezTo>
                    <a:cubicBezTo>
                      <a:pt x="58" y="63"/>
                      <a:pt x="58" y="63"/>
                      <a:pt x="59" y="64"/>
                    </a:cubicBezTo>
                    <a:cubicBezTo>
                      <a:pt x="59" y="64"/>
                      <a:pt x="60" y="64"/>
                      <a:pt x="60" y="64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4"/>
                      <a:pt x="60" y="65"/>
                      <a:pt x="60" y="65"/>
                    </a:cubicBezTo>
                    <a:cubicBezTo>
                      <a:pt x="60" y="65"/>
                      <a:pt x="60" y="65"/>
                      <a:pt x="60" y="65"/>
                    </a:cubicBezTo>
                    <a:cubicBezTo>
                      <a:pt x="60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61" y="65"/>
                      <a:pt x="61" y="65"/>
                      <a:pt x="62" y="65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2" y="65"/>
                      <a:pt x="63" y="65"/>
                      <a:pt x="63" y="65"/>
                    </a:cubicBezTo>
                    <a:cubicBezTo>
                      <a:pt x="63" y="65"/>
                      <a:pt x="63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1" y="64"/>
                    </a:cubicBezTo>
                    <a:cubicBezTo>
                      <a:pt x="61" y="64"/>
                      <a:pt x="61" y="64"/>
                      <a:pt x="61" y="64"/>
                    </a:cubicBezTo>
                    <a:cubicBezTo>
                      <a:pt x="60" y="64"/>
                      <a:pt x="60" y="64"/>
                      <a:pt x="60" y="6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3"/>
                      <a:pt x="61" y="62"/>
                      <a:pt x="61" y="62"/>
                    </a:cubicBezTo>
                    <a:cubicBezTo>
                      <a:pt x="61" y="62"/>
                      <a:pt x="61" y="62"/>
                      <a:pt x="60" y="62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60" y="62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1" y="61"/>
                    </a:cubicBezTo>
                    <a:cubicBezTo>
                      <a:pt x="61" y="61"/>
                      <a:pt x="60" y="61"/>
                      <a:pt x="60" y="61"/>
                    </a:cubicBezTo>
                    <a:cubicBezTo>
                      <a:pt x="60" y="61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60" y="62"/>
                      <a:pt x="60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3"/>
                    </a:cubicBezTo>
                    <a:close/>
                    <a:moveTo>
                      <a:pt x="96" y="79"/>
                    </a:moveTo>
                    <a:cubicBezTo>
                      <a:pt x="96" y="79"/>
                      <a:pt x="96" y="79"/>
                      <a:pt x="97" y="79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7" y="79"/>
                      <a:pt x="97" y="78"/>
                      <a:pt x="97" y="78"/>
                    </a:cubicBezTo>
                    <a:cubicBezTo>
                      <a:pt x="97" y="78"/>
                      <a:pt x="96" y="78"/>
                      <a:pt x="96" y="78"/>
                    </a:cubicBezTo>
                    <a:cubicBezTo>
                      <a:pt x="96" y="78"/>
                      <a:pt x="96" y="79"/>
                      <a:pt x="96" y="79"/>
                    </a:cubicBezTo>
                    <a:close/>
                    <a:moveTo>
                      <a:pt x="20" y="48"/>
                    </a:move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20" y="48"/>
                      <a:pt x="20" y="48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4" y="65"/>
                      <a:pt x="64" y="65"/>
                    </a:cubicBezTo>
                    <a:cubicBezTo>
                      <a:pt x="64" y="65"/>
                      <a:pt x="63" y="65"/>
                      <a:pt x="63" y="65"/>
                    </a:cubicBezTo>
                    <a:close/>
                    <a:moveTo>
                      <a:pt x="65" y="66"/>
                    </a:moveTo>
                    <a:cubicBezTo>
                      <a:pt x="65" y="66"/>
                      <a:pt x="65" y="66"/>
                      <a:pt x="65" y="66"/>
                    </a:cubicBezTo>
                    <a:cubicBezTo>
                      <a:pt x="65" y="66"/>
                      <a:pt x="66" y="66"/>
                      <a:pt x="66" y="65"/>
                    </a:cubicBezTo>
                    <a:cubicBezTo>
                      <a:pt x="66" y="65"/>
                      <a:pt x="65" y="65"/>
                      <a:pt x="65" y="65"/>
                    </a:cubicBezTo>
                    <a:cubicBezTo>
                      <a:pt x="65" y="65"/>
                      <a:pt x="65" y="66"/>
                      <a:pt x="65" y="66"/>
                    </a:cubicBezTo>
                    <a:close/>
                    <a:moveTo>
                      <a:pt x="75" y="69"/>
                    </a:move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5" y="69"/>
                      <a:pt x="75" y="69"/>
                    </a:cubicBezTo>
                    <a:cubicBezTo>
                      <a:pt x="75" y="69"/>
                      <a:pt x="74" y="69"/>
                      <a:pt x="74" y="69"/>
                    </a:cubicBezTo>
                    <a:cubicBezTo>
                      <a:pt x="74" y="69"/>
                      <a:pt x="75" y="69"/>
                      <a:pt x="75" y="69"/>
                    </a:cubicBezTo>
                    <a:close/>
                    <a:moveTo>
                      <a:pt x="83" y="73"/>
                    </a:moveTo>
                    <a:cubicBezTo>
                      <a:pt x="83" y="73"/>
                      <a:pt x="83" y="73"/>
                      <a:pt x="84" y="73"/>
                    </a:cubicBezTo>
                    <a:cubicBezTo>
                      <a:pt x="84" y="73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3" y="72"/>
                      <a:pt x="83" y="72"/>
                      <a:pt x="83" y="72"/>
                    </a:cubicBezTo>
                    <a:cubicBezTo>
                      <a:pt x="83" y="72"/>
                      <a:pt x="83" y="72"/>
                      <a:pt x="83" y="73"/>
                    </a:cubicBezTo>
                    <a:close/>
                    <a:moveTo>
                      <a:pt x="63" y="65"/>
                    </a:move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63" y="64"/>
                      <a:pt x="63" y="65"/>
                      <a:pt x="63" y="65"/>
                    </a:cubicBezTo>
                    <a:close/>
                    <a:moveTo>
                      <a:pt x="67" y="66"/>
                    </a:moveTo>
                    <a:cubicBezTo>
                      <a:pt x="67" y="66"/>
                      <a:pt x="67" y="66"/>
                      <a:pt x="68" y="66"/>
                    </a:cubicBezTo>
                    <a:cubicBezTo>
                      <a:pt x="68" y="66"/>
                      <a:pt x="68" y="66"/>
                      <a:pt x="68" y="66"/>
                    </a:cubicBezTo>
                    <a:cubicBezTo>
                      <a:pt x="68" y="65"/>
                      <a:pt x="68" y="65"/>
                      <a:pt x="67" y="66"/>
                    </a:cubicBezTo>
                    <a:cubicBezTo>
                      <a:pt x="67" y="66"/>
                      <a:pt x="67" y="66"/>
                      <a:pt x="67" y="66"/>
                    </a:cubicBezTo>
                    <a:close/>
                    <a:moveTo>
                      <a:pt x="59" y="63"/>
                    </a:move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ubicBezTo>
                      <a:pt x="59" y="63"/>
                      <a:pt x="59" y="63"/>
                      <a:pt x="59" y="63"/>
                    </a:cubicBezTo>
                    <a:close/>
                    <a:moveTo>
                      <a:pt x="60" y="62"/>
                    </a:move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3"/>
                      <a:pt x="60" y="63"/>
                      <a:pt x="59" y="63"/>
                    </a:cubicBezTo>
                    <a:cubicBezTo>
                      <a:pt x="60" y="63"/>
                      <a:pt x="60" y="63"/>
                      <a:pt x="60" y="62"/>
                    </a:cubicBezTo>
                    <a:close/>
                    <a:moveTo>
                      <a:pt x="80" y="71"/>
                    </a:moveTo>
                    <a:cubicBezTo>
                      <a:pt x="80" y="71"/>
                      <a:pt x="81" y="71"/>
                      <a:pt x="81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1" y="70"/>
                      <a:pt x="81" y="70"/>
                      <a:pt x="81" y="70"/>
                    </a:cubicBezTo>
                    <a:cubicBezTo>
                      <a:pt x="81" y="70"/>
                      <a:pt x="80" y="70"/>
                      <a:pt x="80" y="70"/>
                    </a:cubicBezTo>
                    <a:cubicBezTo>
                      <a:pt x="80" y="71"/>
                      <a:pt x="80" y="71"/>
                      <a:pt x="80" y="71"/>
                    </a:cubicBezTo>
                    <a:close/>
                    <a:moveTo>
                      <a:pt x="87" y="73"/>
                    </a:move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7" y="73"/>
                    </a:cubicBezTo>
                    <a:close/>
                    <a:moveTo>
                      <a:pt x="61" y="63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3"/>
                      <a:pt x="61" y="63"/>
                      <a:pt x="61" y="63"/>
                    </a:cubicBezTo>
                    <a:close/>
                    <a:moveTo>
                      <a:pt x="54" y="60"/>
                    </a:move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3" y="60"/>
                      <a:pt x="53" y="60"/>
                      <a:pt x="54" y="60"/>
                    </a:cubicBezTo>
                    <a:close/>
                    <a:moveTo>
                      <a:pt x="94" y="76"/>
                    </a:moveTo>
                    <a:cubicBezTo>
                      <a:pt x="94" y="76"/>
                      <a:pt x="94" y="76"/>
                      <a:pt x="94" y="76"/>
                    </a:cubicBezTo>
                    <a:cubicBezTo>
                      <a:pt x="95" y="76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4" y="75"/>
                      <a:pt x="94" y="75"/>
                      <a:pt x="94" y="75"/>
                    </a:cubicBezTo>
                    <a:cubicBezTo>
                      <a:pt x="94" y="75"/>
                      <a:pt x="94" y="75"/>
                      <a:pt x="94" y="76"/>
                    </a:cubicBezTo>
                    <a:close/>
                    <a:moveTo>
                      <a:pt x="56" y="61"/>
                    </a:moveTo>
                    <a:cubicBezTo>
                      <a:pt x="56" y="61"/>
                      <a:pt x="56" y="61"/>
                      <a:pt x="56" y="61"/>
                    </a:cubicBezTo>
                    <a:cubicBezTo>
                      <a:pt x="56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8" y="61"/>
                      <a:pt x="58" y="61"/>
                      <a:pt x="57" y="61"/>
                    </a:cubicBezTo>
                    <a:cubicBezTo>
                      <a:pt x="57" y="61"/>
                      <a:pt x="57" y="61"/>
                      <a:pt x="57" y="61"/>
                    </a:cubicBezTo>
                    <a:cubicBezTo>
                      <a:pt x="57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8" y="60"/>
                      <a:pt x="58" y="60"/>
                    </a:cubicBezTo>
                    <a:cubicBezTo>
                      <a:pt x="58" y="60"/>
                      <a:pt x="57" y="60"/>
                      <a:pt x="57" y="60"/>
                    </a:cubicBezTo>
                    <a:cubicBezTo>
                      <a:pt x="57" y="61"/>
                      <a:pt x="57" y="61"/>
                      <a:pt x="56" y="61"/>
                    </a:cubicBezTo>
                    <a:close/>
                    <a:moveTo>
                      <a:pt x="72" y="67"/>
                    </a:move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72" y="66"/>
                      <a:pt x="72" y="66"/>
                      <a:pt x="72" y="67"/>
                    </a:cubicBezTo>
                    <a:cubicBezTo>
                      <a:pt x="72" y="67"/>
                      <a:pt x="72" y="67"/>
                      <a:pt x="72" y="67"/>
                    </a:cubicBezTo>
                    <a:close/>
                    <a:moveTo>
                      <a:pt x="72" y="66"/>
                    </a:moveTo>
                    <a:cubicBezTo>
                      <a:pt x="72" y="66"/>
                      <a:pt x="72" y="66"/>
                      <a:pt x="72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6"/>
                      <a:pt x="71" y="66"/>
                      <a:pt x="71" y="66"/>
                    </a:cubicBezTo>
                    <a:cubicBezTo>
                      <a:pt x="71" y="67"/>
                      <a:pt x="72" y="66"/>
                      <a:pt x="72" y="66"/>
                    </a:cubicBezTo>
                    <a:close/>
                    <a:moveTo>
                      <a:pt x="97" y="76"/>
                    </a:moveTo>
                    <a:cubicBezTo>
                      <a:pt x="97" y="76"/>
                      <a:pt x="97" y="76"/>
                      <a:pt x="97" y="76"/>
                    </a:cubicBezTo>
                    <a:cubicBezTo>
                      <a:pt x="97" y="76"/>
                      <a:pt x="97" y="76"/>
                      <a:pt x="97" y="76"/>
                    </a:cubicBezTo>
                    <a:close/>
                    <a:moveTo>
                      <a:pt x="85" y="71"/>
                    </a:moveTo>
                    <a:cubicBezTo>
                      <a:pt x="85" y="71"/>
                      <a:pt x="85" y="71"/>
                      <a:pt x="85" y="71"/>
                    </a:cubicBezTo>
                    <a:cubicBezTo>
                      <a:pt x="86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lose/>
                    <a:moveTo>
                      <a:pt x="95" y="75"/>
                    </a:moveTo>
                    <a:cubicBezTo>
                      <a:pt x="95" y="75"/>
                      <a:pt x="95" y="75"/>
                      <a:pt x="95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6" y="75"/>
                      <a:pt x="96" y="75"/>
                      <a:pt x="96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ubicBezTo>
                      <a:pt x="95" y="75"/>
                      <a:pt x="95" y="75"/>
                      <a:pt x="95" y="75"/>
                    </a:cubicBezTo>
                    <a:close/>
                    <a:moveTo>
                      <a:pt x="62" y="62"/>
                    </a:move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lose/>
                    <a:moveTo>
                      <a:pt x="76" y="68"/>
                    </a:move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7"/>
                      <a:pt x="76" y="67"/>
                      <a:pt x="76" y="67"/>
                    </a:cubicBezTo>
                    <a:cubicBezTo>
                      <a:pt x="76" y="68"/>
                      <a:pt x="76" y="68"/>
                      <a:pt x="76" y="68"/>
                    </a:cubicBezTo>
                    <a:close/>
                    <a:moveTo>
                      <a:pt x="86" y="72"/>
                    </a:moveTo>
                    <a:cubicBezTo>
                      <a:pt x="86" y="72"/>
                      <a:pt x="87" y="72"/>
                      <a:pt x="87" y="71"/>
                    </a:cubicBezTo>
                    <a:cubicBezTo>
                      <a:pt x="87" y="71"/>
                      <a:pt x="87" y="71"/>
                      <a:pt x="87" y="71"/>
                    </a:cubicBezTo>
                    <a:cubicBezTo>
                      <a:pt x="87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2"/>
                    </a:cubicBezTo>
                    <a:close/>
                    <a:moveTo>
                      <a:pt x="57" y="60"/>
                    </a:moveTo>
                    <a:cubicBezTo>
                      <a:pt x="57" y="60"/>
                      <a:pt x="57" y="60"/>
                      <a:pt x="57" y="59"/>
                    </a:cubicBezTo>
                    <a:cubicBezTo>
                      <a:pt x="57" y="59"/>
                      <a:pt x="56" y="59"/>
                      <a:pt x="56" y="59"/>
                    </a:cubicBezTo>
                    <a:cubicBezTo>
                      <a:pt x="56" y="59"/>
                      <a:pt x="56" y="59"/>
                      <a:pt x="57" y="60"/>
                    </a:cubicBezTo>
                    <a:close/>
                    <a:moveTo>
                      <a:pt x="63" y="62"/>
                    </a:moveTo>
                    <a:cubicBezTo>
                      <a:pt x="63" y="62"/>
                      <a:pt x="63" y="62"/>
                      <a:pt x="64" y="62"/>
                    </a:cubicBezTo>
                    <a:cubicBezTo>
                      <a:pt x="64" y="62"/>
                      <a:pt x="64" y="63"/>
                      <a:pt x="64" y="63"/>
                    </a:cubicBezTo>
                    <a:cubicBezTo>
                      <a:pt x="64" y="63"/>
                      <a:pt x="64" y="63"/>
                      <a:pt x="64" y="63"/>
                    </a:cubicBezTo>
                    <a:cubicBezTo>
                      <a:pt x="65" y="63"/>
                      <a:pt x="65" y="62"/>
                      <a:pt x="65" y="62"/>
                    </a:cubicBezTo>
                    <a:cubicBezTo>
                      <a:pt x="64" y="62"/>
                      <a:pt x="63" y="62"/>
                      <a:pt x="63" y="62"/>
                    </a:cubicBezTo>
                    <a:close/>
                    <a:moveTo>
                      <a:pt x="66" y="63"/>
                    </a:move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5" y="63"/>
                      <a:pt x="65" y="63"/>
                      <a:pt x="66" y="63"/>
                    </a:cubicBezTo>
                    <a:close/>
                    <a:moveTo>
                      <a:pt x="82" y="69"/>
                    </a:moveTo>
                    <a:cubicBezTo>
                      <a:pt x="82" y="69"/>
                      <a:pt x="82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2" y="69"/>
                      <a:pt x="82" y="69"/>
                      <a:pt x="82" y="69"/>
                    </a:cubicBezTo>
                    <a:close/>
                    <a:moveTo>
                      <a:pt x="59" y="60"/>
                    </a:moveTo>
                    <a:cubicBezTo>
                      <a:pt x="59" y="60"/>
                      <a:pt x="59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59" y="60"/>
                      <a:pt x="59" y="60"/>
                    </a:cubicBezTo>
                    <a:cubicBezTo>
                      <a:pt x="59" y="60"/>
                      <a:pt x="59" y="60"/>
                      <a:pt x="59" y="60"/>
                    </a:cubicBezTo>
                    <a:close/>
                    <a:moveTo>
                      <a:pt x="58" y="59"/>
                    </a:moveTo>
                    <a:cubicBezTo>
                      <a:pt x="58" y="60"/>
                      <a:pt x="58" y="60"/>
                      <a:pt x="59" y="60"/>
                    </a:cubicBezTo>
                    <a:cubicBezTo>
                      <a:pt x="59" y="60"/>
                      <a:pt x="59" y="60"/>
                      <a:pt x="59" y="59"/>
                    </a:cubicBezTo>
                    <a:cubicBezTo>
                      <a:pt x="59" y="59"/>
                      <a:pt x="59" y="59"/>
                      <a:pt x="60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59" y="59"/>
                      <a:pt x="58" y="59"/>
                      <a:pt x="58" y="59"/>
                    </a:cubicBezTo>
                    <a:close/>
                    <a:moveTo>
                      <a:pt x="78" y="67"/>
                    </a:moveTo>
                    <a:cubicBezTo>
                      <a:pt x="78" y="67"/>
                      <a:pt x="78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78" y="67"/>
                      <a:pt x="78" y="67"/>
                      <a:pt x="78" y="67"/>
                    </a:cubicBezTo>
                    <a:close/>
                    <a:moveTo>
                      <a:pt x="84" y="69"/>
                    </a:moveTo>
                    <a:cubicBezTo>
                      <a:pt x="84" y="69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ubicBezTo>
                      <a:pt x="85" y="69"/>
                      <a:pt x="85" y="69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9"/>
                      <a:pt x="84" y="69"/>
                    </a:cubicBezTo>
                    <a:cubicBezTo>
                      <a:pt x="84" y="69"/>
                      <a:pt x="84" y="69"/>
                      <a:pt x="84" y="69"/>
                    </a:cubicBezTo>
                    <a:close/>
                    <a:moveTo>
                      <a:pt x="65" y="62"/>
                    </a:moveTo>
                    <a:cubicBezTo>
                      <a:pt x="65" y="62"/>
                      <a:pt x="65" y="62"/>
                      <a:pt x="66" y="62"/>
                    </a:cubicBezTo>
                    <a:cubicBezTo>
                      <a:pt x="66" y="62"/>
                      <a:pt x="66" y="62"/>
                      <a:pt x="66" y="61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5" y="61"/>
                      <a:pt x="65" y="61"/>
                      <a:pt x="65" y="62"/>
                    </a:cubicBezTo>
                    <a:close/>
                    <a:moveTo>
                      <a:pt x="76" y="65"/>
                    </a:moveTo>
                    <a:cubicBezTo>
                      <a:pt x="76" y="65"/>
                      <a:pt x="75" y="65"/>
                      <a:pt x="75" y="65"/>
                    </a:cubicBezTo>
                    <a:cubicBezTo>
                      <a:pt x="75" y="65"/>
                      <a:pt x="75" y="66"/>
                      <a:pt x="75" y="66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6"/>
                      <a:pt x="76" y="65"/>
                      <a:pt x="76" y="65"/>
                    </a:cubicBezTo>
                    <a:close/>
                    <a:moveTo>
                      <a:pt x="13" y="41"/>
                    </a:move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1"/>
                      <a:pt x="13" y="41"/>
                      <a:pt x="13" y="41"/>
                    </a:cubicBezTo>
                    <a:close/>
                    <a:moveTo>
                      <a:pt x="60" y="59"/>
                    </a:move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ubicBezTo>
                      <a:pt x="60" y="59"/>
                      <a:pt x="60" y="59"/>
                      <a:pt x="60" y="59"/>
                    </a:cubicBezTo>
                    <a:close/>
                    <a:moveTo>
                      <a:pt x="62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63" y="60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2" y="60"/>
                      <a:pt x="62" y="60"/>
                    </a:cubicBezTo>
                    <a:close/>
                    <a:moveTo>
                      <a:pt x="16" y="42"/>
                    </a:move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6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7" y="42"/>
                      <a:pt x="16" y="42"/>
                      <a:pt x="16" y="42"/>
                    </a:cubicBezTo>
                    <a:close/>
                    <a:moveTo>
                      <a:pt x="84" y="68"/>
                    </a:move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ubicBezTo>
                      <a:pt x="84" y="68"/>
                      <a:pt x="84" y="68"/>
                      <a:pt x="84" y="68"/>
                    </a:cubicBezTo>
                    <a:close/>
                    <a:moveTo>
                      <a:pt x="85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8"/>
                      <a:pt x="85" y="68"/>
                    </a:cubicBezTo>
                    <a:close/>
                    <a:moveTo>
                      <a:pt x="15" y="40"/>
                    </a:moveTo>
                    <a:cubicBezTo>
                      <a:pt x="15" y="41"/>
                      <a:pt x="15" y="41"/>
                      <a:pt x="16" y="41"/>
                    </a:cubicBezTo>
                    <a:cubicBezTo>
                      <a:pt x="16" y="41"/>
                      <a:pt x="16" y="4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5" y="40"/>
                      <a:pt x="15" y="40"/>
                      <a:pt x="15" y="40"/>
                    </a:cubicBezTo>
                    <a:close/>
                    <a:moveTo>
                      <a:pt x="87" y="68"/>
                    </a:moveTo>
                    <a:cubicBezTo>
                      <a:pt x="87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7" y="68"/>
                      <a:pt x="87" y="68"/>
                      <a:pt x="87" y="68"/>
                    </a:cubicBezTo>
                    <a:close/>
                    <a:moveTo>
                      <a:pt x="78" y="64"/>
                    </a:move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7" y="64"/>
                    </a:cubicBezTo>
                    <a:cubicBezTo>
                      <a:pt x="77" y="64"/>
                      <a:pt x="78" y="64"/>
                      <a:pt x="78" y="64"/>
                    </a:cubicBezTo>
                    <a:cubicBezTo>
                      <a:pt x="78" y="64"/>
                      <a:pt x="78" y="64"/>
                      <a:pt x="78" y="64"/>
                    </a:cubicBezTo>
                    <a:close/>
                    <a:moveTo>
                      <a:pt x="17" y="39"/>
                    </a:moveTo>
                    <a:cubicBezTo>
                      <a:pt x="17" y="40"/>
                      <a:pt x="17" y="40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9"/>
                      <a:pt x="16" y="39"/>
                    </a:cubicBezTo>
                    <a:cubicBezTo>
                      <a:pt x="16" y="39"/>
                      <a:pt x="16" y="39"/>
                      <a:pt x="17" y="39"/>
                    </a:cubicBezTo>
                    <a:close/>
                    <a:moveTo>
                      <a:pt x="78" y="63"/>
                    </a:move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lose/>
                    <a:moveTo>
                      <a:pt x="13" y="37"/>
                    </a:move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2" y="37"/>
                      <a:pt x="13" y="37"/>
                      <a:pt x="13" y="37"/>
                    </a:cubicBezTo>
                    <a:close/>
                    <a:moveTo>
                      <a:pt x="58" y="54"/>
                    </a:moveTo>
                    <a:cubicBezTo>
                      <a:pt x="58" y="54"/>
                      <a:pt x="58" y="54"/>
                      <a:pt x="58" y="54"/>
                    </a:cubicBezTo>
                    <a:close/>
                    <a:moveTo>
                      <a:pt x="62" y="56"/>
                    </a:moveTo>
                    <a:cubicBezTo>
                      <a:pt x="62" y="56"/>
                      <a:pt x="62" y="56"/>
                      <a:pt x="62" y="56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3" y="56"/>
                      <a:pt x="63" y="55"/>
                      <a:pt x="63" y="55"/>
                    </a:cubicBezTo>
                    <a:cubicBezTo>
                      <a:pt x="63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2" y="55"/>
                      <a:pt x="62" y="55"/>
                      <a:pt x="62" y="56"/>
                    </a:cubicBezTo>
                    <a:close/>
                    <a:moveTo>
                      <a:pt x="61" y="55"/>
                    </a:move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4"/>
                      <a:pt x="60" y="54"/>
                      <a:pt x="60" y="54"/>
                    </a:cubicBezTo>
                    <a:cubicBezTo>
                      <a:pt x="60" y="55"/>
                      <a:pt x="60" y="55"/>
                      <a:pt x="61" y="55"/>
                    </a:cubicBezTo>
                    <a:close/>
                    <a:moveTo>
                      <a:pt x="13" y="35"/>
                    </a:moveTo>
                    <a:cubicBezTo>
                      <a:pt x="13" y="35"/>
                      <a:pt x="13" y="36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lose/>
                    <a:moveTo>
                      <a:pt x="16" y="35"/>
                    </a:move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52"/>
                      <a:pt x="62" y="52"/>
                      <a:pt x="62" y="52"/>
                    </a:cubicBezTo>
                    <a:close/>
                    <a:moveTo>
                      <a:pt x="12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lose/>
                    <a:moveTo>
                      <a:pt x="62" y="51"/>
                    </a:move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2" y="51"/>
                      <a:pt x="62" y="51"/>
                      <a:pt x="62" y="51"/>
                    </a:cubicBezTo>
                    <a:close/>
                    <a:moveTo>
                      <a:pt x="7" y="30"/>
                    </a:moveTo>
                    <a:cubicBezTo>
                      <a:pt x="7" y="30"/>
                      <a:pt x="7" y="30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30"/>
                      <a:pt x="7" y="30"/>
                    </a:cubicBezTo>
                    <a:close/>
                    <a:moveTo>
                      <a:pt x="15" y="32"/>
                    </a:move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lose/>
                    <a:moveTo>
                      <a:pt x="66" y="51"/>
                    </a:move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12" y="30"/>
                    </a:move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30"/>
                      <a:pt x="12" y="30"/>
                      <a:pt x="12" y="30"/>
                    </a:cubicBezTo>
                    <a:close/>
                    <a:moveTo>
                      <a:pt x="67" y="5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0"/>
                      <a:pt x="67" y="50"/>
                      <a:pt x="67" y="50"/>
                    </a:cubicBezTo>
                    <a:lnTo>
                      <a:pt x="67" y="51"/>
                    </a:lnTo>
                    <a:close/>
                    <a:moveTo>
                      <a:pt x="14" y="29"/>
                    </a:move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29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lose/>
                    <a:moveTo>
                      <a:pt x="8" y="27"/>
                    </a:move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8" y="26"/>
                      <a:pt x="8" y="27"/>
                      <a:pt x="8" y="27"/>
                    </a:cubicBezTo>
                    <a:close/>
                    <a:moveTo>
                      <a:pt x="12" y="27"/>
                    </a:move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8" y="49"/>
                    </a:cubicBezTo>
                    <a:cubicBezTo>
                      <a:pt x="68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lose/>
                    <a:moveTo>
                      <a:pt x="64" y="45"/>
                    </a:moveTo>
                    <a:cubicBezTo>
                      <a:pt x="64" y="45"/>
                      <a:pt x="64" y="46"/>
                      <a:pt x="64" y="45"/>
                    </a:cubicBezTo>
                    <a:cubicBezTo>
                      <a:pt x="64" y="45"/>
                      <a:pt x="64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6" y="21"/>
                    </a:moveTo>
                    <a:cubicBezTo>
                      <a:pt x="5" y="21"/>
                      <a:pt x="5" y="21"/>
                      <a:pt x="6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1"/>
                    </a:cubicBezTo>
                    <a:close/>
                    <a:moveTo>
                      <a:pt x="10" y="23"/>
                    </a:moveTo>
                    <a:cubicBezTo>
                      <a:pt x="10" y="23"/>
                      <a:pt x="10" y="23"/>
                      <a:pt x="10" y="22"/>
                    </a:cubicBezTo>
                    <a:lnTo>
                      <a:pt x="10" y="23"/>
                    </a:lnTo>
                    <a:close/>
                    <a:moveTo>
                      <a:pt x="70" y="40"/>
                    </a:moveTo>
                    <a:cubicBezTo>
                      <a:pt x="71" y="41"/>
                      <a:pt x="71" y="41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0" y="40"/>
                      <a:pt x="70" y="40"/>
                      <a:pt x="70" y="40"/>
                    </a:cubicBezTo>
                    <a:close/>
                    <a:moveTo>
                      <a:pt x="5" y="15"/>
                    </a:move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5"/>
                    </a:cubicBezTo>
                    <a:close/>
                    <a:moveTo>
                      <a:pt x="7" y="14"/>
                    </a:move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65" y="37"/>
                    </a:moveTo>
                    <a:cubicBezTo>
                      <a:pt x="65" y="37"/>
                      <a:pt x="65" y="37"/>
                      <a:pt x="65" y="37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7"/>
                    </a:cubicBezTo>
                    <a:cubicBezTo>
                      <a:pt x="65" y="37"/>
                      <a:pt x="65" y="37"/>
                      <a:pt x="65" y="37"/>
                    </a:cubicBezTo>
                    <a:close/>
                    <a:moveTo>
                      <a:pt x="70" y="39"/>
                    </a:move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39"/>
                      <a:pt x="71" y="38"/>
                      <a:pt x="71" y="38"/>
                    </a:cubicBezTo>
                    <a:cubicBezTo>
                      <a:pt x="71" y="38"/>
                      <a:pt x="70" y="38"/>
                      <a:pt x="70" y="38"/>
                    </a:cubicBezTo>
                    <a:cubicBezTo>
                      <a:pt x="70" y="38"/>
                      <a:pt x="70" y="38"/>
                      <a:pt x="70" y="39"/>
                    </a:cubicBezTo>
                    <a:close/>
                    <a:moveTo>
                      <a:pt x="73" y="40"/>
                    </a:moveTo>
                    <a:cubicBezTo>
                      <a:pt x="73" y="40"/>
                      <a:pt x="73" y="40"/>
                      <a:pt x="73" y="40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40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lose/>
                    <a:moveTo>
                      <a:pt x="1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lose/>
                    <a:moveTo>
                      <a:pt x="9" y="15"/>
                    </a:move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5"/>
                    </a:cubicBezTo>
                    <a:close/>
                    <a:moveTo>
                      <a:pt x="4" y="12"/>
                    </a:move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5" y="12"/>
                      <a:pt x="5" y="12"/>
                      <a:pt x="4" y="12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2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lose/>
                    <a:moveTo>
                      <a:pt x="68" y="36"/>
                    </a:moveTo>
                    <a:cubicBezTo>
                      <a:pt x="68" y="36"/>
                      <a:pt x="68" y="36"/>
                      <a:pt x="68" y="36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8" y="12"/>
                    </a:moveTo>
                    <a:cubicBezTo>
                      <a:pt x="7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0" y="10"/>
                    </a:cubicBezTo>
                    <a:cubicBezTo>
                      <a:pt x="10" y="11"/>
                      <a:pt x="9" y="11"/>
                      <a:pt x="9" y="11"/>
                    </a:cubicBezTo>
                    <a:cubicBezTo>
                      <a:pt x="8" y="11"/>
                      <a:pt x="8" y="12"/>
                      <a:pt x="8" y="12"/>
                    </a:cubicBezTo>
                    <a:close/>
                    <a:moveTo>
                      <a:pt x="4" y="9"/>
                    </a:moveTo>
                    <a:cubicBezTo>
                      <a:pt x="4" y="10"/>
                      <a:pt x="4" y="10"/>
                      <a:pt x="4" y="9"/>
                    </a:cubicBezTo>
                    <a:cubicBezTo>
                      <a:pt x="4" y="9"/>
                      <a:pt x="5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lose/>
                    <a:moveTo>
                      <a:pt x="7" y="10"/>
                    </a:move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7" y="10"/>
                      <a:pt x="7" y="10"/>
                      <a:pt x="7" y="10"/>
                    </a:cubicBezTo>
                    <a:close/>
                    <a:moveTo>
                      <a:pt x="9" y="10"/>
                    </a:moveTo>
                    <a:cubicBezTo>
                      <a:pt x="9" y="10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lose/>
                    <a:moveTo>
                      <a:pt x="10" y="10"/>
                    </a:move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lose/>
                    <a:moveTo>
                      <a:pt x="7" y="9"/>
                    </a:move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1"/>
                      <a:pt x="13" y="11"/>
                    </a:cubicBezTo>
                    <a:close/>
                    <a:moveTo>
                      <a:pt x="9" y="9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lose/>
                    <a:moveTo>
                      <a:pt x="73" y="33"/>
                    </a:move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3"/>
                      <a:pt x="73" y="33"/>
                      <a:pt x="73" y="33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13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10"/>
                    </a:cubicBezTo>
                    <a:close/>
                    <a:moveTo>
                      <a:pt x="74" y="32"/>
                    </a:moveTo>
                    <a:cubicBezTo>
                      <a:pt x="75" y="32"/>
                      <a:pt x="75" y="32"/>
                      <a:pt x="75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74" y="32"/>
                    </a:move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4" y="32"/>
                    </a:cubicBezTo>
                    <a:close/>
                    <a:moveTo>
                      <a:pt x="11" y="8"/>
                    </a:moveTo>
                    <a:cubicBezTo>
                      <a:pt x="11" y="8"/>
                      <a:pt x="11" y="8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lose/>
                    <a:moveTo>
                      <a:pt x="12" y="8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7"/>
                      <a:pt x="13" y="7"/>
                    </a:cubicBezTo>
                    <a:cubicBezTo>
                      <a:pt x="12" y="8"/>
                      <a:pt x="12" y="8"/>
                      <a:pt x="12" y="8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6" y="9"/>
                      <a:pt x="17" y="9"/>
                    </a:cubicBezTo>
                    <a:close/>
                    <a:moveTo>
                      <a:pt x="16" y="9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9"/>
                      <a:pt x="15" y="9"/>
                      <a:pt x="16" y="9"/>
                    </a:cubicBezTo>
                    <a:close/>
                    <a:moveTo>
                      <a:pt x="74" y="31"/>
                    </a:move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0"/>
                      <a:pt x="74" y="31"/>
                    </a:cubicBezTo>
                    <a:cubicBezTo>
                      <a:pt x="74" y="31"/>
                      <a:pt x="74" y="31"/>
                      <a:pt x="74" y="31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7" y="9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lose/>
                    <a:moveTo>
                      <a:pt x="16" y="8"/>
                    </a:moveTo>
                    <a:cubicBezTo>
                      <a:pt x="16" y="8"/>
                      <a:pt x="16" y="7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  <a:cubicBezTo>
                      <a:pt x="15" y="8"/>
                      <a:pt x="16" y="8"/>
                      <a:pt x="16" y="8"/>
                    </a:cubicBezTo>
                    <a:close/>
                    <a:moveTo>
                      <a:pt x="19" y="9"/>
                    </a:moveTo>
                    <a:cubicBezTo>
                      <a:pt x="19" y="9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10"/>
                    </a:cubicBezTo>
                    <a:close/>
                    <a:moveTo>
                      <a:pt x="74" y="30"/>
                    </a:move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5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74" y="30"/>
                      <a:pt x="74" y="30"/>
                      <a:pt x="74" y="30"/>
                    </a:cubicBezTo>
                    <a:close/>
                    <a:moveTo>
                      <a:pt x="70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28"/>
                      <a:pt x="70" y="28"/>
                      <a:pt x="70" y="28"/>
                    </a:cubicBezTo>
                    <a:close/>
                    <a:moveTo>
                      <a:pt x="67" y="27"/>
                    </a:move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7" y="26"/>
                      <a:pt x="67" y="26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2" y="8"/>
                      <a:pt x="22" y="8"/>
                    </a:cubicBezTo>
                    <a:cubicBezTo>
                      <a:pt x="22" y="8"/>
                      <a:pt x="21" y="8"/>
                      <a:pt x="21" y="8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2" y="9"/>
                    </a:moveTo>
                    <a:cubicBezTo>
                      <a:pt x="23" y="9"/>
                      <a:pt x="23" y="8"/>
                      <a:pt x="23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9"/>
                    </a:cubicBezTo>
                    <a:close/>
                    <a:moveTo>
                      <a:pt x="22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2" y="7"/>
                    </a:cubicBezTo>
                    <a:close/>
                    <a:moveTo>
                      <a:pt x="25" y="9"/>
                    </a:moveTo>
                    <a:cubicBezTo>
                      <a:pt x="25" y="9"/>
                      <a:pt x="25" y="9"/>
                      <a:pt x="25" y="9"/>
                    </a:cubicBezTo>
                    <a:cubicBezTo>
                      <a:pt x="26" y="9"/>
                      <a:pt x="26" y="8"/>
                      <a:pt x="26" y="8"/>
                    </a:cubicBezTo>
                    <a:cubicBezTo>
                      <a:pt x="26" y="8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9"/>
                    </a:cubicBezTo>
                    <a:close/>
                    <a:moveTo>
                      <a:pt x="23" y="8"/>
                    </a:move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8"/>
                      <a:pt x="22" y="8"/>
                      <a:pt x="23" y="8"/>
                    </a:cubicBezTo>
                    <a:close/>
                    <a:moveTo>
                      <a:pt x="26" y="9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8"/>
                      <a:pt x="26" y="9"/>
                      <a:pt x="26" y="9"/>
                    </a:cubicBezTo>
                    <a:close/>
                    <a:moveTo>
                      <a:pt x="19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lose/>
                    <a:moveTo>
                      <a:pt x="20" y="5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2" y="5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24" y="5"/>
                    </a:moveTo>
                    <a:cubicBezTo>
                      <a:pt x="24" y="4"/>
                      <a:pt x="24" y="4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0" y="8"/>
                      <a:pt x="30" y="8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7"/>
                      <a:pt x="29" y="8"/>
                      <a:pt x="30" y="8"/>
                    </a:cubicBezTo>
                    <a:close/>
                    <a:moveTo>
                      <a:pt x="31" y="8"/>
                    </a:move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8"/>
                      <a:pt x="31" y="8"/>
                      <a:pt x="31" y="8"/>
                    </a:cubicBezTo>
                    <a:close/>
                    <a:moveTo>
                      <a:pt x="29" y="6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7" y="6"/>
                    </a:move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8" y="6"/>
                    </a:move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8" y="5"/>
                      <a:pt x="28" y="6"/>
                    </a:cubicBezTo>
                    <a:close/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6" y="6"/>
                    </a:cubicBezTo>
                    <a:cubicBezTo>
                      <a:pt x="36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7"/>
                    </a:cubicBezTo>
                    <a:close/>
                    <a:moveTo>
                      <a:pt x="73" y="21"/>
                    </a:moveTo>
                    <a:cubicBezTo>
                      <a:pt x="73" y="21"/>
                      <a:pt x="73" y="21"/>
                      <a:pt x="73" y="21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lose/>
                    <a:moveTo>
                      <a:pt x="31" y="4"/>
                    </a:moveTo>
                    <a:cubicBezTo>
                      <a:pt x="31" y="4"/>
                      <a:pt x="31" y="4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4"/>
                      <a:pt x="31" y="4"/>
                      <a:pt x="31" y="4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8" y="7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40" y="7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40" y="6"/>
                      <a:pt x="40" y="6"/>
                    </a:cubicBezTo>
                    <a:cubicBezTo>
                      <a:pt x="40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6"/>
                      <a:pt x="39" y="6"/>
                      <a:pt x="39" y="6"/>
                    </a:cubicBezTo>
                    <a:close/>
                    <a:moveTo>
                      <a:pt x="69" y="19"/>
                    </a:moveTo>
                    <a:cubicBezTo>
                      <a:pt x="69" y="19"/>
                      <a:pt x="69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  <a:moveTo>
                      <a:pt x="37" y="6"/>
                    </a:moveTo>
                    <a:cubicBezTo>
                      <a:pt x="37" y="6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6"/>
                      <a:pt x="37" y="6"/>
                    </a:cubicBezTo>
                    <a:close/>
                    <a:moveTo>
                      <a:pt x="69" y="18"/>
                    </a:move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9" y="18"/>
                      <a:pt x="69" y="18"/>
                      <a:pt x="69" y="18"/>
                    </a:cubicBezTo>
                    <a:close/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lose/>
                    <a:moveTo>
                      <a:pt x="41" y="5"/>
                    </a:moveTo>
                    <a:cubicBezTo>
                      <a:pt x="41" y="5"/>
                      <a:pt x="41" y="5"/>
                      <a:pt x="41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1" y="5"/>
                      <a:pt x="41" y="5"/>
                    </a:cubicBezTo>
                    <a:cubicBezTo>
                      <a:pt x="41" y="5"/>
                      <a:pt x="41" y="5"/>
                      <a:pt x="41" y="5"/>
                    </a:cubicBezTo>
                    <a:close/>
                    <a:moveTo>
                      <a:pt x="43" y="4"/>
                    </a:moveTo>
                    <a:cubicBezTo>
                      <a:pt x="43" y="5"/>
                      <a:pt x="43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lose/>
                    <a:moveTo>
                      <a:pt x="62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2"/>
                      <a:pt x="62" y="12"/>
                      <a:pt x="62" y="12"/>
                    </a:cubicBezTo>
                    <a:close/>
                    <a:moveTo>
                      <a:pt x="70" y="15"/>
                    </a:move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4"/>
                    </a:cubicBezTo>
                    <a:cubicBezTo>
                      <a:pt x="70" y="14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lose/>
                    <a:moveTo>
                      <a:pt x="45" y="5"/>
                    </a:move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4" y="12"/>
                      <a:pt x="64" y="12"/>
                    </a:cubicBezTo>
                    <a:cubicBezTo>
                      <a:pt x="64" y="12"/>
                      <a:pt x="64" y="12"/>
                      <a:pt x="64" y="11"/>
                    </a:cubicBezTo>
                    <a:cubicBezTo>
                      <a:pt x="64" y="11"/>
                      <a:pt x="64" y="11"/>
                      <a:pt x="63" y="11"/>
                    </a:cubicBezTo>
                    <a:cubicBezTo>
                      <a:pt x="63" y="11"/>
                      <a:pt x="63" y="12"/>
                      <a:pt x="63" y="12"/>
                    </a:cubicBezTo>
                    <a:close/>
                    <a:moveTo>
                      <a:pt x="69" y="14"/>
                    </a:move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3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lose/>
                    <a:moveTo>
                      <a:pt x="69" y="13"/>
                    </a:move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2"/>
                      <a:pt x="69" y="12"/>
                      <a:pt x="69" y="13"/>
                    </a:cubicBezTo>
                    <a:close/>
                    <a:moveTo>
                      <a:pt x="67" y="11"/>
                    </a:move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7" y="11"/>
                      <a:pt x="67" y="11"/>
                      <a:pt x="67" y="10"/>
                    </a:cubicBezTo>
                    <a:cubicBezTo>
                      <a:pt x="67" y="10"/>
                      <a:pt x="67" y="10"/>
                      <a:pt x="67" y="11"/>
                    </a:cubicBezTo>
                    <a:cubicBezTo>
                      <a:pt x="67" y="11"/>
                      <a:pt x="67" y="11"/>
                      <a:pt x="67" y="11"/>
                    </a:cubicBezTo>
                    <a:close/>
                    <a:moveTo>
                      <a:pt x="48" y="3"/>
                    </a:moveTo>
                    <a:cubicBezTo>
                      <a:pt x="48" y="3"/>
                      <a:pt x="48" y="3"/>
                      <a:pt x="48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8" y="3"/>
                    </a:cubicBezTo>
                    <a:close/>
                    <a:moveTo>
                      <a:pt x="57" y="5"/>
                    </a:moveTo>
                    <a:cubicBezTo>
                      <a:pt x="57" y="5"/>
                      <a:pt x="57" y="5"/>
                      <a:pt x="58" y="5"/>
                    </a:cubicBezTo>
                    <a:cubicBezTo>
                      <a:pt x="58" y="5"/>
                      <a:pt x="58" y="5"/>
                      <a:pt x="58" y="4"/>
                    </a:cubicBezTo>
                    <a:cubicBezTo>
                      <a:pt x="58" y="4"/>
                      <a:pt x="57" y="4"/>
                      <a:pt x="57" y="4"/>
                    </a:cubicBezTo>
                    <a:cubicBezTo>
                      <a:pt x="57" y="4"/>
                      <a:pt x="57" y="5"/>
                      <a:pt x="57" y="5"/>
                    </a:cubicBezTo>
                    <a:close/>
                    <a:moveTo>
                      <a:pt x="57" y="4"/>
                    </a:moveTo>
                    <a:cubicBezTo>
                      <a:pt x="57" y="4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400" name="íšliḓè"/>
              <p:cNvSpPr/>
              <p:nvPr/>
            </p:nvSpPr>
            <p:spPr bwMode="auto">
              <a:xfrm>
                <a:off x="39817675" y="10817225"/>
                <a:ext cx="1073150" cy="1084262"/>
              </a:xfrm>
              <a:custGeom>
                <a:avLst/>
                <a:gdLst/>
                <a:ahLst/>
                <a:cxnLst>
                  <a:cxn ang="0">
                    <a:pos x="78" y="13"/>
                  </a:cxn>
                  <a:cxn ang="0">
                    <a:pos x="96" y="41"/>
                  </a:cxn>
                  <a:cxn ang="0">
                    <a:pos x="95" y="72"/>
                  </a:cxn>
                  <a:cxn ang="0">
                    <a:pos x="78" y="92"/>
                  </a:cxn>
                  <a:cxn ang="0">
                    <a:pos x="43" y="99"/>
                  </a:cxn>
                  <a:cxn ang="0">
                    <a:pos x="15" y="85"/>
                  </a:cxn>
                  <a:cxn ang="0">
                    <a:pos x="4" y="75"/>
                  </a:cxn>
                  <a:cxn ang="0">
                    <a:pos x="4" y="60"/>
                  </a:cxn>
                  <a:cxn ang="0">
                    <a:pos x="3" y="43"/>
                  </a:cxn>
                  <a:cxn ang="0">
                    <a:pos x="17" y="13"/>
                  </a:cxn>
                  <a:cxn ang="0">
                    <a:pos x="24" y="7"/>
                  </a:cxn>
                  <a:cxn ang="0">
                    <a:pos x="44" y="1"/>
                  </a:cxn>
                  <a:cxn ang="0">
                    <a:pos x="29" y="92"/>
                  </a:cxn>
                  <a:cxn ang="0">
                    <a:pos x="26" y="90"/>
                  </a:cxn>
                  <a:cxn ang="0">
                    <a:pos x="20" y="86"/>
                  </a:cxn>
                  <a:cxn ang="0">
                    <a:pos x="75" y="20"/>
                  </a:cxn>
                  <a:cxn ang="0">
                    <a:pos x="54" y="10"/>
                  </a:cxn>
                  <a:cxn ang="0">
                    <a:pos x="28" y="13"/>
                  </a:cxn>
                  <a:cxn ang="0">
                    <a:pos x="9" y="45"/>
                  </a:cxn>
                  <a:cxn ang="0">
                    <a:pos x="13" y="76"/>
                  </a:cxn>
                  <a:cxn ang="0">
                    <a:pos x="41" y="92"/>
                  </a:cxn>
                  <a:cxn ang="0">
                    <a:pos x="84" y="74"/>
                  </a:cxn>
                  <a:cxn ang="0">
                    <a:pos x="88" y="51"/>
                  </a:cxn>
                  <a:cxn ang="0">
                    <a:pos x="82" y="32"/>
                  </a:cxn>
                  <a:cxn ang="0">
                    <a:pos x="56" y="99"/>
                  </a:cxn>
                  <a:cxn ang="0">
                    <a:pos x="45" y="92"/>
                  </a:cxn>
                  <a:cxn ang="0">
                    <a:pos x="54" y="94"/>
                  </a:cxn>
                  <a:cxn ang="0">
                    <a:pos x="62" y="94"/>
                  </a:cxn>
                  <a:cxn ang="0">
                    <a:pos x="3" y="68"/>
                  </a:cxn>
                  <a:cxn ang="0">
                    <a:pos x="73" y="92"/>
                  </a:cxn>
                  <a:cxn ang="0">
                    <a:pos x="79" y="90"/>
                  </a:cxn>
                  <a:cxn ang="0">
                    <a:pos x="8" y="59"/>
                  </a:cxn>
                  <a:cxn ang="0">
                    <a:pos x="79" y="84"/>
                  </a:cxn>
                  <a:cxn ang="0">
                    <a:pos x="84" y="82"/>
                  </a:cxn>
                  <a:cxn ang="0">
                    <a:pos x="88" y="81"/>
                  </a:cxn>
                  <a:cxn ang="0">
                    <a:pos x="2" y="43"/>
                  </a:cxn>
                  <a:cxn ang="0">
                    <a:pos x="6" y="40"/>
                  </a:cxn>
                  <a:cxn ang="0">
                    <a:pos x="91" y="71"/>
                  </a:cxn>
                  <a:cxn ang="0">
                    <a:pos x="93" y="67"/>
                  </a:cxn>
                  <a:cxn ang="0">
                    <a:pos x="95" y="66"/>
                  </a:cxn>
                  <a:cxn ang="0">
                    <a:pos x="9" y="29"/>
                  </a:cxn>
                  <a:cxn ang="0">
                    <a:pos x="8" y="26"/>
                  </a:cxn>
                  <a:cxn ang="0">
                    <a:pos x="9" y="24"/>
                  </a:cxn>
                  <a:cxn ang="0">
                    <a:pos x="15" y="24"/>
                  </a:cxn>
                  <a:cxn ang="0">
                    <a:pos x="95" y="52"/>
                  </a:cxn>
                  <a:cxn ang="0">
                    <a:pos x="12" y="19"/>
                  </a:cxn>
                  <a:cxn ang="0">
                    <a:pos x="16" y="15"/>
                  </a:cxn>
                  <a:cxn ang="0">
                    <a:pos x="22" y="16"/>
                  </a:cxn>
                  <a:cxn ang="0">
                    <a:pos x="25" y="14"/>
                  </a:cxn>
                  <a:cxn ang="0">
                    <a:pos x="25" y="10"/>
                  </a:cxn>
                  <a:cxn ang="0">
                    <a:pos x="27" y="10"/>
                  </a:cxn>
                  <a:cxn ang="0">
                    <a:pos x="86" y="31"/>
                  </a:cxn>
                  <a:cxn ang="0">
                    <a:pos x="30" y="8"/>
                  </a:cxn>
                  <a:cxn ang="0">
                    <a:pos x="36" y="7"/>
                  </a:cxn>
                  <a:cxn ang="0">
                    <a:pos x="82" y="22"/>
                  </a:cxn>
                  <a:cxn ang="0">
                    <a:pos x="85" y="23"/>
                  </a:cxn>
                  <a:cxn ang="0">
                    <a:pos x="36" y="3"/>
                  </a:cxn>
                  <a:cxn ang="0">
                    <a:pos x="77" y="17"/>
                  </a:cxn>
                  <a:cxn ang="0">
                    <a:pos x="47" y="4"/>
                  </a:cxn>
                  <a:cxn ang="0">
                    <a:pos x="50" y="5"/>
                  </a:cxn>
                  <a:cxn ang="0">
                    <a:pos x="54" y="6"/>
                  </a:cxn>
                  <a:cxn ang="0">
                    <a:pos x="47" y="2"/>
                  </a:cxn>
                  <a:cxn ang="0">
                    <a:pos x="57" y="4"/>
                  </a:cxn>
                </a:cxnLst>
                <a:rect l="0" t="0" r="r" b="b"/>
                <a:pathLst>
                  <a:path w="99" h="100">
                    <a:moveTo>
                      <a:pt x="57" y="4"/>
                    </a:move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5"/>
                      <a:pt x="58" y="5"/>
                      <a:pt x="58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5"/>
                      <a:pt x="59" y="5"/>
                      <a:pt x="59" y="4"/>
                    </a:cubicBezTo>
                    <a:cubicBezTo>
                      <a:pt x="59" y="4"/>
                      <a:pt x="59" y="4"/>
                      <a:pt x="59" y="4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0" y="5"/>
                      <a:pt x="61" y="5"/>
                      <a:pt x="61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1" y="6"/>
                      <a:pt x="61" y="6"/>
                      <a:pt x="62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3" y="6"/>
                      <a:pt x="63" y="6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64" y="7"/>
                      <a:pt x="64" y="7"/>
                      <a:pt x="63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4" y="6"/>
                      <a:pt x="64" y="6"/>
                      <a:pt x="6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6" y="7"/>
                      <a:pt x="66" y="7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6" y="6"/>
                      <a:pt x="66" y="6"/>
                      <a:pt x="66" y="7"/>
                    </a:cubicBezTo>
                    <a:cubicBezTo>
                      <a:pt x="66" y="7"/>
                      <a:pt x="66" y="7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67" y="6"/>
                      <a:pt x="67" y="6"/>
                      <a:pt x="67" y="7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7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69" y="8"/>
                      <a:pt x="70" y="8"/>
                      <a:pt x="70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2" y="10"/>
                      <a:pt x="73" y="10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2" y="9"/>
                      <a:pt x="72" y="9"/>
                      <a:pt x="72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9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4" y="10"/>
                      <a:pt x="74" y="10"/>
                    </a:cubicBezTo>
                    <a:cubicBezTo>
                      <a:pt x="74" y="10"/>
                      <a:pt x="75" y="9"/>
                      <a:pt x="75" y="10"/>
                    </a:cubicBezTo>
                    <a:cubicBezTo>
                      <a:pt x="75" y="10"/>
                      <a:pt x="75" y="10"/>
                      <a:pt x="76" y="10"/>
                    </a:cubicBezTo>
                    <a:cubicBezTo>
                      <a:pt x="76" y="10"/>
                      <a:pt x="77" y="11"/>
                      <a:pt x="77" y="11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7" y="12"/>
                      <a:pt x="77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8" y="12"/>
                      <a:pt x="78" y="12"/>
                      <a:pt x="78" y="12"/>
                    </a:cubicBezTo>
                    <a:cubicBezTo>
                      <a:pt x="78" y="12"/>
                      <a:pt x="78" y="12"/>
                      <a:pt x="79" y="12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0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5"/>
                      <a:pt x="81" y="16"/>
                      <a:pt x="82" y="16"/>
                    </a:cubicBezTo>
                    <a:cubicBezTo>
                      <a:pt x="83" y="16"/>
                      <a:pt x="83" y="17"/>
                      <a:pt x="83" y="17"/>
                    </a:cubicBezTo>
                    <a:cubicBezTo>
                      <a:pt x="83" y="18"/>
                      <a:pt x="83" y="18"/>
                      <a:pt x="84" y="18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9"/>
                      <a:pt x="84" y="19"/>
                      <a:pt x="85" y="19"/>
                    </a:cubicBezTo>
                    <a:cubicBezTo>
                      <a:pt x="85" y="19"/>
                      <a:pt x="85" y="19"/>
                      <a:pt x="85" y="20"/>
                    </a:cubicBezTo>
                    <a:cubicBezTo>
                      <a:pt x="86" y="21"/>
                      <a:pt x="86" y="22"/>
                      <a:pt x="87" y="22"/>
                    </a:cubicBezTo>
                    <a:cubicBezTo>
                      <a:pt x="87" y="22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3"/>
                      <a:pt x="88" y="23"/>
                    </a:cubicBezTo>
                    <a:cubicBezTo>
                      <a:pt x="88" y="23"/>
                      <a:pt x="88" y="24"/>
                      <a:pt x="88" y="23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8" y="24"/>
                      <a:pt x="88" y="24"/>
                    </a:cubicBezTo>
                    <a:cubicBezTo>
                      <a:pt x="88" y="24"/>
                      <a:pt x="89" y="24"/>
                      <a:pt x="89" y="24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5"/>
                      <a:pt x="89" y="25"/>
                      <a:pt x="89" y="25"/>
                    </a:cubicBezTo>
                    <a:cubicBezTo>
                      <a:pt x="89" y="26"/>
                      <a:pt x="89" y="26"/>
                      <a:pt x="90" y="26"/>
                    </a:cubicBezTo>
                    <a:cubicBezTo>
                      <a:pt x="90" y="26"/>
                      <a:pt x="90" y="27"/>
                      <a:pt x="91" y="27"/>
                    </a:cubicBezTo>
                    <a:cubicBezTo>
                      <a:pt x="91" y="27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2" y="30"/>
                    </a:cubicBezTo>
                    <a:cubicBezTo>
                      <a:pt x="92" y="30"/>
                      <a:pt x="92" y="31"/>
                      <a:pt x="93" y="31"/>
                    </a:cubicBezTo>
                    <a:cubicBezTo>
                      <a:pt x="93" y="31"/>
                      <a:pt x="93" y="31"/>
                      <a:pt x="93" y="32"/>
                    </a:cubicBezTo>
                    <a:cubicBezTo>
                      <a:pt x="93" y="32"/>
                      <a:pt x="93" y="33"/>
                      <a:pt x="94" y="33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5"/>
                      <a:pt x="95" y="35"/>
                      <a:pt x="95" y="35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5" y="39"/>
                      <a:pt x="95" y="39"/>
                      <a:pt x="94" y="38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4" y="38"/>
                      <a:pt x="94" y="38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39"/>
                    </a:cubicBezTo>
                    <a:cubicBezTo>
                      <a:pt x="95" y="39"/>
                      <a:pt x="95" y="39"/>
                      <a:pt x="95" y="40"/>
                    </a:cubicBezTo>
                    <a:cubicBezTo>
                      <a:pt x="96" y="40"/>
                      <a:pt x="96" y="41"/>
                      <a:pt x="96" y="41"/>
                    </a:cubicBezTo>
                    <a:cubicBezTo>
                      <a:pt x="96" y="41"/>
                      <a:pt x="96" y="41"/>
                      <a:pt x="96" y="41"/>
                    </a:cubicBezTo>
                    <a:cubicBezTo>
                      <a:pt x="96" y="42"/>
                      <a:pt x="96" y="42"/>
                      <a:pt x="96" y="42"/>
                    </a:cubicBezTo>
                    <a:cubicBezTo>
                      <a:pt x="96" y="42"/>
                      <a:pt x="96" y="42"/>
                      <a:pt x="96" y="43"/>
                    </a:cubicBezTo>
                    <a:cubicBezTo>
                      <a:pt x="96" y="43"/>
                      <a:pt x="96" y="43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6" y="44"/>
                      <a:pt x="96" y="44"/>
                      <a:pt x="96" y="44"/>
                    </a:cubicBezTo>
                    <a:cubicBezTo>
                      <a:pt x="97" y="45"/>
                      <a:pt x="97" y="45"/>
                      <a:pt x="97" y="45"/>
                    </a:cubicBezTo>
                    <a:cubicBezTo>
                      <a:pt x="97" y="45"/>
                      <a:pt x="96" y="45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7" y="46"/>
                      <a:pt x="97" y="46"/>
                      <a:pt x="97" y="46"/>
                    </a:cubicBezTo>
                    <a:cubicBezTo>
                      <a:pt x="97" y="46"/>
                      <a:pt x="97" y="46"/>
                      <a:pt x="97" y="47"/>
                    </a:cubicBezTo>
                    <a:cubicBezTo>
                      <a:pt x="97" y="47"/>
                      <a:pt x="97" y="47"/>
                      <a:pt x="97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6" y="47"/>
                      <a:pt x="96" y="47"/>
                      <a:pt x="96" y="47"/>
                    </a:cubicBezTo>
                    <a:cubicBezTo>
                      <a:pt x="96" y="47"/>
                      <a:pt x="96" y="47"/>
                      <a:pt x="96" y="48"/>
                    </a:cubicBezTo>
                    <a:cubicBezTo>
                      <a:pt x="96" y="48"/>
                      <a:pt x="96" y="48"/>
                      <a:pt x="97" y="48"/>
                    </a:cubicBezTo>
                    <a:cubicBezTo>
                      <a:pt x="97" y="48"/>
                      <a:pt x="97" y="48"/>
                      <a:pt x="98" y="48"/>
                    </a:cubicBezTo>
                    <a:cubicBezTo>
                      <a:pt x="98" y="49"/>
                      <a:pt x="98" y="49"/>
                      <a:pt x="97" y="49"/>
                    </a:cubicBezTo>
                    <a:cubicBezTo>
                      <a:pt x="97" y="49"/>
                      <a:pt x="97" y="49"/>
                      <a:pt x="97" y="49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7" y="50"/>
                      <a:pt x="97" y="50"/>
                      <a:pt x="97" y="50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8" y="51"/>
                      <a:pt x="98" y="51"/>
                      <a:pt x="98" y="51"/>
                    </a:cubicBezTo>
                    <a:cubicBezTo>
                      <a:pt x="97" y="51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8" y="52"/>
                    </a:cubicBezTo>
                    <a:cubicBezTo>
                      <a:pt x="98" y="52"/>
                      <a:pt x="98" y="52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3"/>
                    </a:cubicBezTo>
                    <a:cubicBezTo>
                      <a:pt x="98" y="53"/>
                      <a:pt x="98" y="53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4"/>
                    </a:cubicBezTo>
                    <a:cubicBezTo>
                      <a:pt x="98" y="54"/>
                      <a:pt x="98" y="54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8" y="58"/>
                    </a:cubicBezTo>
                    <a:cubicBezTo>
                      <a:pt x="98" y="58"/>
                      <a:pt x="98" y="58"/>
                      <a:pt x="98" y="58"/>
                    </a:cubicBezTo>
                    <a:cubicBezTo>
                      <a:pt x="99" y="60"/>
                      <a:pt x="99" y="61"/>
                      <a:pt x="97" y="62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4"/>
                      <a:pt x="96" y="64"/>
                      <a:pt x="96" y="64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6" y="65"/>
                      <a:pt x="96" y="65"/>
                      <a:pt x="97" y="65"/>
                    </a:cubicBezTo>
                    <a:cubicBezTo>
                      <a:pt x="97" y="65"/>
                      <a:pt x="97" y="65"/>
                      <a:pt x="97" y="64"/>
                    </a:cubicBezTo>
                    <a:cubicBezTo>
                      <a:pt x="97" y="64"/>
                      <a:pt x="97" y="64"/>
                      <a:pt x="97" y="64"/>
                    </a:cubicBezTo>
                    <a:cubicBezTo>
                      <a:pt x="97" y="65"/>
                      <a:pt x="97" y="65"/>
                      <a:pt x="96" y="66"/>
                    </a:cubicBezTo>
                    <a:cubicBezTo>
                      <a:pt x="96" y="66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7"/>
                    </a:cubicBezTo>
                    <a:cubicBezTo>
                      <a:pt x="96" y="67"/>
                      <a:pt x="96" y="67"/>
                      <a:pt x="96" y="68"/>
                    </a:cubicBezTo>
                    <a:cubicBezTo>
                      <a:pt x="96" y="68"/>
                      <a:pt x="96" y="68"/>
                      <a:pt x="96" y="69"/>
                    </a:cubicBezTo>
                    <a:cubicBezTo>
                      <a:pt x="96" y="70"/>
                      <a:pt x="96" y="70"/>
                      <a:pt x="95" y="71"/>
                    </a:cubicBezTo>
                    <a:cubicBezTo>
                      <a:pt x="95" y="71"/>
                      <a:pt x="95" y="71"/>
                      <a:pt x="95" y="71"/>
                    </a:cubicBezTo>
                    <a:cubicBezTo>
                      <a:pt x="95" y="71"/>
                      <a:pt x="95" y="71"/>
                      <a:pt x="95" y="72"/>
                    </a:cubicBezTo>
                    <a:cubicBezTo>
                      <a:pt x="96" y="72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1"/>
                      <a:pt x="95" y="71"/>
                    </a:cubicBezTo>
                    <a:cubicBezTo>
                      <a:pt x="95" y="71"/>
                      <a:pt x="95" y="72"/>
                      <a:pt x="95" y="72"/>
                    </a:cubicBezTo>
                    <a:cubicBezTo>
                      <a:pt x="95" y="72"/>
                      <a:pt x="95" y="72"/>
                      <a:pt x="95" y="72"/>
                    </a:cubicBezTo>
                    <a:cubicBezTo>
                      <a:pt x="95" y="72"/>
                      <a:pt x="95" y="73"/>
                      <a:pt x="95" y="73"/>
                    </a:cubicBezTo>
                    <a:cubicBezTo>
                      <a:pt x="94" y="73"/>
                      <a:pt x="94" y="72"/>
                      <a:pt x="94" y="72"/>
                    </a:cubicBezTo>
                    <a:cubicBezTo>
                      <a:pt x="94" y="72"/>
                      <a:pt x="94" y="73"/>
                      <a:pt x="94" y="73"/>
                    </a:cubicBezTo>
                    <a:cubicBezTo>
                      <a:pt x="94" y="73"/>
                      <a:pt x="94" y="73"/>
                      <a:pt x="95" y="73"/>
                    </a:cubicBezTo>
                    <a:cubicBezTo>
                      <a:pt x="95" y="73"/>
                      <a:pt x="94" y="73"/>
                      <a:pt x="94" y="73"/>
                    </a:cubicBezTo>
                    <a:cubicBezTo>
                      <a:pt x="94" y="73"/>
                      <a:pt x="94" y="74"/>
                      <a:pt x="94" y="74"/>
                    </a:cubicBezTo>
                    <a:cubicBezTo>
                      <a:pt x="94" y="74"/>
                      <a:pt x="94" y="74"/>
                      <a:pt x="94" y="74"/>
                    </a:cubicBezTo>
                    <a:cubicBezTo>
                      <a:pt x="94" y="74"/>
                      <a:pt x="94" y="75"/>
                      <a:pt x="94" y="75"/>
                    </a:cubicBezTo>
                    <a:cubicBezTo>
                      <a:pt x="93" y="75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2" y="78"/>
                      <a:pt x="91" y="78"/>
                      <a:pt x="91" y="79"/>
                    </a:cubicBezTo>
                    <a:cubicBezTo>
                      <a:pt x="91" y="79"/>
                      <a:pt x="91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2"/>
                      <a:pt x="90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3"/>
                      <a:pt x="89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9" y="83"/>
                      <a:pt x="89" y="84"/>
                      <a:pt x="89" y="84"/>
                    </a:cubicBezTo>
                    <a:cubicBezTo>
                      <a:pt x="88" y="84"/>
                      <a:pt x="88" y="84"/>
                      <a:pt x="88" y="85"/>
                    </a:cubicBezTo>
                    <a:cubicBezTo>
                      <a:pt x="88" y="85"/>
                      <a:pt x="88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5"/>
                      <a:pt x="87" y="85"/>
                      <a:pt x="87" y="85"/>
                    </a:cubicBezTo>
                    <a:cubicBezTo>
                      <a:pt x="87" y="85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7" y="86"/>
                      <a:pt x="87" y="86"/>
                    </a:cubicBezTo>
                    <a:cubicBezTo>
                      <a:pt x="87" y="86"/>
                      <a:pt x="86" y="87"/>
                      <a:pt x="86" y="87"/>
                    </a:cubicBezTo>
                    <a:cubicBezTo>
                      <a:pt x="86" y="87"/>
                      <a:pt x="86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3" y="90"/>
                    </a:cubicBezTo>
                    <a:cubicBezTo>
                      <a:pt x="83" y="90"/>
                      <a:pt x="83" y="90"/>
                      <a:pt x="83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2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80" y="92"/>
                      <a:pt x="80" y="92"/>
                      <a:pt x="80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9" y="92"/>
                      <a:pt x="79" y="92"/>
                      <a:pt x="79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7" y="93"/>
                      <a:pt x="77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6" y="93"/>
                    </a:cubicBezTo>
                    <a:cubicBezTo>
                      <a:pt x="76" y="93"/>
                      <a:pt x="76" y="93"/>
                      <a:pt x="75" y="93"/>
                    </a:cubicBezTo>
                    <a:cubicBezTo>
                      <a:pt x="76" y="93"/>
                      <a:pt x="76" y="94"/>
                      <a:pt x="76" y="94"/>
                    </a:cubicBezTo>
                    <a:cubicBezTo>
                      <a:pt x="76" y="94"/>
                      <a:pt x="75" y="94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73" y="95"/>
                      <a:pt x="73" y="95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2" y="96"/>
                      <a:pt x="72" y="96"/>
                    </a:cubicBezTo>
                    <a:cubicBezTo>
                      <a:pt x="71" y="96"/>
                      <a:pt x="70" y="96"/>
                      <a:pt x="70" y="96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0" y="96"/>
                      <a:pt x="69" y="96"/>
                      <a:pt x="69" y="96"/>
                    </a:cubicBezTo>
                    <a:cubicBezTo>
                      <a:pt x="69" y="97"/>
                      <a:pt x="70" y="97"/>
                      <a:pt x="70" y="97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67" y="98"/>
                      <a:pt x="64" y="98"/>
                      <a:pt x="59" y="99"/>
                    </a:cubicBezTo>
                    <a:cubicBezTo>
                      <a:pt x="59" y="99"/>
                      <a:pt x="60" y="99"/>
                      <a:pt x="60" y="99"/>
                    </a:cubicBezTo>
                    <a:cubicBezTo>
                      <a:pt x="60" y="99"/>
                      <a:pt x="60" y="99"/>
                      <a:pt x="60" y="99"/>
                    </a:cubicBezTo>
                    <a:cubicBezTo>
                      <a:pt x="60" y="98"/>
                      <a:pt x="59" y="99"/>
                      <a:pt x="59" y="99"/>
                    </a:cubicBezTo>
                    <a:cubicBezTo>
                      <a:pt x="58" y="99"/>
                      <a:pt x="58" y="99"/>
                      <a:pt x="58" y="100"/>
                    </a:cubicBezTo>
                    <a:cubicBezTo>
                      <a:pt x="58" y="100"/>
                      <a:pt x="57" y="99"/>
                      <a:pt x="57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6" y="100"/>
                      <a:pt x="56" y="100"/>
                    </a:cubicBezTo>
                    <a:cubicBezTo>
                      <a:pt x="55" y="100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55" y="99"/>
                      <a:pt x="54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3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99"/>
                    </a:cubicBezTo>
                    <a:cubicBezTo>
                      <a:pt x="50" y="99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9"/>
                      <a:pt x="49" y="99"/>
                      <a:pt x="49" y="99"/>
                    </a:cubicBezTo>
                    <a:cubicBezTo>
                      <a:pt x="49" y="99"/>
                      <a:pt x="49" y="99"/>
                      <a:pt x="49" y="99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8"/>
                      <a:pt x="48" y="98"/>
                      <a:pt x="48" y="99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48" y="99"/>
                      <a:pt x="47" y="99"/>
                      <a:pt x="47" y="99"/>
                    </a:cubicBezTo>
                    <a:cubicBezTo>
                      <a:pt x="47" y="100"/>
                      <a:pt x="47" y="99"/>
                      <a:pt x="47" y="99"/>
                    </a:cubicBezTo>
                    <a:cubicBezTo>
                      <a:pt x="47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6" y="99"/>
                    </a:cubicBezTo>
                    <a:cubicBezTo>
                      <a:pt x="46" y="99"/>
                      <a:pt x="46" y="99"/>
                      <a:pt x="45" y="99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8"/>
                      <a:pt x="41" y="98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99"/>
                      <a:pt x="39" y="98"/>
                      <a:pt x="39" y="98"/>
                    </a:cubicBezTo>
                    <a:cubicBezTo>
                      <a:pt x="39" y="98"/>
                      <a:pt x="39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8" y="98"/>
                    </a:cubicBezTo>
                    <a:cubicBezTo>
                      <a:pt x="38" y="98"/>
                      <a:pt x="38" y="98"/>
                      <a:pt x="37" y="98"/>
                    </a:cubicBezTo>
                    <a:cubicBezTo>
                      <a:pt x="37" y="97"/>
                      <a:pt x="37" y="97"/>
                      <a:pt x="37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35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7"/>
                    </a:cubicBezTo>
                    <a:cubicBezTo>
                      <a:pt x="34" y="96"/>
                      <a:pt x="34" y="96"/>
                      <a:pt x="34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4" y="96"/>
                      <a:pt x="34" y="96"/>
                      <a:pt x="34" y="97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6"/>
                      <a:pt x="33" y="96"/>
                      <a:pt x="33" y="96"/>
                    </a:cubicBezTo>
                    <a:cubicBezTo>
                      <a:pt x="33" y="95"/>
                      <a:pt x="33" y="95"/>
                      <a:pt x="32" y="95"/>
                    </a:cubicBezTo>
                    <a:cubicBezTo>
                      <a:pt x="32" y="95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32" y="96"/>
                      <a:pt x="32" y="96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32" y="94"/>
                      <a:pt x="31" y="94"/>
                      <a:pt x="31" y="94"/>
                    </a:cubicBezTo>
                    <a:cubicBezTo>
                      <a:pt x="31" y="94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95"/>
                      <a:pt x="31" y="95"/>
                      <a:pt x="32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94"/>
                      <a:pt x="29" y="94"/>
                      <a:pt x="29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4"/>
                      <a:pt x="28" y="94"/>
                    </a:cubicBezTo>
                    <a:cubicBezTo>
                      <a:pt x="28" y="94"/>
                      <a:pt x="28" y="93"/>
                      <a:pt x="28" y="93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8" y="93"/>
                      <a:pt x="27" y="93"/>
                      <a:pt x="27" y="93"/>
                    </a:cubicBezTo>
                    <a:cubicBezTo>
                      <a:pt x="27" y="93"/>
                      <a:pt x="27" y="93"/>
                      <a:pt x="26" y="93"/>
                    </a:cubicBezTo>
                    <a:cubicBezTo>
                      <a:pt x="25" y="93"/>
                      <a:pt x="25" y="93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4" y="92"/>
                      <a:pt x="24" y="92"/>
                      <a:pt x="24" y="92"/>
                    </a:cubicBezTo>
                    <a:cubicBezTo>
                      <a:pt x="22" y="91"/>
                      <a:pt x="22" y="91"/>
                      <a:pt x="21" y="91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21" y="90"/>
                      <a:pt x="21" y="91"/>
                      <a:pt x="21" y="91"/>
                    </a:cubicBezTo>
                    <a:cubicBezTo>
                      <a:pt x="21" y="90"/>
                      <a:pt x="21" y="90"/>
                      <a:pt x="20" y="90"/>
                    </a:cubicBezTo>
                    <a:cubicBezTo>
                      <a:pt x="20" y="89"/>
                      <a:pt x="20" y="89"/>
                      <a:pt x="20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89"/>
                      <a:pt x="19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87"/>
                      <a:pt x="18" y="87"/>
                      <a:pt x="18" y="87"/>
                    </a:cubicBezTo>
                    <a:cubicBezTo>
                      <a:pt x="18" y="87"/>
                      <a:pt x="18" y="88"/>
                      <a:pt x="18" y="88"/>
                    </a:cubicBezTo>
                    <a:cubicBezTo>
                      <a:pt x="18" y="88"/>
                      <a:pt x="18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8" y="88"/>
                      <a:pt x="18" y="88"/>
                      <a:pt x="17" y="88"/>
                    </a:cubicBezTo>
                    <a:cubicBezTo>
                      <a:pt x="17" y="87"/>
                      <a:pt x="17" y="87"/>
                      <a:pt x="16" y="87"/>
                    </a:cubicBezTo>
                    <a:cubicBezTo>
                      <a:pt x="16" y="87"/>
                      <a:pt x="16" y="87"/>
                      <a:pt x="15" y="87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5" y="86"/>
                      <a:pt x="15" y="86"/>
                      <a:pt x="15" y="85"/>
                    </a:cubicBezTo>
                    <a:cubicBezTo>
                      <a:pt x="15" y="85"/>
                      <a:pt x="14" y="85"/>
                      <a:pt x="14" y="85"/>
                    </a:cubicBezTo>
                    <a:cubicBezTo>
                      <a:pt x="14" y="85"/>
                      <a:pt x="14" y="86"/>
                      <a:pt x="14" y="86"/>
                    </a:cubicBezTo>
                    <a:cubicBezTo>
                      <a:pt x="14" y="85"/>
                      <a:pt x="13" y="85"/>
                      <a:pt x="13" y="85"/>
                    </a:cubicBezTo>
                    <a:cubicBezTo>
                      <a:pt x="13" y="85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2" y="85"/>
                    </a:cubicBezTo>
                    <a:cubicBezTo>
                      <a:pt x="12" y="85"/>
                      <a:pt x="12" y="85"/>
                      <a:pt x="12" y="85"/>
                    </a:cubicBezTo>
                    <a:cubicBezTo>
                      <a:pt x="12" y="85"/>
                      <a:pt x="12" y="84"/>
                      <a:pt x="12" y="84"/>
                    </a:cubicBezTo>
                    <a:cubicBezTo>
                      <a:pt x="12" y="84"/>
                      <a:pt x="12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2"/>
                      <a:pt x="13" y="82"/>
                    </a:cubicBezTo>
                    <a:cubicBezTo>
                      <a:pt x="12" y="82"/>
                      <a:pt x="12" y="83"/>
                      <a:pt x="12" y="83"/>
                    </a:cubicBezTo>
                    <a:cubicBezTo>
                      <a:pt x="12" y="83"/>
                      <a:pt x="12" y="83"/>
                      <a:pt x="11" y="83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1" y="83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0" y="81"/>
                      <a:pt x="10" y="81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9" y="82"/>
                      <a:pt x="9" y="82"/>
                      <a:pt x="9" y="81"/>
                    </a:cubicBezTo>
                    <a:cubicBezTo>
                      <a:pt x="9" y="81"/>
                      <a:pt x="9" y="81"/>
                      <a:pt x="10" y="81"/>
                    </a:cubicBezTo>
                    <a:cubicBezTo>
                      <a:pt x="10" y="81"/>
                      <a:pt x="10" y="81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9" y="80"/>
                      <a:pt x="10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9"/>
                    </a:cubicBezTo>
                    <a:cubicBezTo>
                      <a:pt x="9" y="79"/>
                      <a:pt x="9" y="79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9" y="78"/>
                      <a:pt x="8" y="78"/>
                      <a:pt x="8" y="78"/>
                    </a:cubicBezTo>
                    <a:cubicBezTo>
                      <a:pt x="8" y="78"/>
                      <a:pt x="8" y="77"/>
                      <a:pt x="8" y="77"/>
                    </a:cubicBezTo>
                    <a:cubicBezTo>
                      <a:pt x="8" y="77"/>
                      <a:pt x="8" y="77"/>
                      <a:pt x="7" y="77"/>
                    </a:cubicBez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7"/>
                      <a:pt x="7" y="76"/>
                    </a:cubicBezTo>
                    <a:cubicBezTo>
                      <a:pt x="6" y="76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7" y="77"/>
                      <a:pt x="7" y="77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7"/>
                    </a:cubicBezTo>
                    <a:cubicBezTo>
                      <a:pt x="6" y="77"/>
                      <a:pt x="6" y="76"/>
                      <a:pt x="6" y="76"/>
                    </a:cubicBezTo>
                    <a:cubicBezTo>
                      <a:pt x="6" y="76"/>
                      <a:pt x="6" y="76"/>
                      <a:pt x="7" y="76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7" y="75"/>
                      <a:pt x="7" y="75"/>
                    </a:cubicBezTo>
                    <a:cubicBezTo>
                      <a:pt x="7" y="75"/>
                      <a:pt x="7" y="75"/>
                      <a:pt x="7" y="75"/>
                    </a:cubicBezTo>
                    <a:cubicBezTo>
                      <a:pt x="6" y="75"/>
                      <a:pt x="6" y="75"/>
                      <a:pt x="6" y="75"/>
                    </a:cubicBezTo>
                    <a:cubicBezTo>
                      <a:pt x="6" y="75"/>
                      <a:pt x="5" y="76"/>
                      <a:pt x="5" y="75"/>
                    </a:cubicBezTo>
                    <a:cubicBezTo>
                      <a:pt x="5" y="75"/>
                      <a:pt x="5" y="75"/>
                      <a:pt x="6" y="75"/>
                    </a:cubicBezTo>
                    <a:cubicBezTo>
                      <a:pt x="5" y="75"/>
                      <a:pt x="5" y="75"/>
                      <a:pt x="5" y="75"/>
                    </a:cubicBezTo>
                    <a:cubicBezTo>
                      <a:pt x="5" y="75"/>
                      <a:pt x="5" y="75"/>
                      <a:pt x="4" y="76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4" y="75"/>
                      <a:pt x="4" y="75"/>
                      <a:pt x="4" y="75"/>
                    </a:cubicBezTo>
                    <a:cubicBezTo>
                      <a:pt x="4" y="75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2"/>
                      <a:pt x="4" y="72"/>
                      <a:pt x="3" y="73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2"/>
                      <a:pt x="3" y="72"/>
                      <a:pt x="3" y="72"/>
                    </a:cubicBezTo>
                    <a:cubicBezTo>
                      <a:pt x="3" y="71"/>
                      <a:pt x="3" y="71"/>
                      <a:pt x="3" y="71"/>
                    </a:cubicBezTo>
                    <a:cubicBezTo>
                      <a:pt x="3" y="71"/>
                      <a:pt x="4" y="71"/>
                      <a:pt x="3" y="72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70"/>
                      <a:pt x="4" y="70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5" y="70"/>
                      <a:pt x="4" y="70"/>
                    </a:cubicBezTo>
                    <a:cubicBezTo>
                      <a:pt x="5" y="71"/>
                      <a:pt x="5" y="71"/>
                      <a:pt x="5" y="71"/>
                    </a:cubicBezTo>
                    <a:cubicBezTo>
                      <a:pt x="5" y="71"/>
                      <a:pt x="5" y="70"/>
                      <a:pt x="5" y="70"/>
                    </a:cubicBezTo>
                    <a:cubicBezTo>
                      <a:pt x="5" y="70"/>
                      <a:pt x="5" y="70"/>
                      <a:pt x="5" y="69"/>
                    </a:cubicBezTo>
                    <a:cubicBezTo>
                      <a:pt x="5" y="69"/>
                      <a:pt x="5" y="69"/>
                      <a:pt x="4" y="69"/>
                    </a:cubicBezTo>
                    <a:cubicBezTo>
                      <a:pt x="4" y="69"/>
                      <a:pt x="5" y="69"/>
                      <a:pt x="5" y="68"/>
                    </a:cubicBezTo>
                    <a:cubicBezTo>
                      <a:pt x="5" y="68"/>
                      <a:pt x="5" y="68"/>
                      <a:pt x="6" y="68"/>
                    </a:cubicBezTo>
                    <a:cubicBezTo>
                      <a:pt x="6" y="68"/>
                      <a:pt x="6" y="68"/>
                      <a:pt x="5" y="67"/>
                    </a:cubicBezTo>
                    <a:cubicBezTo>
                      <a:pt x="5" y="68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7"/>
                      <a:pt x="5" y="67"/>
                      <a:pt x="5" y="67"/>
                    </a:cubicBezTo>
                    <a:cubicBezTo>
                      <a:pt x="5" y="66"/>
                      <a:pt x="5" y="66"/>
                      <a:pt x="4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4" y="66"/>
                      <a:pt x="3" y="66"/>
                      <a:pt x="3" y="66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3"/>
                      <a:pt x="3" y="63"/>
                      <a:pt x="3" y="64"/>
                    </a:cubicBezTo>
                    <a:cubicBezTo>
                      <a:pt x="2" y="64"/>
                      <a:pt x="2" y="64"/>
                      <a:pt x="2" y="63"/>
                    </a:cubicBezTo>
                    <a:cubicBezTo>
                      <a:pt x="2" y="63"/>
                      <a:pt x="2" y="63"/>
                      <a:pt x="3" y="63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4" y="63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2"/>
                      <a:pt x="4" y="61"/>
                    </a:cubicBezTo>
                    <a:cubicBezTo>
                      <a:pt x="5" y="61"/>
                      <a:pt x="4" y="61"/>
                      <a:pt x="4" y="61"/>
                    </a:cubicBezTo>
                    <a:cubicBezTo>
                      <a:pt x="4" y="61"/>
                      <a:pt x="4" y="61"/>
                      <a:pt x="4" y="62"/>
                    </a:cubicBezTo>
                    <a:cubicBezTo>
                      <a:pt x="4" y="62"/>
                      <a:pt x="4" y="62"/>
                      <a:pt x="3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2"/>
                      <a:pt x="3" y="63"/>
                      <a:pt x="3" y="63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3" y="61"/>
                      <a:pt x="3" y="61"/>
                      <a:pt x="2" y="61"/>
                    </a:cubicBezTo>
                    <a:cubicBezTo>
                      <a:pt x="2" y="61"/>
                      <a:pt x="3" y="61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3" y="61"/>
                      <a:pt x="3" y="60"/>
                      <a:pt x="4" y="60"/>
                    </a:cubicBezTo>
                    <a:cubicBezTo>
                      <a:pt x="3" y="60"/>
                      <a:pt x="3" y="60"/>
                      <a:pt x="2" y="60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2" y="58"/>
                      <a:pt x="2" y="57"/>
                      <a:pt x="2" y="57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3" y="57"/>
                      <a:pt x="2" y="57"/>
                      <a:pt x="2" y="57"/>
                    </a:cubicBezTo>
                    <a:cubicBezTo>
                      <a:pt x="2" y="57"/>
                      <a:pt x="1" y="57"/>
                      <a:pt x="1" y="58"/>
                    </a:cubicBezTo>
                    <a:cubicBezTo>
                      <a:pt x="1" y="58"/>
                      <a:pt x="1" y="58"/>
                      <a:pt x="1" y="58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57"/>
                      <a:pt x="1" y="56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1" y="56"/>
                      <a:pt x="1" y="55"/>
                      <a:pt x="1" y="55"/>
                    </a:cubicBezTo>
                    <a:cubicBezTo>
                      <a:pt x="1" y="55"/>
                      <a:pt x="0" y="55"/>
                      <a:pt x="0" y="55"/>
                    </a:cubicBezTo>
                    <a:cubicBezTo>
                      <a:pt x="0" y="55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1" y="54"/>
                      <a:pt x="1" y="55"/>
                    </a:cubicBezTo>
                    <a:cubicBezTo>
                      <a:pt x="1" y="55"/>
                      <a:pt x="1" y="55"/>
                      <a:pt x="1" y="56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2" y="56"/>
                      <a:pt x="2" y="57"/>
                      <a:pt x="2" y="57"/>
                    </a:cubicBezTo>
                    <a:cubicBezTo>
                      <a:pt x="2" y="57"/>
                      <a:pt x="2" y="57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1" y="56"/>
                      <a:pt x="1" y="56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2" y="54"/>
                      <a:pt x="2" y="54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3"/>
                      <a:pt x="2" y="53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1"/>
                      <a:pt x="2" y="50"/>
                      <a:pt x="2" y="50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8"/>
                    </a:cubicBezTo>
                    <a:cubicBezTo>
                      <a:pt x="2" y="48"/>
                      <a:pt x="2" y="49"/>
                      <a:pt x="2" y="49"/>
                    </a:cubicBezTo>
                    <a:cubicBezTo>
                      <a:pt x="2" y="48"/>
                      <a:pt x="2" y="48"/>
                      <a:pt x="2" y="47"/>
                    </a:cubicBezTo>
                    <a:cubicBezTo>
                      <a:pt x="2" y="47"/>
                      <a:pt x="2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7"/>
                      <a:pt x="4" y="47"/>
                      <a:pt x="4" y="46"/>
                    </a:cubicBezTo>
                    <a:cubicBezTo>
                      <a:pt x="4" y="46"/>
                      <a:pt x="4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2" y="46"/>
                      <a:pt x="2" y="45"/>
                      <a:pt x="2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4" y="36"/>
                      <a:pt x="4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6"/>
                      <a:pt x="3" y="36"/>
                      <a:pt x="3" y="37"/>
                    </a:cubicBezTo>
                    <a:cubicBezTo>
                      <a:pt x="2" y="37"/>
                      <a:pt x="2" y="36"/>
                      <a:pt x="2" y="36"/>
                    </a:cubicBezTo>
                    <a:cubicBezTo>
                      <a:pt x="2" y="36"/>
                      <a:pt x="2" y="36"/>
                      <a:pt x="3" y="3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3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3" y="35"/>
                      <a:pt x="3" y="36"/>
                      <a:pt x="3" y="36"/>
                    </a:cubicBezTo>
                    <a:cubicBezTo>
                      <a:pt x="4" y="36"/>
                      <a:pt x="5" y="36"/>
                      <a:pt x="5" y="35"/>
                    </a:cubicBezTo>
                    <a:cubicBezTo>
                      <a:pt x="6" y="34"/>
                      <a:pt x="6" y="34"/>
                      <a:pt x="6" y="33"/>
                    </a:cubicBezTo>
                    <a:cubicBezTo>
                      <a:pt x="6" y="33"/>
                      <a:pt x="6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8" y="31"/>
                      <a:pt x="8" y="31"/>
                      <a:pt x="8" y="30"/>
                    </a:cubicBezTo>
                    <a:cubicBezTo>
                      <a:pt x="8" y="30"/>
                      <a:pt x="8" y="30"/>
                      <a:pt x="8" y="29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9" y="26"/>
                      <a:pt x="9" y="25"/>
                      <a:pt x="10" y="26"/>
                    </a:cubicBezTo>
                    <a:cubicBezTo>
                      <a:pt x="10" y="26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4"/>
                      <a:pt x="10" y="24"/>
                      <a:pt x="10" y="24"/>
                    </a:cubicBezTo>
                    <a:cubicBezTo>
                      <a:pt x="11" y="23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5" y="18"/>
                      <a:pt x="16" y="17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7" y="16"/>
                      <a:pt x="17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3"/>
                      <a:pt x="17" y="13"/>
                    </a:cubicBezTo>
                    <a:cubicBezTo>
                      <a:pt x="17" y="13"/>
                      <a:pt x="18" y="13"/>
                      <a:pt x="17" y="13"/>
                    </a:cubicBezTo>
                    <a:cubicBezTo>
                      <a:pt x="18" y="13"/>
                      <a:pt x="18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20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2"/>
                      <a:pt x="20" y="12"/>
                      <a:pt x="19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1" y="10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2" y="11"/>
                      <a:pt x="22" y="11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2" y="10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6" y="9"/>
                      <a:pt x="26" y="9"/>
                    </a:cubicBezTo>
                    <a:cubicBezTo>
                      <a:pt x="26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5" y="9"/>
                    </a:cubicBezTo>
                    <a:cubicBezTo>
                      <a:pt x="25" y="9"/>
                      <a:pt x="25" y="9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5" y="8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5" y="7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7" y="5"/>
                      <a:pt x="27" y="5"/>
                      <a:pt x="27" y="6"/>
                    </a:cubicBezTo>
                    <a:cubicBezTo>
                      <a:pt x="27" y="6"/>
                      <a:pt x="27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3" y="3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2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3"/>
                    </a:cubicBez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3"/>
                      <a:pt x="35" y="3"/>
                      <a:pt x="35" y="2"/>
                    </a:cubicBezTo>
                    <a:cubicBezTo>
                      <a:pt x="35" y="2"/>
                      <a:pt x="35" y="3"/>
                      <a:pt x="36" y="3"/>
                    </a:cubicBezTo>
                    <a:cubicBezTo>
                      <a:pt x="36" y="3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2" y="1"/>
                      <a:pt x="42" y="0"/>
                    </a:cubicBezTo>
                    <a:cubicBezTo>
                      <a:pt x="42" y="1"/>
                      <a:pt x="42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3" y="1"/>
                      <a:pt x="43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6" y="1"/>
                      <a:pt x="46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8" y="1"/>
                      <a:pt x="48" y="1"/>
                    </a:cubicBezTo>
                    <a:cubicBezTo>
                      <a:pt x="48" y="1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1"/>
                      <a:pt x="48" y="1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9" y="2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49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3" y="2"/>
                      <a:pt x="53" y="2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4"/>
                      <a:pt x="56" y="5"/>
                    </a:cubicBezTo>
                    <a:cubicBezTo>
                      <a:pt x="56" y="5"/>
                      <a:pt x="56" y="5"/>
                      <a:pt x="56" y="4"/>
                    </a:cubicBezTo>
                    <a:cubicBezTo>
                      <a:pt x="56" y="4"/>
                      <a:pt x="56" y="4"/>
                      <a:pt x="57" y="4"/>
                    </a:cubicBezTo>
                    <a:close/>
                    <a:moveTo>
                      <a:pt x="25" y="92"/>
                    </a:move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6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ubicBezTo>
                      <a:pt x="25" y="92"/>
                      <a:pt x="25" y="92"/>
                      <a:pt x="25" y="92"/>
                    </a:cubicBezTo>
                    <a:close/>
                    <a:moveTo>
                      <a:pt x="36" y="96"/>
                    </a:moveTo>
                    <a:cubicBezTo>
                      <a:pt x="36" y="96"/>
                      <a:pt x="36" y="96"/>
                      <a:pt x="37" y="96"/>
                    </a:cubicBezTo>
                    <a:cubicBezTo>
                      <a:pt x="37" y="96"/>
                      <a:pt x="37" y="96"/>
                      <a:pt x="36" y="96"/>
                    </a:cubicBezTo>
                    <a:cubicBezTo>
                      <a:pt x="36" y="96"/>
                      <a:pt x="36" y="96"/>
                      <a:pt x="36" y="96"/>
                    </a:cubicBezTo>
                    <a:close/>
                    <a:moveTo>
                      <a:pt x="24" y="91"/>
                    </a:move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3" y="91"/>
                      <a:pt x="23" y="91"/>
                      <a:pt x="24" y="91"/>
                    </a:cubicBezTo>
                    <a:close/>
                    <a:moveTo>
                      <a:pt x="17" y="88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8"/>
                      <a:pt x="17" y="88"/>
                      <a:pt x="17" y="88"/>
                    </a:cubicBezTo>
                    <a:close/>
                    <a:moveTo>
                      <a:pt x="42" y="98"/>
                    </a:moveTo>
                    <a:cubicBezTo>
                      <a:pt x="42" y="98"/>
                      <a:pt x="43" y="98"/>
                      <a:pt x="43" y="98"/>
                    </a:cubicBezTo>
                    <a:cubicBezTo>
                      <a:pt x="43" y="98"/>
                      <a:pt x="43" y="97"/>
                      <a:pt x="43" y="97"/>
                    </a:cubicBez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2" y="98"/>
                      <a:pt x="42" y="98"/>
                    </a:cubicBezTo>
                    <a:close/>
                    <a:moveTo>
                      <a:pt x="29" y="93"/>
                    </a:moveTo>
                    <a:cubicBezTo>
                      <a:pt x="29" y="93"/>
                      <a:pt x="29" y="93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0" y="93"/>
                      <a:pt x="30" y="92"/>
                      <a:pt x="30" y="92"/>
                    </a:cubicBezTo>
                    <a:cubicBezTo>
                      <a:pt x="30" y="92"/>
                      <a:pt x="29" y="92"/>
                      <a:pt x="29" y="92"/>
                    </a:cubicBezTo>
                    <a:cubicBezTo>
                      <a:pt x="29" y="92"/>
                      <a:pt x="29" y="93"/>
                      <a:pt x="29" y="93"/>
                    </a:cubicBezTo>
                    <a:close/>
                    <a:moveTo>
                      <a:pt x="32" y="94"/>
                    </a:moveTo>
                    <a:cubicBezTo>
                      <a:pt x="32" y="94"/>
                      <a:pt x="32" y="94"/>
                      <a:pt x="33" y="94"/>
                    </a:cubicBezTo>
                    <a:cubicBezTo>
                      <a:pt x="33" y="94"/>
                      <a:pt x="32" y="94"/>
                      <a:pt x="32" y="94"/>
                    </a:cubicBezTo>
                    <a:cubicBezTo>
                      <a:pt x="32" y="94"/>
                      <a:pt x="32" y="94"/>
                      <a:pt x="32" y="94"/>
                    </a:cubicBezTo>
                    <a:close/>
                    <a:moveTo>
                      <a:pt x="36" y="95"/>
                    </a:move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ubicBezTo>
                      <a:pt x="36" y="95"/>
                      <a:pt x="36" y="95"/>
                      <a:pt x="36" y="95"/>
                    </a:cubicBezTo>
                    <a:close/>
                    <a:moveTo>
                      <a:pt x="34" y="94"/>
                    </a:moveTo>
                    <a:cubicBezTo>
                      <a:pt x="34" y="95"/>
                      <a:pt x="34" y="95"/>
                      <a:pt x="34" y="95"/>
                    </a:cubicBezTo>
                    <a:cubicBezTo>
                      <a:pt x="34" y="95"/>
                      <a:pt x="34" y="94"/>
                      <a:pt x="35" y="94"/>
                    </a:cubicBezTo>
                    <a:cubicBezTo>
                      <a:pt x="35" y="94"/>
                      <a:pt x="35" y="94"/>
                      <a:pt x="35" y="94"/>
                    </a:cubicBezTo>
                    <a:cubicBezTo>
                      <a:pt x="35" y="94"/>
                      <a:pt x="35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ubicBezTo>
                      <a:pt x="34" y="94"/>
                      <a:pt x="34" y="94"/>
                      <a:pt x="34" y="94"/>
                    </a:cubicBezTo>
                    <a:close/>
                    <a:moveTo>
                      <a:pt x="41" y="97"/>
                    </a:moveTo>
                    <a:cubicBezTo>
                      <a:pt x="41" y="97"/>
                      <a:pt x="42" y="97"/>
                      <a:pt x="42" y="97"/>
                    </a:cubicBezTo>
                    <a:cubicBezTo>
                      <a:pt x="42" y="97"/>
                      <a:pt x="42" y="97"/>
                      <a:pt x="42" y="97"/>
                    </a:cubicBezTo>
                    <a:cubicBezTo>
                      <a:pt x="41" y="96"/>
                      <a:pt x="41" y="97"/>
                      <a:pt x="41" y="97"/>
                    </a:cubicBezTo>
                    <a:cubicBezTo>
                      <a:pt x="41" y="97"/>
                      <a:pt x="41" y="97"/>
                      <a:pt x="41" y="97"/>
                    </a:cubicBezTo>
                    <a:close/>
                    <a:moveTo>
                      <a:pt x="28" y="92"/>
                    </a:move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9" y="92"/>
                    </a:cubicBezTo>
                    <a:cubicBezTo>
                      <a:pt x="29" y="92"/>
                      <a:pt x="29" y="92"/>
                      <a:pt x="28" y="92"/>
                    </a:cubicBezTo>
                    <a:cubicBezTo>
                      <a:pt x="28" y="92"/>
                      <a:pt x="28" y="92"/>
                      <a:pt x="28" y="92"/>
                    </a:cubicBezTo>
                    <a:close/>
                    <a:moveTo>
                      <a:pt x="24" y="90"/>
                    </a:move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4" y="90"/>
                      <a:pt x="24" y="90"/>
                      <a:pt x="24" y="90"/>
                    </a:cubicBezTo>
                    <a:close/>
                    <a:moveTo>
                      <a:pt x="40" y="97"/>
                    </a:move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6"/>
                      <a:pt x="40" y="96"/>
                    </a:cubicBezTo>
                    <a:cubicBezTo>
                      <a:pt x="40" y="96"/>
                      <a:pt x="40" y="97"/>
                      <a:pt x="40" y="97"/>
                    </a:cubicBezTo>
                    <a:close/>
                    <a:moveTo>
                      <a:pt x="39" y="96"/>
                    </a:move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6"/>
                      <a:pt x="39" y="96"/>
                      <a:pt x="39" y="96"/>
                    </a:cubicBezTo>
                    <a:cubicBezTo>
                      <a:pt x="39" y="95"/>
                      <a:pt x="39" y="95"/>
                      <a:pt x="39" y="95"/>
                    </a:cubicBezTo>
                    <a:cubicBezTo>
                      <a:pt x="38" y="95"/>
                      <a:pt x="38" y="96"/>
                      <a:pt x="39" y="96"/>
                    </a:cubicBezTo>
                    <a:close/>
                    <a:moveTo>
                      <a:pt x="22" y="89"/>
                    </a:moveTo>
                    <a:cubicBezTo>
                      <a:pt x="22" y="89"/>
                      <a:pt x="22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89"/>
                      <a:pt x="22" y="89"/>
                      <a:pt x="22" y="89"/>
                    </a:cubicBezTo>
                    <a:close/>
                    <a:moveTo>
                      <a:pt x="44" y="97"/>
                    </a:move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4" y="97"/>
                      <a:pt x="44" y="97"/>
                      <a:pt x="44" y="97"/>
                    </a:cubicBezTo>
                    <a:close/>
                    <a:moveTo>
                      <a:pt x="43" y="97"/>
                    </a:moveTo>
                    <a:cubicBezTo>
                      <a:pt x="43" y="97"/>
                      <a:pt x="43" y="97"/>
                      <a:pt x="43" y="97"/>
                    </a:cubicBezTo>
                    <a:cubicBezTo>
                      <a:pt x="43" y="97"/>
                      <a:pt x="43" y="96"/>
                      <a:pt x="43" y="96"/>
                    </a:cubicBezTo>
                    <a:cubicBezTo>
                      <a:pt x="43" y="96"/>
                      <a:pt x="43" y="96"/>
                      <a:pt x="42" y="96"/>
                    </a:cubicBezTo>
                    <a:cubicBezTo>
                      <a:pt x="42" y="97"/>
                      <a:pt x="42" y="97"/>
                      <a:pt x="43" y="97"/>
                    </a:cubicBezTo>
                    <a:close/>
                    <a:moveTo>
                      <a:pt x="26" y="90"/>
                    </a:move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ubicBezTo>
                      <a:pt x="26" y="90"/>
                      <a:pt x="26" y="90"/>
                      <a:pt x="26" y="90"/>
                    </a:cubicBezTo>
                    <a:close/>
                    <a:moveTo>
                      <a:pt x="23" y="89"/>
                    </a:moveTo>
                    <a:cubicBezTo>
                      <a:pt x="23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3" y="89"/>
                      <a:pt x="23" y="89"/>
                      <a:pt x="23" y="89"/>
                    </a:cubicBezTo>
                    <a:close/>
                    <a:moveTo>
                      <a:pt x="45" y="97"/>
                    </a:moveTo>
                    <a:cubicBezTo>
                      <a:pt x="45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ubicBezTo>
                      <a:pt x="46" y="97"/>
                      <a:pt x="45" y="97"/>
                      <a:pt x="45" y="97"/>
                    </a:cubicBezTo>
                    <a:cubicBezTo>
                      <a:pt x="45" y="97"/>
                      <a:pt x="45" y="97"/>
                      <a:pt x="45" y="97"/>
                    </a:cubicBezTo>
                    <a:close/>
                    <a:moveTo>
                      <a:pt x="35" y="93"/>
                    </a:moveTo>
                    <a:cubicBezTo>
                      <a:pt x="35" y="93"/>
                      <a:pt x="35" y="94"/>
                      <a:pt x="35" y="94"/>
                    </a:cubicBezTo>
                    <a:cubicBezTo>
                      <a:pt x="35" y="93"/>
                      <a:pt x="35" y="93"/>
                      <a:pt x="35" y="94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lose/>
                    <a:moveTo>
                      <a:pt x="32" y="92"/>
                    </a:move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92"/>
                      <a:pt x="32" y="92"/>
                    </a:cubicBezTo>
                    <a:close/>
                    <a:moveTo>
                      <a:pt x="34" y="93"/>
                    </a:move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ubicBezTo>
                      <a:pt x="34" y="93"/>
                      <a:pt x="34" y="93"/>
                      <a:pt x="34" y="93"/>
                    </a:cubicBezTo>
                    <a:close/>
                    <a:moveTo>
                      <a:pt x="37" y="94"/>
                    </a:move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4"/>
                      <a:pt x="38" y="94"/>
                      <a:pt x="38" y="94"/>
                    </a:cubicBezTo>
                    <a:cubicBezTo>
                      <a:pt x="38" y="94"/>
                      <a:pt x="38" y="94"/>
                      <a:pt x="38" y="94"/>
                    </a:cubicBezTo>
                    <a:cubicBezTo>
                      <a:pt x="37" y="93"/>
                      <a:pt x="37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94"/>
                      <a:pt x="37" y="94"/>
                      <a:pt x="37" y="94"/>
                    </a:cubicBezTo>
                    <a:close/>
                    <a:moveTo>
                      <a:pt x="41" y="96"/>
                    </a:moveTo>
                    <a:cubicBezTo>
                      <a:pt x="41" y="96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0" y="95"/>
                      <a:pt x="40" y="95"/>
                      <a:pt x="41" y="96"/>
                    </a:cubicBezTo>
                    <a:close/>
                    <a:moveTo>
                      <a:pt x="48" y="98"/>
                    </a:moveTo>
                    <a:cubicBezTo>
                      <a:pt x="48" y="98"/>
                      <a:pt x="48" y="98"/>
                      <a:pt x="48" y="98"/>
                    </a:cubicBezTo>
                    <a:cubicBezTo>
                      <a:pt x="48" y="97"/>
                      <a:pt x="48" y="97"/>
                      <a:pt x="48" y="98"/>
                    </a:cubicBezTo>
                    <a:cubicBezTo>
                      <a:pt x="48" y="98"/>
                      <a:pt x="48" y="98"/>
                      <a:pt x="48" y="98"/>
                    </a:cubicBez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2" y="91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32" y="91"/>
                      <a:pt x="31" y="91"/>
                      <a:pt x="31" y="91"/>
                    </a:cubicBezTo>
                    <a:cubicBezTo>
                      <a:pt x="31" y="91"/>
                      <a:pt x="31" y="91"/>
                      <a:pt x="31" y="91"/>
                    </a:cubicBezTo>
                    <a:close/>
                    <a:moveTo>
                      <a:pt x="42" y="95"/>
                    </a:move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2" y="95"/>
                      <a:pt x="42" y="95"/>
                      <a:pt x="42" y="95"/>
                    </a:cubicBezTo>
                    <a:cubicBezTo>
                      <a:pt x="41" y="95"/>
                      <a:pt x="41" y="95"/>
                      <a:pt x="41" y="95"/>
                    </a:cubicBezTo>
                    <a:cubicBezTo>
                      <a:pt x="41" y="95"/>
                      <a:pt x="41" y="95"/>
                      <a:pt x="42" y="95"/>
                    </a:cubicBezTo>
                    <a:close/>
                    <a:moveTo>
                      <a:pt x="22" y="88"/>
                    </a:moveTo>
                    <a:cubicBezTo>
                      <a:pt x="23" y="88"/>
                      <a:pt x="23" y="88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2" y="87"/>
                      <a:pt x="22" y="87"/>
                      <a:pt x="22" y="88"/>
                    </a:cubicBezTo>
                    <a:close/>
                    <a:moveTo>
                      <a:pt x="13" y="84"/>
                    </a:moveTo>
                    <a:cubicBezTo>
                      <a:pt x="13" y="84"/>
                      <a:pt x="13" y="84"/>
                      <a:pt x="13" y="84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lose/>
                    <a:moveTo>
                      <a:pt x="20" y="86"/>
                    </a:moveTo>
                    <a:cubicBezTo>
                      <a:pt x="20" y="87"/>
                      <a:pt x="20" y="87"/>
                      <a:pt x="20" y="87"/>
                    </a:cubicBezTo>
                    <a:lnTo>
                      <a:pt x="20" y="86"/>
                    </a:lnTo>
                    <a:close/>
                    <a:moveTo>
                      <a:pt x="50" y="98"/>
                    </a:moveTo>
                    <a:cubicBezTo>
                      <a:pt x="51" y="98"/>
                      <a:pt x="51" y="98"/>
                      <a:pt x="51" y="98"/>
                    </a:cubicBezTo>
                    <a:cubicBezTo>
                      <a:pt x="51" y="98"/>
                      <a:pt x="51" y="98"/>
                      <a:pt x="51" y="98"/>
                    </a:cubicBezTo>
                    <a:cubicBezTo>
                      <a:pt x="50" y="98"/>
                      <a:pt x="50" y="98"/>
                      <a:pt x="50" y="98"/>
                    </a:cubicBezTo>
                    <a:cubicBezTo>
                      <a:pt x="50" y="98"/>
                      <a:pt x="50" y="98"/>
                      <a:pt x="50" y="98"/>
                    </a:cubicBezTo>
                    <a:close/>
                    <a:moveTo>
                      <a:pt x="21" y="87"/>
                    </a:moveTo>
                    <a:cubicBezTo>
                      <a:pt x="21" y="87"/>
                      <a:pt x="21" y="87"/>
                      <a:pt x="21" y="87"/>
                    </a:cubicBezTo>
                    <a:cubicBezTo>
                      <a:pt x="21" y="87"/>
                      <a:pt x="21" y="87"/>
                      <a:pt x="21" y="86"/>
                    </a:cubicBezTo>
                    <a:cubicBezTo>
                      <a:pt x="21" y="86"/>
                      <a:pt x="21" y="86"/>
                      <a:pt x="21" y="86"/>
                    </a:cubicBezTo>
                    <a:cubicBezTo>
                      <a:pt x="21" y="86"/>
                      <a:pt x="21" y="87"/>
                      <a:pt x="21" y="87"/>
                    </a:cubicBezTo>
                    <a:close/>
                    <a:moveTo>
                      <a:pt x="46" y="96"/>
                    </a:move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ubicBezTo>
                      <a:pt x="46" y="96"/>
                      <a:pt x="46" y="96"/>
                      <a:pt x="46" y="96"/>
                    </a:cubicBezTo>
                    <a:close/>
                    <a:moveTo>
                      <a:pt x="36" y="93"/>
                    </a:moveTo>
                    <a:cubicBezTo>
                      <a:pt x="37" y="93"/>
                      <a:pt x="37" y="93"/>
                      <a:pt x="37" y="93"/>
                    </a:cubicBezTo>
                    <a:cubicBezTo>
                      <a:pt x="37" y="93"/>
                      <a:pt x="37" y="92"/>
                      <a:pt x="37" y="92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36" y="92"/>
                      <a:pt x="36" y="93"/>
                      <a:pt x="36" y="93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7"/>
                      <a:pt x="49" y="97"/>
                      <a:pt x="49" y="97"/>
                    </a:cubicBezTo>
                    <a:close/>
                    <a:moveTo>
                      <a:pt x="28" y="89"/>
                    </a:moveTo>
                    <a:cubicBezTo>
                      <a:pt x="28" y="89"/>
                      <a:pt x="28" y="89"/>
                      <a:pt x="28" y="89"/>
                    </a:cubicBezTo>
                    <a:cubicBezTo>
                      <a:pt x="29" y="89"/>
                      <a:pt x="29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28" y="89"/>
                      <a:pt x="28" y="89"/>
                      <a:pt x="28" y="89"/>
                    </a:cubicBezTo>
                    <a:close/>
                    <a:moveTo>
                      <a:pt x="41" y="94"/>
                    </a:move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2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41" y="94"/>
                      <a:pt x="41" y="94"/>
                      <a:pt x="41" y="94"/>
                    </a:cubicBezTo>
                    <a:close/>
                    <a:moveTo>
                      <a:pt x="8" y="79"/>
                    </a:move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9" y="80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7" y="80"/>
                      <a:pt x="7" y="80"/>
                    </a:cubicBezTo>
                    <a:cubicBezTo>
                      <a:pt x="7" y="80"/>
                      <a:pt x="7" y="79"/>
                      <a:pt x="8" y="79"/>
                    </a:cubicBezTo>
                    <a:close/>
                    <a:moveTo>
                      <a:pt x="49" y="96"/>
                    </a:moveTo>
                    <a:cubicBezTo>
                      <a:pt x="49" y="97"/>
                      <a:pt x="49" y="97"/>
                      <a:pt x="49" y="97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lose/>
                    <a:moveTo>
                      <a:pt x="77" y="24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2"/>
                      <a:pt x="77" y="22"/>
                      <a:pt x="77" y="21"/>
                    </a:cubicBezTo>
                    <a:cubicBezTo>
                      <a:pt x="77" y="21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7" y="20"/>
                      <a:pt x="77" y="20"/>
                      <a:pt x="77" y="20"/>
                    </a:cubicBezTo>
                    <a:cubicBezTo>
                      <a:pt x="76" y="20"/>
                      <a:pt x="76" y="20"/>
                      <a:pt x="75" y="20"/>
                    </a:cubicBezTo>
                    <a:cubicBezTo>
                      <a:pt x="75" y="19"/>
                      <a:pt x="75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8"/>
                      <a:pt x="75" y="18"/>
                      <a:pt x="75" y="19"/>
                    </a:cubicBezTo>
                    <a:cubicBezTo>
                      <a:pt x="76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8"/>
                      <a:pt x="75" y="18"/>
                      <a:pt x="74" y="18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74" y="19"/>
                      <a:pt x="74" y="18"/>
                      <a:pt x="74" y="18"/>
                    </a:cubicBezTo>
                    <a:cubicBezTo>
                      <a:pt x="73" y="18"/>
                      <a:pt x="73" y="19"/>
                      <a:pt x="73" y="19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2" y="18"/>
                      <a:pt x="72" y="18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7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6"/>
                      <a:pt x="72" y="16"/>
                      <a:pt x="71" y="16"/>
                    </a:cubicBezTo>
                    <a:cubicBezTo>
                      <a:pt x="71" y="15"/>
                      <a:pt x="71" y="15"/>
                      <a:pt x="70" y="15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69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0" y="15"/>
                      <a:pt x="70" y="14"/>
                      <a:pt x="70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5"/>
                      <a:pt x="69" y="15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8" y="15"/>
                      <a:pt x="68" y="15"/>
                      <a:pt x="68" y="15"/>
                    </a:cubicBezTo>
                    <a:cubicBezTo>
                      <a:pt x="67" y="15"/>
                      <a:pt x="67" y="15"/>
                      <a:pt x="68" y="14"/>
                    </a:cubicBezTo>
                    <a:cubicBezTo>
                      <a:pt x="67" y="14"/>
                      <a:pt x="67" y="14"/>
                      <a:pt x="67" y="15"/>
                    </a:cubicBezTo>
                    <a:cubicBezTo>
                      <a:pt x="67" y="15"/>
                      <a:pt x="67" y="14"/>
                      <a:pt x="67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1"/>
                      <a:pt x="61" y="11"/>
                    </a:cubicBezTo>
                    <a:cubicBezTo>
                      <a:pt x="61" y="12"/>
                      <a:pt x="60" y="12"/>
                      <a:pt x="60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12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2"/>
                    </a:cubicBezTo>
                    <a:cubicBezTo>
                      <a:pt x="58" y="12"/>
                      <a:pt x="58" y="12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4" y="9"/>
                      <a:pt x="54" y="10"/>
                      <a:pt x="54" y="10"/>
                    </a:cubicBezTo>
                    <a:cubicBezTo>
                      <a:pt x="54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1"/>
                      <a:pt x="51" y="11"/>
                      <a:pt x="51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0"/>
                      <a:pt x="50" y="10"/>
                      <a:pt x="50" y="9"/>
                    </a:cubicBezTo>
                    <a:cubicBezTo>
                      <a:pt x="50" y="9"/>
                      <a:pt x="50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2" y="9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7"/>
                      <a:pt x="53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7"/>
                      <a:pt x="52" y="7"/>
                      <a:pt x="51" y="7"/>
                    </a:cubicBezTo>
                    <a:cubicBezTo>
                      <a:pt x="51" y="7"/>
                      <a:pt x="51" y="8"/>
                      <a:pt x="51" y="8"/>
                    </a:cubicBezTo>
                    <a:cubicBezTo>
                      <a:pt x="51" y="7"/>
                      <a:pt x="51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49" y="7"/>
                      <a:pt x="49" y="7"/>
                    </a:cubicBezTo>
                    <a:cubicBezTo>
                      <a:pt x="49" y="7"/>
                      <a:pt x="49" y="7"/>
                      <a:pt x="48" y="7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7" y="7"/>
                    </a:cubicBezTo>
                    <a:cubicBezTo>
                      <a:pt x="47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7"/>
                      <a:pt x="45" y="7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4" y="6"/>
                      <a:pt x="43" y="6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0" y="7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8" y="8"/>
                      <a:pt x="37" y="9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6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2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0" y="12"/>
                      <a:pt x="29" y="12"/>
                      <a:pt x="29" y="12"/>
                    </a:cubicBezTo>
                    <a:cubicBezTo>
                      <a:pt x="28" y="12"/>
                      <a:pt x="28" y="12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7" y="14"/>
                    </a:cubicBezTo>
                    <a:cubicBezTo>
                      <a:pt x="27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5"/>
                      <a:pt x="26" y="15"/>
                    </a:cubicBezTo>
                    <a:cubicBezTo>
                      <a:pt x="26" y="15"/>
                      <a:pt x="26" y="15"/>
                      <a:pt x="26" y="15"/>
                    </a:cubicBezTo>
                    <a:cubicBezTo>
                      <a:pt x="26" y="15"/>
                      <a:pt x="26" y="16"/>
                      <a:pt x="25" y="16"/>
                    </a:cubicBezTo>
                    <a:cubicBezTo>
                      <a:pt x="25" y="16"/>
                      <a:pt x="24" y="17"/>
                      <a:pt x="24" y="17"/>
                    </a:cubicBezTo>
                    <a:cubicBezTo>
                      <a:pt x="24" y="17"/>
                      <a:pt x="24" y="18"/>
                      <a:pt x="24" y="18"/>
                    </a:cubicBezTo>
                    <a:cubicBezTo>
                      <a:pt x="24" y="17"/>
                      <a:pt x="23" y="18"/>
                      <a:pt x="23" y="18"/>
                    </a:cubicBezTo>
                    <a:cubicBezTo>
                      <a:pt x="23" y="18"/>
                      <a:pt x="23" y="19"/>
                      <a:pt x="23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9"/>
                      <a:pt x="21" y="19"/>
                    </a:cubicBezTo>
                    <a:cubicBezTo>
                      <a:pt x="21" y="21"/>
                      <a:pt x="20" y="22"/>
                      <a:pt x="19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4"/>
                      <a:pt x="18" y="24"/>
                    </a:cubicBezTo>
                    <a:cubicBezTo>
                      <a:pt x="18" y="25"/>
                      <a:pt x="18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7" y="25"/>
                      <a:pt x="17" y="25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6" y="27"/>
                      <a:pt x="16" y="27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4" y="32"/>
                    </a:cubicBezTo>
                    <a:cubicBezTo>
                      <a:pt x="14" y="32"/>
                      <a:pt x="14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3" y="33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2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0" y="39"/>
                      <a:pt x="10" y="40"/>
                      <a:pt x="10" y="40"/>
                    </a:cubicBezTo>
                    <a:cubicBezTo>
                      <a:pt x="10" y="41"/>
                      <a:pt x="10" y="41"/>
                      <a:pt x="10" y="42"/>
                    </a:cubicBezTo>
                    <a:cubicBezTo>
                      <a:pt x="10" y="42"/>
                      <a:pt x="9" y="42"/>
                      <a:pt x="9" y="42"/>
                    </a:cubicBezTo>
                    <a:cubicBezTo>
                      <a:pt x="9" y="43"/>
                      <a:pt x="9" y="43"/>
                      <a:pt x="10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5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8" y="48"/>
                      <a:pt x="8" y="48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2"/>
                      <a:pt x="8" y="52"/>
                    </a:cubicBezTo>
                    <a:cubicBezTo>
                      <a:pt x="8" y="53"/>
                      <a:pt x="8" y="54"/>
                      <a:pt x="9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4"/>
                      <a:pt x="8" y="54"/>
                      <a:pt x="8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9" y="55"/>
                      <a:pt x="9" y="55"/>
                    </a:cubicBezTo>
                    <a:cubicBezTo>
                      <a:pt x="9" y="55"/>
                      <a:pt x="8" y="55"/>
                      <a:pt x="8" y="55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56"/>
                      <a:pt x="8" y="56"/>
                      <a:pt x="9" y="56"/>
                    </a:cubicBezTo>
                    <a:cubicBezTo>
                      <a:pt x="9" y="56"/>
                      <a:pt x="9" y="56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7"/>
                    </a:cubicBezTo>
                    <a:cubicBezTo>
                      <a:pt x="9" y="57"/>
                      <a:pt x="9" y="57"/>
                      <a:pt x="9" y="58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3"/>
                      <a:pt x="9" y="63"/>
                    </a:cubicBezTo>
                    <a:cubicBezTo>
                      <a:pt x="9" y="63"/>
                      <a:pt x="9" y="64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4"/>
                    </a:cubicBezTo>
                    <a:cubicBezTo>
                      <a:pt x="9" y="64"/>
                      <a:pt x="9" y="64"/>
                      <a:pt x="9" y="64"/>
                    </a:cubicBezTo>
                    <a:cubicBezTo>
                      <a:pt x="9" y="64"/>
                      <a:pt x="9" y="65"/>
                      <a:pt x="9" y="65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7"/>
                      <a:pt x="10" y="68"/>
                      <a:pt x="10" y="68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0"/>
                      <a:pt x="10" y="70"/>
                      <a:pt x="11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1"/>
                      <a:pt x="11" y="72"/>
                      <a:pt x="11" y="72"/>
                    </a:cubicBezTo>
                    <a:cubicBezTo>
                      <a:pt x="11" y="72"/>
                      <a:pt x="11" y="72"/>
                      <a:pt x="11" y="72"/>
                    </a:cubicBezTo>
                    <a:cubicBezTo>
                      <a:pt x="11" y="73"/>
                      <a:pt x="11" y="73"/>
                      <a:pt x="11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3"/>
                      <a:pt x="12" y="73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4"/>
                      <a:pt x="12" y="74"/>
                      <a:pt x="12" y="74"/>
                    </a:cubicBezTo>
                    <a:cubicBezTo>
                      <a:pt x="12" y="75"/>
                      <a:pt x="12" y="75"/>
                      <a:pt x="12" y="75"/>
                    </a:cubicBezTo>
                    <a:cubicBezTo>
                      <a:pt x="13" y="75"/>
                      <a:pt x="13" y="76"/>
                      <a:pt x="13" y="76"/>
                    </a:cubicBezTo>
                    <a:cubicBezTo>
                      <a:pt x="13" y="76"/>
                      <a:pt x="13" y="77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5" y="78"/>
                    </a:cubicBezTo>
                    <a:cubicBezTo>
                      <a:pt x="15" y="78"/>
                      <a:pt x="15" y="78"/>
                      <a:pt x="15" y="79"/>
                    </a:cubicBezTo>
                    <a:cubicBezTo>
                      <a:pt x="15" y="79"/>
                      <a:pt x="15" y="79"/>
                      <a:pt x="15" y="79"/>
                    </a:cubicBezTo>
                    <a:cubicBezTo>
                      <a:pt x="16" y="79"/>
                      <a:pt x="16" y="79"/>
                      <a:pt x="16" y="80"/>
                    </a:cubicBezTo>
                    <a:cubicBezTo>
                      <a:pt x="16" y="79"/>
                      <a:pt x="17" y="80"/>
                      <a:pt x="17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19" y="81"/>
                      <a:pt x="19" y="82"/>
                      <a:pt x="19" y="82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82"/>
                      <a:pt x="18" y="83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9" y="82"/>
                      <a:pt x="20" y="82"/>
                      <a:pt x="20" y="82"/>
                    </a:cubicBezTo>
                    <a:cubicBezTo>
                      <a:pt x="21" y="83"/>
                      <a:pt x="21" y="83"/>
                      <a:pt x="21" y="83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4"/>
                      <a:pt x="22" y="84"/>
                      <a:pt x="22" y="84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3" y="85"/>
                      <a:pt x="23" y="85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4"/>
                      <a:pt x="23" y="84"/>
                      <a:pt x="23" y="85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3" y="85"/>
                      <a:pt x="23" y="85"/>
                      <a:pt x="24" y="85"/>
                    </a:cubicBezTo>
                    <a:cubicBezTo>
                      <a:pt x="24" y="85"/>
                      <a:pt x="24" y="85"/>
                      <a:pt x="25" y="86"/>
                    </a:cubicBezTo>
                    <a:cubicBezTo>
                      <a:pt x="25" y="86"/>
                      <a:pt x="25" y="85"/>
                      <a:pt x="25" y="85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27" y="87"/>
                      <a:pt x="27" y="87"/>
                      <a:pt x="27" y="87"/>
                    </a:cubicBezTo>
                    <a:cubicBezTo>
                      <a:pt x="27" y="87"/>
                      <a:pt x="27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9" y="87"/>
                      <a:pt x="29" y="88"/>
                    </a:cubicBezTo>
                    <a:cubicBezTo>
                      <a:pt x="30" y="88"/>
                      <a:pt x="30" y="88"/>
                      <a:pt x="31" y="88"/>
                    </a:cubicBezTo>
                    <a:cubicBezTo>
                      <a:pt x="31" y="88"/>
                      <a:pt x="31" y="88"/>
                      <a:pt x="31" y="88"/>
                    </a:cubicBezTo>
                    <a:cubicBezTo>
                      <a:pt x="31" y="88"/>
                      <a:pt x="32" y="89"/>
                      <a:pt x="32" y="89"/>
                    </a:cubicBezTo>
                    <a:cubicBezTo>
                      <a:pt x="31" y="89"/>
                      <a:pt x="31" y="89"/>
                      <a:pt x="31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90"/>
                      <a:pt x="32" y="90"/>
                    </a:cubicBezTo>
                    <a:cubicBezTo>
                      <a:pt x="33" y="90"/>
                      <a:pt x="33" y="90"/>
                      <a:pt x="33" y="90"/>
                    </a:cubicBezTo>
                    <a:cubicBezTo>
                      <a:pt x="33" y="90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3" y="89"/>
                      <a:pt x="33" y="89"/>
                      <a:pt x="33" y="89"/>
                    </a:cubicBezTo>
                    <a:cubicBezTo>
                      <a:pt x="34" y="89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0"/>
                      <a:pt x="34" y="90"/>
                      <a:pt x="34" y="90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1"/>
                    </a:cubicBezTo>
                    <a:cubicBezTo>
                      <a:pt x="34" y="91"/>
                      <a:pt x="34" y="91"/>
                      <a:pt x="34" y="90"/>
                    </a:cubicBezTo>
                    <a:cubicBezTo>
                      <a:pt x="35" y="90"/>
                      <a:pt x="35" y="90"/>
                      <a:pt x="36" y="90"/>
                    </a:cubicBezTo>
                    <a:cubicBezTo>
                      <a:pt x="36" y="90"/>
                      <a:pt x="36" y="90"/>
                      <a:pt x="36" y="90"/>
                    </a:cubicBezTo>
                    <a:cubicBezTo>
                      <a:pt x="36" y="91"/>
                      <a:pt x="37" y="91"/>
                      <a:pt x="37" y="91"/>
                    </a:cubicBezTo>
                    <a:cubicBezTo>
                      <a:pt x="38" y="91"/>
                      <a:pt x="39" y="91"/>
                      <a:pt x="39" y="91"/>
                    </a:cubicBezTo>
                    <a:cubicBezTo>
                      <a:pt x="39" y="91"/>
                      <a:pt x="40" y="91"/>
                      <a:pt x="40" y="91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41" y="91"/>
                      <a:pt x="41" y="91"/>
                    </a:cubicBezTo>
                    <a:cubicBezTo>
                      <a:pt x="41" y="91"/>
                      <a:pt x="41" y="91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0" y="92"/>
                      <a:pt x="40" y="92"/>
                    </a:cubicBezTo>
                    <a:cubicBezTo>
                      <a:pt x="40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2" y="92"/>
                      <a:pt x="42" y="92"/>
                      <a:pt x="42" y="92"/>
                    </a:cubicBezTo>
                    <a:cubicBezTo>
                      <a:pt x="42" y="92"/>
                      <a:pt x="42" y="92"/>
                      <a:pt x="43" y="92"/>
                    </a:cubicBezTo>
                    <a:cubicBezTo>
                      <a:pt x="43" y="92"/>
                      <a:pt x="44" y="92"/>
                      <a:pt x="44" y="92"/>
                    </a:cubicBezTo>
                    <a:cubicBezTo>
                      <a:pt x="44" y="92"/>
                      <a:pt x="44" y="92"/>
                      <a:pt x="45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46" y="92"/>
                      <a:pt x="47" y="92"/>
                      <a:pt x="47" y="92"/>
                    </a:cubicBezTo>
                    <a:cubicBezTo>
                      <a:pt x="47" y="92"/>
                      <a:pt x="47" y="92"/>
                      <a:pt x="48" y="92"/>
                    </a:cubicBezTo>
                    <a:cubicBezTo>
                      <a:pt x="48" y="92"/>
                      <a:pt x="48" y="92"/>
                      <a:pt x="48" y="92"/>
                    </a:cubicBezTo>
                    <a:cubicBezTo>
                      <a:pt x="48" y="92"/>
                      <a:pt x="48" y="92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92"/>
                      <a:pt x="50" y="92"/>
                      <a:pt x="51" y="92"/>
                    </a:cubicBezTo>
                    <a:cubicBezTo>
                      <a:pt x="51" y="92"/>
                      <a:pt x="51" y="92"/>
                      <a:pt x="52" y="92"/>
                    </a:cubicBezTo>
                    <a:cubicBezTo>
                      <a:pt x="52" y="92"/>
                      <a:pt x="52" y="92"/>
                      <a:pt x="52" y="92"/>
                    </a:cubicBezTo>
                    <a:cubicBezTo>
                      <a:pt x="52" y="92"/>
                      <a:pt x="52" y="92"/>
                      <a:pt x="53" y="92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53" y="92"/>
                      <a:pt x="54" y="92"/>
                      <a:pt x="54" y="92"/>
                    </a:cubicBezTo>
                    <a:cubicBezTo>
                      <a:pt x="54" y="92"/>
                      <a:pt x="55" y="92"/>
                      <a:pt x="55" y="92"/>
                    </a:cubicBezTo>
                    <a:cubicBezTo>
                      <a:pt x="55" y="92"/>
                      <a:pt x="56" y="92"/>
                      <a:pt x="56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60" y="92"/>
                      <a:pt x="62" y="91"/>
                    </a:cubicBezTo>
                    <a:cubicBezTo>
                      <a:pt x="65" y="90"/>
                      <a:pt x="67" y="90"/>
                      <a:pt x="67" y="90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8" y="89"/>
                      <a:pt x="68" y="89"/>
                    </a:cubicBezTo>
                    <a:cubicBezTo>
                      <a:pt x="68" y="89"/>
                      <a:pt x="69" y="89"/>
                      <a:pt x="69" y="89"/>
                    </a:cubicBezTo>
                    <a:cubicBezTo>
                      <a:pt x="69" y="89"/>
                      <a:pt x="69" y="89"/>
                      <a:pt x="70" y="89"/>
                    </a:cubicBezTo>
                    <a:cubicBezTo>
                      <a:pt x="70" y="89"/>
                      <a:pt x="71" y="89"/>
                      <a:pt x="71" y="89"/>
                    </a:cubicBezTo>
                    <a:cubicBezTo>
                      <a:pt x="71" y="88"/>
                      <a:pt x="71" y="88"/>
                      <a:pt x="71" y="88"/>
                    </a:cubicBezTo>
                    <a:cubicBezTo>
                      <a:pt x="71" y="88"/>
                      <a:pt x="71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2" y="88"/>
                      <a:pt x="72" y="88"/>
                      <a:pt x="72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3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74" y="88"/>
                      <a:pt x="74" y="87"/>
                      <a:pt x="75" y="87"/>
                    </a:cubicBezTo>
                    <a:cubicBezTo>
                      <a:pt x="75" y="87"/>
                      <a:pt x="74" y="87"/>
                      <a:pt x="74" y="87"/>
                    </a:cubicBezTo>
                    <a:cubicBezTo>
                      <a:pt x="74" y="87"/>
                      <a:pt x="74" y="87"/>
                      <a:pt x="74" y="87"/>
                    </a:cubicBezTo>
                    <a:cubicBezTo>
                      <a:pt x="74" y="86"/>
                      <a:pt x="75" y="86"/>
                      <a:pt x="75" y="86"/>
                    </a:cubicBezTo>
                    <a:cubicBezTo>
                      <a:pt x="75" y="86"/>
                      <a:pt x="76" y="85"/>
                      <a:pt x="76" y="85"/>
                    </a:cubicBezTo>
                    <a:cubicBezTo>
                      <a:pt x="76" y="85"/>
                      <a:pt x="77" y="85"/>
                      <a:pt x="77" y="85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78" y="83"/>
                      <a:pt x="79" y="82"/>
                      <a:pt x="79" y="82"/>
                    </a:cubicBezTo>
                    <a:cubicBezTo>
                      <a:pt x="79" y="82"/>
                      <a:pt x="80" y="81"/>
                      <a:pt x="80" y="81"/>
                    </a:cubicBezTo>
                    <a:cubicBezTo>
                      <a:pt x="80" y="81"/>
                      <a:pt x="80" y="81"/>
                      <a:pt x="80" y="81"/>
                    </a:cubicBezTo>
                    <a:cubicBezTo>
                      <a:pt x="81" y="80"/>
                      <a:pt x="81" y="79"/>
                      <a:pt x="82" y="78"/>
                    </a:cubicBezTo>
                    <a:cubicBezTo>
                      <a:pt x="83" y="77"/>
                      <a:pt x="83" y="76"/>
                      <a:pt x="84" y="76"/>
                    </a:cubicBezTo>
                    <a:cubicBezTo>
                      <a:pt x="84" y="76"/>
                      <a:pt x="84" y="76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5"/>
                      <a:pt x="84" y="75"/>
                    </a:cubicBezTo>
                    <a:cubicBezTo>
                      <a:pt x="84" y="75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5" y="74"/>
                    </a:cubicBezTo>
                    <a:cubicBezTo>
                      <a:pt x="85" y="74"/>
                      <a:pt x="85" y="73"/>
                      <a:pt x="85" y="73"/>
                    </a:cubicBezTo>
                    <a:cubicBezTo>
                      <a:pt x="85" y="73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5" y="74"/>
                      <a:pt x="86" y="74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6" y="73"/>
                      <a:pt x="85" y="73"/>
                      <a:pt x="85" y="73"/>
                    </a:cubicBezTo>
                    <a:cubicBezTo>
                      <a:pt x="85" y="73"/>
                      <a:pt x="85" y="73"/>
                      <a:pt x="85" y="73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6" y="72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6" y="70"/>
                      <a:pt x="86" y="69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9"/>
                    </a:cubicBezTo>
                    <a:cubicBezTo>
                      <a:pt x="86" y="69"/>
                      <a:pt x="86" y="69"/>
                      <a:pt x="86" y="68"/>
                    </a:cubicBezTo>
                    <a:cubicBezTo>
                      <a:pt x="86" y="68"/>
                      <a:pt x="86" y="68"/>
                      <a:pt x="86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8"/>
                      <a:pt x="87" y="68"/>
                      <a:pt x="87" y="68"/>
                    </a:cubicBezTo>
                    <a:cubicBezTo>
                      <a:pt x="87" y="68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6"/>
                      <a:pt x="88" y="66"/>
                      <a:pt x="88" y="65"/>
                    </a:cubicBezTo>
                    <a:cubicBezTo>
                      <a:pt x="88" y="65"/>
                      <a:pt x="88" y="65"/>
                      <a:pt x="87" y="65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87" y="65"/>
                      <a:pt x="87" y="65"/>
                      <a:pt x="88" y="65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4"/>
                      <a:pt x="88" y="64"/>
                      <a:pt x="88" y="64"/>
                    </a:cubicBezTo>
                    <a:cubicBezTo>
                      <a:pt x="88" y="63"/>
                      <a:pt x="89" y="63"/>
                      <a:pt x="89" y="63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2"/>
                      <a:pt x="90" y="62"/>
                      <a:pt x="89" y="62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89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0" y="61"/>
                      <a:pt x="89" y="61"/>
                      <a:pt x="89" y="62"/>
                    </a:cubicBezTo>
                    <a:cubicBezTo>
                      <a:pt x="89" y="62"/>
                      <a:pt x="89" y="62"/>
                      <a:pt x="88" y="63"/>
                    </a:cubicBezTo>
                    <a:cubicBezTo>
                      <a:pt x="88" y="62"/>
                      <a:pt x="88" y="62"/>
                      <a:pt x="88" y="62"/>
                    </a:cubicBezTo>
                    <a:cubicBezTo>
                      <a:pt x="89" y="61"/>
                      <a:pt x="89" y="61"/>
                      <a:pt x="88" y="59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89" y="58"/>
                      <a:pt x="89" y="58"/>
                      <a:pt x="89" y="57"/>
                    </a:cubicBezTo>
                    <a:cubicBezTo>
                      <a:pt x="89" y="57"/>
                      <a:pt x="89" y="56"/>
                      <a:pt x="89" y="56"/>
                    </a:cubicBezTo>
                    <a:cubicBezTo>
                      <a:pt x="89" y="56"/>
                      <a:pt x="90" y="56"/>
                      <a:pt x="91" y="56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4"/>
                      <a:pt x="90" y="54"/>
                      <a:pt x="90" y="54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90" y="55"/>
                      <a:pt x="90" y="55"/>
                    </a:cubicBezTo>
                    <a:cubicBezTo>
                      <a:pt x="90" y="55"/>
                      <a:pt x="89" y="55"/>
                      <a:pt x="89" y="55"/>
                    </a:cubicBezTo>
                    <a:cubicBezTo>
                      <a:pt x="89" y="55"/>
                      <a:pt x="88" y="54"/>
                      <a:pt x="88" y="54"/>
                    </a:cubicBezTo>
                    <a:cubicBezTo>
                      <a:pt x="88" y="54"/>
                      <a:pt x="88" y="53"/>
                      <a:pt x="89" y="53"/>
                    </a:cubicBezTo>
                    <a:cubicBezTo>
                      <a:pt x="89" y="53"/>
                      <a:pt x="89" y="53"/>
                      <a:pt x="89" y="52"/>
                    </a:cubicBezTo>
                    <a:cubicBezTo>
                      <a:pt x="88" y="52"/>
                      <a:pt x="88" y="52"/>
                      <a:pt x="88" y="52"/>
                    </a:cubicBezTo>
                    <a:cubicBezTo>
                      <a:pt x="88" y="52"/>
                      <a:pt x="88" y="51"/>
                      <a:pt x="88" y="51"/>
                    </a:cubicBezTo>
                    <a:cubicBezTo>
                      <a:pt x="89" y="51"/>
                      <a:pt x="89" y="51"/>
                      <a:pt x="89" y="52"/>
                    </a:cubicBezTo>
                    <a:cubicBezTo>
                      <a:pt x="89" y="52"/>
                      <a:pt x="89" y="52"/>
                      <a:pt x="89" y="52"/>
                    </a:cubicBezTo>
                    <a:cubicBezTo>
                      <a:pt x="89" y="52"/>
                      <a:pt x="89" y="51"/>
                      <a:pt x="89" y="51"/>
                    </a:cubicBezTo>
                    <a:cubicBezTo>
                      <a:pt x="89" y="51"/>
                      <a:pt x="89" y="51"/>
                      <a:pt x="89" y="51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8" y="51"/>
                      <a:pt x="88" y="51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88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50"/>
                      <a:pt x="88" y="50"/>
                      <a:pt x="88" y="50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7" y="48"/>
                      <a:pt x="87" y="48"/>
                      <a:pt x="87" y="47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7" y="47"/>
                      <a:pt x="87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7"/>
                      <a:pt x="88" y="47"/>
                    </a:cubicBezTo>
                    <a:cubicBezTo>
                      <a:pt x="88" y="47"/>
                      <a:pt x="88" y="46"/>
                      <a:pt x="88" y="46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7" y="46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8" y="45"/>
                      <a:pt x="88" y="45"/>
                      <a:pt x="88" y="45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88" y="44"/>
                      <a:pt x="87" y="45"/>
                      <a:pt x="87" y="45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44"/>
                      <a:pt x="87" y="44"/>
                      <a:pt x="87" y="43"/>
                    </a:cubicBezTo>
                    <a:cubicBezTo>
                      <a:pt x="87" y="43"/>
                      <a:pt x="87" y="43"/>
                      <a:pt x="87" y="42"/>
                    </a:cubicBezTo>
                    <a:cubicBezTo>
                      <a:pt x="87" y="42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6" y="41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1"/>
                      <a:pt x="86" y="41"/>
                      <a:pt x="87" y="40"/>
                    </a:cubicBezTo>
                    <a:cubicBezTo>
                      <a:pt x="87" y="40"/>
                      <a:pt x="87" y="40"/>
                      <a:pt x="87" y="40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6" y="39"/>
                      <a:pt x="86" y="38"/>
                      <a:pt x="86" y="38"/>
                    </a:cubicBezTo>
                    <a:cubicBezTo>
                      <a:pt x="86" y="38"/>
                      <a:pt x="86" y="38"/>
                      <a:pt x="86" y="38"/>
                    </a:cubicBezTo>
                    <a:cubicBezTo>
                      <a:pt x="87" y="38"/>
                      <a:pt x="87" y="37"/>
                      <a:pt x="87" y="37"/>
                    </a:cubicBezTo>
                    <a:cubicBezTo>
                      <a:pt x="87" y="37"/>
                      <a:pt x="87" y="37"/>
                      <a:pt x="86" y="37"/>
                    </a:cubicBezTo>
                    <a:cubicBezTo>
                      <a:pt x="86" y="37"/>
                      <a:pt x="86" y="37"/>
                      <a:pt x="85" y="37"/>
                    </a:cubicBezTo>
                    <a:cubicBezTo>
                      <a:pt x="85" y="37"/>
                      <a:pt x="85" y="36"/>
                      <a:pt x="85" y="36"/>
                    </a:cubicBezTo>
                    <a:cubicBezTo>
                      <a:pt x="85" y="35"/>
                      <a:pt x="85" y="35"/>
                      <a:pt x="85" y="34"/>
                    </a:cubicBezTo>
                    <a:cubicBezTo>
                      <a:pt x="85" y="34"/>
                      <a:pt x="85" y="34"/>
                      <a:pt x="84" y="34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2"/>
                    </a:cubicBezTo>
                    <a:cubicBezTo>
                      <a:pt x="84" y="32"/>
                      <a:pt x="84" y="32"/>
                      <a:pt x="83" y="32"/>
                    </a:cubicBezTo>
                    <a:cubicBezTo>
                      <a:pt x="83" y="32"/>
                      <a:pt x="83" y="32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2"/>
                      <a:pt x="83" y="32"/>
                    </a:cubicBezTo>
                    <a:cubicBezTo>
                      <a:pt x="83" y="32"/>
                      <a:pt x="83" y="32"/>
                      <a:pt x="83" y="32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4" y="32"/>
                      <a:pt x="84" y="32"/>
                      <a:pt x="84" y="31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4" y="31"/>
                      <a:pt x="83" y="31"/>
                      <a:pt x="83" y="31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30"/>
                      <a:pt x="82" y="30"/>
                      <a:pt x="82" y="30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29"/>
                      <a:pt x="81" y="29"/>
                    </a:cubicBezTo>
                    <a:cubicBezTo>
                      <a:pt x="81" y="29"/>
                      <a:pt x="81" y="29"/>
                      <a:pt x="81" y="29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28"/>
                      <a:pt x="81" y="28"/>
                      <a:pt x="80" y="28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80" y="27"/>
                      <a:pt x="81" y="27"/>
                      <a:pt x="81" y="27"/>
                    </a:cubicBezTo>
                    <a:cubicBezTo>
                      <a:pt x="81" y="27"/>
                      <a:pt x="80" y="26"/>
                      <a:pt x="80" y="26"/>
                    </a:cubicBezTo>
                    <a:cubicBezTo>
                      <a:pt x="80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0" y="24"/>
                      <a:pt x="80" y="24"/>
                      <a:pt x="79" y="25"/>
                    </a:cubicBezTo>
                    <a:cubicBezTo>
                      <a:pt x="79" y="25"/>
                      <a:pt x="79" y="25"/>
                      <a:pt x="79" y="25"/>
                    </a:cubicBezTo>
                    <a:cubicBezTo>
                      <a:pt x="79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5"/>
                      <a:pt x="78" y="25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7" y="24"/>
                      <a:pt x="77" y="24"/>
                      <a:pt x="77" y="24"/>
                    </a:cubicBezTo>
                    <a:close/>
                    <a:moveTo>
                      <a:pt x="48" y="96"/>
                    </a:move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6"/>
                    </a:cubicBezTo>
                    <a:close/>
                    <a:moveTo>
                      <a:pt x="49" y="97"/>
                    </a:move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0" y="97"/>
                      <a:pt x="50" y="97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7"/>
                    </a:cubicBezTo>
                    <a:close/>
                    <a:moveTo>
                      <a:pt x="41" y="93"/>
                    </a:moveTo>
                    <a:cubicBezTo>
                      <a:pt x="41" y="93"/>
                      <a:pt x="41" y="94"/>
                      <a:pt x="41" y="93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3"/>
                      <a:pt x="41" y="93"/>
                    </a:cubicBezTo>
                    <a:close/>
                    <a:moveTo>
                      <a:pt x="29" y="88"/>
                    </a:moveTo>
                    <a:cubicBezTo>
                      <a:pt x="29" y="88"/>
                      <a:pt x="29" y="88"/>
                      <a:pt x="29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9" y="89"/>
                      <a:pt x="29" y="88"/>
                      <a:pt x="29" y="88"/>
                    </a:cubicBezTo>
                    <a:close/>
                    <a:moveTo>
                      <a:pt x="39" y="93"/>
                    </a:moveTo>
                    <a:cubicBezTo>
                      <a:pt x="39" y="93"/>
                      <a:pt x="39" y="93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39" y="93"/>
                      <a:pt x="39" y="93"/>
                      <a:pt x="39" y="93"/>
                    </a:cubicBezTo>
                    <a:close/>
                    <a:moveTo>
                      <a:pt x="56" y="99"/>
                    </a:moveTo>
                    <a:cubicBezTo>
                      <a:pt x="56" y="99"/>
                      <a:pt x="56" y="99"/>
                      <a:pt x="56" y="99"/>
                    </a:cubicBezTo>
                    <a:cubicBezTo>
                      <a:pt x="57" y="99"/>
                      <a:pt x="57" y="99"/>
                      <a:pt x="57" y="99"/>
                    </a:cubicBezTo>
                    <a:cubicBezTo>
                      <a:pt x="57" y="99"/>
                      <a:pt x="57" y="98"/>
                      <a:pt x="57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6" y="98"/>
                      <a:pt x="56" y="98"/>
                      <a:pt x="56" y="98"/>
                    </a:cubicBezTo>
                    <a:cubicBezTo>
                      <a:pt x="56" y="99"/>
                      <a:pt x="56" y="99"/>
                      <a:pt x="56" y="99"/>
                    </a:cubicBezTo>
                    <a:close/>
                    <a:moveTo>
                      <a:pt x="43" y="94"/>
                    </a:moveTo>
                    <a:cubicBezTo>
                      <a:pt x="43" y="94"/>
                      <a:pt x="43" y="94"/>
                      <a:pt x="43" y="94"/>
                    </a:cubicBezTo>
                    <a:cubicBezTo>
                      <a:pt x="43" y="94"/>
                      <a:pt x="43" y="93"/>
                      <a:pt x="43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3" y="94"/>
                      <a:pt x="43" y="94"/>
                      <a:pt x="43" y="94"/>
                    </a:cubicBezTo>
                    <a:close/>
                    <a:moveTo>
                      <a:pt x="20" y="85"/>
                    </a:moveTo>
                    <a:cubicBezTo>
                      <a:pt x="20" y="85"/>
                      <a:pt x="20" y="84"/>
                      <a:pt x="2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0" y="84"/>
                      <a:pt x="20" y="85"/>
                      <a:pt x="20" y="85"/>
                    </a:cubicBezTo>
                    <a:close/>
                    <a:moveTo>
                      <a:pt x="14" y="82"/>
                    </a:moveTo>
                    <a:cubicBezTo>
                      <a:pt x="14" y="82"/>
                      <a:pt x="15" y="83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4" y="82"/>
                      <a:pt x="14" y="82"/>
                      <a:pt x="14" y="82"/>
                    </a:cubicBezTo>
                    <a:close/>
                    <a:moveTo>
                      <a:pt x="32" y="89"/>
                    </a:move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ubicBezTo>
                      <a:pt x="32" y="89"/>
                      <a:pt x="32" y="89"/>
                      <a:pt x="32" y="89"/>
                    </a:cubicBezTo>
                    <a:close/>
                    <a:moveTo>
                      <a:pt x="7" y="79"/>
                    </a:moveTo>
                    <a:cubicBezTo>
                      <a:pt x="7" y="79"/>
                      <a:pt x="7" y="79"/>
                      <a:pt x="7" y="79"/>
                    </a:cubicBezTo>
                    <a:cubicBezTo>
                      <a:pt x="6" y="79"/>
                      <a:pt x="6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lose/>
                    <a:moveTo>
                      <a:pt x="47" y="94"/>
                    </a:moveTo>
                    <a:cubicBezTo>
                      <a:pt x="47" y="95"/>
                      <a:pt x="47" y="95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ubicBezTo>
                      <a:pt x="47" y="94"/>
                      <a:pt x="47" y="94"/>
                      <a:pt x="47" y="94"/>
                    </a:cubicBezTo>
                    <a:close/>
                    <a:moveTo>
                      <a:pt x="19" y="84"/>
                    </a:moveTo>
                    <a:cubicBezTo>
                      <a:pt x="19" y="84"/>
                      <a:pt x="19" y="84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9" y="83"/>
                      <a:pt x="19" y="84"/>
                    </a:cubicBezTo>
                    <a:close/>
                    <a:moveTo>
                      <a:pt x="50" y="96"/>
                    </a:moveTo>
                    <a:cubicBezTo>
                      <a:pt x="50" y="96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1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5"/>
                    </a:cubicBezTo>
                    <a:cubicBezTo>
                      <a:pt x="50" y="95"/>
                      <a:pt x="50" y="95"/>
                      <a:pt x="50" y="96"/>
                    </a:cubicBezTo>
                    <a:close/>
                    <a:moveTo>
                      <a:pt x="52" y="97"/>
                    </a:moveTo>
                    <a:cubicBezTo>
                      <a:pt x="53" y="97"/>
                      <a:pt x="53" y="97"/>
                      <a:pt x="53" y="96"/>
                    </a:cubicBezTo>
                    <a:cubicBezTo>
                      <a:pt x="53" y="96"/>
                      <a:pt x="53" y="96"/>
                      <a:pt x="53" y="96"/>
                    </a:cubicBezTo>
                    <a:cubicBezTo>
                      <a:pt x="53" y="96"/>
                      <a:pt x="53" y="96"/>
                      <a:pt x="52" y="96"/>
                    </a:cubicBezTo>
                    <a:cubicBezTo>
                      <a:pt x="52" y="96"/>
                      <a:pt x="52" y="96"/>
                      <a:pt x="52" y="97"/>
                    </a:cubicBezTo>
                    <a:close/>
                    <a:moveTo>
                      <a:pt x="20" y="83"/>
                    </a:moveTo>
                    <a:cubicBezTo>
                      <a:pt x="20" y="83"/>
                      <a:pt x="20" y="84"/>
                      <a:pt x="20" y="84"/>
                    </a:cubicBezTo>
                    <a:cubicBezTo>
                      <a:pt x="21" y="84"/>
                      <a:pt x="21" y="83"/>
                      <a:pt x="20" y="83"/>
                    </a:cubicBezTo>
                    <a:cubicBezTo>
                      <a:pt x="20" y="83"/>
                      <a:pt x="20" y="83"/>
                      <a:pt x="20" y="83"/>
                    </a:cubicBezTo>
                    <a:close/>
                    <a:moveTo>
                      <a:pt x="15" y="82"/>
                    </a:move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5" y="81"/>
                      <a:pt x="15" y="81"/>
                    </a:cubicBezTo>
                    <a:cubicBezTo>
                      <a:pt x="15" y="81"/>
                      <a:pt x="14" y="81"/>
                      <a:pt x="15" y="82"/>
                    </a:cubicBezTo>
                    <a:close/>
                    <a:moveTo>
                      <a:pt x="8" y="79"/>
                    </a:moveTo>
                    <a:cubicBezTo>
                      <a:pt x="8" y="79"/>
                      <a:pt x="8" y="79"/>
                      <a:pt x="8" y="79"/>
                    </a:cubicBezTo>
                    <a:cubicBezTo>
                      <a:pt x="8" y="78"/>
                      <a:pt x="8" y="78"/>
                      <a:pt x="8" y="78"/>
                    </a:cubicBezTo>
                    <a:lnTo>
                      <a:pt x="8" y="79"/>
                    </a:lnTo>
                    <a:close/>
                    <a:moveTo>
                      <a:pt x="54" y="96"/>
                    </a:move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ubicBezTo>
                      <a:pt x="54" y="96"/>
                      <a:pt x="54" y="96"/>
                      <a:pt x="54" y="96"/>
                    </a:cubicBezTo>
                    <a:close/>
                    <a:moveTo>
                      <a:pt x="45" y="93"/>
                    </a:moveTo>
                    <a:cubicBezTo>
                      <a:pt x="45" y="93"/>
                      <a:pt x="45" y="93"/>
                      <a:pt x="45" y="92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45" y="93"/>
                      <a:pt x="45" y="93"/>
                      <a:pt x="45" y="93"/>
                    </a:cubicBezTo>
                    <a:close/>
                    <a:moveTo>
                      <a:pt x="49" y="94"/>
                    </a:move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4"/>
                      <a:pt x="49" y="94"/>
                      <a:pt x="49" y="94"/>
                    </a:cubicBezTo>
                    <a:close/>
                    <a:moveTo>
                      <a:pt x="55" y="96"/>
                    </a:move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5" y="96"/>
                      <a:pt x="55" y="96"/>
                      <a:pt x="55" y="96"/>
                    </a:cubicBezTo>
                    <a:cubicBezTo>
                      <a:pt x="56" y="96"/>
                      <a:pt x="56" y="96"/>
                      <a:pt x="56" y="96"/>
                    </a:cubicBezTo>
                    <a:cubicBezTo>
                      <a:pt x="56" y="95"/>
                      <a:pt x="56" y="95"/>
                      <a:pt x="56" y="95"/>
                    </a:cubicBezTo>
                    <a:cubicBezTo>
                      <a:pt x="55" y="96"/>
                      <a:pt x="55" y="96"/>
                      <a:pt x="55" y="96"/>
                    </a:cubicBezTo>
                    <a:close/>
                    <a:moveTo>
                      <a:pt x="7" y="77"/>
                    </a:moveTo>
                    <a:cubicBezTo>
                      <a:pt x="7" y="77"/>
                      <a:pt x="7" y="77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lnTo>
                      <a:pt x="7" y="77"/>
                    </a:ln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6" y="76"/>
                    </a:cubicBezTo>
                    <a:cubicBezTo>
                      <a:pt x="6" y="76"/>
                      <a:pt x="6" y="76"/>
                      <a:pt x="6" y="76"/>
                    </a:cubicBezTo>
                    <a:cubicBezTo>
                      <a:pt x="6" y="76"/>
                      <a:pt x="6" y="76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ubicBezTo>
                      <a:pt x="5" y="76"/>
                      <a:pt x="5" y="76"/>
                      <a:pt x="5" y="76"/>
                    </a:cubicBezTo>
                    <a:close/>
                    <a:moveTo>
                      <a:pt x="5" y="76"/>
                    </a:moveTo>
                    <a:cubicBezTo>
                      <a:pt x="5" y="76"/>
                      <a:pt x="5" y="76"/>
                      <a:pt x="5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4" y="76"/>
                      <a:pt x="4" y="76"/>
                      <a:pt x="5" y="76"/>
                    </a:cubicBezTo>
                    <a:close/>
                    <a:moveTo>
                      <a:pt x="12" y="79"/>
                    </a:moveTo>
                    <a:cubicBezTo>
                      <a:pt x="12" y="79"/>
                      <a:pt x="12" y="79"/>
                      <a:pt x="12" y="79"/>
                    </a:cubicBezTo>
                    <a:cubicBezTo>
                      <a:pt x="12" y="79"/>
                      <a:pt x="12" y="78"/>
                      <a:pt x="12" y="79"/>
                    </a:cubicBezTo>
                    <a:cubicBezTo>
                      <a:pt x="12" y="79"/>
                      <a:pt x="12" y="79"/>
                      <a:pt x="12" y="79"/>
                    </a:cubicBezTo>
                    <a:close/>
                    <a:moveTo>
                      <a:pt x="15" y="80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15" y="80"/>
                      <a:pt x="16" y="80"/>
                      <a:pt x="16" y="80"/>
                    </a:cubicBezTo>
                    <a:cubicBezTo>
                      <a:pt x="16" y="80"/>
                      <a:pt x="16" y="80"/>
                      <a:pt x="15" y="80"/>
                    </a:cubicBezTo>
                    <a:cubicBezTo>
                      <a:pt x="15" y="80"/>
                      <a:pt x="15" y="80"/>
                      <a:pt x="15" y="80"/>
                    </a:cubicBezTo>
                    <a:close/>
                    <a:moveTo>
                      <a:pt x="57" y="96"/>
                    </a:moveTo>
                    <a:cubicBezTo>
                      <a:pt x="57" y="96"/>
                      <a:pt x="57" y="96"/>
                      <a:pt x="57" y="96"/>
                    </a:cubicBezTo>
                    <a:cubicBezTo>
                      <a:pt x="57" y="96"/>
                      <a:pt x="57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58" y="96"/>
                      <a:pt x="58" y="95"/>
                      <a:pt x="57" y="95"/>
                    </a:cubicBezTo>
                    <a:lnTo>
                      <a:pt x="57" y="96"/>
                    </a:lnTo>
                    <a:close/>
                    <a:moveTo>
                      <a:pt x="52" y="94"/>
                    </a:moveTo>
                    <a:cubicBezTo>
                      <a:pt x="53" y="95"/>
                      <a:pt x="53" y="95"/>
                      <a:pt x="53" y="94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4"/>
                      <a:pt x="52" y="94"/>
                      <a:pt x="52" y="94"/>
                    </a:cubicBezTo>
                    <a:cubicBezTo>
                      <a:pt x="52" y="94"/>
                      <a:pt x="52" y="94"/>
                      <a:pt x="52" y="94"/>
                    </a:cubicBezTo>
                    <a:close/>
                    <a:moveTo>
                      <a:pt x="63" y="98"/>
                    </a:moveTo>
                    <a:cubicBezTo>
                      <a:pt x="63" y="98"/>
                      <a:pt x="63" y="98"/>
                      <a:pt x="63" y="98"/>
                    </a:cubicBezTo>
                    <a:cubicBezTo>
                      <a:pt x="63" y="98"/>
                      <a:pt x="62" y="98"/>
                      <a:pt x="62" y="98"/>
                    </a:cubicBezTo>
                    <a:cubicBezTo>
                      <a:pt x="62" y="98"/>
                      <a:pt x="63" y="98"/>
                      <a:pt x="63" y="98"/>
                    </a:cubicBezTo>
                    <a:close/>
                    <a:moveTo>
                      <a:pt x="49" y="93"/>
                    </a:moveTo>
                    <a:cubicBezTo>
                      <a:pt x="49" y="93"/>
                      <a:pt x="49" y="93"/>
                      <a:pt x="49" y="93"/>
                    </a:cubicBezTo>
                    <a:cubicBezTo>
                      <a:pt x="49" y="93"/>
                      <a:pt x="49" y="93"/>
                      <a:pt x="49" y="92"/>
                    </a:cubicBezTo>
                    <a:cubicBezTo>
                      <a:pt x="49" y="92"/>
                      <a:pt x="49" y="92"/>
                      <a:pt x="49" y="92"/>
                    </a:cubicBezTo>
                    <a:cubicBezTo>
                      <a:pt x="49" y="92"/>
                      <a:pt x="49" y="93"/>
                      <a:pt x="49" y="93"/>
                    </a:cubicBezTo>
                    <a:close/>
                    <a:moveTo>
                      <a:pt x="54" y="95"/>
                    </a:moveTo>
                    <a:cubicBezTo>
                      <a:pt x="54" y="95"/>
                      <a:pt x="54" y="95"/>
                      <a:pt x="54" y="95"/>
                    </a:cubicBezTo>
                    <a:cubicBezTo>
                      <a:pt x="54" y="95"/>
                      <a:pt x="55" y="95"/>
                      <a:pt x="55" y="95"/>
                    </a:cubicBezTo>
                    <a:cubicBezTo>
                      <a:pt x="55" y="95"/>
                      <a:pt x="55" y="94"/>
                      <a:pt x="54" y="94"/>
                    </a:cubicBezTo>
                    <a:cubicBezTo>
                      <a:pt x="54" y="94"/>
                      <a:pt x="54" y="95"/>
                      <a:pt x="54" y="95"/>
                    </a:cubicBezTo>
                    <a:close/>
                    <a:moveTo>
                      <a:pt x="60" y="97"/>
                    </a:moveTo>
                    <a:cubicBezTo>
                      <a:pt x="60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7"/>
                      <a:pt x="61" y="97"/>
                      <a:pt x="61" y="97"/>
                    </a:cubicBezTo>
                    <a:cubicBezTo>
                      <a:pt x="61" y="96"/>
                      <a:pt x="60" y="96"/>
                      <a:pt x="60" y="96"/>
                    </a:cubicBezTo>
                    <a:cubicBezTo>
                      <a:pt x="60" y="96"/>
                      <a:pt x="60" y="97"/>
                      <a:pt x="60" y="97"/>
                    </a:cubicBezTo>
                    <a:close/>
                    <a:moveTo>
                      <a:pt x="8" y="76"/>
                    </a:moveTo>
                    <a:cubicBezTo>
                      <a:pt x="8" y="77"/>
                      <a:pt x="8" y="77"/>
                      <a:pt x="8" y="76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9" y="77"/>
                      <a:pt x="9" y="76"/>
                    </a:cubicBezTo>
                    <a:cubicBezTo>
                      <a:pt x="9" y="76"/>
                      <a:pt x="9" y="76"/>
                      <a:pt x="8" y="76"/>
                    </a:cubicBezTo>
                    <a:cubicBezTo>
                      <a:pt x="8" y="76"/>
                      <a:pt x="8" y="76"/>
                      <a:pt x="8" y="76"/>
                    </a:cubicBezTo>
                    <a:close/>
                    <a:moveTo>
                      <a:pt x="51" y="93"/>
                    </a:move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lose/>
                    <a:moveTo>
                      <a:pt x="54" y="94"/>
                    </a:moveTo>
                    <a:cubicBezTo>
                      <a:pt x="54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4"/>
                      <a:pt x="54" y="94"/>
                      <a:pt x="54" y="94"/>
                    </a:cubicBezTo>
                    <a:close/>
                    <a:moveTo>
                      <a:pt x="11" y="77"/>
                    </a:moveTo>
                    <a:cubicBezTo>
                      <a:pt x="12" y="77"/>
                      <a:pt x="12" y="77"/>
                      <a:pt x="11" y="77"/>
                    </a:cubicBezTo>
                    <a:cubicBezTo>
                      <a:pt x="11" y="76"/>
                      <a:pt x="11" y="77"/>
                      <a:pt x="11" y="77"/>
                    </a:cubicBezTo>
                    <a:cubicBezTo>
                      <a:pt x="11" y="77"/>
                      <a:pt x="11" y="77"/>
                      <a:pt x="11" y="77"/>
                    </a:cubicBezTo>
                    <a:close/>
                    <a:moveTo>
                      <a:pt x="59" y="95"/>
                    </a:move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ubicBezTo>
                      <a:pt x="59" y="95"/>
                      <a:pt x="59" y="95"/>
                      <a:pt x="59" y="95"/>
                    </a:cubicBezTo>
                    <a:close/>
                    <a:moveTo>
                      <a:pt x="8" y="75"/>
                    </a:moveTo>
                    <a:cubicBezTo>
                      <a:pt x="8" y="76"/>
                      <a:pt x="8" y="76"/>
                      <a:pt x="8" y="76"/>
                    </a:cubicBezTo>
                    <a:cubicBezTo>
                      <a:pt x="9" y="76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8" y="75"/>
                      <a:pt x="8" y="75"/>
                    </a:cubicBezTo>
                    <a:cubicBezTo>
                      <a:pt x="8" y="75"/>
                      <a:pt x="8" y="75"/>
                      <a:pt x="8" y="75"/>
                    </a:cubicBezTo>
                    <a:close/>
                    <a:moveTo>
                      <a:pt x="5" y="73"/>
                    </a:moveTo>
                    <a:cubicBezTo>
                      <a:pt x="5" y="74"/>
                      <a:pt x="4" y="74"/>
                      <a:pt x="4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5" y="74"/>
                      <a:pt x="5" y="74"/>
                      <a:pt x="5" y="73"/>
                    </a:cubicBezTo>
                    <a:cubicBezTo>
                      <a:pt x="5" y="73"/>
                      <a:pt x="5" y="73"/>
                      <a:pt x="5" y="73"/>
                    </a:cubicBezTo>
                    <a:close/>
                    <a:moveTo>
                      <a:pt x="65" y="97"/>
                    </a:moveTo>
                    <a:cubicBezTo>
                      <a:pt x="65" y="97"/>
                      <a:pt x="65" y="97"/>
                      <a:pt x="65" y="97"/>
                    </a:cubicBezTo>
                    <a:cubicBezTo>
                      <a:pt x="65" y="97"/>
                      <a:pt x="65" y="97"/>
                      <a:pt x="65" y="96"/>
                    </a:cubicBezTo>
                    <a:cubicBezTo>
                      <a:pt x="65" y="96"/>
                      <a:pt x="65" y="96"/>
                      <a:pt x="65" y="97"/>
                    </a:cubicBezTo>
                    <a:cubicBezTo>
                      <a:pt x="65" y="97"/>
                      <a:pt x="65" y="97"/>
                      <a:pt x="65" y="97"/>
                    </a:cubicBezTo>
                    <a:close/>
                    <a:moveTo>
                      <a:pt x="7" y="74"/>
                    </a:move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7" y="74"/>
                      <a:pt x="7" y="74"/>
                      <a:pt x="7" y="74"/>
                    </a:cubicBezTo>
                    <a:close/>
                    <a:moveTo>
                      <a:pt x="62" y="96"/>
                    </a:moveTo>
                    <a:cubicBezTo>
                      <a:pt x="62" y="96"/>
                      <a:pt x="63" y="96"/>
                      <a:pt x="63" y="96"/>
                    </a:cubicBezTo>
                    <a:cubicBezTo>
                      <a:pt x="63" y="96"/>
                      <a:pt x="63" y="96"/>
                      <a:pt x="63" y="95"/>
                    </a:cubicBezTo>
                    <a:cubicBezTo>
                      <a:pt x="63" y="95"/>
                      <a:pt x="63" y="95"/>
                      <a:pt x="62" y="95"/>
                    </a:cubicBezTo>
                    <a:cubicBezTo>
                      <a:pt x="62" y="96"/>
                      <a:pt x="62" y="96"/>
                      <a:pt x="62" y="96"/>
                    </a:cubicBezTo>
                    <a:close/>
                    <a:moveTo>
                      <a:pt x="60" y="94"/>
                    </a:moveTo>
                    <a:cubicBezTo>
                      <a:pt x="60" y="95"/>
                      <a:pt x="60" y="95"/>
                      <a:pt x="61" y="95"/>
                    </a:cubicBezTo>
                    <a:cubicBezTo>
                      <a:pt x="61" y="95"/>
                      <a:pt x="61" y="94"/>
                      <a:pt x="61" y="94"/>
                    </a:cubicBezTo>
                    <a:cubicBezTo>
                      <a:pt x="61" y="94"/>
                      <a:pt x="61" y="94"/>
                      <a:pt x="60" y="94"/>
                    </a:cubicBezTo>
                    <a:cubicBezTo>
                      <a:pt x="60" y="94"/>
                      <a:pt x="60" y="94"/>
                      <a:pt x="60" y="94"/>
                    </a:cubicBezTo>
                    <a:close/>
                    <a:moveTo>
                      <a:pt x="62" y="94"/>
                    </a:move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4"/>
                      <a:pt x="62" y="94"/>
                      <a:pt x="61" y="94"/>
                    </a:cubicBezTo>
                    <a:cubicBezTo>
                      <a:pt x="62" y="94"/>
                      <a:pt x="62" y="94"/>
                      <a:pt x="62" y="94"/>
                    </a:cubicBezTo>
                    <a:close/>
                    <a:moveTo>
                      <a:pt x="64" y="95"/>
                    </a:moveTo>
                    <a:cubicBezTo>
                      <a:pt x="64" y="95"/>
                      <a:pt x="64" y="95"/>
                      <a:pt x="64" y="95"/>
                    </a:cubicBezTo>
                    <a:close/>
                    <a:moveTo>
                      <a:pt x="62" y="93"/>
                    </a:move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3"/>
                      <a:pt x="63" y="93"/>
                      <a:pt x="63" y="93"/>
                    </a:cubicBezTo>
                    <a:cubicBezTo>
                      <a:pt x="63" y="94"/>
                      <a:pt x="64" y="94"/>
                      <a:pt x="64" y="94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4" y="93"/>
                      <a:pt x="64" y="93"/>
                      <a:pt x="63" y="93"/>
                    </a:cubicBezTo>
                    <a:cubicBezTo>
                      <a:pt x="63" y="93"/>
                      <a:pt x="63" y="92"/>
                      <a:pt x="63" y="92"/>
                    </a:cubicBezTo>
                    <a:cubicBezTo>
                      <a:pt x="62" y="92"/>
                      <a:pt x="62" y="93"/>
                      <a:pt x="62" y="93"/>
                    </a:cubicBezTo>
                    <a:close/>
                    <a:moveTo>
                      <a:pt x="3" y="69"/>
                    </a:moveTo>
                    <a:cubicBezTo>
                      <a:pt x="3" y="69"/>
                      <a:pt x="3" y="69"/>
                      <a:pt x="4" y="69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3" y="69"/>
                      <a:pt x="3" y="69"/>
                      <a:pt x="3" y="69"/>
                    </a:cubicBezTo>
                    <a:close/>
                    <a:moveTo>
                      <a:pt x="8" y="70"/>
                    </a:moveTo>
                    <a:cubicBezTo>
                      <a:pt x="8" y="70"/>
                      <a:pt x="8" y="70"/>
                      <a:pt x="9" y="71"/>
                    </a:cubicBezTo>
                    <a:cubicBezTo>
                      <a:pt x="9" y="71"/>
                      <a:pt x="9" y="71"/>
                      <a:pt x="9" y="72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10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8" y="70"/>
                      <a:pt x="8" y="70"/>
                      <a:pt x="8" y="70"/>
                    </a:cubicBezTo>
                    <a:close/>
                    <a:moveTo>
                      <a:pt x="68" y="94"/>
                    </a:moveTo>
                    <a:cubicBezTo>
                      <a:pt x="68" y="94"/>
                      <a:pt x="68" y="95"/>
                      <a:pt x="68" y="94"/>
                    </a:cubicBezTo>
                    <a:cubicBezTo>
                      <a:pt x="69" y="94"/>
                      <a:pt x="69" y="94"/>
                      <a:pt x="69" y="94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8" y="94"/>
                      <a:pt x="68" y="94"/>
                      <a:pt x="68" y="94"/>
                    </a:cubicBezTo>
                    <a:close/>
                    <a:moveTo>
                      <a:pt x="66" y="93"/>
                    </a:move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4"/>
                      <a:pt x="66" y="94"/>
                      <a:pt x="66" y="94"/>
                    </a:cubicBezTo>
                    <a:cubicBezTo>
                      <a:pt x="66" y="94"/>
                      <a:pt x="66" y="94"/>
                      <a:pt x="66" y="93"/>
                    </a:cubicBezTo>
                    <a:close/>
                    <a:moveTo>
                      <a:pt x="5" y="69"/>
                    </a:moveTo>
                    <a:cubicBezTo>
                      <a:pt x="5" y="69"/>
                      <a:pt x="5" y="69"/>
                      <a:pt x="5" y="69"/>
                    </a:cubicBezTo>
                    <a:close/>
                    <a:moveTo>
                      <a:pt x="70" y="94"/>
                    </a:moveTo>
                    <a:cubicBezTo>
                      <a:pt x="70" y="94"/>
                      <a:pt x="70" y="94"/>
                      <a:pt x="70" y="94"/>
                    </a:cubicBezTo>
                    <a:cubicBezTo>
                      <a:pt x="70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1" y="94"/>
                    </a:cubicBezTo>
                    <a:cubicBezTo>
                      <a:pt x="71" y="94"/>
                      <a:pt x="71" y="94"/>
                      <a:pt x="70" y="94"/>
                    </a:cubicBezTo>
                    <a:cubicBezTo>
                      <a:pt x="70" y="94"/>
                      <a:pt x="70" y="94"/>
                      <a:pt x="70" y="94"/>
                    </a:cubicBezTo>
                    <a:close/>
                    <a:moveTo>
                      <a:pt x="67" y="93"/>
                    </a:move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3"/>
                      <a:pt x="67" y="93"/>
                      <a:pt x="67" y="93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7" y="92"/>
                      <a:pt x="67" y="92"/>
                      <a:pt x="67" y="93"/>
                    </a:cubicBezTo>
                    <a:close/>
                    <a:moveTo>
                      <a:pt x="4" y="67"/>
                    </a:move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4" y="68"/>
                      <a:pt x="4" y="68"/>
                      <a:pt x="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lose/>
                    <a:moveTo>
                      <a:pt x="5" y="68"/>
                    </a:move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5" y="68"/>
                      <a:pt x="5" y="68"/>
                      <a:pt x="5" y="68"/>
                    </a:cubicBezTo>
                    <a:close/>
                    <a:moveTo>
                      <a:pt x="65" y="91"/>
                    </a:move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65" y="91"/>
                      <a:pt x="64" y="91"/>
                      <a:pt x="65" y="91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3" y="94"/>
                      <a:pt x="73" y="94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5"/>
                      <a:pt x="74" y="95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69" y="92"/>
                    </a:moveTo>
                    <a:cubicBezTo>
                      <a:pt x="69" y="91"/>
                      <a:pt x="69" y="91"/>
                      <a:pt x="68" y="92"/>
                    </a:cubicBezTo>
                    <a:cubicBezTo>
                      <a:pt x="68" y="92"/>
                      <a:pt x="68" y="91"/>
                      <a:pt x="68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92"/>
                      <a:pt x="67" y="92"/>
                      <a:pt x="68" y="92"/>
                    </a:cubicBezTo>
                    <a:cubicBezTo>
                      <a:pt x="69" y="92"/>
                      <a:pt x="69" y="92"/>
                      <a:pt x="69" y="92"/>
                    </a:cubicBezTo>
                    <a:close/>
                    <a:moveTo>
                      <a:pt x="75" y="94"/>
                    </a:moveTo>
                    <a:cubicBezTo>
                      <a:pt x="75" y="94"/>
                      <a:pt x="75" y="94"/>
                      <a:pt x="75" y="94"/>
                    </a:cubicBezTo>
                    <a:cubicBezTo>
                      <a:pt x="75" y="94"/>
                      <a:pt x="75" y="94"/>
                      <a:pt x="74" y="94"/>
                    </a:cubicBezTo>
                    <a:cubicBezTo>
                      <a:pt x="74" y="94"/>
                      <a:pt x="74" y="94"/>
                      <a:pt x="75" y="94"/>
                    </a:cubicBezTo>
                    <a:close/>
                    <a:moveTo>
                      <a:pt x="4" y="66"/>
                    </a:moveTo>
                    <a:cubicBezTo>
                      <a:pt x="4" y="67"/>
                      <a:pt x="4" y="67"/>
                      <a:pt x="4" y="67"/>
                    </a:cubicBezTo>
                    <a:cubicBezTo>
                      <a:pt x="4" y="67"/>
                      <a:pt x="4" y="67"/>
                      <a:pt x="4" y="67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lose/>
                    <a:moveTo>
                      <a:pt x="74" y="94"/>
                    </a:moveTo>
                    <a:cubicBezTo>
                      <a:pt x="74" y="94"/>
                      <a:pt x="74" y="94"/>
                      <a:pt x="74" y="94"/>
                    </a:cubicBezTo>
                    <a:cubicBezTo>
                      <a:pt x="74" y="94"/>
                      <a:pt x="74" y="94"/>
                      <a:pt x="74" y="94"/>
                    </a:cubicBezTo>
                    <a:close/>
                    <a:moveTo>
                      <a:pt x="9" y="68"/>
                    </a:move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ubicBezTo>
                      <a:pt x="9" y="68"/>
                      <a:pt x="9" y="68"/>
                      <a:pt x="9" y="68"/>
                    </a:cubicBezTo>
                    <a:close/>
                    <a:moveTo>
                      <a:pt x="73" y="93"/>
                    </a:move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3"/>
                    </a:cubicBezTo>
                    <a:cubicBezTo>
                      <a:pt x="74" y="93"/>
                      <a:pt x="74" y="93"/>
                      <a:pt x="74" y="92"/>
                    </a:cubicBezTo>
                    <a:cubicBezTo>
                      <a:pt x="74" y="92"/>
                      <a:pt x="75" y="92"/>
                      <a:pt x="75" y="92"/>
                    </a:cubicBezTo>
                    <a:cubicBezTo>
                      <a:pt x="75" y="92"/>
                      <a:pt x="75" y="92"/>
                      <a:pt x="75" y="91"/>
                    </a:cubicBezTo>
                    <a:cubicBezTo>
                      <a:pt x="74" y="91"/>
                      <a:pt x="74" y="91"/>
                      <a:pt x="74" y="92"/>
                    </a:cubicBezTo>
                    <a:cubicBezTo>
                      <a:pt x="74" y="92"/>
                      <a:pt x="74" y="92"/>
                      <a:pt x="74" y="92"/>
                    </a:cubicBezTo>
                    <a:cubicBezTo>
                      <a:pt x="74" y="93"/>
                      <a:pt x="74" y="93"/>
                      <a:pt x="73" y="93"/>
                    </a:cubicBezTo>
                    <a:close/>
                    <a:moveTo>
                      <a:pt x="8" y="67"/>
                    </a:move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7"/>
                      <a:pt x="7" y="67"/>
                      <a:pt x="8" y="67"/>
                    </a:cubicBezTo>
                    <a:close/>
                    <a:moveTo>
                      <a:pt x="3" y="65"/>
                    </a:moveTo>
                    <a:cubicBezTo>
                      <a:pt x="3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3" y="65"/>
                      <a:pt x="3" y="65"/>
                      <a:pt x="3" y="65"/>
                    </a:cubicBezTo>
                    <a:close/>
                    <a:moveTo>
                      <a:pt x="72" y="92"/>
                    </a:moveTo>
                    <a:cubicBezTo>
                      <a:pt x="72" y="92"/>
                      <a:pt x="72" y="92"/>
                      <a:pt x="72" y="92"/>
                    </a:cubicBezTo>
                    <a:cubicBezTo>
                      <a:pt x="72" y="92"/>
                      <a:pt x="73" y="92"/>
                      <a:pt x="73" y="93"/>
                    </a:cubicBezTo>
                    <a:cubicBezTo>
                      <a:pt x="73" y="93"/>
                      <a:pt x="73" y="92"/>
                      <a:pt x="73" y="92"/>
                    </a:cubicBez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2"/>
                      <a:pt x="72" y="92"/>
                      <a:pt x="72" y="92"/>
                    </a:cubicBezTo>
                    <a:close/>
                    <a:moveTo>
                      <a:pt x="71" y="92"/>
                    </a:move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2"/>
                      <a:pt x="71" y="92"/>
                      <a:pt x="71" y="92"/>
                    </a:cubicBezTo>
                    <a:cubicBezTo>
                      <a:pt x="71" y="91"/>
                      <a:pt x="71" y="91"/>
                      <a:pt x="71" y="91"/>
                    </a:cubicBezTo>
                    <a:cubicBezTo>
                      <a:pt x="71" y="91"/>
                      <a:pt x="71" y="91"/>
                      <a:pt x="71" y="92"/>
                    </a:cubicBezTo>
                    <a:close/>
                    <a:moveTo>
                      <a:pt x="75" y="93"/>
                    </a:moveTo>
                    <a:cubicBezTo>
                      <a:pt x="75" y="93"/>
                      <a:pt x="75" y="93"/>
                      <a:pt x="75" y="93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6" y="93"/>
                      <a:pt x="76" y="93"/>
                      <a:pt x="76" y="92"/>
                    </a:cubicBezTo>
                    <a:lnTo>
                      <a:pt x="75" y="93"/>
                    </a:lnTo>
                    <a:close/>
                    <a:moveTo>
                      <a:pt x="78" y="93"/>
                    </a:move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lose/>
                    <a:moveTo>
                      <a:pt x="4" y="64"/>
                    </a:move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4" y="64"/>
                      <a:pt x="4" y="64"/>
                    </a:cubicBezTo>
                    <a:close/>
                    <a:moveTo>
                      <a:pt x="75" y="91"/>
                    </a:moveTo>
                    <a:cubicBezTo>
                      <a:pt x="75" y="91"/>
                      <a:pt x="76" y="91"/>
                      <a:pt x="76" y="91"/>
                    </a:cubicBezTo>
                    <a:cubicBezTo>
                      <a:pt x="76" y="91"/>
                      <a:pt x="76" y="91"/>
                      <a:pt x="76" y="91"/>
                    </a:cubicBezTo>
                    <a:cubicBezTo>
                      <a:pt x="77" y="91"/>
                      <a:pt x="77" y="91"/>
                      <a:pt x="76" y="90"/>
                    </a:cubicBezTo>
                    <a:cubicBezTo>
                      <a:pt x="76" y="90"/>
                      <a:pt x="76" y="90"/>
                      <a:pt x="76" y="90"/>
                    </a:cubicBezTo>
                    <a:cubicBezTo>
                      <a:pt x="76" y="91"/>
                      <a:pt x="75" y="91"/>
                      <a:pt x="75" y="91"/>
                    </a:cubicBezTo>
                    <a:close/>
                    <a:moveTo>
                      <a:pt x="73" y="90"/>
                    </a:moveTo>
                    <a:cubicBezTo>
                      <a:pt x="73" y="90"/>
                      <a:pt x="74" y="90"/>
                      <a:pt x="74" y="90"/>
                    </a:cubicBezTo>
                    <a:cubicBezTo>
                      <a:pt x="74" y="90"/>
                      <a:pt x="74" y="90"/>
                      <a:pt x="74" y="90"/>
                    </a:cubicBezTo>
                    <a:cubicBezTo>
                      <a:pt x="74" y="89"/>
                      <a:pt x="74" y="89"/>
                      <a:pt x="74" y="89"/>
                    </a:cubicBezTo>
                    <a:cubicBezTo>
                      <a:pt x="74" y="89"/>
                      <a:pt x="74" y="89"/>
                      <a:pt x="74" y="89"/>
                    </a:cubicBezTo>
                    <a:lnTo>
                      <a:pt x="73" y="90"/>
                    </a:ln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3"/>
                      <a:pt x="4" y="63"/>
                      <a:pt x="5" y="63"/>
                    </a:cubicBezTo>
                    <a:close/>
                    <a:moveTo>
                      <a:pt x="79" y="92"/>
                    </a:move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9" y="92"/>
                    </a:cubicBezTo>
                    <a:close/>
                    <a:moveTo>
                      <a:pt x="5" y="63"/>
                    </a:moveTo>
                    <a:cubicBezTo>
                      <a:pt x="5" y="63"/>
                      <a:pt x="5" y="63"/>
                      <a:pt x="5" y="63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lose/>
                    <a:moveTo>
                      <a:pt x="73" y="88"/>
                    </a:moveTo>
                    <a:cubicBezTo>
                      <a:pt x="73" y="89"/>
                      <a:pt x="73" y="89"/>
                      <a:pt x="73" y="89"/>
                    </a:cubicBezTo>
                    <a:cubicBezTo>
                      <a:pt x="74" y="89"/>
                      <a:pt x="74" y="89"/>
                      <a:pt x="74" y="88"/>
                    </a:cubicBezTo>
                    <a:cubicBezTo>
                      <a:pt x="73" y="88"/>
                      <a:pt x="73" y="88"/>
                      <a:pt x="73" y="88"/>
                    </a:cubicBezTo>
                    <a:cubicBezTo>
                      <a:pt x="73" y="88"/>
                      <a:pt x="73" y="88"/>
                      <a:pt x="73" y="88"/>
                    </a:cubicBezTo>
                    <a:close/>
                    <a:moveTo>
                      <a:pt x="78" y="90"/>
                    </a:move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8" y="90"/>
                      <a:pt x="78" y="90"/>
                      <a:pt x="78" y="90"/>
                    </a:cubicBezTo>
                    <a:close/>
                    <a:moveTo>
                      <a:pt x="2" y="59"/>
                    </a:moveTo>
                    <a:cubicBezTo>
                      <a:pt x="2" y="59"/>
                      <a:pt x="2" y="60"/>
                      <a:pt x="2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1" y="60"/>
                      <a:pt x="2" y="59"/>
                    </a:cubicBezTo>
                    <a:cubicBezTo>
                      <a:pt x="2" y="59"/>
                      <a:pt x="2" y="59"/>
                      <a:pt x="2" y="59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9" y="90"/>
                    </a:moveTo>
                    <a:cubicBezTo>
                      <a:pt x="79" y="90"/>
                      <a:pt x="79" y="90"/>
                      <a:pt x="79" y="90"/>
                    </a:cubicBezTo>
                    <a:close/>
                    <a:moveTo>
                      <a:pt x="75" y="88"/>
                    </a:move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ubicBezTo>
                      <a:pt x="75" y="88"/>
                      <a:pt x="75" y="88"/>
                      <a:pt x="75" y="88"/>
                    </a:cubicBezTo>
                    <a:close/>
                    <a:moveTo>
                      <a:pt x="81" y="90"/>
                    </a:move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7" y="89"/>
                    </a:moveTo>
                    <a:cubicBezTo>
                      <a:pt x="78" y="89"/>
                      <a:pt x="78" y="89"/>
                      <a:pt x="78" y="88"/>
                    </a:cubicBezTo>
                    <a:cubicBezTo>
                      <a:pt x="78" y="88"/>
                      <a:pt x="78" y="88"/>
                      <a:pt x="78" y="88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7" y="88"/>
                      <a:pt x="77" y="89"/>
                      <a:pt x="77" y="89"/>
                    </a:cubicBezTo>
                    <a:close/>
                    <a:moveTo>
                      <a:pt x="3" y="59"/>
                    </a:move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4" y="59"/>
                      <a:pt x="4" y="59"/>
                      <a:pt x="3" y="59"/>
                    </a:cubicBezTo>
                    <a:cubicBezTo>
                      <a:pt x="3" y="58"/>
                      <a:pt x="4" y="58"/>
                      <a:pt x="4" y="58"/>
                    </a:cubicBezTo>
                    <a:cubicBezTo>
                      <a:pt x="4" y="58"/>
                      <a:pt x="4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7"/>
                      <a:pt x="3" y="57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lose/>
                    <a:moveTo>
                      <a:pt x="1" y="58"/>
                    </a:moveTo>
                    <a:cubicBezTo>
                      <a:pt x="1" y="58"/>
                      <a:pt x="2" y="58"/>
                      <a:pt x="2" y="58"/>
                    </a:cubicBezTo>
                    <a:cubicBezTo>
                      <a:pt x="2" y="58"/>
                      <a:pt x="1" y="59"/>
                      <a:pt x="1" y="5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8"/>
                      <a:pt x="1" y="58"/>
                      <a:pt x="1" y="58"/>
                    </a:cubicBezTo>
                    <a:close/>
                    <a:moveTo>
                      <a:pt x="79" y="89"/>
                    </a:moveTo>
                    <a:cubicBezTo>
                      <a:pt x="79" y="89"/>
                      <a:pt x="80" y="89"/>
                      <a:pt x="80" y="89"/>
                    </a:cubicBezTo>
                    <a:cubicBezTo>
                      <a:pt x="80" y="89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79" y="88"/>
                    </a:cubicBezTo>
                    <a:cubicBezTo>
                      <a:pt x="79" y="89"/>
                      <a:pt x="79" y="89"/>
                      <a:pt x="79" y="89"/>
                    </a:cubicBezTo>
                    <a:close/>
                    <a:moveTo>
                      <a:pt x="75" y="86"/>
                    </a:moveTo>
                    <a:cubicBezTo>
                      <a:pt x="75" y="86"/>
                      <a:pt x="75" y="87"/>
                      <a:pt x="75" y="87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7"/>
                      <a:pt x="76" y="87"/>
                      <a:pt x="76" y="87"/>
                    </a:cubicBezTo>
                    <a:cubicBezTo>
                      <a:pt x="76" y="87"/>
                      <a:pt x="76" y="86"/>
                      <a:pt x="76" y="86"/>
                    </a:cubicBezTo>
                    <a:cubicBezTo>
                      <a:pt x="75" y="86"/>
                      <a:pt x="75" y="86"/>
                      <a:pt x="75" y="86"/>
                    </a:cubicBezTo>
                    <a:close/>
                    <a:moveTo>
                      <a:pt x="80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9"/>
                      <a:pt x="80" y="89"/>
                      <a:pt x="80" y="89"/>
                    </a:cubicBezTo>
                    <a:close/>
                    <a:moveTo>
                      <a:pt x="7" y="59"/>
                    </a:moveTo>
                    <a:cubicBezTo>
                      <a:pt x="7" y="60"/>
                      <a:pt x="7" y="60"/>
                      <a:pt x="7" y="60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7" y="59"/>
                      <a:pt x="7" y="59"/>
                      <a:pt x="7" y="59"/>
                    </a:cubicBezTo>
                    <a:close/>
                    <a:moveTo>
                      <a:pt x="77" y="86"/>
                    </a:moveTo>
                    <a:cubicBezTo>
                      <a:pt x="77" y="87"/>
                      <a:pt x="78" y="87"/>
                      <a:pt x="78" y="86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78" y="86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6"/>
                    </a:cubicBezTo>
                    <a:cubicBezTo>
                      <a:pt x="78" y="86"/>
                      <a:pt x="78" y="86"/>
                      <a:pt x="77" y="86"/>
                    </a:cubicBezTo>
                    <a:cubicBezTo>
                      <a:pt x="77" y="86"/>
                      <a:pt x="77" y="86"/>
                      <a:pt x="77" y="86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8"/>
                      <a:pt x="82" y="88"/>
                    </a:cubicBezTo>
                    <a:close/>
                    <a:moveTo>
                      <a:pt x="6" y="58"/>
                    </a:moveTo>
                    <a:cubicBezTo>
                      <a:pt x="6" y="58"/>
                      <a:pt x="6" y="58"/>
                      <a:pt x="6" y="58"/>
                    </a:cubicBezTo>
                    <a:cubicBezTo>
                      <a:pt x="6" y="58"/>
                      <a:pt x="6" y="58"/>
                      <a:pt x="7" y="58"/>
                    </a:cubicBezTo>
                    <a:cubicBezTo>
                      <a:pt x="6" y="57"/>
                      <a:pt x="6" y="57"/>
                      <a:pt x="6" y="58"/>
                    </a:cubicBezTo>
                    <a:close/>
                    <a:moveTo>
                      <a:pt x="81" y="85"/>
                    </a:moveTo>
                    <a:cubicBezTo>
                      <a:pt x="81" y="85"/>
                      <a:pt x="81" y="85"/>
                      <a:pt x="82" y="85"/>
                    </a:cubicBezTo>
                    <a:cubicBezTo>
                      <a:pt x="82" y="85"/>
                      <a:pt x="82" y="85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4" y="86"/>
                      <a:pt x="84" y="86"/>
                      <a:pt x="84" y="86"/>
                    </a:cubicBezTo>
                    <a:cubicBezTo>
                      <a:pt x="84" y="85"/>
                      <a:pt x="84" y="85"/>
                      <a:pt x="83" y="85"/>
                    </a:cubicBezTo>
                    <a:cubicBezTo>
                      <a:pt x="83" y="86"/>
                      <a:pt x="83" y="86"/>
                      <a:pt x="83" y="85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83" y="84"/>
                      <a:pt x="83" y="84"/>
                    </a:cubicBezTo>
                    <a:cubicBezTo>
                      <a:pt x="82" y="84"/>
                      <a:pt x="82" y="85"/>
                      <a:pt x="82" y="85"/>
                    </a:cubicBezTo>
                    <a:cubicBezTo>
                      <a:pt x="82" y="84"/>
                      <a:pt x="82" y="84"/>
                      <a:pt x="81" y="84"/>
                    </a:cubicBezTo>
                    <a:cubicBezTo>
                      <a:pt x="81" y="84"/>
                      <a:pt x="81" y="84"/>
                      <a:pt x="81" y="85"/>
                    </a:cubicBezTo>
                    <a:close/>
                    <a:moveTo>
                      <a:pt x="78" y="85"/>
                    </a:moveTo>
                    <a:cubicBezTo>
                      <a:pt x="78" y="85"/>
                      <a:pt x="79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85"/>
                      <a:pt x="78" y="85"/>
                      <a:pt x="78" y="85"/>
                    </a:cubicBezTo>
                    <a:close/>
                    <a:moveTo>
                      <a:pt x="4" y="57"/>
                    </a:moveTo>
                    <a:cubicBezTo>
                      <a:pt x="4" y="57"/>
                      <a:pt x="4" y="57"/>
                      <a:pt x="5" y="56"/>
                    </a:cubicBezTo>
                    <a:cubicBezTo>
                      <a:pt x="5" y="56"/>
                      <a:pt x="5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7"/>
                    </a:cubicBezTo>
                    <a:close/>
                    <a:moveTo>
                      <a:pt x="85" y="88"/>
                    </a:move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4" y="87"/>
                      <a:pt x="84" y="87"/>
                      <a:pt x="85" y="88"/>
                    </a:cubicBezTo>
                    <a:close/>
                    <a:moveTo>
                      <a:pt x="7" y="56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7" y="57"/>
                      <a:pt x="7" y="57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lose/>
                    <a:moveTo>
                      <a:pt x="84" y="87"/>
                    </a:moveTo>
                    <a:cubicBezTo>
                      <a:pt x="84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6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4" y="86"/>
                      <a:pt x="84" y="87"/>
                      <a:pt x="84" y="87"/>
                    </a:cubicBezTo>
                    <a:close/>
                    <a:moveTo>
                      <a:pt x="78" y="84"/>
                    </a:moveTo>
                    <a:cubicBezTo>
                      <a:pt x="78" y="84"/>
                      <a:pt x="79" y="84"/>
                      <a:pt x="79" y="84"/>
                    </a:cubicBezTo>
                    <a:cubicBezTo>
                      <a:pt x="79" y="84"/>
                      <a:pt x="79" y="84"/>
                      <a:pt x="79" y="84"/>
                    </a:cubicBezTo>
                    <a:cubicBezTo>
                      <a:pt x="79" y="84"/>
                      <a:pt x="78" y="84"/>
                      <a:pt x="78" y="84"/>
                    </a:cubicBezTo>
                    <a:cubicBezTo>
                      <a:pt x="78" y="84"/>
                      <a:pt x="78" y="84"/>
                      <a:pt x="78" y="84"/>
                    </a:cubicBezTo>
                    <a:close/>
                    <a:moveTo>
                      <a:pt x="1" y="53"/>
                    </a:moveTo>
                    <a:cubicBezTo>
                      <a:pt x="1" y="53"/>
                      <a:pt x="1" y="53"/>
                      <a:pt x="1" y="53"/>
                    </a:cubicBezTo>
                    <a:close/>
                    <a:moveTo>
                      <a:pt x="5" y="54"/>
                    </a:moveTo>
                    <a:cubicBezTo>
                      <a:pt x="5" y="54"/>
                      <a:pt x="5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4" y="54"/>
                      <a:pt x="4" y="54"/>
                      <a:pt x="5" y="54"/>
                    </a:cubicBezTo>
                    <a:close/>
                    <a:moveTo>
                      <a:pt x="79" y="83"/>
                    </a:moveTo>
                    <a:cubicBezTo>
                      <a:pt x="79" y="83"/>
                      <a:pt x="79" y="83"/>
                      <a:pt x="79" y="83"/>
                    </a:cubicBezTo>
                    <a:cubicBezTo>
                      <a:pt x="79" y="83"/>
                      <a:pt x="79" y="83"/>
                      <a:pt x="79" y="83"/>
                    </a:cubicBezTo>
                    <a:close/>
                    <a:moveTo>
                      <a:pt x="83" y="85"/>
                    </a:moveTo>
                    <a:cubicBezTo>
                      <a:pt x="83" y="85"/>
                      <a:pt x="84" y="85"/>
                      <a:pt x="84" y="85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84" y="84"/>
                      <a:pt x="83" y="84"/>
                      <a:pt x="83" y="84"/>
                    </a:cubicBezTo>
                    <a:cubicBezTo>
                      <a:pt x="83" y="84"/>
                      <a:pt x="83" y="84"/>
                      <a:pt x="83" y="85"/>
                    </a:cubicBezTo>
                    <a:close/>
                    <a:moveTo>
                      <a:pt x="2" y="53"/>
                    </a:moveTo>
                    <a:cubicBezTo>
                      <a:pt x="2" y="53"/>
                      <a:pt x="3" y="53"/>
                      <a:pt x="3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2"/>
                      <a:pt x="3" y="52"/>
                      <a:pt x="2" y="53"/>
                    </a:cubicBezTo>
                    <a:cubicBezTo>
                      <a:pt x="2" y="53"/>
                      <a:pt x="2" y="53"/>
                      <a:pt x="2" y="53"/>
                    </a:cubicBezTo>
                    <a:close/>
                    <a:moveTo>
                      <a:pt x="5" y="53"/>
                    </a:moveTo>
                    <a:cubicBezTo>
                      <a:pt x="4" y="53"/>
                      <a:pt x="4" y="53"/>
                      <a:pt x="4" y="53"/>
                    </a:cubicBezTo>
                    <a:cubicBezTo>
                      <a:pt x="4" y="54"/>
                      <a:pt x="4" y="54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5" y="53"/>
                      <a:pt x="5" y="53"/>
                      <a:pt x="5" y="53"/>
                    </a:cubicBezTo>
                    <a:close/>
                    <a:moveTo>
                      <a:pt x="0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lose/>
                    <a:moveTo>
                      <a:pt x="84" y="83"/>
                    </a:moveTo>
                    <a:cubicBezTo>
                      <a:pt x="84" y="84"/>
                      <a:pt x="84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85" y="83"/>
                      <a:pt x="85" y="83"/>
                      <a:pt x="84" y="83"/>
                    </a:cubicBezTo>
                    <a:cubicBezTo>
                      <a:pt x="84" y="83"/>
                      <a:pt x="84" y="83"/>
                      <a:pt x="84" y="83"/>
                    </a:cubicBezTo>
                    <a:close/>
                    <a:moveTo>
                      <a:pt x="82" y="83"/>
                    </a:move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lose/>
                    <a:moveTo>
                      <a:pt x="7" y="53"/>
                    </a:moveTo>
                    <a:cubicBezTo>
                      <a:pt x="7" y="53"/>
                      <a:pt x="7" y="53"/>
                      <a:pt x="7" y="53"/>
                    </a:cubicBezTo>
                    <a:cubicBezTo>
                      <a:pt x="8" y="53"/>
                      <a:pt x="8" y="53"/>
                      <a:pt x="8" y="54"/>
                    </a:cubicBezTo>
                    <a:cubicBezTo>
                      <a:pt x="8" y="54"/>
                      <a:pt x="8" y="54"/>
                      <a:pt x="8" y="53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8" y="53"/>
                      <a:pt x="7" y="53"/>
                    </a:cubicBezTo>
                    <a:cubicBezTo>
                      <a:pt x="7" y="53"/>
                      <a:pt x="7" y="53"/>
                      <a:pt x="7" y="53"/>
                    </a:cubicBezTo>
                    <a:close/>
                    <a:moveTo>
                      <a:pt x="3" y="51"/>
                    </a:move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3" y="51"/>
                      <a:pt x="3" y="51"/>
                      <a:pt x="3" y="51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2"/>
                      <a:pt x="83" y="82"/>
                    </a:cubicBezTo>
                    <a:cubicBezTo>
                      <a:pt x="83" y="82"/>
                      <a:pt x="84" y="82"/>
                      <a:pt x="84" y="82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5" y="82"/>
                    </a:move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ubicBezTo>
                      <a:pt x="85" y="82"/>
                      <a:pt x="85" y="82"/>
                      <a:pt x="85" y="82"/>
                    </a:cubicBezTo>
                    <a:close/>
                    <a:moveTo>
                      <a:pt x="5" y="50"/>
                    </a:moveTo>
                    <a:cubicBezTo>
                      <a:pt x="5" y="50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4" y="50"/>
                      <a:pt x="5" y="50"/>
                      <a:pt x="5" y="50"/>
                    </a:cubicBezTo>
                    <a:close/>
                    <a:moveTo>
                      <a:pt x="88" y="77"/>
                    </a:move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7" y="77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7" y="78"/>
                      <a:pt x="87" y="78"/>
                      <a:pt x="87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7" y="78"/>
                      <a:pt x="87" y="79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7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0"/>
                      <a:pt x="86" y="80"/>
                      <a:pt x="86" y="80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7" y="81"/>
                      <a:pt x="87" y="81"/>
                      <a:pt x="87" y="81"/>
                    </a:cubicBezTo>
                    <a:cubicBezTo>
                      <a:pt x="86" y="81"/>
                      <a:pt x="86" y="80"/>
                      <a:pt x="87" y="80"/>
                    </a:cubicBezTo>
                    <a:cubicBezTo>
                      <a:pt x="87" y="79"/>
                      <a:pt x="87" y="80"/>
                      <a:pt x="87" y="80"/>
                    </a:cubicBezTo>
                    <a:cubicBezTo>
                      <a:pt x="87" y="80"/>
                      <a:pt x="87" y="80"/>
                      <a:pt x="88" y="80"/>
                    </a:cubicBezTo>
                    <a:cubicBezTo>
                      <a:pt x="88" y="80"/>
                      <a:pt x="88" y="80"/>
                      <a:pt x="88" y="80"/>
                    </a:cubicBezTo>
                    <a:cubicBezTo>
                      <a:pt x="88" y="80"/>
                      <a:pt x="88" y="80"/>
                      <a:pt x="88" y="79"/>
                    </a:cubicBezTo>
                    <a:cubicBezTo>
                      <a:pt x="88" y="79"/>
                      <a:pt x="87" y="79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88" y="79"/>
                      <a:pt x="88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79"/>
                      <a:pt x="90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8" y="79"/>
                    </a:cubicBezTo>
                    <a:cubicBezTo>
                      <a:pt x="88" y="79"/>
                      <a:pt x="88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ubicBezTo>
                      <a:pt x="89" y="78"/>
                      <a:pt x="89" y="77"/>
                      <a:pt x="89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89" y="76"/>
                      <a:pt x="89" y="76"/>
                      <a:pt x="89" y="76"/>
                    </a:cubicBezTo>
                    <a:cubicBezTo>
                      <a:pt x="89" y="76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88" y="81"/>
                    </a:move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ubicBezTo>
                      <a:pt x="88" y="81"/>
                      <a:pt x="88" y="81"/>
                      <a:pt x="88" y="81"/>
                    </a:cubicBezTo>
                    <a:close/>
                    <a:moveTo>
                      <a:pt x="83" y="79"/>
                    </a:moveTo>
                    <a:cubicBezTo>
                      <a:pt x="83" y="79"/>
                      <a:pt x="83" y="79"/>
                      <a:pt x="84" y="79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4" y="79"/>
                      <a:pt x="84" y="79"/>
                      <a:pt x="83" y="79"/>
                    </a:cubicBezTo>
                    <a:cubicBezTo>
                      <a:pt x="83" y="79"/>
                      <a:pt x="83" y="79"/>
                      <a:pt x="83" y="79"/>
                    </a:cubicBezTo>
                    <a:close/>
                    <a:moveTo>
                      <a:pt x="3" y="47"/>
                    </a:moveTo>
                    <a:cubicBezTo>
                      <a:pt x="3" y="47"/>
                      <a:pt x="3" y="47"/>
                      <a:pt x="3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2" y="47"/>
                      <a:pt x="2" y="47"/>
                      <a:pt x="2" y="46"/>
                    </a:cubicBezTo>
                    <a:cubicBezTo>
                      <a:pt x="3" y="46"/>
                      <a:pt x="3" y="47"/>
                      <a:pt x="3" y="47"/>
                    </a:cubicBezTo>
                    <a:close/>
                    <a:moveTo>
                      <a:pt x="7" y="48"/>
                    </a:move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7" y="48"/>
                      <a:pt x="7" y="48"/>
                    </a:cubicBezTo>
                    <a:close/>
                    <a:moveTo>
                      <a:pt x="4" y="46"/>
                    </a:moveTo>
                    <a:cubicBezTo>
                      <a:pt x="4" y="46"/>
                      <a:pt x="4" y="47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5" y="46"/>
                      <a:pt x="4" y="46"/>
                      <a:pt x="4" y="46"/>
                    </a:cubicBezTo>
                    <a:close/>
                    <a:moveTo>
                      <a:pt x="3" y="46"/>
                    </a:moveTo>
                    <a:cubicBezTo>
                      <a:pt x="3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5"/>
                    </a:cubicBezTo>
                    <a:cubicBezTo>
                      <a:pt x="3" y="45"/>
                      <a:pt x="3" y="45"/>
                      <a:pt x="3" y="46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6" y="47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lose/>
                    <a:moveTo>
                      <a:pt x="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2" y="45"/>
                      <a:pt x="2" y="45"/>
                      <a:pt x="1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1" y="44"/>
                      <a:pt x="1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lose/>
                    <a:moveTo>
                      <a:pt x="84" y="77"/>
                    </a:moveTo>
                    <a:cubicBezTo>
                      <a:pt x="85" y="77"/>
                      <a:pt x="85" y="77"/>
                      <a:pt x="85" y="77"/>
                    </a:cubicBezTo>
                    <a:cubicBezTo>
                      <a:pt x="85" y="77"/>
                      <a:pt x="85" y="76"/>
                      <a:pt x="85" y="76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85" y="77"/>
                      <a:pt x="85" y="77"/>
                      <a:pt x="86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77"/>
                      <a:pt x="86" y="77"/>
                      <a:pt x="86" y="76"/>
                    </a:cubicBezTo>
                    <a:cubicBezTo>
                      <a:pt x="86" y="76"/>
                      <a:pt x="85" y="76"/>
                      <a:pt x="85" y="76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84" y="77"/>
                      <a:pt x="84" y="77"/>
                      <a:pt x="84" y="77"/>
                    </a:cubicBezTo>
                    <a:close/>
                    <a:moveTo>
                      <a:pt x="89" y="78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8"/>
                      <a:pt x="90" y="78"/>
                      <a:pt x="90" y="78"/>
                    </a:cubicBezTo>
                    <a:cubicBezTo>
                      <a:pt x="90" y="78"/>
                      <a:pt x="90" y="78"/>
                      <a:pt x="89" y="78"/>
                    </a:cubicBezTo>
                    <a:cubicBezTo>
                      <a:pt x="89" y="78"/>
                      <a:pt x="89" y="78"/>
                      <a:pt x="89" y="78"/>
                    </a:cubicBezTo>
                    <a:close/>
                    <a:moveTo>
                      <a:pt x="8" y="47"/>
                    </a:move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lose/>
                    <a:moveTo>
                      <a:pt x="2" y="43"/>
                    </a:moveTo>
                    <a:cubicBezTo>
                      <a:pt x="2" y="43"/>
                      <a:pt x="2" y="43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2" y="44"/>
                      <a:pt x="2" y="44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1" y="43"/>
                      <a:pt x="2" y="43"/>
                      <a:pt x="2" y="43"/>
                    </a:cubicBezTo>
                    <a:close/>
                    <a:moveTo>
                      <a:pt x="4" y="44"/>
                    </a:moveTo>
                    <a:cubicBezTo>
                      <a:pt x="4" y="44"/>
                      <a:pt x="4" y="44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3" y="43"/>
                      <a:pt x="4" y="44"/>
                      <a:pt x="4" y="44"/>
                    </a:cubicBezTo>
                    <a:close/>
                    <a:moveTo>
                      <a:pt x="8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lose/>
                    <a:moveTo>
                      <a:pt x="89" y="75"/>
                    </a:moveTo>
                    <a:cubicBezTo>
                      <a:pt x="89" y="76"/>
                      <a:pt x="89" y="76"/>
                      <a:pt x="90" y="76"/>
                    </a:cubicBezTo>
                    <a:cubicBezTo>
                      <a:pt x="90" y="76"/>
                      <a:pt x="90" y="75"/>
                      <a:pt x="90" y="75"/>
                    </a:cubicBezTo>
                    <a:cubicBezTo>
                      <a:pt x="90" y="75"/>
                      <a:pt x="89" y="75"/>
                      <a:pt x="89" y="75"/>
                    </a:cubicBezTo>
                    <a:cubicBezTo>
                      <a:pt x="89" y="75"/>
                      <a:pt x="89" y="75"/>
                      <a:pt x="89" y="75"/>
                    </a:cubicBezTo>
                    <a:close/>
                    <a:moveTo>
                      <a:pt x="6" y="43"/>
                    </a:move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" y="43"/>
                      <a:pt x="6" y="43"/>
                      <a:pt x="6" y="43"/>
                    </a:cubicBezTo>
                    <a:close/>
                    <a:moveTo>
                      <a:pt x="5" y="43"/>
                    </a:moveTo>
                    <a:cubicBezTo>
                      <a:pt x="5" y="43"/>
                      <a:pt x="5" y="43"/>
                      <a:pt x="5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2"/>
                      <a:pt x="5" y="42"/>
                      <a:pt x="5" y="43"/>
                    </a:cubicBezTo>
                    <a:close/>
                    <a:moveTo>
                      <a:pt x="90" y="75"/>
                    </a:moveTo>
                    <a:cubicBezTo>
                      <a:pt x="90" y="76"/>
                      <a:pt x="90" y="76"/>
                      <a:pt x="91" y="75"/>
                    </a:cubicBezTo>
                    <a:cubicBezTo>
                      <a:pt x="91" y="75"/>
                      <a:pt x="91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6"/>
                      <a:pt x="90" y="75"/>
                    </a:cubicBezTo>
                    <a:close/>
                    <a:moveTo>
                      <a:pt x="89" y="75"/>
                    </a:moveTo>
                    <a:cubicBezTo>
                      <a:pt x="90" y="74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4"/>
                      <a:pt x="89" y="75"/>
                      <a:pt x="89" y="75"/>
                    </a:cubicBezTo>
                    <a:close/>
                    <a:moveTo>
                      <a:pt x="93" y="76"/>
                    </a:move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lose/>
                    <a:moveTo>
                      <a:pt x="2" y="39"/>
                    </a:move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2" y="40"/>
                      <a:pt x="2" y="40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lose/>
                    <a:moveTo>
                      <a:pt x="4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" y="42"/>
                    </a:moveTo>
                    <a:cubicBezTo>
                      <a:pt x="8" y="42"/>
                      <a:pt x="8" y="42"/>
                      <a:pt x="8" y="42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8" y="42"/>
                      <a:pt x="8" y="42"/>
                    </a:cubicBezTo>
                    <a:close/>
                    <a:moveTo>
                      <a:pt x="5" y="41"/>
                    </a:moveTo>
                    <a:cubicBezTo>
                      <a:pt x="6" y="41"/>
                      <a:pt x="6" y="41"/>
                      <a:pt x="6" y="41"/>
                    </a:cubicBezTo>
                    <a:cubicBezTo>
                      <a:pt x="6" y="41"/>
                      <a:pt x="6" y="41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40"/>
                      <a:pt x="5" y="40"/>
                      <a:pt x="5" y="41"/>
                    </a:cubicBezTo>
                    <a:close/>
                    <a:moveTo>
                      <a:pt x="91" y="74"/>
                    </a:move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3"/>
                    </a:cubicBezTo>
                    <a:cubicBezTo>
                      <a:pt x="91" y="73"/>
                      <a:pt x="91" y="73"/>
                      <a:pt x="91" y="74"/>
                    </a:cubicBezTo>
                    <a:close/>
                    <a:moveTo>
                      <a:pt x="9" y="42"/>
                    </a:moveTo>
                    <a:cubicBezTo>
                      <a:pt x="9" y="42"/>
                      <a:pt x="9" y="42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2"/>
                      <a:pt x="8" y="42"/>
                      <a:pt x="9" y="42"/>
                    </a:cubicBezTo>
                    <a:close/>
                    <a:moveTo>
                      <a:pt x="93" y="74"/>
                    </a:move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ubicBezTo>
                      <a:pt x="93" y="74"/>
                      <a:pt x="93" y="74"/>
                      <a:pt x="93" y="74"/>
                    </a:cubicBezTo>
                    <a:close/>
                    <a:moveTo>
                      <a:pt x="4" y="37"/>
                    </a:moveTo>
                    <a:cubicBezTo>
                      <a:pt x="4" y="37"/>
                      <a:pt x="4" y="37"/>
                      <a:pt x="3" y="37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2" y="38"/>
                      <a:pt x="2" y="38"/>
                      <a:pt x="3" y="38"/>
                    </a:cubicBezTo>
                    <a:cubicBezTo>
                      <a:pt x="3" y="37"/>
                      <a:pt x="3" y="37"/>
                      <a:pt x="4" y="37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4" y="39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lnTo>
                      <a:pt x="4" y="39"/>
                    </a:lnTo>
                    <a:close/>
                    <a:moveTo>
                      <a:pt x="6" y="40"/>
                    </a:moveTo>
                    <a:cubicBezTo>
                      <a:pt x="6" y="40"/>
                      <a:pt x="6" y="40"/>
                      <a:pt x="6" y="40"/>
                    </a:cubicBezTo>
                    <a:cubicBezTo>
                      <a:pt x="6" y="40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7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40"/>
                      <a:pt x="6" y="40"/>
                    </a:cubicBezTo>
                    <a:close/>
                    <a:moveTo>
                      <a:pt x="8" y="41"/>
                    </a:moveTo>
                    <a:cubicBezTo>
                      <a:pt x="8" y="41"/>
                      <a:pt x="8" y="41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lose/>
                    <a:moveTo>
                      <a:pt x="5" y="39"/>
                    </a:move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6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5" y="39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8" y="39"/>
                    </a:move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lose/>
                    <a:moveTo>
                      <a:pt x="91" y="71"/>
                    </a:moveTo>
                    <a:cubicBezTo>
                      <a:pt x="91" y="71"/>
                      <a:pt x="90" y="71"/>
                      <a:pt x="90" y="71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1" y="71"/>
                      <a:pt x="91" y="71"/>
                      <a:pt x="92" y="71"/>
                    </a:cubicBezTo>
                    <a:cubicBezTo>
                      <a:pt x="92" y="70"/>
                      <a:pt x="91" y="70"/>
                      <a:pt x="91" y="70"/>
                    </a:cubicBezTo>
                    <a:cubicBezTo>
                      <a:pt x="91" y="70"/>
                      <a:pt x="91" y="70"/>
                      <a:pt x="91" y="71"/>
                    </a:cubicBezTo>
                    <a:close/>
                    <a:moveTo>
                      <a:pt x="9" y="39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9" y="39"/>
                      <a:pt x="9" y="39"/>
                      <a:pt x="9" y="39"/>
                    </a:cubicBezTo>
                    <a:close/>
                    <a:moveTo>
                      <a:pt x="89" y="70"/>
                    </a:move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0"/>
                    </a:cubicBezTo>
                    <a:close/>
                    <a:moveTo>
                      <a:pt x="93" y="71"/>
                    </a:moveTo>
                    <a:cubicBezTo>
                      <a:pt x="93" y="71"/>
                      <a:pt x="93" y="71"/>
                      <a:pt x="93" y="71"/>
                    </a:cubicBezTo>
                    <a:cubicBezTo>
                      <a:pt x="93" y="71"/>
                      <a:pt x="93" y="71"/>
                      <a:pt x="93" y="71"/>
                    </a:cubicBezTo>
                    <a:close/>
                    <a:moveTo>
                      <a:pt x="3" y="36"/>
                    </a:move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lose/>
                    <a:moveTo>
                      <a:pt x="89" y="69"/>
                    </a:moveTo>
                    <a:cubicBezTo>
                      <a:pt x="89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90" y="69"/>
                      <a:pt x="90" y="69"/>
                    </a:cubicBezTo>
                    <a:cubicBezTo>
                      <a:pt x="90" y="69"/>
                      <a:pt x="89" y="69"/>
                      <a:pt x="89" y="69"/>
                    </a:cubicBezTo>
                    <a:close/>
                    <a:moveTo>
                      <a:pt x="9" y="37"/>
                    </a:moveTo>
                    <a:cubicBezTo>
                      <a:pt x="9" y="37"/>
                      <a:pt x="9" y="37"/>
                      <a:pt x="9" y="38"/>
                    </a:cubicBezTo>
                    <a:cubicBezTo>
                      <a:pt x="9" y="38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close/>
                    <a:moveTo>
                      <a:pt x="94" y="70"/>
                    </a:move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4" y="70"/>
                      <a:pt x="94" y="70"/>
                    </a:cubicBezTo>
                    <a:cubicBezTo>
                      <a:pt x="94" y="70"/>
                      <a:pt x="93" y="70"/>
                      <a:pt x="93" y="70"/>
                    </a:cubicBezTo>
                    <a:cubicBezTo>
                      <a:pt x="93" y="70"/>
                      <a:pt x="93" y="70"/>
                      <a:pt x="94" y="70"/>
                    </a:cubicBezTo>
                    <a:close/>
                    <a:moveTo>
                      <a:pt x="7" y="37"/>
                    </a:move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6"/>
                      <a:pt x="7" y="36"/>
                      <a:pt x="7" y="37"/>
                    </a:cubicBezTo>
                    <a:close/>
                    <a:moveTo>
                      <a:pt x="93" y="69"/>
                    </a:move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ubicBezTo>
                      <a:pt x="93" y="69"/>
                      <a:pt x="93" y="69"/>
                      <a:pt x="93" y="69"/>
                    </a:cubicBezTo>
                    <a:close/>
                    <a:moveTo>
                      <a:pt x="11" y="37"/>
                    </a:moveTo>
                    <a:cubicBezTo>
                      <a:pt x="11" y="37"/>
                      <a:pt x="11" y="37"/>
                      <a:pt x="11" y="37"/>
                    </a:cubicBezTo>
                    <a:close/>
                    <a:moveTo>
                      <a:pt x="88" y="67"/>
                    </a:moveTo>
                    <a:cubicBezTo>
                      <a:pt x="89" y="67"/>
                      <a:pt x="89" y="67"/>
                      <a:pt x="90" y="67"/>
                    </a:cubicBezTo>
                    <a:cubicBezTo>
                      <a:pt x="90" y="67"/>
                      <a:pt x="90" y="67"/>
                      <a:pt x="90" y="66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6"/>
                      <a:pt x="89" y="66"/>
                    </a:cubicBezTo>
                    <a:cubicBezTo>
                      <a:pt x="89" y="66"/>
                      <a:pt x="89" y="66"/>
                      <a:pt x="88" y="66"/>
                    </a:cubicBezTo>
                    <a:cubicBezTo>
                      <a:pt x="88" y="66"/>
                      <a:pt x="88" y="66"/>
                      <a:pt x="88" y="67"/>
                    </a:cubicBezTo>
                    <a:close/>
                    <a:moveTo>
                      <a:pt x="95" y="69"/>
                    </a:moveTo>
                    <a:cubicBezTo>
                      <a:pt x="95" y="69"/>
                      <a:pt x="95" y="69"/>
                      <a:pt x="95" y="69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4" y="68"/>
                      <a:pt x="94" y="69"/>
                      <a:pt x="94" y="69"/>
                    </a:cubicBezTo>
                    <a:cubicBezTo>
                      <a:pt x="94" y="69"/>
                      <a:pt x="94" y="69"/>
                      <a:pt x="95" y="69"/>
                    </a:cubicBezTo>
                    <a:close/>
                    <a:moveTo>
                      <a:pt x="92" y="68"/>
                    </a:move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3" y="68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3" y="67"/>
                      <a:pt x="93" y="67"/>
                      <a:pt x="93" y="67"/>
                    </a:cubicBezTo>
                    <a:cubicBezTo>
                      <a:pt x="94" y="67"/>
                      <a:pt x="94" y="67"/>
                      <a:pt x="94" y="67"/>
                    </a:cubicBezTo>
                    <a:cubicBezTo>
                      <a:pt x="93" y="67"/>
                      <a:pt x="93" y="67"/>
                      <a:pt x="93" y="66"/>
                    </a:cubicBezTo>
                    <a:cubicBezTo>
                      <a:pt x="93" y="66"/>
                      <a:pt x="93" y="67"/>
                      <a:pt x="93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8"/>
                      <a:pt x="92" y="68"/>
                    </a:cubicBezTo>
                    <a:close/>
                    <a:moveTo>
                      <a:pt x="8" y="35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lose/>
                    <a:moveTo>
                      <a:pt x="4" y="33"/>
                    </a:move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4" y="33"/>
                      <a:pt x="4" y="33"/>
                    </a:cubicBezTo>
                    <a:close/>
                    <a:moveTo>
                      <a:pt x="10" y="35"/>
                    </a:move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lose/>
                    <a:moveTo>
                      <a:pt x="7" y="34"/>
                    </a:move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lose/>
                    <a:moveTo>
                      <a:pt x="90" y="66"/>
                    </a:move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lose/>
                    <a:moveTo>
                      <a:pt x="95" y="68"/>
                    </a:moveTo>
                    <a:cubicBezTo>
                      <a:pt x="95" y="68"/>
                      <a:pt x="95" y="68"/>
                      <a:pt x="95" y="68"/>
                    </a:cubicBezTo>
                    <a:cubicBezTo>
                      <a:pt x="95" y="68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7"/>
                    </a:cubicBezTo>
                    <a:cubicBezTo>
                      <a:pt x="95" y="67"/>
                      <a:pt x="95" y="67"/>
                      <a:pt x="95" y="68"/>
                    </a:cubicBezTo>
                    <a:close/>
                    <a:moveTo>
                      <a:pt x="89" y="65"/>
                    </a:move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4"/>
                      <a:pt x="89" y="64"/>
                    </a:cubicBezTo>
                    <a:cubicBezTo>
                      <a:pt x="90" y="65"/>
                      <a:pt x="90" y="64"/>
                      <a:pt x="90" y="64"/>
                    </a:cubicBezTo>
                    <a:cubicBezTo>
                      <a:pt x="90" y="64"/>
                      <a:pt x="89" y="64"/>
                      <a:pt x="89" y="64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lose/>
                    <a:moveTo>
                      <a:pt x="9" y="34"/>
                    </a:moveTo>
                    <a:cubicBezTo>
                      <a:pt x="9" y="34"/>
                      <a:pt x="9" y="34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4"/>
                      <a:pt x="9" y="34"/>
                    </a:cubicBezTo>
                    <a:close/>
                    <a:moveTo>
                      <a:pt x="93" y="66"/>
                    </a:moveTo>
                    <a:cubicBezTo>
                      <a:pt x="93" y="66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6"/>
                      <a:pt x="93" y="66"/>
                      <a:pt x="93" y="66"/>
                    </a:cubicBezTo>
                    <a:close/>
                    <a:moveTo>
                      <a:pt x="92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3" y="65"/>
                      <a:pt x="93" y="65"/>
                      <a:pt x="93" y="65"/>
                    </a:cubicBezTo>
                    <a:cubicBezTo>
                      <a:pt x="92" y="65"/>
                      <a:pt x="92" y="65"/>
                      <a:pt x="92" y="65"/>
                    </a:cubicBezTo>
                    <a:close/>
                    <a:moveTo>
                      <a:pt x="95" y="67"/>
                    </a:move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6"/>
                      <a:pt x="95" y="66"/>
                    </a:cubicBezTo>
                    <a:cubicBezTo>
                      <a:pt x="95" y="66"/>
                      <a:pt x="95" y="67"/>
                      <a:pt x="95" y="67"/>
                    </a:cubicBezTo>
                    <a:close/>
                    <a:moveTo>
                      <a:pt x="91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1" y="64"/>
                    </a:cubicBezTo>
                    <a:cubicBezTo>
                      <a:pt x="91" y="64"/>
                      <a:pt x="91" y="65"/>
                      <a:pt x="91" y="65"/>
                    </a:cubicBezTo>
                    <a:close/>
                    <a:moveTo>
                      <a:pt x="8" y="32"/>
                    </a:move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1"/>
                      <a:pt x="8" y="31"/>
                      <a:pt x="8" y="32"/>
                    </a:cubicBezTo>
                    <a:close/>
                    <a:moveTo>
                      <a:pt x="94" y="63"/>
                    </a:moveTo>
                    <a:cubicBezTo>
                      <a:pt x="94" y="63"/>
                      <a:pt x="94" y="64"/>
                      <a:pt x="94" y="64"/>
                    </a:cubicBezTo>
                    <a:cubicBezTo>
                      <a:pt x="94" y="64"/>
                      <a:pt x="93" y="64"/>
                      <a:pt x="93" y="63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2" y="64"/>
                      <a:pt x="92" y="64"/>
                    </a:cubicBezTo>
                    <a:cubicBezTo>
                      <a:pt x="93" y="64"/>
                      <a:pt x="93" y="64"/>
                      <a:pt x="94" y="65"/>
                    </a:cubicBezTo>
                    <a:cubicBezTo>
                      <a:pt x="94" y="65"/>
                      <a:pt x="94" y="65"/>
                      <a:pt x="94" y="64"/>
                    </a:cubicBezTo>
                    <a:cubicBezTo>
                      <a:pt x="94" y="64"/>
                      <a:pt x="94" y="64"/>
                      <a:pt x="94" y="64"/>
                    </a:cubicBezTo>
                    <a:cubicBezTo>
                      <a:pt x="94" y="64"/>
                      <a:pt x="94" y="64"/>
                      <a:pt x="95" y="64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5" y="65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5" y="64"/>
                    </a:cubicBezTo>
                    <a:cubicBezTo>
                      <a:pt x="95" y="64"/>
                      <a:pt x="95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6" y="64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3"/>
                      <a:pt x="96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5" y="63"/>
                      <a:pt x="95" y="63"/>
                      <a:pt x="95" y="63"/>
                    </a:cubicBezTo>
                    <a:cubicBezTo>
                      <a:pt x="94" y="63"/>
                      <a:pt x="94" y="63"/>
                      <a:pt x="94" y="63"/>
                    </a:cubicBezTo>
                    <a:close/>
                    <a:moveTo>
                      <a:pt x="91" y="64"/>
                    </a:move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3"/>
                      <a:pt x="92" y="63"/>
                    </a:cubicBezTo>
                    <a:cubicBezTo>
                      <a:pt x="92" y="63"/>
                      <a:pt x="91" y="63"/>
                      <a:pt x="91" y="64"/>
                    </a:cubicBezTo>
                    <a:close/>
                    <a:moveTo>
                      <a:pt x="9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31"/>
                      <a:pt x="10" y="30"/>
                    </a:cubicBezTo>
                    <a:cubicBezTo>
                      <a:pt x="10" y="30"/>
                      <a:pt x="10" y="30"/>
                      <a:pt x="10" y="31"/>
                    </a:cubicBezTo>
                    <a:cubicBezTo>
                      <a:pt x="9" y="31"/>
                      <a:pt x="9" y="31"/>
                      <a:pt x="9" y="31"/>
                    </a:cubicBezTo>
                    <a:close/>
                    <a:moveTo>
                      <a:pt x="96" y="63"/>
                    </a:moveTo>
                    <a:cubicBezTo>
                      <a:pt x="96" y="63"/>
                      <a:pt x="96" y="63"/>
                      <a:pt x="96" y="63"/>
                    </a:cubicBezTo>
                    <a:cubicBezTo>
                      <a:pt x="96" y="63"/>
                      <a:pt x="96" y="64"/>
                      <a:pt x="96" y="64"/>
                    </a:cubicBezTo>
                    <a:cubicBezTo>
                      <a:pt x="96" y="64"/>
                      <a:pt x="96" y="64"/>
                      <a:pt x="96" y="64"/>
                    </a:cubicBezTo>
                    <a:lnTo>
                      <a:pt x="96" y="63"/>
                    </a:lnTo>
                    <a:close/>
                    <a:moveTo>
                      <a:pt x="6" y="29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8"/>
                      <a:pt x="6" y="28"/>
                      <a:pt x="6" y="29"/>
                    </a:cubicBezTo>
                    <a:close/>
                    <a:moveTo>
                      <a:pt x="93" y="63"/>
                    </a:moveTo>
                    <a:cubicBezTo>
                      <a:pt x="93" y="63"/>
                      <a:pt x="94" y="63"/>
                      <a:pt x="94" y="63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lose/>
                    <a:moveTo>
                      <a:pt x="9" y="30"/>
                    </a:moveTo>
                    <a:cubicBezTo>
                      <a:pt x="9" y="30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0"/>
                      <a:pt x="9" y="30"/>
                    </a:cubicBezTo>
                    <a:close/>
                    <a:moveTo>
                      <a:pt x="10" y="30"/>
                    </a:moveTo>
                    <a:cubicBezTo>
                      <a:pt x="10" y="30"/>
                      <a:pt x="10" y="30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9"/>
                      <a:pt x="9" y="30"/>
                      <a:pt x="10" y="30"/>
                    </a:cubicBezTo>
                    <a:close/>
                    <a:moveTo>
                      <a:pt x="8" y="28"/>
                    </a:moveTo>
                    <a:cubicBezTo>
                      <a:pt x="8" y="28"/>
                      <a:pt x="8" y="28"/>
                      <a:pt x="7" y="29"/>
                    </a:cubicBezTo>
                    <a:cubicBezTo>
                      <a:pt x="7" y="29"/>
                      <a:pt x="7" y="29"/>
                      <a:pt x="7" y="28"/>
                    </a:cubicBezTo>
                    <a:cubicBezTo>
                      <a:pt x="7" y="28"/>
                      <a:pt x="7" y="28"/>
                      <a:pt x="8" y="28"/>
                    </a:cubicBezTo>
                    <a:close/>
                    <a:moveTo>
                      <a:pt x="14" y="31"/>
                    </a:move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1"/>
                    </a:cubicBezTo>
                    <a:close/>
                    <a:moveTo>
                      <a:pt x="97" y="63"/>
                    </a:move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lose/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lose/>
                    <a:moveTo>
                      <a:pt x="94" y="61"/>
                    </a:move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3" y="61"/>
                      <a:pt x="93" y="61"/>
                    </a:cubicBezTo>
                    <a:cubicBezTo>
                      <a:pt x="93" y="61"/>
                      <a:pt x="94" y="61"/>
                      <a:pt x="94" y="61"/>
                    </a:cubicBezTo>
                    <a:close/>
                    <a:moveTo>
                      <a:pt x="91" y="60"/>
                    </a:move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2" y="60"/>
                      <a:pt x="92" y="61"/>
                      <a:pt x="92" y="61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1" y="59"/>
                    </a:cubicBezTo>
                    <a:cubicBezTo>
                      <a:pt x="91" y="59"/>
                      <a:pt x="91" y="60"/>
                      <a:pt x="91" y="60"/>
                    </a:cubicBezTo>
                    <a:close/>
                    <a:moveTo>
                      <a:pt x="89" y="60"/>
                    </a:moveTo>
                    <a:cubicBezTo>
                      <a:pt x="89" y="59"/>
                      <a:pt x="89" y="59"/>
                      <a:pt x="90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0" y="59"/>
                      <a:pt x="89" y="59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lose/>
                    <a:moveTo>
                      <a:pt x="95" y="62"/>
                    </a:moveTo>
                    <a:cubicBezTo>
                      <a:pt x="95" y="62"/>
                      <a:pt x="96" y="62"/>
                      <a:pt x="96" y="62"/>
                    </a:cubicBezTo>
                    <a:cubicBezTo>
                      <a:pt x="96" y="62"/>
                      <a:pt x="96" y="61"/>
                      <a:pt x="96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2"/>
                      <a:pt x="95" y="62"/>
                      <a:pt x="95" y="62"/>
                    </a:cubicBezTo>
                    <a:close/>
                    <a:moveTo>
                      <a:pt x="12" y="29"/>
                    </a:moveTo>
                    <a:cubicBezTo>
                      <a:pt x="12" y="29"/>
                      <a:pt x="13" y="29"/>
                      <a:pt x="13" y="30"/>
                    </a:cubicBezTo>
                    <a:cubicBezTo>
                      <a:pt x="13" y="30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lose/>
                    <a:moveTo>
                      <a:pt x="11" y="29"/>
                    </a:move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1" y="29"/>
                    </a:cubicBezTo>
                    <a:close/>
                    <a:moveTo>
                      <a:pt x="8" y="26"/>
                    </a:moveTo>
                    <a:cubicBezTo>
                      <a:pt x="8" y="26"/>
                      <a:pt x="8" y="26"/>
                      <a:pt x="7" y="27"/>
                    </a:cubicBezTo>
                    <a:cubicBezTo>
                      <a:pt x="7" y="27"/>
                      <a:pt x="7" y="26"/>
                      <a:pt x="7" y="26"/>
                    </a:cubicBezTo>
                    <a:cubicBezTo>
                      <a:pt x="7" y="26"/>
                      <a:pt x="8" y="26"/>
                      <a:pt x="8" y="26"/>
                    </a:cubicBezTo>
                    <a:close/>
                    <a:moveTo>
                      <a:pt x="11" y="28"/>
                    </a:moveTo>
                    <a:cubicBezTo>
                      <a:pt x="11" y="28"/>
                      <a:pt x="11" y="28"/>
                      <a:pt x="12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8"/>
                      <a:pt x="11" y="28"/>
                      <a:pt x="11" y="28"/>
                    </a:cubicBezTo>
                    <a:close/>
                    <a:moveTo>
                      <a:pt x="92" y="59"/>
                    </a:moveTo>
                    <a:cubicBezTo>
                      <a:pt x="92" y="59"/>
                      <a:pt x="92" y="59"/>
                      <a:pt x="92" y="59"/>
                    </a:cubicBezTo>
                    <a:cubicBezTo>
                      <a:pt x="92" y="59"/>
                      <a:pt x="92" y="59"/>
                      <a:pt x="92" y="58"/>
                    </a:cubicBezTo>
                    <a:cubicBezTo>
                      <a:pt x="92" y="59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9"/>
                    </a:cubicBezTo>
                    <a:cubicBezTo>
                      <a:pt x="92" y="59"/>
                      <a:pt x="92" y="59"/>
                      <a:pt x="92" y="59"/>
                    </a:cubicBezTo>
                    <a:close/>
                    <a:moveTo>
                      <a:pt x="94" y="60"/>
                    </a:move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94" y="60"/>
                      <a:pt x="94" y="60"/>
                      <a:pt x="94" y="60"/>
                    </a:cubicBezTo>
                    <a:close/>
                    <a:moveTo>
                      <a:pt x="12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lose/>
                    <a:moveTo>
                      <a:pt x="14" y="28"/>
                    </a:moveTo>
                    <a:cubicBezTo>
                      <a:pt x="14" y="28"/>
                      <a:pt x="14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lose/>
                    <a:moveTo>
                      <a:pt x="93" y="58"/>
                    </a:moveTo>
                    <a:cubicBezTo>
                      <a:pt x="93" y="58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8"/>
                    </a:cubicBezTo>
                    <a:cubicBezTo>
                      <a:pt x="93" y="58"/>
                      <a:pt x="93" y="58"/>
                      <a:pt x="93" y="58"/>
                    </a:cubicBezTo>
                    <a:close/>
                    <a:moveTo>
                      <a:pt x="96" y="60"/>
                    </a:moveTo>
                    <a:cubicBezTo>
                      <a:pt x="96" y="60"/>
                      <a:pt x="96" y="60"/>
                      <a:pt x="97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60"/>
                      <a:pt x="97" y="59"/>
                      <a:pt x="97" y="59"/>
                    </a:cubicBezTo>
                    <a:cubicBezTo>
                      <a:pt x="96" y="59"/>
                      <a:pt x="96" y="59"/>
                      <a:pt x="96" y="60"/>
                    </a:cubicBezTo>
                    <a:close/>
                    <a:moveTo>
                      <a:pt x="92" y="58"/>
                    </a:move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ubicBezTo>
                      <a:pt x="92" y="58"/>
                      <a:pt x="92" y="58"/>
                      <a:pt x="92" y="58"/>
                    </a:cubicBezTo>
                    <a:close/>
                    <a:moveTo>
                      <a:pt x="11" y="27"/>
                    </a:moveTo>
                    <a:cubicBezTo>
                      <a:pt x="11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6"/>
                    </a:cubicBezTo>
                    <a:cubicBezTo>
                      <a:pt x="13" y="26"/>
                      <a:pt x="13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1" y="26"/>
                      <a:pt x="11" y="27"/>
                      <a:pt x="11" y="27"/>
                    </a:cubicBezTo>
                    <a:close/>
                    <a:moveTo>
                      <a:pt x="8" y="24"/>
                    </a:moveTo>
                    <a:cubicBezTo>
                      <a:pt x="8" y="24"/>
                      <a:pt x="8" y="25"/>
                      <a:pt x="8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lose/>
                    <a:moveTo>
                      <a:pt x="97" y="60"/>
                    </a:moveTo>
                    <a:cubicBezTo>
                      <a:pt x="97" y="60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7" y="59"/>
                      <a:pt x="97" y="59"/>
                      <a:pt x="97" y="60"/>
                    </a:cubicBezTo>
                    <a:close/>
                    <a:moveTo>
                      <a:pt x="9" y="25"/>
                    </a:move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lose/>
                    <a:moveTo>
                      <a:pt x="9" y="24"/>
                    </a:move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13" y="26"/>
                    </a:move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5"/>
                      <a:pt x="13" y="25"/>
                      <a:pt x="13" y="25"/>
                    </a:cubicBezTo>
                    <a:cubicBezTo>
                      <a:pt x="13" y="26"/>
                      <a:pt x="13" y="26"/>
                      <a:pt x="13" y="26"/>
                    </a:cubicBezTo>
                    <a:close/>
                    <a:moveTo>
                      <a:pt x="92" y="56"/>
                    </a:move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ubicBezTo>
                      <a:pt x="92" y="56"/>
                      <a:pt x="92" y="56"/>
                      <a:pt x="92" y="56"/>
                    </a:cubicBezTo>
                    <a:close/>
                    <a:moveTo>
                      <a:pt x="12" y="25"/>
                    </a:move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lose/>
                    <a:moveTo>
                      <a:pt x="91" y="56"/>
                    </a:moveTo>
                    <a:cubicBezTo>
                      <a:pt x="92" y="56"/>
                      <a:pt x="92" y="55"/>
                      <a:pt x="92" y="55"/>
                    </a:cubicBezTo>
                    <a:cubicBezTo>
                      <a:pt x="91" y="55"/>
                      <a:pt x="91" y="55"/>
                      <a:pt x="91" y="55"/>
                    </a:cubicBezTo>
                    <a:cubicBezTo>
                      <a:pt x="91" y="56"/>
                      <a:pt x="91" y="56"/>
                      <a:pt x="91" y="56"/>
                    </a:cubicBezTo>
                    <a:close/>
                    <a:moveTo>
                      <a:pt x="95" y="57"/>
                    </a:moveTo>
                    <a:cubicBezTo>
                      <a:pt x="95" y="57"/>
                      <a:pt x="95" y="57"/>
                      <a:pt x="95" y="57"/>
                    </a:cubicBezTo>
                    <a:cubicBezTo>
                      <a:pt x="96" y="57"/>
                      <a:pt x="96" y="57"/>
                      <a:pt x="96" y="57"/>
                    </a:cubicBezTo>
                    <a:cubicBezTo>
                      <a:pt x="96" y="56"/>
                      <a:pt x="96" y="56"/>
                      <a:pt x="96" y="56"/>
                    </a:cubicBezTo>
                    <a:cubicBezTo>
                      <a:pt x="95" y="56"/>
                      <a:pt x="95" y="56"/>
                      <a:pt x="95" y="57"/>
                    </a:cubicBezTo>
                    <a:close/>
                    <a:moveTo>
                      <a:pt x="97" y="56"/>
                    </a:move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7" y="56"/>
                      <a:pt x="96" y="56"/>
                      <a:pt x="97" y="56"/>
                    </a:cubicBezTo>
                    <a:cubicBezTo>
                      <a:pt x="96" y="56"/>
                      <a:pt x="97" y="56"/>
                      <a:pt x="97" y="56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94" y="55"/>
                    </a:moveTo>
                    <a:cubicBezTo>
                      <a:pt x="94" y="55"/>
                      <a:pt x="94" y="55"/>
                      <a:pt x="95" y="55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5" y="55"/>
                      <a:pt x="95" y="55"/>
                      <a:pt x="94" y="55"/>
                    </a:cubicBezTo>
                    <a:cubicBezTo>
                      <a:pt x="94" y="55"/>
                      <a:pt x="94" y="55"/>
                      <a:pt x="94" y="55"/>
                    </a:cubicBezTo>
                    <a:close/>
                    <a:moveTo>
                      <a:pt x="11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lose/>
                    <a:moveTo>
                      <a:pt x="95" y="55"/>
                    </a:moveTo>
                    <a:cubicBezTo>
                      <a:pt x="95" y="56"/>
                      <a:pt x="96" y="56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5" y="55"/>
                      <a:pt x="95" y="55"/>
                      <a:pt x="95" y="55"/>
                    </a:cubicBezTo>
                    <a:close/>
                    <a:moveTo>
                      <a:pt x="93" y="54"/>
                    </a:moveTo>
                    <a:cubicBezTo>
                      <a:pt x="93" y="54"/>
                      <a:pt x="93" y="54"/>
                      <a:pt x="93" y="54"/>
                    </a:cubicBezTo>
                    <a:cubicBezTo>
                      <a:pt x="94" y="54"/>
                      <a:pt x="94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3" y="54"/>
                      <a:pt x="93" y="54"/>
                      <a:pt x="93" y="54"/>
                    </a:cubicBezTo>
                    <a:close/>
                    <a:moveTo>
                      <a:pt x="15" y="24"/>
                    </a:move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lose/>
                    <a:moveTo>
                      <a:pt x="14" y="24"/>
                    </a:moveTo>
                    <a:cubicBezTo>
                      <a:pt x="14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4"/>
                      <a:pt x="14" y="24"/>
                      <a:pt x="14" y="24"/>
                    </a:cubicBezTo>
                    <a:close/>
                    <a:moveTo>
                      <a:pt x="95" y="55"/>
                    </a:moveTo>
                    <a:cubicBezTo>
                      <a:pt x="95" y="55"/>
                      <a:pt x="95" y="55"/>
                      <a:pt x="96" y="55"/>
                    </a:cubicBezTo>
                    <a:cubicBezTo>
                      <a:pt x="96" y="55"/>
                      <a:pt x="96" y="55"/>
                      <a:pt x="96" y="54"/>
                    </a:cubicBezTo>
                    <a:cubicBezTo>
                      <a:pt x="96" y="54"/>
                      <a:pt x="96" y="54"/>
                      <a:pt x="96" y="54"/>
                    </a:cubicBezTo>
                    <a:cubicBezTo>
                      <a:pt x="95" y="54"/>
                      <a:pt x="95" y="54"/>
                      <a:pt x="95" y="55"/>
                    </a:cubicBezTo>
                    <a:close/>
                    <a:moveTo>
                      <a:pt x="97" y="55"/>
                    </a:move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7" y="55"/>
                      <a:pt x="97" y="55"/>
                      <a:pt x="97" y="55"/>
                    </a:cubicBezTo>
                    <a:close/>
                    <a:moveTo>
                      <a:pt x="15" y="23"/>
                    </a:moveTo>
                    <a:cubicBezTo>
                      <a:pt x="15" y="23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3"/>
                      <a:pt x="15" y="23"/>
                      <a:pt x="15" y="23"/>
                    </a:cubicBezTo>
                    <a:close/>
                    <a:moveTo>
                      <a:pt x="11" y="21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1"/>
                      <a:pt x="10" y="21"/>
                      <a:pt x="11" y="21"/>
                    </a:cubicBezTo>
                    <a:close/>
                    <a:moveTo>
                      <a:pt x="94" y="54"/>
                    </a:moveTo>
                    <a:cubicBezTo>
                      <a:pt x="94" y="54"/>
                      <a:pt x="94" y="54"/>
                      <a:pt x="94" y="54"/>
                    </a:cubicBezTo>
                    <a:cubicBezTo>
                      <a:pt x="94" y="54"/>
                      <a:pt x="95" y="54"/>
                      <a:pt x="95" y="53"/>
                    </a:cubicBezTo>
                    <a:cubicBezTo>
                      <a:pt x="95" y="53"/>
                      <a:pt x="94" y="53"/>
                      <a:pt x="94" y="53"/>
                    </a:cubicBezTo>
                    <a:cubicBezTo>
                      <a:pt x="94" y="53"/>
                      <a:pt x="94" y="53"/>
                      <a:pt x="94" y="54"/>
                    </a:cubicBezTo>
                    <a:close/>
                    <a:moveTo>
                      <a:pt x="14" y="22"/>
                    </a:move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lose/>
                    <a:moveTo>
                      <a:pt x="91" y="52"/>
                    </a:moveTo>
                    <a:cubicBezTo>
                      <a:pt x="91" y="52"/>
                      <a:pt x="91" y="52"/>
                      <a:pt x="91" y="52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1"/>
                      <a:pt x="91" y="51"/>
                      <a:pt x="91" y="51"/>
                    </a:cubicBezTo>
                    <a:cubicBezTo>
                      <a:pt x="91" y="52"/>
                      <a:pt x="91" y="52"/>
                      <a:pt x="91" y="52"/>
                    </a:cubicBezTo>
                    <a:close/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lose/>
                    <a:moveTo>
                      <a:pt x="95" y="53"/>
                    </a:move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ubicBezTo>
                      <a:pt x="95" y="53"/>
                      <a:pt x="95" y="53"/>
                      <a:pt x="95" y="53"/>
                    </a:cubicBezTo>
                    <a:close/>
                    <a:moveTo>
                      <a:pt x="11" y="20"/>
                    </a:moveTo>
                    <a:cubicBezTo>
                      <a:pt x="12" y="20"/>
                      <a:pt x="11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94" y="52"/>
                    </a:moveTo>
                    <a:cubicBezTo>
                      <a:pt x="94" y="53"/>
                      <a:pt x="94" y="53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5" y="51"/>
                      <a:pt x="95" y="51"/>
                      <a:pt x="95" y="51"/>
                    </a:cubicBezTo>
                    <a:cubicBezTo>
                      <a:pt x="95" y="51"/>
                      <a:pt x="94" y="52"/>
                      <a:pt x="94" y="52"/>
                    </a:cubicBezTo>
                    <a:close/>
                    <a:moveTo>
                      <a:pt x="14" y="21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6" y="22"/>
                      <a:pt x="16" y="22"/>
                    </a:cubicBezTo>
                    <a:cubicBezTo>
                      <a:pt x="16" y="22"/>
                      <a:pt x="16" y="21"/>
                      <a:pt x="16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4" y="20"/>
                      <a:pt x="14" y="20"/>
                      <a:pt x="14" y="21"/>
                    </a:cubicBezTo>
                    <a:close/>
                    <a:moveTo>
                      <a:pt x="95" y="52"/>
                    </a:moveTo>
                    <a:cubicBezTo>
                      <a:pt x="96" y="53"/>
                      <a:pt x="96" y="53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5" y="52"/>
                      <a:pt x="95" y="52"/>
                    </a:cubicBezTo>
                    <a:close/>
                    <a:moveTo>
                      <a:pt x="18" y="22"/>
                    </a:move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19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lose/>
                    <a:moveTo>
                      <a:pt x="96" y="52"/>
                    </a:moveTo>
                    <a:cubicBezTo>
                      <a:pt x="97" y="52"/>
                      <a:pt x="97" y="52"/>
                      <a:pt x="97" y="52"/>
                    </a:cubicBezTo>
                    <a:cubicBezTo>
                      <a:pt x="97" y="52"/>
                      <a:pt x="97" y="52"/>
                      <a:pt x="97" y="5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6" y="52"/>
                      <a:pt x="96" y="52"/>
                      <a:pt x="96" y="52"/>
                    </a:cubicBezTo>
                    <a:close/>
                    <a:moveTo>
                      <a:pt x="90" y="50"/>
                    </a:move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49"/>
                      <a:pt x="90" y="49"/>
                      <a:pt x="90" y="49"/>
                    </a:cubicBezTo>
                    <a:cubicBezTo>
                      <a:pt x="90" y="49"/>
                      <a:pt x="90" y="49"/>
                      <a:pt x="90" y="50"/>
                    </a:cubicBezTo>
                    <a:close/>
                    <a:moveTo>
                      <a:pt x="91" y="50"/>
                    </a:move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50"/>
                      <a:pt x="91" y="50"/>
                      <a:pt x="91" y="50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91" y="50"/>
                      <a:pt x="91" y="50"/>
                      <a:pt x="91" y="50"/>
                    </a:cubicBezTo>
                    <a:close/>
                    <a:moveTo>
                      <a:pt x="88" y="48"/>
                    </a:moveTo>
                    <a:cubicBezTo>
                      <a:pt x="88" y="48"/>
                      <a:pt x="88" y="48"/>
                      <a:pt x="88" y="49"/>
                    </a:cubicBezTo>
                    <a:cubicBezTo>
                      <a:pt x="88" y="49"/>
                      <a:pt x="88" y="49"/>
                      <a:pt x="88" y="49"/>
                    </a:cubicBezTo>
                    <a:cubicBezTo>
                      <a:pt x="88" y="49"/>
                      <a:pt x="88" y="49"/>
                      <a:pt x="89" y="49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49"/>
                      <a:pt x="89" y="48"/>
                      <a:pt x="89" y="48"/>
                    </a:cubicBezTo>
                    <a:cubicBezTo>
                      <a:pt x="89" y="48"/>
                      <a:pt x="89" y="48"/>
                      <a:pt x="90" y="48"/>
                    </a:cubicBezTo>
                    <a:cubicBezTo>
                      <a:pt x="89" y="47"/>
                      <a:pt x="89" y="48"/>
                      <a:pt x="88" y="48"/>
                    </a:cubicBezTo>
                    <a:close/>
                    <a:moveTo>
                      <a:pt x="17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7" y="20"/>
                      <a:pt x="17" y="20"/>
                      <a:pt x="16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lose/>
                    <a:moveTo>
                      <a:pt x="15" y="20"/>
                    </a:move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lose/>
                    <a:moveTo>
                      <a:pt x="92" y="50"/>
                    </a:move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50"/>
                      <a:pt x="92" y="50"/>
                      <a:pt x="93" y="50"/>
                    </a:cubicBezTo>
                    <a:cubicBezTo>
                      <a:pt x="93" y="50"/>
                      <a:pt x="93" y="50"/>
                      <a:pt x="93" y="50"/>
                    </a:cubicBezTo>
                    <a:cubicBezTo>
                      <a:pt x="93" y="49"/>
                      <a:pt x="93" y="49"/>
                      <a:pt x="93" y="49"/>
                    </a:cubicBezTo>
                    <a:cubicBezTo>
                      <a:pt x="92" y="50"/>
                      <a:pt x="92" y="50"/>
                      <a:pt x="92" y="50"/>
                    </a:cubicBezTo>
                    <a:close/>
                    <a:moveTo>
                      <a:pt x="98" y="52"/>
                    </a:move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ubicBezTo>
                      <a:pt x="98" y="52"/>
                      <a:pt x="98" y="52"/>
                      <a:pt x="98" y="52"/>
                    </a:cubicBezTo>
                    <a:close/>
                    <a:moveTo>
                      <a:pt x="12" y="19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9"/>
                    </a:cubicBezTo>
                    <a:close/>
                    <a:moveTo>
                      <a:pt x="97" y="51"/>
                    </a:moveTo>
                    <a:cubicBezTo>
                      <a:pt x="97" y="51"/>
                      <a:pt x="97" y="51"/>
                      <a:pt x="97" y="51"/>
                    </a:cubicBezTo>
                    <a:cubicBezTo>
                      <a:pt x="97" y="51"/>
                      <a:pt x="97" y="50"/>
                      <a:pt x="97" y="51"/>
                    </a:cubicBezTo>
                    <a:cubicBezTo>
                      <a:pt x="96" y="51"/>
                      <a:pt x="96" y="51"/>
                      <a:pt x="97" y="51"/>
                    </a:cubicBezTo>
                    <a:close/>
                    <a:moveTo>
                      <a:pt x="91" y="49"/>
                    </a:moveTo>
                    <a:cubicBezTo>
                      <a:pt x="92" y="49"/>
                      <a:pt x="92" y="49"/>
                      <a:pt x="92" y="49"/>
                    </a:cubicBezTo>
                    <a:cubicBezTo>
                      <a:pt x="92" y="49"/>
                      <a:pt x="92" y="48"/>
                      <a:pt x="92" y="48"/>
                    </a:cubicBezTo>
                    <a:cubicBezTo>
                      <a:pt x="91" y="48"/>
                      <a:pt x="91" y="48"/>
                      <a:pt x="91" y="49"/>
                    </a:cubicBezTo>
                    <a:cubicBezTo>
                      <a:pt x="91" y="49"/>
                      <a:pt x="91" y="49"/>
                      <a:pt x="91" y="49"/>
                    </a:cubicBezTo>
                    <a:close/>
                    <a:moveTo>
                      <a:pt x="88" y="47"/>
                    </a:move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9" y="47"/>
                      <a:pt x="89" y="47"/>
                      <a:pt x="89" y="47"/>
                    </a:cubicBezTo>
                    <a:cubicBezTo>
                      <a:pt x="88" y="47"/>
                      <a:pt x="88" y="47"/>
                      <a:pt x="88" y="47"/>
                    </a:cubicBezTo>
                    <a:close/>
                    <a:moveTo>
                      <a:pt x="90" y="47"/>
                    </a:moveTo>
                    <a:cubicBezTo>
                      <a:pt x="90" y="48"/>
                      <a:pt x="90" y="48"/>
                      <a:pt x="90" y="48"/>
                    </a:cubicBezTo>
                    <a:cubicBezTo>
                      <a:pt x="90" y="48"/>
                      <a:pt x="90" y="47"/>
                      <a:pt x="90" y="47"/>
                    </a:cubicBezTo>
                    <a:cubicBezTo>
                      <a:pt x="90" y="47"/>
                      <a:pt x="90" y="47"/>
                      <a:pt x="90" y="47"/>
                    </a:cubicBezTo>
                    <a:close/>
                    <a:moveTo>
                      <a:pt x="91" y="48"/>
                    </a:moveTo>
                    <a:cubicBezTo>
                      <a:pt x="91" y="48"/>
                      <a:pt x="91" y="48"/>
                      <a:pt x="91" y="48"/>
                    </a:cubicBezTo>
                    <a:cubicBezTo>
                      <a:pt x="92" y="47"/>
                      <a:pt x="92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8"/>
                      <a:pt x="91" y="48"/>
                      <a:pt x="91" y="48"/>
                    </a:cubicBezTo>
                    <a:close/>
                    <a:moveTo>
                      <a:pt x="14" y="18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7"/>
                    </a:cubicBezTo>
                    <a:cubicBezTo>
                      <a:pt x="14" y="18"/>
                      <a:pt x="14" y="18"/>
                      <a:pt x="14" y="18"/>
                    </a:cubicBezTo>
                    <a:close/>
                    <a:moveTo>
                      <a:pt x="92" y="48"/>
                    </a:move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3" y="48"/>
                      <a:pt x="93" y="47"/>
                    </a:cubicBezTo>
                    <a:cubicBezTo>
                      <a:pt x="92" y="47"/>
                      <a:pt x="92" y="47"/>
                      <a:pt x="92" y="48"/>
                    </a:cubicBezTo>
                    <a:cubicBezTo>
                      <a:pt x="92" y="48"/>
                      <a:pt x="92" y="48"/>
                      <a:pt x="92" y="48"/>
                    </a:cubicBezTo>
                    <a:close/>
                    <a:moveTo>
                      <a:pt x="96" y="49"/>
                    </a:move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9"/>
                    </a:cubicBezTo>
                    <a:close/>
                    <a:moveTo>
                      <a:pt x="89" y="46"/>
                    </a:move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ubicBezTo>
                      <a:pt x="89" y="46"/>
                      <a:pt x="89" y="46"/>
                      <a:pt x="89" y="46"/>
                    </a:cubicBezTo>
                    <a:close/>
                    <a:moveTo>
                      <a:pt x="15" y="17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5" y="17"/>
                    </a:cubicBezTo>
                    <a:close/>
                    <a:moveTo>
                      <a:pt x="18" y="17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lose/>
                    <a:moveTo>
                      <a:pt x="89" y="44"/>
                    </a:move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ubicBezTo>
                      <a:pt x="89" y="44"/>
                      <a:pt x="90" y="44"/>
                      <a:pt x="89" y="44"/>
                    </a:cubicBezTo>
                    <a:cubicBezTo>
                      <a:pt x="89" y="44"/>
                      <a:pt x="89" y="44"/>
                      <a:pt x="89" y="44"/>
                    </a:cubicBezTo>
                    <a:close/>
                    <a:moveTo>
                      <a:pt x="16" y="15"/>
                    </a:moveTo>
                    <a:cubicBezTo>
                      <a:pt x="16" y="15"/>
                      <a:pt x="15" y="15"/>
                      <a:pt x="15" y="16"/>
                    </a:cubicBezTo>
                    <a:cubicBezTo>
                      <a:pt x="15" y="16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lose/>
                    <a:moveTo>
                      <a:pt x="16" y="15"/>
                    </a:move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15" y="16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lose/>
                    <a:moveTo>
                      <a:pt x="18" y="16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lose/>
                    <a:moveTo>
                      <a:pt x="22" y="18"/>
                    </a:moveTo>
                    <a:cubicBezTo>
                      <a:pt x="23" y="18"/>
                      <a:pt x="23" y="18"/>
                      <a:pt x="23" y="18"/>
                    </a:cubicBezTo>
                    <a:lnTo>
                      <a:pt x="22" y="18"/>
                    </a:lnTo>
                    <a:close/>
                    <a:moveTo>
                      <a:pt x="17" y="13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4"/>
                      <a:pt x="17" y="14"/>
                      <a:pt x="16" y="15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7" y="13"/>
                    </a:cubicBezTo>
                    <a:close/>
                    <a:moveTo>
                      <a:pt x="89" y="43"/>
                    </a:moveTo>
                    <a:cubicBezTo>
                      <a:pt x="89" y="43"/>
                      <a:pt x="89" y="44"/>
                      <a:pt x="89" y="44"/>
                    </a:cubicBezTo>
                    <a:cubicBezTo>
                      <a:pt x="90" y="44"/>
                      <a:pt x="90" y="43"/>
                      <a:pt x="90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89" y="43"/>
                      <a:pt x="89" y="43"/>
                      <a:pt x="89" y="43"/>
                    </a:cubicBezTo>
                    <a:close/>
                    <a:moveTo>
                      <a:pt x="93" y="45"/>
                    </a:moveTo>
                    <a:cubicBezTo>
                      <a:pt x="93" y="45"/>
                      <a:pt x="94" y="45"/>
                      <a:pt x="94" y="45"/>
                    </a:cubicBezTo>
                    <a:cubicBezTo>
                      <a:pt x="94" y="45"/>
                      <a:pt x="94" y="45"/>
                      <a:pt x="94" y="45"/>
                    </a:cubicBezTo>
                    <a:cubicBezTo>
                      <a:pt x="94" y="45"/>
                      <a:pt x="93" y="45"/>
                      <a:pt x="93" y="45"/>
                    </a:cubicBezTo>
                    <a:close/>
                    <a:moveTo>
                      <a:pt x="20" y="16"/>
                    </a:moveTo>
                    <a:cubicBezTo>
                      <a:pt x="20" y="16"/>
                      <a:pt x="20" y="16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6"/>
                      <a:pt x="20" y="16"/>
                      <a:pt x="20" y="16"/>
                    </a:cubicBezTo>
                    <a:close/>
                    <a:moveTo>
                      <a:pt x="23" y="17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7"/>
                      <a:pt x="23" y="17"/>
                      <a:pt x="23" y="17"/>
                    </a:cubicBezTo>
                    <a:close/>
                    <a:moveTo>
                      <a:pt x="88" y="42"/>
                    </a:move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9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lose/>
                    <a:moveTo>
                      <a:pt x="87" y="42"/>
                    </a:moveTo>
                    <a:cubicBezTo>
                      <a:pt x="87" y="42"/>
                      <a:pt x="87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8" y="42"/>
                      <a:pt x="88" y="42"/>
                      <a:pt x="88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lose/>
                    <a:moveTo>
                      <a:pt x="22" y="16"/>
                    </a:move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6"/>
                      <a:pt x="22" y="16"/>
                    </a:cubicBezTo>
                    <a:close/>
                    <a:moveTo>
                      <a:pt x="89" y="42"/>
                    </a:moveTo>
                    <a:cubicBezTo>
                      <a:pt x="89" y="42"/>
                      <a:pt x="89" y="42"/>
                      <a:pt x="89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0" y="42"/>
                      <a:pt x="89" y="42"/>
                      <a:pt x="89" y="42"/>
                    </a:cubicBezTo>
                    <a:close/>
                    <a:moveTo>
                      <a:pt x="93" y="43"/>
                    </a:moveTo>
                    <a:cubicBezTo>
                      <a:pt x="93" y="43"/>
                      <a:pt x="93" y="43"/>
                      <a:pt x="93" y="43"/>
                    </a:cubicBezTo>
                    <a:cubicBezTo>
                      <a:pt x="93" y="43"/>
                      <a:pt x="93" y="43"/>
                      <a:pt x="93" y="43"/>
                    </a:cubicBezTo>
                    <a:close/>
                    <a:moveTo>
                      <a:pt x="88" y="41"/>
                    </a:move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1"/>
                      <a:pt x="88" y="41"/>
                      <a:pt x="88" y="40"/>
                    </a:cubicBezTo>
                    <a:cubicBezTo>
                      <a:pt x="88" y="41"/>
                      <a:pt x="88" y="41"/>
                      <a:pt x="88" y="41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1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91" y="41"/>
                    </a:moveTo>
                    <a:cubicBezTo>
                      <a:pt x="91" y="41"/>
                      <a:pt x="91" y="41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2"/>
                      <a:pt x="91" y="42"/>
                    </a:cubicBezTo>
                    <a:cubicBezTo>
                      <a:pt x="91" y="42"/>
                      <a:pt x="91" y="41"/>
                      <a:pt x="91" y="41"/>
                    </a:cubicBezTo>
                    <a:cubicBezTo>
                      <a:pt x="91" y="41"/>
                      <a:pt x="91" y="41"/>
                      <a:pt x="91" y="41"/>
                    </a:cubicBezTo>
                    <a:cubicBezTo>
                      <a:pt x="90" y="41"/>
                      <a:pt x="90" y="41"/>
                      <a:pt x="91" y="41"/>
                    </a:cubicBezTo>
                    <a:close/>
                    <a:moveTo>
                      <a:pt x="90" y="41"/>
                    </a:move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ubicBezTo>
                      <a:pt x="90" y="41"/>
                      <a:pt x="90" y="41"/>
                      <a:pt x="90" y="41"/>
                    </a:cubicBezTo>
                    <a:close/>
                    <a:moveTo>
                      <a:pt x="95" y="43"/>
                    </a:moveTo>
                    <a:cubicBezTo>
                      <a:pt x="96" y="43"/>
                      <a:pt x="96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ubicBezTo>
                      <a:pt x="95" y="43"/>
                      <a:pt x="95" y="43"/>
                      <a:pt x="95" y="43"/>
                    </a:cubicBezTo>
                    <a:close/>
                    <a:moveTo>
                      <a:pt x="22" y="14"/>
                    </a:moveTo>
                    <a:cubicBezTo>
                      <a:pt x="22" y="14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lose/>
                    <a:moveTo>
                      <a:pt x="89" y="40"/>
                    </a:move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1"/>
                      <a:pt x="90" y="41"/>
                    </a:cubicBezTo>
                    <a:cubicBezTo>
                      <a:pt x="90" y="41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lose/>
                    <a:moveTo>
                      <a:pt x="90" y="41"/>
                    </a:moveTo>
                    <a:cubicBezTo>
                      <a:pt x="91" y="41"/>
                      <a:pt x="92" y="41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1"/>
                    </a:cubicBezTo>
                    <a:close/>
                    <a:moveTo>
                      <a:pt x="25" y="14"/>
                    </a:moveTo>
                    <a:cubicBezTo>
                      <a:pt x="25" y="14"/>
                      <a:pt x="25" y="14"/>
                      <a:pt x="24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4" y="14"/>
                      <a:pt x="24" y="14"/>
                      <a:pt x="25" y="14"/>
                    </a:cubicBezTo>
                    <a:close/>
                    <a:moveTo>
                      <a:pt x="21" y="13"/>
                    </a:move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1" y="13"/>
                      <a:pt x="21" y="13"/>
                    </a:cubicBezTo>
                    <a:close/>
                    <a:moveTo>
                      <a:pt x="90" y="39"/>
                    </a:move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90" y="40"/>
                      <a:pt x="90" y="39"/>
                      <a:pt x="90" y="39"/>
                    </a:cubicBezTo>
                    <a:cubicBezTo>
                      <a:pt x="90" y="39"/>
                      <a:pt x="90" y="39"/>
                      <a:pt x="90" y="38"/>
                    </a:cubicBezTo>
                    <a:cubicBezTo>
                      <a:pt x="89" y="39"/>
                      <a:pt x="89" y="39"/>
                      <a:pt x="90" y="39"/>
                    </a:cubicBezTo>
                    <a:close/>
                    <a:moveTo>
                      <a:pt x="94" y="41"/>
                    </a:move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1"/>
                      <a:pt x="94" y="41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3" y="40"/>
                      <a:pt x="93" y="41"/>
                      <a:pt x="94" y="41"/>
                    </a:cubicBezTo>
                    <a:close/>
                    <a:moveTo>
                      <a:pt x="24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2"/>
                    </a:cubicBezTo>
                    <a:cubicBezTo>
                      <a:pt x="24" y="13"/>
                      <a:pt x="24" y="13"/>
                      <a:pt x="24" y="13"/>
                    </a:cubicBezTo>
                    <a:close/>
                    <a:moveTo>
                      <a:pt x="92" y="39"/>
                    </a:moveTo>
                    <a:cubicBezTo>
                      <a:pt x="92" y="39"/>
                      <a:pt x="92" y="39"/>
                      <a:pt x="92" y="39"/>
                    </a:cubicBezTo>
                    <a:cubicBezTo>
                      <a:pt x="93" y="39"/>
                      <a:pt x="93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ubicBezTo>
                      <a:pt x="92" y="39"/>
                      <a:pt x="92" y="39"/>
                      <a:pt x="92" y="39"/>
                    </a:cubicBezTo>
                    <a:close/>
                    <a:moveTo>
                      <a:pt x="23" y="12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2"/>
                      <a:pt x="23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2"/>
                      <a:pt x="24" y="12"/>
                      <a:pt x="23" y="12"/>
                    </a:cubicBezTo>
                    <a:cubicBezTo>
                      <a:pt x="23" y="12"/>
                      <a:pt x="23" y="12"/>
                      <a:pt x="23" y="12"/>
                    </a:cubicBezTo>
                    <a:close/>
                    <a:moveTo>
                      <a:pt x="94" y="40"/>
                    </a:move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40"/>
                      <a:pt x="94" y="40"/>
                    </a:cubicBezTo>
                    <a:close/>
                    <a:moveTo>
                      <a:pt x="91" y="38"/>
                    </a:moveTo>
                    <a:cubicBezTo>
                      <a:pt x="91" y="38"/>
                      <a:pt x="91" y="38"/>
                      <a:pt x="91" y="38"/>
                    </a:cubicBezTo>
                    <a:close/>
                    <a:moveTo>
                      <a:pt x="87" y="36"/>
                    </a:moveTo>
                    <a:cubicBezTo>
                      <a:pt x="87" y="36"/>
                      <a:pt x="87" y="36"/>
                      <a:pt x="87" y="36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8" y="36"/>
                    </a:cubicBezTo>
                    <a:cubicBezTo>
                      <a:pt x="88" y="36"/>
                      <a:pt x="88" y="35"/>
                      <a:pt x="88" y="36"/>
                    </a:cubicBezTo>
                    <a:cubicBezTo>
                      <a:pt x="87" y="36"/>
                      <a:pt x="87" y="36"/>
                      <a:pt x="87" y="36"/>
                    </a:cubicBezTo>
                    <a:close/>
                    <a:moveTo>
                      <a:pt x="85" y="34"/>
                    </a:moveTo>
                    <a:cubicBezTo>
                      <a:pt x="85" y="34"/>
                      <a:pt x="85" y="34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5" y="35"/>
                      <a:pt x="85" y="35"/>
                      <a:pt x="85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5" y="34"/>
                      <a:pt x="85" y="34"/>
                    </a:cubicBezTo>
                    <a:close/>
                    <a:moveTo>
                      <a:pt x="25" y="11"/>
                    </a:move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5" y="11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1"/>
                    </a:cubicBezTo>
                    <a:close/>
                    <a:moveTo>
                      <a:pt x="90" y="37"/>
                    </a:moveTo>
                    <a:cubicBezTo>
                      <a:pt x="90" y="37"/>
                      <a:pt x="91" y="37"/>
                      <a:pt x="91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6"/>
                      <a:pt x="90" y="36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lose/>
                    <a:moveTo>
                      <a:pt x="21" y="10"/>
                    </a:move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lose/>
                    <a:moveTo>
                      <a:pt x="23" y="9"/>
                    </a:move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1" y="10"/>
                      <a:pt x="22" y="9"/>
                    </a:cubicBezTo>
                    <a:cubicBezTo>
                      <a:pt x="22" y="9"/>
                      <a:pt x="22" y="9"/>
                      <a:pt x="23" y="9"/>
                    </a:cubicBezTo>
                    <a:close/>
                    <a:moveTo>
                      <a:pt x="87" y="35"/>
                    </a:moveTo>
                    <a:cubicBezTo>
                      <a:pt x="87" y="35"/>
                      <a:pt x="87" y="35"/>
                      <a:pt x="87" y="35"/>
                    </a:cubicBezTo>
                    <a:cubicBezTo>
                      <a:pt x="86" y="34"/>
                      <a:pt x="86" y="34"/>
                      <a:pt x="86" y="35"/>
                    </a:cubicBezTo>
                    <a:cubicBezTo>
                      <a:pt x="86" y="35"/>
                      <a:pt x="86" y="35"/>
                      <a:pt x="87" y="35"/>
                    </a:cubicBezTo>
                    <a:close/>
                    <a:moveTo>
                      <a:pt x="89" y="36"/>
                    </a:moveTo>
                    <a:cubicBezTo>
                      <a:pt x="89" y="36"/>
                      <a:pt x="89" y="36"/>
                      <a:pt x="90" y="36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90" y="35"/>
                      <a:pt x="90" y="35"/>
                      <a:pt x="89" y="36"/>
                    </a:cubicBezTo>
                    <a:cubicBezTo>
                      <a:pt x="89" y="36"/>
                      <a:pt x="89" y="36"/>
                      <a:pt x="89" y="36"/>
                    </a:cubicBezTo>
                    <a:close/>
                    <a:moveTo>
                      <a:pt x="26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1"/>
                      <a:pt x="26" y="11"/>
                      <a:pt x="26" y="11"/>
                    </a:cubicBezTo>
                    <a:close/>
                    <a:moveTo>
                      <a:pt x="86" y="34"/>
                    </a:move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ubicBezTo>
                      <a:pt x="86" y="34"/>
                      <a:pt x="86" y="34"/>
                      <a:pt x="86" y="34"/>
                    </a:cubicBezTo>
                    <a:close/>
                    <a:moveTo>
                      <a:pt x="88" y="34"/>
                    </a:move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89" y="34"/>
                      <a:pt x="89" y="34"/>
                      <a:pt x="88" y="34"/>
                    </a:cubicBezTo>
                    <a:cubicBezTo>
                      <a:pt x="88" y="34"/>
                      <a:pt x="88" y="34"/>
                      <a:pt x="88" y="34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8" y="11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lose/>
                    <a:moveTo>
                      <a:pt x="87" y="34"/>
                    </a:moveTo>
                    <a:cubicBezTo>
                      <a:pt x="87" y="34"/>
                      <a:pt x="87" y="34"/>
                      <a:pt x="87" y="34"/>
                    </a:cubicBezTo>
                    <a:cubicBezTo>
                      <a:pt x="87" y="34"/>
                      <a:pt x="87" y="34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7" y="34"/>
                      <a:pt x="87" y="34"/>
                    </a:cubicBezTo>
                    <a:close/>
                    <a:moveTo>
                      <a:pt x="26" y="10"/>
                    </a:move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10"/>
                    </a:cubicBezTo>
                    <a:close/>
                    <a:moveTo>
                      <a:pt x="92" y="36"/>
                    </a:moveTo>
                    <a:cubicBezTo>
                      <a:pt x="93" y="36"/>
                      <a:pt x="93" y="36"/>
                      <a:pt x="93" y="36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2" y="35"/>
                    </a:cubicBezTo>
                    <a:cubicBezTo>
                      <a:pt x="92" y="35"/>
                      <a:pt x="92" y="36"/>
                      <a:pt x="92" y="36"/>
                    </a:cubicBezTo>
                    <a:close/>
                    <a:moveTo>
                      <a:pt x="90" y="35"/>
                    </a:moveTo>
                    <a:cubicBezTo>
                      <a:pt x="91" y="35"/>
                      <a:pt x="91" y="35"/>
                      <a:pt x="90" y="34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90" y="35"/>
                      <a:pt x="90" y="35"/>
                      <a:pt x="90" y="35"/>
                    </a:cubicBezTo>
                    <a:close/>
                    <a:moveTo>
                      <a:pt x="87" y="33"/>
                    </a:moveTo>
                    <a:cubicBezTo>
                      <a:pt x="87" y="33"/>
                      <a:pt x="87" y="33"/>
                      <a:pt x="87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4"/>
                      <a:pt x="88" y="34"/>
                      <a:pt x="88" y="34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8" y="33"/>
                      <a:pt x="88" y="33"/>
                      <a:pt x="88" y="32"/>
                    </a:cubicBezTo>
                    <a:cubicBezTo>
                      <a:pt x="87" y="32"/>
                      <a:pt x="87" y="32"/>
                      <a:pt x="87" y="32"/>
                    </a:cubicBezTo>
                    <a:cubicBezTo>
                      <a:pt x="87" y="32"/>
                      <a:pt x="87" y="32"/>
                      <a:pt x="87" y="33"/>
                    </a:cubicBezTo>
                    <a:close/>
                    <a:moveTo>
                      <a:pt x="85" y="32"/>
                    </a:moveTo>
                    <a:cubicBezTo>
                      <a:pt x="85" y="33"/>
                      <a:pt x="85" y="33"/>
                      <a:pt x="85" y="32"/>
                    </a:cubicBezTo>
                    <a:cubicBezTo>
                      <a:pt x="86" y="32"/>
                      <a:pt x="86" y="32"/>
                      <a:pt x="86" y="32"/>
                    </a:cubicBezTo>
                    <a:cubicBezTo>
                      <a:pt x="86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lose/>
                    <a:moveTo>
                      <a:pt x="94" y="36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94" y="35"/>
                      <a:pt x="94" y="36"/>
                      <a:pt x="94" y="3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91" y="34"/>
                    </a:moveTo>
                    <a:cubicBezTo>
                      <a:pt x="91" y="34"/>
                      <a:pt x="91" y="34"/>
                      <a:pt x="91" y="34"/>
                    </a:cubicBezTo>
                    <a:cubicBezTo>
                      <a:pt x="91" y="34"/>
                      <a:pt x="91" y="34"/>
                      <a:pt x="92" y="34"/>
                    </a:cubicBezTo>
                    <a:cubicBezTo>
                      <a:pt x="92" y="34"/>
                      <a:pt x="92" y="34"/>
                      <a:pt x="91" y="33"/>
                    </a:cubicBezTo>
                    <a:cubicBezTo>
                      <a:pt x="91" y="33"/>
                      <a:pt x="91" y="33"/>
                      <a:pt x="91" y="34"/>
                    </a:cubicBezTo>
                    <a:cubicBezTo>
                      <a:pt x="91" y="34"/>
                      <a:pt x="91" y="34"/>
                      <a:pt x="91" y="34"/>
                    </a:cubicBezTo>
                    <a:close/>
                    <a:moveTo>
                      <a:pt x="26" y="7"/>
                    </a:move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8"/>
                      <a:pt x="27" y="7"/>
                    </a:cubicBezTo>
                    <a:cubicBezTo>
                      <a:pt x="27" y="7"/>
                      <a:pt x="27" y="7"/>
                      <a:pt x="26" y="7"/>
                    </a:cubicBezTo>
                    <a:cubicBezTo>
                      <a:pt x="26" y="7"/>
                      <a:pt x="26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lose/>
                    <a:moveTo>
                      <a:pt x="86" y="31"/>
                    </a:moveTo>
                    <a:cubicBezTo>
                      <a:pt x="86" y="31"/>
                      <a:pt x="86" y="31"/>
                      <a:pt x="86" y="31"/>
                    </a:cubicBezTo>
                    <a:cubicBezTo>
                      <a:pt x="85" y="30"/>
                      <a:pt x="85" y="31"/>
                      <a:pt x="85" y="31"/>
                    </a:cubicBezTo>
                    <a:cubicBezTo>
                      <a:pt x="86" y="31"/>
                      <a:pt x="86" y="32"/>
                      <a:pt x="86" y="31"/>
                    </a:cubicBezTo>
                    <a:close/>
                    <a:moveTo>
                      <a:pt x="29" y="9"/>
                    </a:moveTo>
                    <a:cubicBezTo>
                      <a:pt x="29" y="10"/>
                      <a:pt x="29" y="10"/>
                      <a:pt x="30" y="10"/>
                    </a:cubicBezTo>
                    <a:cubicBezTo>
                      <a:pt x="30" y="10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8" y="8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8" y="8"/>
                    </a:lnTo>
                    <a:close/>
                    <a:moveTo>
                      <a:pt x="31" y="9"/>
                    </a:moveTo>
                    <a:cubicBezTo>
                      <a:pt x="31" y="9"/>
                      <a:pt x="31" y="9"/>
                      <a:pt x="31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1" y="9"/>
                    </a:cubicBezTo>
                    <a:close/>
                    <a:moveTo>
                      <a:pt x="87" y="31"/>
                    </a:move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1"/>
                      <a:pt x="87" y="31"/>
                      <a:pt x="87" y="31"/>
                    </a:cubicBezTo>
                    <a:close/>
                    <a:moveTo>
                      <a:pt x="29" y="8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8"/>
                      <a:pt x="29" y="8"/>
                    </a:cubicBezTo>
                    <a:close/>
                    <a:moveTo>
                      <a:pt x="32" y="9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lose/>
                    <a:moveTo>
                      <a:pt x="86" y="30"/>
                    </a:moveTo>
                    <a:cubicBezTo>
                      <a:pt x="86" y="30"/>
                      <a:pt x="86" y="30"/>
                      <a:pt x="86" y="30"/>
                    </a:cubicBezTo>
                    <a:cubicBezTo>
                      <a:pt x="87" y="30"/>
                      <a:pt x="87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ubicBezTo>
                      <a:pt x="86" y="30"/>
                      <a:pt x="86" y="30"/>
                      <a:pt x="86" y="30"/>
                    </a:cubicBezTo>
                    <a:close/>
                    <a:moveTo>
                      <a:pt x="81" y="28"/>
                    </a:moveTo>
                    <a:cubicBezTo>
                      <a:pt x="81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3" y="28"/>
                      <a:pt x="83" y="28"/>
                      <a:pt x="83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4" y="29"/>
                      <a:pt x="84" y="29"/>
                      <a:pt x="84" y="28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1" y="28"/>
                      <a:pt x="81" y="28"/>
                      <a:pt x="81" y="28"/>
                    </a:cubicBezTo>
                    <a:close/>
                    <a:moveTo>
                      <a:pt x="30" y="8"/>
                    </a:moveTo>
                    <a:cubicBezTo>
                      <a:pt x="30" y="8"/>
                      <a:pt x="31" y="8"/>
                      <a:pt x="31" y="8"/>
                    </a:cubicBezTo>
                    <a:cubicBezTo>
                      <a:pt x="31" y="9"/>
                      <a:pt x="31" y="9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lose/>
                    <a:moveTo>
                      <a:pt x="33" y="9"/>
                    </a:moveTo>
                    <a:cubicBezTo>
                      <a:pt x="33" y="10"/>
                      <a:pt x="33" y="10"/>
                      <a:pt x="34" y="10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lose/>
                    <a:moveTo>
                      <a:pt x="91" y="31"/>
                    </a:moveTo>
                    <a:cubicBezTo>
                      <a:pt x="91" y="31"/>
                      <a:pt x="91" y="32"/>
                      <a:pt x="92" y="32"/>
                    </a:cubicBezTo>
                    <a:cubicBezTo>
                      <a:pt x="92" y="32"/>
                      <a:pt x="92" y="32"/>
                      <a:pt x="92" y="31"/>
                    </a:cubicBezTo>
                    <a:cubicBezTo>
                      <a:pt x="91" y="31"/>
                      <a:pt x="91" y="31"/>
                      <a:pt x="91" y="31"/>
                    </a:cubicBezTo>
                    <a:cubicBezTo>
                      <a:pt x="91" y="31"/>
                      <a:pt x="91" y="31"/>
                      <a:pt x="91" y="31"/>
                    </a:cubicBezTo>
                    <a:close/>
                    <a:moveTo>
                      <a:pt x="29" y="8"/>
                    </a:moveTo>
                    <a:cubicBezTo>
                      <a:pt x="30" y="7"/>
                      <a:pt x="30" y="7"/>
                      <a:pt x="30" y="7"/>
                    </a:cubicBezTo>
                    <a:lnTo>
                      <a:pt x="29" y="8"/>
                    </a:ln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9"/>
                      <a:pt x="33" y="9"/>
                      <a:pt x="33" y="8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4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8"/>
                      <a:pt x="33" y="8"/>
                      <a:pt x="33" y="8"/>
                    </a:cubicBezTo>
                    <a:close/>
                    <a:moveTo>
                      <a:pt x="28" y="6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lose/>
                    <a:moveTo>
                      <a:pt x="83" y="27"/>
                    </a:move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6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lose/>
                    <a:moveTo>
                      <a:pt x="80" y="26"/>
                    </a:moveTo>
                    <a:cubicBezTo>
                      <a:pt x="80" y="26"/>
                      <a:pt x="80" y="26"/>
                      <a:pt x="81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6"/>
                      <a:pt x="82" y="26"/>
                      <a:pt x="83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1" y="26"/>
                      <a:pt x="80" y="26"/>
                      <a:pt x="80" y="26"/>
                    </a:cubicBezTo>
                    <a:close/>
                    <a:moveTo>
                      <a:pt x="30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30" y="6"/>
                    </a:cubicBezTo>
                    <a:close/>
                    <a:moveTo>
                      <a:pt x="36" y="8"/>
                    </a:moveTo>
                    <a:cubicBezTo>
                      <a:pt x="36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9"/>
                      <a:pt x="36" y="9"/>
                      <a:pt x="36" y="8"/>
                    </a:cubicBezTo>
                    <a:close/>
                    <a:moveTo>
                      <a:pt x="77" y="23"/>
                    </a:moveTo>
                    <a:cubicBezTo>
                      <a:pt x="77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7" y="24"/>
                    </a:cubicBezTo>
                    <a:cubicBezTo>
                      <a:pt x="77" y="24"/>
                      <a:pt x="77" y="24"/>
                      <a:pt x="77" y="23"/>
                    </a:cubicBezTo>
                    <a:close/>
                    <a:moveTo>
                      <a:pt x="35" y="7"/>
                    </a:moveTo>
                    <a:cubicBezTo>
                      <a:pt x="35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7"/>
                      <a:pt x="36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6"/>
                      <a:pt x="85" y="26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6" y="27"/>
                      <a:pt x="86" y="27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6" y="26"/>
                      <a:pt x="86" y="26"/>
                      <a:pt x="86" y="26"/>
                    </a:cubicBezTo>
                    <a:cubicBezTo>
                      <a:pt x="85" y="26"/>
                      <a:pt x="85" y="26"/>
                      <a:pt x="85" y="26"/>
                    </a:cubicBezTo>
                    <a:close/>
                    <a:moveTo>
                      <a:pt x="37" y="8"/>
                    </a:move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lose/>
                    <a:moveTo>
                      <a:pt x="80" y="23"/>
                    </a:moveTo>
                    <a:cubicBezTo>
                      <a:pt x="80" y="23"/>
                      <a:pt x="80" y="23"/>
                      <a:pt x="80" y="24"/>
                    </a:cubicBezTo>
                    <a:cubicBezTo>
                      <a:pt x="80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1" y="25"/>
                      <a:pt x="81" y="24"/>
                      <a:pt x="82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4"/>
                      <a:pt x="82" y="24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0" y="23"/>
                      <a:pt x="80" y="23"/>
                      <a:pt x="80" y="23"/>
                    </a:cubicBezTo>
                    <a:close/>
                    <a:moveTo>
                      <a:pt x="82" y="25"/>
                    </a:moveTo>
                    <a:cubicBezTo>
                      <a:pt x="82" y="25"/>
                      <a:pt x="83" y="25"/>
                      <a:pt x="82" y="25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25"/>
                      <a:pt x="82" y="25"/>
                      <a:pt x="82" y="25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83" y="25"/>
                    </a:moveTo>
                    <a:cubicBezTo>
                      <a:pt x="83" y="25"/>
                      <a:pt x="83" y="25"/>
                      <a:pt x="84" y="25"/>
                    </a:cubicBezTo>
                    <a:cubicBezTo>
                      <a:pt x="84" y="25"/>
                      <a:pt x="84" y="25"/>
                      <a:pt x="84" y="24"/>
                    </a:cubicBezTo>
                    <a:cubicBezTo>
                      <a:pt x="83" y="24"/>
                      <a:pt x="83" y="24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lose/>
                    <a:moveTo>
                      <a:pt x="41" y="8"/>
                    </a:move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8"/>
                      <a:pt x="40" y="8"/>
                      <a:pt x="41" y="8"/>
                    </a:cubicBezTo>
                    <a:close/>
                    <a:moveTo>
                      <a:pt x="76" y="22"/>
                    </a:moveTo>
                    <a:cubicBezTo>
                      <a:pt x="77" y="21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lose/>
                    <a:moveTo>
                      <a:pt x="88" y="26"/>
                    </a:moveTo>
                    <a:cubicBezTo>
                      <a:pt x="89" y="26"/>
                      <a:pt x="89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ubicBezTo>
                      <a:pt x="88" y="26"/>
                      <a:pt x="88" y="26"/>
                      <a:pt x="88" y="26"/>
                    </a:cubicBezTo>
                    <a:close/>
                    <a:moveTo>
                      <a:pt x="80" y="22"/>
                    </a:moveTo>
                    <a:cubicBezTo>
                      <a:pt x="80" y="22"/>
                      <a:pt x="80" y="22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1" y="23"/>
                      <a:pt x="81" y="23"/>
                      <a:pt x="81" y="23"/>
                    </a:cubicBezTo>
                    <a:cubicBezTo>
                      <a:pt x="82" y="23"/>
                      <a:pt x="82" y="23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1" y="22"/>
                      <a:pt x="81" y="22"/>
                      <a:pt x="81" y="22"/>
                    </a:cubicBezTo>
                    <a:cubicBezTo>
                      <a:pt x="80" y="22"/>
                      <a:pt x="80" y="22"/>
                      <a:pt x="80" y="22"/>
                    </a:cubicBezTo>
                    <a:close/>
                    <a:moveTo>
                      <a:pt x="76" y="21"/>
                    </a:moveTo>
                    <a:cubicBezTo>
                      <a:pt x="76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75" y="21"/>
                      <a:pt x="75" y="21"/>
                      <a:pt x="76" y="21"/>
                    </a:cubicBezTo>
                    <a:close/>
                    <a:moveTo>
                      <a:pt x="79" y="22"/>
                    </a:move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lose/>
                    <a:moveTo>
                      <a:pt x="84" y="24"/>
                    </a:move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4" y="24"/>
                    </a:cubicBezTo>
                    <a:close/>
                    <a:moveTo>
                      <a:pt x="34" y="4"/>
                    </a:moveTo>
                    <a:cubicBezTo>
                      <a:pt x="34" y="5"/>
                      <a:pt x="34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4"/>
                      <a:pt x="34" y="4"/>
                      <a:pt x="34" y="4"/>
                    </a:cubicBezTo>
                    <a:close/>
                    <a:moveTo>
                      <a:pt x="78" y="21"/>
                    </a:move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ubicBezTo>
                      <a:pt x="78" y="21"/>
                      <a:pt x="78" y="21"/>
                      <a:pt x="78" y="21"/>
                    </a:cubicBezTo>
                    <a:close/>
                    <a:moveTo>
                      <a:pt x="40" y="6"/>
                    </a:move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1" y="6"/>
                      <a:pt x="41" y="6"/>
                    </a:cubicBezTo>
                    <a:cubicBezTo>
                      <a:pt x="40" y="5"/>
                      <a:pt x="40" y="5"/>
                      <a:pt x="40" y="6"/>
                    </a:cubicBezTo>
                    <a:close/>
                    <a:moveTo>
                      <a:pt x="84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3"/>
                    </a:cubicBezTo>
                    <a:close/>
                    <a:moveTo>
                      <a:pt x="39" y="6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6"/>
                      <a:pt x="38" y="6"/>
                      <a:pt x="39" y="6"/>
                    </a:cubicBezTo>
                    <a:close/>
                    <a:moveTo>
                      <a:pt x="49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lose/>
                    <a:moveTo>
                      <a:pt x="87" y="24"/>
                    </a:moveTo>
                    <a:cubicBezTo>
                      <a:pt x="87" y="24"/>
                      <a:pt x="87" y="24"/>
                      <a:pt x="88" y="24"/>
                    </a:cubicBezTo>
                    <a:cubicBezTo>
                      <a:pt x="88" y="24"/>
                      <a:pt x="88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lose/>
                    <a:moveTo>
                      <a:pt x="86" y="24"/>
                    </a:move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7" y="23"/>
                      <a:pt x="87" y="23"/>
                      <a:pt x="86" y="23"/>
                    </a:cubicBezTo>
                    <a:cubicBezTo>
                      <a:pt x="86" y="23"/>
                      <a:pt x="86" y="24"/>
                      <a:pt x="86" y="24"/>
                    </a:cubicBezTo>
                    <a:close/>
                    <a:moveTo>
                      <a:pt x="85" y="23"/>
                    </a:moveTo>
                    <a:cubicBezTo>
                      <a:pt x="85" y="23"/>
                      <a:pt x="85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6" y="23"/>
                    </a:cubicBezTo>
                    <a:cubicBezTo>
                      <a:pt x="86" y="23"/>
                      <a:pt x="86" y="23"/>
                      <a:pt x="85" y="23"/>
                    </a:cubicBezTo>
                    <a:cubicBezTo>
                      <a:pt x="85" y="23"/>
                      <a:pt x="85" y="23"/>
                      <a:pt x="85" y="23"/>
                    </a:cubicBezTo>
                    <a:close/>
                    <a:moveTo>
                      <a:pt x="81" y="21"/>
                    </a:moveTo>
                    <a:cubicBezTo>
                      <a:pt x="81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1" y="21"/>
                      <a:pt x="81" y="21"/>
                    </a:cubicBezTo>
                    <a:cubicBezTo>
                      <a:pt x="81" y="21"/>
                      <a:pt x="81" y="21"/>
                      <a:pt x="81" y="21"/>
                    </a:cubicBezTo>
                    <a:close/>
                    <a:moveTo>
                      <a:pt x="76" y="19"/>
                    </a:moveTo>
                    <a:cubicBezTo>
                      <a:pt x="76" y="19"/>
                      <a:pt x="76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lose/>
                    <a:moveTo>
                      <a:pt x="39" y="5"/>
                    </a:moveTo>
                    <a:cubicBezTo>
                      <a:pt x="39" y="5"/>
                      <a:pt x="39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9" y="4"/>
                      <a:pt x="39" y="5"/>
                    </a:cubicBezTo>
                    <a:close/>
                    <a:moveTo>
                      <a:pt x="40" y="5"/>
                    </a:move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1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5"/>
                      <a:pt x="40" y="5"/>
                      <a:pt x="40" y="5"/>
                    </a:cubicBezTo>
                    <a:close/>
                    <a:moveTo>
                      <a:pt x="71" y="16"/>
                    </a:move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2" y="16"/>
                    </a:cubicBezTo>
                    <a:cubicBezTo>
                      <a:pt x="72" y="16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2" y="17"/>
                      <a:pt x="72" y="17"/>
                    </a:cubicBezTo>
                    <a:cubicBezTo>
                      <a:pt x="72" y="17"/>
                      <a:pt x="71" y="17"/>
                      <a:pt x="71" y="17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0" y="17"/>
                      <a:pt x="70" y="16"/>
                      <a:pt x="70" y="16"/>
                    </a:cubicBezTo>
                    <a:cubicBezTo>
                      <a:pt x="71" y="16"/>
                      <a:pt x="71" y="16"/>
                      <a:pt x="71" y="16"/>
                    </a:cubicBezTo>
                    <a:close/>
                    <a:moveTo>
                      <a:pt x="85" y="22"/>
                    </a:moveTo>
                    <a:cubicBezTo>
                      <a:pt x="85" y="22"/>
                      <a:pt x="85" y="22"/>
                      <a:pt x="85" y="23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86" y="22"/>
                      <a:pt x="86" y="22"/>
                      <a:pt x="85" y="21"/>
                    </a:cubicBezTo>
                    <a:cubicBezTo>
                      <a:pt x="85" y="21"/>
                      <a:pt x="85" y="22"/>
                      <a:pt x="85" y="22"/>
                    </a:cubicBezTo>
                    <a:cubicBezTo>
                      <a:pt x="85" y="22"/>
                      <a:pt x="85" y="22"/>
                      <a:pt x="85" y="22"/>
                    </a:cubicBezTo>
                    <a:close/>
                    <a:moveTo>
                      <a:pt x="38" y="4"/>
                    </a:move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lose/>
                    <a:moveTo>
                      <a:pt x="82" y="21"/>
                    </a:moveTo>
                    <a:cubicBezTo>
                      <a:pt x="82" y="21"/>
                      <a:pt x="83" y="21"/>
                      <a:pt x="83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3" y="21"/>
                      <a:pt x="83" y="20"/>
                      <a:pt x="83" y="20"/>
                    </a:cubicBezTo>
                    <a:cubicBezTo>
                      <a:pt x="83" y="20"/>
                      <a:pt x="82" y="20"/>
                      <a:pt x="82" y="21"/>
                    </a:cubicBezTo>
                    <a:close/>
                    <a:moveTo>
                      <a:pt x="79" y="20"/>
                    </a:move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0" y="19"/>
                      <a:pt x="80" y="19"/>
                      <a:pt x="79" y="20"/>
                    </a:cubicBezTo>
                    <a:cubicBezTo>
                      <a:pt x="79" y="20"/>
                      <a:pt x="79" y="20"/>
                      <a:pt x="79" y="20"/>
                    </a:cubicBezTo>
                    <a:close/>
                    <a:moveTo>
                      <a:pt x="59" y="11"/>
                    </a:move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1"/>
                      <a:pt x="59" y="11"/>
                      <a:pt x="59" y="11"/>
                    </a:cubicBezTo>
                    <a:close/>
                    <a:moveTo>
                      <a:pt x="44" y="6"/>
                    </a:move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5"/>
                      <a:pt x="44" y="5"/>
                    </a:cubicBezTo>
                    <a:cubicBezTo>
                      <a:pt x="44" y="5"/>
                      <a:pt x="43" y="6"/>
                      <a:pt x="44" y="6"/>
                    </a:cubicBezTo>
                    <a:close/>
                    <a:moveTo>
                      <a:pt x="3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lose/>
                    <a:moveTo>
                      <a:pt x="82" y="19"/>
                    </a:moveTo>
                    <a:cubicBezTo>
                      <a:pt x="82" y="19"/>
                      <a:pt x="82" y="19"/>
                      <a:pt x="81" y="20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81" y="20"/>
                      <a:pt x="81" y="20"/>
                      <a:pt x="82" y="20"/>
                    </a:cubicBezTo>
                    <a:cubicBezTo>
                      <a:pt x="82" y="20"/>
                      <a:pt x="82" y="20"/>
                      <a:pt x="82" y="20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2" y="19"/>
                      <a:pt x="82" y="19"/>
                      <a:pt x="82" y="19"/>
                    </a:cubicBezTo>
                    <a:close/>
                    <a:moveTo>
                      <a:pt x="78" y="19"/>
                    </a:moveTo>
                    <a:cubicBezTo>
                      <a:pt x="79" y="19"/>
                      <a:pt x="79" y="19"/>
                      <a:pt x="79" y="19"/>
                    </a:cubicBezTo>
                    <a:cubicBezTo>
                      <a:pt x="79" y="19"/>
                      <a:pt x="79" y="19"/>
                      <a:pt x="79" y="18"/>
                    </a:cubicBezTo>
                    <a:cubicBezTo>
                      <a:pt x="79" y="18"/>
                      <a:pt x="78" y="18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0" y="8"/>
                      <a:pt x="50" y="8"/>
                    </a:cubicBezTo>
                    <a:cubicBezTo>
                      <a:pt x="50" y="8"/>
                      <a:pt x="50" y="7"/>
                      <a:pt x="51" y="8"/>
                    </a:cubicBezTo>
                    <a:close/>
                    <a:moveTo>
                      <a:pt x="44" y="5"/>
                    </a:moveTo>
                    <a:cubicBezTo>
                      <a:pt x="44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4" y="5"/>
                      <a:pt x="44" y="5"/>
                    </a:cubicBezTo>
                    <a:close/>
                    <a:moveTo>
                      <a:pt x="73" y="15"/>
                    </a:moveTo>
                    <a:cubicBezTo>
                      <a:pt x="73" y="15"/>
                      <a:pt x="73" y="15"/>
                      <a:pt x="74" y="16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73" y="16"/>
                      <a:pt x="73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6"/>
                      <a:pt x="74" y="16"/>
                      <a:pt x="74" y="16"/>
                    </a:cubicBezTo>
                    <a:cubicBezTo>
                      <a:pt x="74" y="17"/>
                      <a:pt x="74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5" y="16"/>
                      <a:pt x="75" y="16"/>
                      <a:pt x="75" y="16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5"/>
                      <a:pt x="74" y="15"/>
                      <a:pt x="74" y="15"/>
                    </a:cubicBezTo>
                    <a:cubicBezTo>
                      <a:pt x="74" y="14"/>
                      <a:pt x="74" y="14"/>
                      <a:pt x="73" y="15"/>
                    </a:cubicBezTo>
                    <a:close/>
                    <a:moveTo>
                      <a:pt x="42" y="4"/>
                    </a:moveTo>
                    <a:cubicBezTo>
                      <a:pt x="42" y="5"/>
                      <a:pt x="42" y="5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0" y="4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41" y="4"/>
                      <a:pt x="41" y="3"/>
                      <a:pt x="41" y="3"/>
                    </a:cubicBezTo>
                    <a:cubicBezTo>
                      <a:pt x="41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4"/>
                    </a:cubicBezTo>
                    <a:close/>
                    <a:moveTo>
                      <a:pt x="53" y="9"/>
                    </a:moveTo>
                    <a:cubicBezTo>
                      <a:pt x="53" y="9"/>
                      <a:pt x="53" y="9"/>
                      <a:pt x="53" y="9"/>
                    </a:cubicBezTo>
                    <a:cubicBezTo>
                      <a:pt x="53" y="8"/>
                      <a:pt x="54" y="8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8"/>
                      <a:pt x="53" y="8"/>
                      <a:pt x="53" y="9"/>
                    </a:cubicBezTo>
                    <a:close/>
                    <a:moveTo>
                      <a:pt x="76" y="17"/>
                    </a:moveTo>
                    <a:cubicBezTo>
                      <a:pt x="76" y="17"/>
                      <a:pt x="76" y="18"/>
                      <a:pt x="77" y="18"/>
                    </a:cubicBezTo>
                    <a:cubicBezTo>
                      <a:pt x="77" y="18"/>
                      <a:pt x="77" y="18"/>
                      <a:pt x="77" y="17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7" y="17"/>
                      <a:pt x="76" y="17"/>
                      <a:pt x="76" y="17"/>
                    </a:cubicBezTo>
                    <a:close/>
                    <a:moveTo>
                      <a:pt x="83" y="20"/>
                    </a:moveTo>
                    <a:cubicBezTo>
                      <a:pt x="83" y="20"/>
                      <a:pt x="83" y="20"/>
                      <a:pt x="8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20"/>
                      <a:pt x="84" y="20"/>
                      <a:pt x="84" y="19"/>
                    </a:cubicBezTo>
                    <a:cubicBezTo>
                      <a:pt x="83" y="19"/>
                      <a:pt x="83" y="19"/>
                      <a:pt x="83" y="20"/>
                    </a:cubicBezTo>
                    <a:close/>
                    <a:moveTo>
                      <a:pt x="65" y="13"/>
                    </a:move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65" y="13"/>
                      <a:pt x="65" y="13"/>
                      <a:pt x="65" y="13"/>
                    </a:cubicBezTo>
                    <a:close/>
                    <a:moveTo>
                      <a:pt x="43" y="5"/>
                    </a:move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4"/>
                      <a:pt x="67" y="1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5"/>
                      <a:pt x="44" y="5"/>
                      <a:pt x="44" y="5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0"/>
                      <a:pt x="58" y="9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62" y="12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3" y="11"/>
                      <a:pt x="63" y="11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2" y="11"/>
                      <a:pt x="62" y="11"/>
                      <a:pt x="62" y="12"/>
                    </a:cubicBezTo>
                    <a:close/>
                    <a:moveTo>
                      <a:pt x="37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2" y="6"/>
                      <a:pt x="52" y="6"/>
                      <a:pt x="51" y="6"/>
                    </a:cubicBezTo>
                    <a:cubicBezTo>
                      <a:pt x="51" y="7"/>
                      <a:pt x="51" y="7"/>
                      <a:pt x="51" y="7"/>
                    </a:cubicBezTo>
                    <a:close/>
                    <a:moveTo>
                      <a:pt x="81" y="18"/>
                    </a:move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lose/>
                    <a:moveTo>
                      <a:pt x="55" y="8"/>
                    </a:moveTo>
                    <a:cubicBezTo>
                      <a:pt x="56" y="9"/>
                      <a:pt x="56" y="9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5" y="8"/>
                      <a:pt x="55" y="8"/>
                      <a:pt x="55" y="8"/>
                    </a:cubicBezTo>
                    <a:close/>
                    <a:moveTo>
                      <a:pt x="67" y="13"/>
                    </a:moveTo>
                    <a:cubicBezTo>
                      <a:pt x="67" y="13"/>
                      <a:pt x="67" y="13"/>
                      <a:pt x="67" y="13"/>
                    </a:cubicBezTo>
                    <a:cubicBezTo>
                      <a:pt x="67" y="13"/>
                      <a:pt x="67" y="13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7" y="13"/>
                    </a:cubicBezTo>
                    <a:close/>
                    <a:moveTo>
                      <a:pt x="45" y="4"/>
                    </a:moveTo>
                    <a:cubicBezTo>
                      <a:pt x="45" y="4"/>
                      <a:pt x="45" y="4"/>
                      <a:pt x="45" y="4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3"/>
                    </a:cubicBezTo>
                    <a:cubicBezTo>
                      <a:pt x="46" y="4"/>
                      <a:pt x="46" y="4"/>
                      <a:pt x="45" y="4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70" y="13"/>
                      <a:pt x="71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0" y="13"/>
                      <a:pt x="70" y="14"/>
                      <a:pt x="70" y="14"/>
                    </a:cubicBezTo>
                    <a:close/>
                    <a:moveTo>
                      <a:pt x="68" y="13"/>
                    </a:moveTo>
                    <a:cubicBezTo>
                      <a:pt x="68" y="13"/>
                      <a:pt x="68" y="13"/>
                      <a:pt x="68" y="13"/>
                    </a:cubicBezTo>
                    <a:cubicBezTo>
                      <a:pt x="68" y="13"/>
                      <a:pt x="68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3"/>
                      <a:pt x="69" y="13"/>
                      <a:pt x="68" y="13"/>
                    </a:cubicBezTo>
                    <a:close/>
                    <a:moveTo>
                      <a:pt x="58" y="9"/>
                    </a:move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lose/>
                    <a:moveTo>
                      <a:pt x="66" y="12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12"/>
                      <a:pt x="66" y="12"/>
                      <a:pt x="66" y="12"/>
                    </a:cubicBezTo>
                    <a:close/>
                    <a:moveTo>
                      <a:pt x="60" y="10"/>
                    </a:moveTo>
                    <a:cubicBezTo>
                      <a:pt x="60" y="10"/>
                      <a:pt x="60" y="10"/>
                      <a:pt x="61" y="10"/>
                    </a:cubicBezTo>
                    <a:cubicBezTo>
                      <a:pt x="60" y="10"/>
                      <a:pt x="60" y="10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10"/>
                      <a:pt x="60" y="10"/>
                      <a:pt x="60" y="10"/>
                    </a:cubicBezTo>
                    <a:close/>
                    <a:moveTo>
                      <a:pt x="71" y="14"/>
                    </a:moveTo>
                    <a:cubicBezTo>
                      <a:pt x="71" y="14"/>
                      <a:pt x="71" y="14"/>
                      <a:pt x="71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4"/>
                      <a:pt x="71" y="14"/>
                      <a:pt x="71" y="14"/>
                    </a:cubicBezTo>
                    <a:close/>
                    <a:moveTo>
                      <a:pt x="82" y="18"/>
                    </a:move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1" y="18"/>
                      <a:pt x="82" y="18"/>
                      <a:pt x="82" y="18"/>
                    </a:cubicBezTo>
                    <a:close/>
                    <a:moveTo>
                      <a:pt x="53" y="7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78" y="17"/>
                    </a:moveTo>
                    <a:cubicBezTo>
                      <a:pt x="78" y="17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7"/>
                      <a:pt x="78" y="17"/>
                    </a:cubicBezTo>
                    <a:close/>
                    <a:moveTo>
                      <a:pt x="62" y="10"/>
                    </a:move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2" y="10"/>
                      <a:pt x="62" y="10"/>
                      <a:pt x="62" y="10"/>
                    </a:cubicBezTo>
                    <a:close/>
                    <a:moveTo>
                      <a:pt x="51" y="6"/>
                    </a:moveTo>
                    <a:cubicBezTo>
                      <a:pt x="51" y="6"/>
                      <a:pt x="51" y="6"/>
                      <a:pt x="52" y="6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1" y="6"/>
                      <a:pt x="51" y="6"/>
                      <a:pt x="51" y="6"/>
                    </a:cubicBezTo>
                    <a:close/>
                    <a:moveTo>
                      <a:pt x="49" y="5"/>
                    </a:moveTo>
                    <a:cubicBezTo>
                      <a:pt x="49" y="5"/>
                      <a:pt x="49" y="5"/>
                      <a:pt x="49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5"/>
                      <a:pt x="49" y="4"/>
                      <a:pt x="49" y="4"/>
                    </a:cubicBezTo>
                    <a:cubicBezTo>
                      <a:pt x="49" y="4"/>
                      <a:pt x="49" y="5"/>
                      <a:pt x="49" y="5"/>
                    </a:cubicBezTo>
                    <a:close/>
                    <a:moveTo>
                      <a:pt x="80" y="17"/>
                    </a:move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0" y="17"/>
                    </a:cubicBezTo>
                    <a:close/>
                    <a:moveTo>
                      <a:pt x="55" y="8"/>
                    </a:moveTo>
                    <a:cubicBezTo>
                      <a:pt x="55" y="8"/>
                      <a:pt x="55" y="8"/>
                      <a:pt x="56" y="8"/>
                    </a:cubicBezTo>
                    <a:cubicBezTo>
                      <a:pt x="56" y="8"/>
                      <a:pt x="56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8"/>
                    </a:cubicBezTo>
                    <a:close/>
                    <a:moveTo>
                      <a:pt x="61" y="10"/>
                    </a:moveTo>
                    <a:cubicBezTo>
                      <a:pt x="62" y="10"/>
                      <a:pt x="62" y="10"/>
                      <a:pt x="62" y="9"/>
                    </a:cubicBezTo>
                    <a:cubicBezTo>
                      <a:pt x="62" y="9"/>
                      <a:pt x="61" y="9"/>
                      <a:pt x="61" y="9"/>
                    </a:cubicBezTo>
                    <a:cubicBezTo>
                      <a:pt x="61" y="9"/>
                      <a:pt x="61" y="10"/>
                      <a:pt x="61" y="10"/>
                    </a:cubicBezTo>
                    <a:close/>
                    <a:moveTo>
                      <a:pt x="73" y="14"/>
                    </a:move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73" y="13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3" y="14"/>
                    </a:cubicBezTo>
                    <a:close/>
                    <a:moveTo>
                      <a:pt x="48" y="4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lose/>
                    <a:moveTo>
                      <a:pt x="81" y="17"/>
                    </a:move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6"/>
                      <a:pt x="82" y="16"/>
                      <a:pt x="81" y="16"/>
                    </a:cubicBezTo>
                    <a:cubicBezTo>
                      <a:pt x="81" y="16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lose/>
                    <a:moveTo>
                      <a:pt x="68" y="12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68" y="12"/>
                      <a:pt x="68" y="11"/>
                    </a:cubicBezTo>
                    <a:cubicBezTo>
                      <a:pt x="68" y="11"/>
                      <a:pt x="68" y="11"/>
                      <a:pt x="68" y="12"/>
                    </a:cubicBezTo>
                    <a:close/>
                    <a:moveTo>
                      <a:pt x="44" y="2"/>
                    </a:move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3"/>
                    </a:cubicBezTo>
                    <a:cubicBezTo>
                      <a:pt x="44" y="3"/>
                      <a:pt x="44" y="3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5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2"/>
                      <a:pt x="44" y="2"/>
                      <a:pt x="44" y="2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81" y="17"/>
                    </a:moveTo>
                    <a:cubicBezTo>
                      <a:pt x="81" y="17"/>
                      <a:pt x="81" y="17"/>
                      <a:pt x="81" y="16"/>
                    </a:cubicBezTo>
                    <a:cubicBezTo>
                      <a:pt x="81" y="16"/>
                      <a:pt x="81" y="16"/>
                      <a:pt x="81" y="16"/>
                    </a:cubicBezTo>
                    <a:cubicBezTo>
                      <a:pt x="80" y="16"/>
                      <a:pt x="80" y="16"/>
                      <a:pt x="80" y="17"/>
                    </a:cubicBezTo>
                    <a:cubicBezTo>
                      <a:pt x="80" y="17"/>
                      <a:pt x="80" y="17"/>
                      <a:pt x="81" y="17"/>
                    </a:cubicBezTo>
                    <a:close/>
                    <a:moveTo>
                      <a:pt x="54" y="6"/>
                    </a:moveTo>
                    <a:cubicBezTo>
                      <a:pt x="54" y="6"/>
                      <a:pt x="54" y="6"/>
                      <a:pt x="54" y="6"/>
                    </a:cubicBezTo>
                    <a:cubicBezTo>
                      <a:pt x="55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4" y="6"/>
                    </a:cubicBezTo>
                    <a:close/>
                    <a:moveTo>
                      <a:pt x="57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7" y="7"/>
                      <a:pt x="57" y="7"/>
                    </a:cubicBezTo>
                    <a:cubicBezTo>
                      <a:pt x="57" y="7"/>
                      <a:pt x="57" y="7"/>
                      <a:pt x="57" y="8"/>
                    </a:cubicBezTo>
                    <a:close/>
                    <a:moveTo>
                      <a:pt x="78" y="14"/>
                    </a:moveTo>
                    <a:cubicBezTo>
                      <a:pt x="78" y="14"/>
                      <a:pt x="78" y="14"/>
                      <a:pt x="78" y="14"/>
                    </a:cubicBezTo>
                    <a:cubicBezTo>
                      <a:pt x="78" y="15"/>
                      <a:pt x="78" y="15"/>
                      <a:pt x="78" y="14"/>
                    </a:cubicBezTo>
                    <a:cubicBezTo>
                      <a:pt x="78" y="14"/>
                      <a:pt x="79" y="14"/>
                      <a:pt x="79" y="14"/>
                    </a:cubicBezTo>
                    <a:cubicBezTo>
                      <a:pt x="79" y="15"/>
                      <a:pt x="79" y="15"/>
                      <a:pt x="78" y="15"/>
                    </a:cubicBezTo>
                    <a:cubicBezTo>
                      <a:pt x="78" y="15"/>
                      <a:pt x="78" y="15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15"/>
                      <a:pt x="80" y="15"/>
                      <a:pt x="79" y="15"/>
                    </a:cubicBezTo>
                    <a:cubicBezTo>
                      <a:pt x="79" y="15"/>
                      <a:pt x="79" y="15"/>
                      <a:pt x="79" y="14"/>
                    </a:cubicBezTo>
                    <a:cubicBezTo>
                      <a:pt x="79" y="14"/>
                      <a:pt x="78" y="14"/>
                      <a:pt x="78" y="14"/>
                    </a:cubicBezTo>
                    <a:cubicBezTo>
                      <a:pt x="78" y="14"/>
                      <a:pt x="78" y="14"/>
                      <a:pt x="78" y="14"/>
                    </a:cubicBezTo>
                    <a:close/>
                    <a:moveTo>
                      <a:pt x="74" y="14"/>
                    </a:moveTo>
                    <a:cubicBezTo>
                      <a:pt x="74" y="14"/>
                      <a:pt x="74" y="14"/>
                      <a:pt x="75" y="14"/>
                    </a:cubicBezTo>
                    <a:cubicBezTo>
                      <a:pt x="75" y="14"/>
                      <a:pt x="75" y="13"/>
                      <a:pt x="74" y="13"/>
                    </a:cubicBezTo>
                    <a:cubicBezTo>
                      <a:pt x="74" y="13"/>
                      <a:pt x="74" y="13"/>
                      <a:pt x="74" y="14"/>
                    </a:cubicBezTo>
                    <a:close/>
                    <a:moveTo>
                      <a:pt x="66" y="11"/>
                    </a:moveTo>
                    <a:cubicBezTo>
                      <a:pt x="66" y="11"/>
                      <a:pt x="66" y="11"/>
                      <a:pt x="66" y="11"/>
                    </a:cubicBezTo>
                    <a:close/>
                    <a:moveTo>
                      <a:pt x="72" y="13"/>
                    </a:moveTo>
                    <a:cubicBezTo>
                      <a:pt x="72" y="13"/>
                      <a:pt x="72" y="13"/>
                      <a:pt x="72" y="13"/>
                    </a:cubicBezTo>
                    <a:cubicBezTo>
                      <a:pt x="72" y="13"/>
                      <a:pt x="72" y="13"/>
                      <a:pt x="72" y="13"/>
                    </a:cubicBezTo>
                    <a:close/>
                    <a:moveTo>
                      <a:pt x="49" y="3"/>
                    </a:move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8" y="3"/>
                      <a:pt x="48" y="3"/>
                    </a:cubicBezTo>
                    <a:cubicBezTo>
                      <a:pt x="48" y="3"/>
                      <a:pt x="48" y="3"/>
                      <a:pt x="49" y="3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6" y="6"/>
                      <a:pt x="56" y="6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13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2"/>
                      <a:pt x="73" y="12"/>
                    </a:cubicBezTo>
                    <a:cubicBezTo>
                      <a:pt x="73" y="12"/>
                      <a:pt x="73" y="13"/>
                      <a:pt x="73" y="13"/>
                    </a:cubicBezTo>
                    <a:close/>
                    <a:moveTo>
                      <a:pt x="55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5"/>
                      <a:pt x="55" y="5"/>
                      <a:pt x="55" y="6"/>
                    </a:cubicBezTo>
                    <a:close/>
                    <a:moveTo>
                      <a:pt x="65" y="10"/>
                    </a:move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0"/>
                      <a:pt x="65" y="10"/>
                      <a:pt x="65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5" y="9"/>
                      <a:pt x="65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7"/>
                      <a:pt x="61" y="7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47" y="2"/>
                    </a:moveTo>
                    <a:cubicBezTo>
                      <a:pt x="47" y="3"/>
                      <a:pt x="47" y="3"/>
                      <a:pt x="47" y="3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lose/>
                    <a:moveTo>
                      <a:pt x="68" y="1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lose/>
                    <a:moveTo>
                      <a:pt x="71" y="12"/>
                    </a:moveTo>
                    <a:cubicBezTo>
                      <a:pt x="72" y="12"/>
                      <a:pt x="72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1" y="11"/>
                      <a:pt x="71" y="11"/>
                    </a:cubicBezTo>
                    <a:cubicBezTo>
                      <a:pt x="71" y="11"/>
                      <a:pt x="71" y="11"/>
                      <a:pt x="71" y="12"/>
                    </a:cubicBezTo>
                    <a:close/>
                    <a:moveTo>
                      <a:pt x="62" y="8"/>
                    </a:moveTo>
                    <a:cubicBezTo>
                      <a:pt x="63" y="8"/>
                      <a:pt x="63" y="8"/>
                      <a:pt x="63" y="8"/>
                    </a:cubicBezTo>
                    <a:lnTo>
                      <a:pt x="62" y="8"/>
                    </a:lnTo>
                    <a:close/>
                    <a:moveTo>
                      <a:pt x="76" y="13"/>
                    </a:moveTo>
                    <a:cubicBezTo>
                      <a:pt x="76" y="13"/>
                      <a:pt x="76" y="13"/>
                      <a:pt x="76" y="13"/>
                    </a:cubicBezTo>
                    <a:cubicBezTo>
                      <a:pt x="75" y="12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6" y="13"/>
                    </a:cubicBezTo>
                    <a:close/>
                    <a:moveTo>
                      <a:pt x="67" y="10"/>
                    </a:move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10"/>
                      <a:pt x="67" y="10"/>
                      <a:pt x="67" y="10"/>
                    </a:cubicBezTo>
                    <a:close/>
                    <a:moveTo>
                      <a:pt x="48" y="2"/>
                    </a:moveTo>
                    <a:cubicBezTo>
                      <a:pt x="47" y="2"/>
                      <a:pt x="47" y="2"/>
                      <a:pt x="47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67" y="9"/>
                    </a:moveTo>
                    <a:cubicBezTo>
                      <a:pt x="68" y="9"/>
                      <a:pt x="68" y="9"/>
                      <a:pt x="68" y="9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7" y="9"/>
                      <a:pt x="67" y="9"/>
                    </a:cubicBezTo>
                    <a:close/>
                    <a:moveTo>
                      <a:pt x="76" y="13"/>
                    </a:moveTo>
                    <a:cubicBezTo>
                      <a:pt x="76" y="13"/>
                      <a:pt x="77" y="13"/>
                      <a:pt x="77" y="13"/>
                    </a:cubicBezTo>
                    <a:cubicBezTo>
                      <a:pt x="77" y="13"/>
                      <a:pt x="77" y="12"/>
                      <a:pt x="77" y="12"/>
                    </a:cubicBezTo>
                    <a:cubicBezTo>
                      <a:pt x="76" y="12"/>
                      <a:pt x="76" y="12"/>
                      <a:pt x="76" y="13"/>
                    </a:cubicBezTo>
                    <a:close/>
                    <a:moveTo>
                      <a:pt x="74" y="11"/>
                    </a:moveTo>
                    <a:cubicBezTo>
                      <a:pt x="74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1"/>
                      <a:pt x="75" y="11"/>
                      <a:pt x="75" y="12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1"/>
                      <a:pt x="76" y="11"/>
                    </a:cubicBezTo>
                    <a:cubicBezTo>
                      <a:pt x="76" y="11"/>
                      <a:pt x="76" y="11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4" y="10"/>
                      <a:pt x="74" y="11"/>
                    </a:cubicBezTo>
                    <a:close/>
                    <a:moveTo>
                      <a:pt x="50" y="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49" y="2"/>
                      <a:pt x="49" y="2"/>
                    </a:cubicBezTo>
                    <a:cubicBezTo>
                      <a:pt x="49" y="2"/>
                      <a:pt x="49" y="2"/>
                      <a:pt x="50" y="2"/>
                    </a:cubicBezTo>
                    <a:close/>
                    <a:moveTo>
                      <a:pt x="68" y="9"/>
                    </a:moveTo>
                    <a:cubicBezTo>
                      <a:pt x="68" y="9"/>
                      <a:pt x="68" y="9"/>
                      <a:pt x="69" y="9"/>
                    </a:cubicBezTo>
                    <a:cubicBezTo>
                      <a:pt x="69" y="9"/>
                      <a:pt x="70" y="10"/>
                      <a:pt x="70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69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9" y="9"/>
                      <a:pt x="69" y="8"/>
                      <a:pt x="68" y="8"/>
                    </a:cubicBezTo>
                    <a:cubicBezTo>
                      <a:pt x="68" y="8"/>
                      <a:pt x="68" y="9"/>
                      <a:pt x="68" y="9"/>
                    </a:cubicBezTo>
                    <a:close/>
                    <a:moveTo>
                      <a:pt x="57" y="4"/>
                    </a:moveTo>
                    <a:cubicBezTo>
                      <a:pt x="56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9" y="5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lnTo>
                      <a:pt x="59" y="5"/>
                    </a:lnTo>
                    <a:close/>
                    <a:moveTo>
                      <a:pt x="65" y="6"/>
                    </a:move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6"/>
                      <a:pt x="65" y="6"/>
                      <a:pt x="65" y="6"/>
                    </a:cubicBezTo>
                    <a:close/>
                    <a:moveTo>
                      <a:pt x="64" y="5"/>
                    </a:moveTo>
                    <a:cubicBezTo>
                      <a:pt x="64" y="5"/>
                      <a:pt x="64" y="5"/>
                      <a:pt x="64" y="5"/>
                    </a:cubicBezTo>
                    <a:cubicBezTo>
                      <a:pt x="63" y="5"/>
                      <a:pt x="64" y="5"/>
                      <a:pt x="64" y="5"/>
                    </a:cubicBezTo>
                    <a:cubicBezTo>
                      <a:pt x="64" y="5"/>
                      <a:pt x="64" y="5"/>
                      <a:pt x="64" y="5"/>
                    </a:cubicBezTo>
                    <a:close/>
                    <a:moveTo>
                      <a:pt x="7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2" y="8"/>
                      <a:pt x="72" y="8"/>
                      <a:pt x="72" y="8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1" name="îṥľïḋe"/>
              <p:cNvSpPr/>
              <p:nvPr/>
            </p:nvSpPr>
            <p:spPr bwMode="auto">
              <a:xfrm>
                <a:off x="41151175" y="10361613"/>
                <a:ext cx="985838" cy="12477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5" y="21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8"/>
                  </a:cxn>
                  <a:cxn ang="0">
                    <a:pos x="75" y="50"/>
                  </a:cxn>
                  <a:cxn ang="0">
                    <a:pos x="90" y="81"/>
                  </a:cxn>
                  <a:cxn ang="0">
                    <a:pos x="69" y="109"/>
                  </a:cxn>
                  <a:cxn ang="0">
                    <a:pos x="56" y="111"/>
                  </a:cxn>
                  <a:cxn ang="0">
                    <a:pos x="39" y="114"/>
                  </a:cxn>
                  <a:cxn ang="0">
                    <a:pos x="17" y="109"/>
                  </a:cxn>
                  <a:cxn ang="0">
                    <a:pos x="3" y="91"/>
                  </a:cxn>
                  <a:cxn ang="0">
                    <a:pos x="10" y="89"/>
                  </a:cxn>
                  <a:cxn ang="0">
                    <a:pos x="27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5"/>
                  </a:cxn>
                  <a:cxn ang="0">
                    <a:pos x="21" y="57"/>
                  </a:cxn>
                  <a:cxn ang="0">
                    <a:pos x="2" y="42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6"/>
                  </a:cxn>
                  <a:cxn ang="0">
                    <a:pos x="30" y="109"/>
                  </a:cxn>
                  <a:cxn ang="0">
                    <a:pos x="41" y="113"/>
                  </a:cxn>
                  <a:cxn ang="0">
                    <a:pos x="45" y="113"/>
                  </a:cxn>
                  <a:cxn ang="0">
                    <a:pos x="49" y="113"/>
                  </a:cxn>
                  <a:cxn ang="0">
                    <a:pos x="49" y="112"/>
                  </a:cxn>
                  <a:cxn ang="0">
                    <a:pos x="53" y="112"/>
                  </a:cxn>
                  <a:cxn ang="0">
                    <a:pos x="53" y="110"/>
                  </a:cxn>
                  <a:cxn ang="0">
                    <a:pos x="57" y="107"/>
                  </a:cxn>
                  <a:cxn ang="0">
                    <a:pos x="60" y="105"/>
                  </a:cxn>
                  <a:cxn ang="0">
                    <a:pos x="66" y="105"/>
                  </a:cxn>
                  <a:cxn ang="0">
                    <a:pos x="73" y="104"/>
                  </a:cxn>
                  <a:cxn ang="0">
                    <a:pos x="73" y="101"/>
                  </a:cxn>
                  <a:cxn ang="0">
                    <a:pos x="79" y="99"/>
                  </a:cxn>
                  <a:cxn ang="0">
                    <a:pos x="81" y="92"/>
                  </a:cxn>
                  <a:cxn ang="0">
                    <a:pos x="82" y="88"/>
                  </a:cxn>
                  <a:cxn ang="0">
                    <a:pos x="18" y="55"/>
                  </a:cxn>
                  <a:cxn ang="0">
                    <a:pos x="21" y="55"/>
                  </a:cxn>
                  <a:cxn ang="0">
                    <a:pos x="22" y="52"/>
                  </a:cxn>
                  <a:cxn ang="0">
                    <a:pos x="88" y="78"/>
                  </a:cxn>
                  <a:cxn ang="0">
                    <a:pos x="19" y="50"/>
                  </a:cxn>
                  <a:cxn ang="0">
                    <a:pos x="24" y="50"/>
                  </a:cxn>
                  <a:cxn ang="0">
                    <a:pos x="38" y="53"/>
                  </a:cxn>
                  <a:cxn ang="0">
                    <a:pos x="6" y="38"/>
                  </a:cxn>
                  <a:cxn ang="0">
                    <a:pos x="79" y="64"/>
                  </a:cxn>
                  <a:cxn ang="0">
                    <a:pos x="52" y="51"/>
                  </a:cxn>
                  <a:cxn ang="0">
                    <a:pos x="83" y="61"/>
                  </a:cxn>
                  <a:cxn ang="0">
                    <a:pos x="54" y="49"/>
                  </a:cxn>
                  <a:cxn ang="0">
                    <a:pos x="49" y="46"/>
                  </a:cxn>
                  <a:cxn ang="0">
                    <a:pos x="64" y="50"/>
                  </a:cxn>
                  <a:cxn ang="0">
                    <a:pos x="6" y="26"/>
                  </a:cxn>
                  <a:cxn ang="0">
                    <a:pos x="62" y="47"/>
                  </a:cxn>
                  <a:cxn ang="0">
                    <a:pos x="6" y="20"/>
                  </a:cxn>
                  <a:cxn ang="0">
                    <a:pos x="6" y="14"/>
                  </a:cxn>
                  <a:cxn ang="0">
                    <a:pos x="17" y="12"/>
                  </a:cxn>
                  <a:cxn ang="0">
                    <a:pos x="21" y="9"/>
                  </a:cxn>
                  <a:cxn ang="0">
                    <a:pos x="28" y="8"/>
                  </a:cxn>
                  <a:cxn ang="0">
                    <a:pos x="24" y="3"/>
                  </a:cxn>
                  <a:cxn ang="0">
                    <a:pos x="34" y="5"/>
                  </a:cxn>
                  <a:cxn ang="0">
                    <a:pos x="34" y="2"/>
                  </a:cxn>
                  <a:cxn ang="0">
                    <a:pos x="43" y="4"/>
                  </a:cxn>
                  <a:cxn ang="0">
                    <a:pos x="63" y="10"/>
                  </a:cxn>
                </a:cxnLst>
                <a:rect l="0" t="0" r="r" b="b"/>
                <a:pathLst>
                  <a:path w="91" h="115">
                    <a:moveTo>
                      <a:pt x="24" y="2"/>
                    </a:move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3"/>
                      <a:pt x="26" y="3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7" y="3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30" y="2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1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1"/>
                      <a:pt x="34" y="1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7" y="4"/>
                      <a:pt x="37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8" y="4"/>
                      <a:pt x="39" y="4"/>
                      <a:pt x="39" y="4"/>
                    </a:cubicBezTo>
                    <a:cubicBezTo>
                      <a:pt x="39" y="4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1" y="2"/>
                      <a:pt x="41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2"/>
                      <a:pt x="43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1"/>
                      <a:pt x="43" y="1"/>
                      <a:pt x="43" y="1"/>
                    </a:cubicBezTo>
                    <a:cubicBezTo>
                      <a:pt x="44" y="2"/>
                      <a:pt x="44" y="2"/>
                      <a:pt x="45" y="2"/>
                    </a:cubicBezTo>
                    <a:cubicBezTo>
                      <a:pt x="45" y="2"/>
                      <a:pt x="45" y="2"/>
                      <a:pt x="44" y="2"/>
                    </a:cubicBezTo>
                    <a:cubicBezTo>
                      <a:pt x="44" y="2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1"/>
                      <a:pt x="45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8" y="2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50" y="3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3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1"/>
                      <a:pt x="51" y="1"/>
                      <a:pt x="51" y="1"/>
                    </a:cubicBezTo>
                    <a:cubicBezTo>
                      <a:pt x="51" y="1"/>
                      <a:pt x="51" y="2"/>
                      <a:pt x="51" y="2"/>
                    </a:cubicBezTo>
                    <a:cubicBezTo>
                      <a:pt x="51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3" y="2"/>
                      <a:pt x="53" y="2"/>
                      <a:pt x="54" y="2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4" y="3"/>
                      <a:pt x="54" y="3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5" y="2"/>
                      <a:pt x="55" y="2"/>
                      <a:pt x="56" y="2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6" y="3"/>
                      <a:pt x="57" y="3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4"/>
                      <a:pt x="59" y="5"/>
                      <a:pt x="60" y="5"/>
                    </a:cubicBezTo>
                    <a:cubicBezTo>
                      <a:pt x="59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3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9"/>
                      <a:pt x="63" y="9"/>
                      <a:pt x="63" y="9"/>
                    </a:cubicBezTo>
                    <a:cubicBezTo>
                      <a:pt x="63" y="9"/>
                      <a:pt x="64" y="9"/>
                      <a:pt x="64" y="9"/>
                    </a:cubicBezTo>
                    <a:cubicBezTo>
                      <a:pt x="64" y="11"/>
                      <a:pt x="65" y="11"/>
                      <a:pt x="65" y="12"/>
                    </a:cubicBezTo>
                    <a:cubicBezTo>
                      <a:pt x="65" y="12"/>
                      <a:pt x="65" y="12"/>
                      <a:pt x="65" y="13"/>
                    </a:cubicBezTo>
                    <a:cubicBezTo>
                      <a:pt x="65" y="13"/>
                      <a:pt x="65" y="13"/>
                      <a:pt x="66" y="14"/>
                    </a:cubicBezTo>
                    <a:cubicBezTo>
                      <a:pt x="66" y="14"/>
                      <a:pt x="66" y="14"/>
                      <a:pt x="67" y="14"/>
                    </a:cubicBezTo>
                    <a:cubicBezTo>
                      <a:pt x="67" y="15"/>
                      <a:pt x="67" y="15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8" y="17"/>
                      <a:pt x="68" y="17"/>
                    </a:cubicBezTo>
                    <a:cubicBezTo>
                      <a:pt x="68" y="17"/>
                      <a:pt x="68" y="18"/>
                      <a:pt x="67" y="18"/>
                    </a:cubicBezTo>
                    <a:cubicBezTo>
                      <a:pt x="67" y="18"/>
                      <a:pt x="67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7" y="19"/>
                      <a:pt x="67" y="19"/>
                    </a:cubicBezTo>
                    <a:cubicBezTo>
                      <a:pt x="67" y="19"/>
                      <a:pt x="67" y="20"/>
                      <a:pt x="66" y="20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21"/>
                      <a:pt x="64" y="20"/>
                      <a:pt x="64" y="20"/>
                    </a:cubicBezTo>
                    <a:cubicBezTo>
                      <a:pt x="64" y="19"/>
                      <a:pt x="64" y="19"/>
                      <a:pt x="63" y="19"/>
                    </a:cubicBezTo>
                    <a:cubicBezTo>
                      <a:pt x="63" y="19"/>
                      <a:pt x="63" y="19"/>
                      <a:pt x="63" y="20"/>
                    </a:cubicBezTo>
                    <a:cubicBezTo>
                      <a:pt x="63" y="19"/>
                      <a:pt x="62" y="19"/>
                      <a:pt x="62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1" y="16"/>
                      <a:pt x="60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4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7" y="13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7" y="12"/>
                      <a:pt x="56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0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3" y="10"/>
                      <a:pt x="52" y="9"/>
                      <a:pt x="52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9"/>
                    </a:cubicBezTo>
                    <a:cubicBezTo>
                      <a:pt x="50" y="9"/>
                      <a:pt x="49" y="9"/>
                      <a:pt x="49" y="9"/>
                    </a:cubicBezTo>
                    <a:cubicBezTo>
                      <a:pt x="49" y="8"/>
                      <a:pt x="48" y="8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9" y="7"/>
                      <a:pt x="49" y="7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9" y="7"/>
                      <a:pt x="49" y="6"/>
                      <a:pt x="49" y="6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8" y="8"/>
                      <a:pt x="48" y="9"/>
                      <a:pt x="48" y="9"/>
                    </a:cubicBezTo>
                    <a:cubicBezTo>
                      <a:pt x="48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8"/>
                      <a:pt x="47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3" y="8"/>
                      <a:pt x="43" y="8"/>
                      <a:pt x="43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7"/>
                      <a:pt x="42" y="7"/>
                      <a:pt x="42" y="8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8"/>
                      <a:pt x="41" y="8"/>
                    </a:cubicBezTo>
                    <a:cubicBezTo>
                      <a:pt x="41" y="8"/>
                      <a:pt x="41" y="8"/>
                      <a:pt x="41" y="9"/>
                    </a:cubicBezTo>
                    <a:cubicBezTo>
                      <a:pt x="41" y="8"/>
                      <a:pt x="40" y="8"/>
                      <a:pt x="40" y="8"/>
                    </a:cubicBezTo>
                    <a:cubicBezTo>
                      <a:pt x="39" y="8"/>
                      <a:pt x="39" y="8"/>
                      <a:pt x="39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6" y="8"/>
                      <a:pt x="36" y="9"/>
                      <a:pt x="36" y="9"/>
                    </a:cubicBezTo>
                    <a:cubicBezTo>
                      <a:pt x="36" y="9"/>
                      <a:pt x="36" y="9"/>
                      <a:pt x="35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1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10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8" y="9"/>
                      <a:pt x="27" y="10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2"/>
                      <a:pt x="23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2"/>
                      <a:pt x="21" y="12"/>
                      <a:pt x="21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7" y="12"/>
                    </a:cubicBezTo>
                    <a:cubicBezTo>
                      <a:pt x="18" y="12"/>
                      <a:pt x="18" y="13"/>
                      <a:pt x="18" y="13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8" y="14"/>
                      <a:pt x="17" y="14"/>
                      <a:pt x="17" y="14"/>
                    </a:cubicBezTo>
                    <a:cubicBezTo>
                      <a:pt x="17" y="14"/>
                      <a:pt x="16" y="14"/>
                      <a:pt x="16" y="14"/>
                    </a:cubicBezTo>
                    <a:cubicBezTo>
                      <a:pt x="16" y="15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4" y="16"/>
                    </a:cubicBezTo>
                    <a:cubicBezTo>
                      <a:pt x="14" y="16"/>
                      <a:pt x="14" y="16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8"/>
                      <a:pt x="12" y="19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7"/>
                      <a:pt x="7" y="37"/>
                    </a:cubicBezTo>
                    <a:cubicBezTo>
                      <a:pt x="7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3"/>
                      <a:pt x="10" y="45"/>
                      <a:pt x="11" y="45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6"/>
                      <a:pt x="12" y="46"/>
                      <a:pt x="13" y="47"/>
                    </a:cubicBezTo>
                    <a:cubicBezTo>
                      <a:pt x="13" y="47"/>
                      <a:pt x="14" y="47"/>
                      <a:pt x="14" y="47"/>
                    </a:cubicBezTo>
                    <a:cubicBezTo>
                      <a:pt x="14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7" y="48"/>
                      <a:pt x="17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9" y="49"/>
                      <a:pt x="19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50"/>
                      <a:pt x="22" y="50"/>
                    </a:cubicBezTo>
                    <a:cubicBezTo>
                      <a:pt x="22" y="50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3" y="49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3" y="49"/>
                      <a:pt x="23" y="50"/>
                      <a:pt x="23" y="50"/>
                    </a:cubicBezTo>
                    <a:cubicBezTo>
                      <a:pt x="24" y="49"/>
                      <a:pt x="24" y="49"/>
                      <a:pt x="24" y="50"/>
                    </a:cubicBezTo>
                    <a:cubicBezTo>
                      <a:pt x="25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1"/>
                      <a:pt x="27" y="51"/>
                    </a:cubicBezTo>
                    <a:cubicBezTo>
                      <a:pt x="27" y="51"/>
                      <a:pt x="27" y="51"/>
                      <a:pt x="28" y="50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29" y="49"/>
                      <a:pt x="29" y="49"/>
                      <a:pt x="29" y="50"/>
                    </a:cubicBezTo>
                    <a:cubicBezTo>
                      <a:pt x="29" y="50"/>
                      <a:pt x="30" y="50"/>
                      <a:pt x="30" y="50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3" y="49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6" y="48"/>
                      <a:pt x="36" y="48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40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2" y="46"/>
                      <a:pt x="42" y="46"/>
                    </a:cubicBezTo>
                    <a:cubicBezTo>
                      <a:pt x="43" y="45"/>
                      <a:pt x="44" y="45"/>
                      <a:pt x="45" y="45"/>
                    </a:cubicBezTo>
                    <a:cubicBezTo>
                      <a:pt x="45" y="45"/>
                      <a:pt x="46" y="45"/>
                      <a:pt x="47" y="44"/>
                    </a:cubicBezTo>
                    <a:cubicBezTo>
                      <a:pt x="47" y="45"/>
                      <a:pt x="47" y="45"/>
                      <a:pt x="48" y="45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5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1" y="44"/>
                      <a:pt x="51" y="44"/>
                      <a:pt x="52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56" y="44"/>
                      <a:pt x="56" y="44"/>
                      <a:pt x="57" y="44"/>
                    </a:cubicBezTo>
                    <a:cubicBezTo>
                      <a:pt x="57" y="44"/>
                      <a:pt x="57" y="44"/>
                      <a:pt x="58" y="44"/>
                    </a:cubicBezTo>
                    <a:cubicBezTo>
                      <a:pt x="58" y="44"/>
                      <a:pt x="59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3" y="44"/>
                      <a:pt x="63" y="44"/>
                      <a:pt x="63" y="45"/>
                    </a:cubicBezTo>
                    <a:cubicBezTo>
                      <a:pt x="63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7" y="46"/>
                      <a:pt x="67" y="46"/>
                    </a:cubicBezTo>
                    <a:cubicBezTo>
                      <a:pt x="67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68" y="46"/>
                      <a:pt x="68" y="46"/>
                      <a:pt x="69" y="46"/>
                    </a:cubicBezTo>
                    <a:cubicBezTo>
                      <a:pt x="69" y="46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1" y="47"/>
                      <a:pt x="71" y="47"/>
                      <a:pt x="71" y="48"/>
                    </a:cubicBezTo>
                    <a:cubicBezTo>
                      <a:pt x="71" y="48"/>
                      <a:pt x="71" y="48"/>
                      <a:pt x="71" y="48"/>
                    </a:cubicBezTo>
                    <a:cubicBezTo>
                      <a:pt x="71" y="47"/>
                      <a:pt x="72" y="47"/>
                      <a:pt x="72" y="47"/>
                    </a:cubicBezTo>
                    <a:cubicBezTo>
                      <a:pt x="72" y="48"/>
                      <a:pt x="72" y="48"/>
                      <a:pt x="73" y="48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50"/>
                    </a:cubicBezTo>
                    <a:cubicBezTo>
                      <a:pt x="75" y="50"/>
                      <a:pt x="75" y="50"/>
                      <a:pt x="75" y="49"/>
                    </a:cubicBezTo>
                    <a:cubicBezTo>
                      <a:pt x="76" y="49"/>
                      <a:pt x="76" y="50"/>
                      <a:pt x="76" y="50"/>
                    </a:cubicBezTo>
                    <a:cubicBezTo>
                      <a:pt x="76" y="50"/>
                      <a:pt x="76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8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5"/>
                      <a:pt x="80" y="55"/>
                    </a:cubicBezTo>
                    <a:cubicBezTo>
                      <a:pt x="80" y="55"/>
                      <a:pt x="81" y="55"/>
                      <a:pt x="81" y="55"/>
                    </a:cubicBezTo>
                    <a:cubicBezTo>
                      <a:pt x="81" y="55"/>
                      <a:pt x="81" y="55"/>
                      <a:pt x="81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2" y="57"/>
                      <a:pt x="82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2" y="57"/>
                      <a:pt x="82" y="57"/>
                      <a:pt x="82" y="57"/>
                    </a:cubicBezTo>
                    <a:cubicBezTo>
                      <a:pt x="83" y="58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4" y="60"/>
                    </a:cubicBezTo>
                    <a:cubicBezTo>
                      <a:pt x="84" y="60"/>
                      <a:pt x="84" y="60"/>
                      <a:pt x="85" y="60"/>
                    </a:cubicBezTo>
                    <a:cubicBezTo>
                      <a:pt x="85" y="60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5" y="62"/>
                      <a:pt x="85" y="62"/>
                      <a:pt x="85" y="61"/>
                    </a:cubicBezTo>
                    <a:cubicBezTo>
                      <a:pt x="85" y="61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6" y="63"/>
                      <a:pt x="86" y="63"/>
                      <a:pt x="86" y="64"/>
                    </a:cubicBezTo>
                    <a:cubicBezTo>
                      <a:pt x="87" y="64"/>
                      <a:pt x="87" y="65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9" y="70"/>
                      <a:pt x="89" y="70"/>
                    </a:cubicBezTo>
                    <a:cubicBezTo>
                      <a:pt x="89" y="71"/>
                      <a:pt x="89" y="72"/>
                      <a:pt x="89" y="72"/>
                    </a:cubicBezTo>
                    <a:cubicBezTo>
                      <a:pt x="90" y="73"/>
                      <a:pt x="90" y="74"/>
                      <a:pt x="89" y="74"/>
                    </a:cubicBezTo>
                    <a:cubicBezTo>
                      <a:pt x="89" y="74"/>
                      <a:pt x="89" y="74"/>
                      <a:pt x="90" y="74"/>
                    </a:cubicBezTo>
                    <a:cubicBezTo>
                      <a:pt x="90" y="74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6"/>
                      <a:pt x="90" y="76"/>
                      <a:pt x="90" y="76"/>
                    </a:cubicBezTo>
                    <a:cubicBezTo>
                      <a:pt x="90" y="76"/>
                      <a:pt x="90" y="76"/>
                      <a:pt x="91" y="76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1" y="76"/>
                      <a:pt x="90" y="76"/>
                    </a:cubicBezTo>
                    <a:cubicBezTo>
                      <a:pt x="91" y="78"/>
                      <a:pt x="91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1" y="79"/>
                      <a:pt x="91" y="79"/>
                    </a:cubicBezTo>
                    <a:cubicBezTo>
                      <a:pt x="91" y="80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1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2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90" y="86"/>
                      <a:pt x="90" y="86"/>
                    </a:cubicBezTo>
                    <a:cubicBezTo>
                      <a:pt x="90" y="86"/>
                      <a:pt x="89" y="86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7"/>
                      <a:pt x="89" y="88"/>
                      <a:pt x="89" y="88"/>
                    </a:cubicBezTo>
                    <a:cubicBezTo>
                      <a:pt x="89" y="88"/>
                      <a:pt x="89" y="88"/>
                      <a:pt x="90" y="88"/>
                    </a:cubicBezTo>
                    <a:cubicBezTo>
                      <a:pt x="90" y="88"/>
                      <a:pt x="90" y="88"/>
                      <a:pt x="90" y="88"/>
                    </a:cubicBezTo>
                    <a:cubicBezTo>
                      <a:pt x="90" y="88"/>
                      <a:pt x="89" y="89"/>
                      <a:pt x="89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9" y="91"/>
                      <a:pt x="88" y="91"/>
                      <a:pt x="88" y="92"/>
                    </a:cubicBezTo>
                    <a:cubicBezTo>
                      <a:pt x="88" y="92"/>
                      <a:pt x="88" y="93"/>
                      <a:pt x="88" y="94"/>
                    </a:cubicBezTo>
                    <a:cubicBezTo>
                      <a:pt x="87" y="94"/>
                      <a:pt x="87" y="95"/>
                      <a:pt x="87" y="95"/>
                    </a:cubicBezTo>
                    <a:cubicBezTo>
                      <a:pt x="87" y="95"/>
                      <a:pt x="87" y="96"/>
                      <a:pt x="87" y="96"/>
                    </a:cubicBezTo>
                    <a:cubicBezTo>
                      <a:pt x="86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5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6" y="97"/>
                      <a:pt x="86" y="98"/>
                      <a:pt x="86" y="98"/>
                    </a:cubicBezTo>
                    <a:cubicBezTo>
                      <a:pt x="85" y="98"/>
                      <a:pt x="85" y="98"/>
                      <a:pt x="85" y="99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5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100"/>
                    </a:cubicBezTo>
                    <a:cubicBezTo>
                      <a:pt x="84" y="100"/>
                      <a:pt x="84" y="100"/>
                      <a:pt x="83" y="100"/>
                    </a:cubicBezTo>
                    <a:cubicBezTo>
                      <a:pt x="83" y="100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2" y="101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2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83" y="102"/>
                      <a:pt x="83" y="102"/>
                      <a:pt x="82" y="102"/>
                    </a:cubicBezTo>
                    <a:cubicBezTo>
                      <a:pt x="82" y="102"/>
                      <a:pt x="82" y="102"/>
                      <a:pt x="82" y="102"/>
                    </a:cubicBezTo>
                    <a:cubicBezTo>
                      <a:pt x="82" y="102"/>
                      <a:pt x="81" y="102"/>
                      <a:pt x="81" y="102"/>
                    </a:cubicBezTo>
                    <a:cubicBezTo>
                      <a:pt x="81" y="102"/>
                      <a:pt x="80" y="102"/>
                      <a:pt x="80" y="103"/>
                    </a:cubicBezTo>
                    <a:cubicBezTo>
                      <a:pt x="80" y="103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5"/>
                    </a:cubicBezTo>
                    <a:cubicBezTo>
                      <a:pt x="77" y="105"/>
                      <a:pt x="76" y="105"/>
                      <a:pt x="76" y="105"/>
                    </a:cubicBezTo>
                    <a:cubicBezTo>
                      <a:pt x="76" y="105"/>
                      <a:pt x="76" y="106"/>
                      <a:pt x="76" y="106"/>
                    </a:cubicBezTo>
                    <a:cubicBezTo>
                      <a:pt x="75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3" y="107"/>
                      <a:pt x="73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7"/>
                      <a:pt x="73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1" y="107"/>
                      <a:pt x="71" y="107"/>
                      <a:pt x="71" y="108"/>
                    </a:cubicBezTo>
                    <a:cubicBezTo>
                      <a:pt x="71" y="108"/>
                      <a:pt x="71" y="108"/>
                      <a:pt x="71" y="108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70" y="107"/>
                      <a:pt x="70" y="107"/>
                      <a:pt x="70" y="108"/>
                    </a:cubicBezTo>
                    <a:cubicBezTo>
                      <a:pt x="69" y="108"/>
                      <a:pt x="69" y="108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9" y="109"/>
                      <a:pt x="69" y="109"/>
                      <a:pt x="69" y="109"/>
                    </a:cubicBezTo>
                    <a:cubicBezTo>
                      <a:pt x="68" y="109"/>
                      <a:pt x="66" y="110"/>
                      <a:pt x="65" y="110"/>
                    </a:cubicBezTo>
                    <a:cubicBezTo>
                      <a:pt x="65" y="110"/>
                      <a:pt x="65" y="110"/>
                      <a:pt x="65" y="110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10"/>
                      <a:pt x="65" y="110"/>
                    </a:cubicBezTo>
                    <a:cubicBezTo>
                      <a:pt x="64" y="110"/>
                      <a:pt x="64" y="110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0"/>
                      <a:pt x="64" y="110"/>
                      <a:pt x="64" y="110"/>
                    </a:cubicBezTo>
                    <a:cubicBezTo>
                      <a:pt x="64" y="111"/>
                      <a:pt x="63" y="111"/>
                      <a:pt x="62" y="111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1"/>
                    </a:cubicBezTo>
                    <a:cubicBezTo>
                      <a:pt x="62" y="111"/>
                      <a:pt x="62" y="111"/>
                      <a:pt x="61" y="111"/>
                    </a:cubicBezTo>
                    <a:cubicBezTo>
                      <a:pt x="61" y="111"/>
                      <a:pt x="61" y="111"/>
                      <a:pt x="61" y="110"/>
                    </a:cubicBezTo>
                    <a:cubicBezTo>
                      <a:pt x="61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09"/>
                      <a:pt x="62" y="109"/>
                      <a:pt x="61" y="109"/>
                    </a:cubicBezTo>
                    <a:cubicBezTo>
                      <a:pt x="61" y="109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1" y="108"/>
                      <a:pt x="61" y="108"/>
                    </a:cubicBezTo>
                    <a:cubicBezTo>
                      <a:pt x="60" y="107"/>
                      <a:pt x="59" y="107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59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58" y="109"/>
                      <a:pt x="58" y="109"/>
                      <a:pt x="57" y="109"/>
                    </a:cubicBezTo>
                    <a:cubicBezTo>
                      <a:pt x="57" y="109"/>
                      <a:pt x="57" y="109"/>
                      <a:pt x="57" y="110"/>
                    </a:cubicBezTo>
                    <a:cubicBezTo>
                      <a:pt x="57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09"/>
                      <a:pt x="58" y="109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10"/>
                    </a:cubicBezTo>
                    <a:cubicBezTo>
                      <a:pt x="59" y="110"/>
                      <a:pt x="59" y="110"/>
                      <a:pt x="59" y="109"/>
                    </a:cubicBezTo>
                    <a:cubicBezTo>
                      <a:pt x="59" y="109"/>
                      <a:pt x="59" y="109"/>
                      <a:pt x="59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59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0" y="109"/>
                      <a:pt x="60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1"/>
                      <a:pt x="60" y="111"/>
                      <a:pt x="60" y="111"/>
                    </a:cubicBezTo>
                    <a:cubicBezTo>
                      <a:pt x="59" y="112"/>
                      <a:pt x="59" y="112"/>
                      <a:pt x="59" y="112"/>
                    </a:cubicBezTo>
                    <a:cubicBezTo>
                      <a:pt x="59" y="112"/>
                      <a:pt x="59" y="112"/>
                      <a:pt x="59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1"/>
                      <a:pt x="59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1"/>
                      <a:pt x="57" y="111"/>
                      <a:pt x="57" y="111"/>
                    </a:cubicBezTo>
                    <a:cubicBezTo>
                      <a:pt x="58" y="111"/>
                      <a:pt x="58" y="112"/>
                      <a:pt x="58" y="112"/>
                    </a:cubicBezTo>
                    <a:cubicBezTo>
                      <a:pt x="57" y="112"/>
                      <a:pt x="57" y="112"/>
                      <a:pt x="57" y="111"/>
                    </a:cubicBezTo>
                    <a:cubicBezTo>
                      <a:pt x="57" y="111"/>
                      <a:pt x="57" y="111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6" y="112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5" y="111"/>
                      <a:pt x="56" y="111"/>
                    </a:cubicBezTo>
                    <a:cubicBezTo>
                      <a:pt x="56" y="111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4" y="109"/>
                    </a:cubicBezTo>
                    <a:cubicBezTo>
                      <a:pt x="54" y="109"/>
                      <a:pt x="54" y="110"/>
                      <a:pt x="54" y="110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5" y="111"/>
                      <a:pt x="54" y="111"/>
                    </a:cubicBezTo>
                    <a:cubicBezTo>
                      <a:pt x="54" y="111"/>
                      <a:pt x="54" y="111"/>
                      <a:pt x="55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2"/>
                      <a:pt x="55" y="112"/>
                      <a:pt x="54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4" y="112"/>
                      <a:pt x="54" y="112"/>
                      <a:pt x="53" y="112"/>
                    </a:cubicBezTo>
                    <a:cubicBezTo>
                      <a:pt x="53" y="112"/>
                      <a:pt x="53" y="112"/>
                      <a:pt x="53" y="112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1" y="113"/>
                      <a:pt x="51" y="113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51" y="113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1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5"/>
                      <a:pt x="50" y="115"/>
                      <a:pt x="50" y="115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49" y="114"/>
                    </a:cubicBezTo>
                    <a:cubicBezTo>
                      <a:pt x="49" y="115"/>
                      <a:pt x="49" y="115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8" y="114"/>
                      <a:pt x="48" y="115"/>
                      <a:pt x="48" y="115"/>
                    </a:cubicBezTo>
                    <a:cubicBezTo>
                      <a:pt x="45" y="114"/>
                      <a:pt x="43" y="114"/>
                      <a:pt x="43" y="114"/>
                    </a:cubicBezTo>
                    <a:cubicBezTo>
                      <a:pt x="42" y="114"/>
                      <a:pt x="42" y="115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2" y="114"/>
                      <a:pt x="42" y="114"/>
                      <a:pt x="41" y="114"/>
                    </a:cubicBezTo>
                    <a:cubicBezTo>
                      <a:pt x="41" y="114"/>
                      <a:pt x="41" y="114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3"/>
                    </a:cubicBezTo>
                    <a:cubicBezTo>
                      <a:pt x="40" y="113"/>
                      <a:pt x="40" y="112"/>
                      <a:pt x="41" y="112"/>
                    </a:cubicBezTo>
                    <a:cubicBezTo>
                      <a:pt x="41" y="112"/>
                      <a:pt x="41" y="112"/>
                      <a:pt x="40" y="112"/>
                    </a:cubicBezTo>
                    <a:cubicBezTo>
                      <a:pt x="40" y="112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2"/>
                      <a:pt x="39" y="112"/>
                      <a:pt x="39" y="113"/>
                    </a:cubicBezTo>
                    <a:cubicBezTo>
                      <a:pt x="40" y="113"/>
                      <a:pt x="40" y="114"/>
                      <a:pt x="40" y="114"/>
                    </a:cubicBezTo>
                    <a:cubicBezTo>
                      <a:pt x="40" y="114"/>
                      <a:pt x="39" y="114"/>
                      <a:pt x="39" y="114"/>
                    </a:cubicBezTo>
                    <a:cubicBezTo>
                      <a:pt x="39" y="113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9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38" y="113"/>
                      <a:pt x="38" y="113"/>
                      <a:pt x="38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3"/>
                      <a:pt x="36" y="113"/>
                    </a:cubicBezTo>
                    <a:cubicBezTo>
                      <a:pt x="36" y="113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5" y="111"/>
                      <a:pt x="35" y="112"/>
                      <a:pt x="35" y="112"/>
                    </a:cubicBezTo>
                    <a:cubicBezTo>
                      <a:pt x="35" y="112"/>
                      <a:pt x="35" y="113"/>
                      <a:pt x="35" y="113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4" y="114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3" y="114"/>
                    </a:cubicBezTo>
                    <a:cubicBezTo>
                      <a:pt x="34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3" y="114"/>
                      <a:pt x="33" y="114"/>
                    </a:cubicBezTo>
                    <a:cubicBezTo>
                      <a:pt x="33" y="114"/>
                      <a:pt x="33" y="114"/>
                      <a:pt x="32" y="114"/>
                    </a:cubicBezTo>
                    <a:cubicBezTo>
                      <a:pt x="32" y="114"/>
                      <a:pt x="32" y="113"/>
                      <a:pt x="31" y="113"/>
                    </a:cubicBezTo>
                    <a:cubicBezTo>
                      <a:pt x="31" y="113"/>
                      <a:pt x="31" y="113"/>
                      <a:pt x="31" y="112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8" y="113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27" y="113"/>
                      <a:pt x="27" y="113"/>
                      <a:pt x="26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7" y="112"/>
                      <a:pt x="27" y="112"/>
                      <a:pt x="28" y="112"/>
                    </a:cubicBezTo>
                    <a:cubicBezTo>
                      <a:pt x="28" y="112"/>
                      <a:pt x="28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8" y="111"/>
                      <a:pt x="28" y="111"/>
                    </a:cubicBezTo>
                    <a:cubicBezTo>
                      <a:pt x="27" y="111"/>
                      <a:pt x="27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1"/>
                      <a:pt x="26" y="111"/>
                      <a:pt x="26" y="112"/>
                    </a:cubicBezTo>
                    <a:cubicBezTo>
                      <a:pt x="26" y="112"/>
                      <a:pt x="25" y="112"/>
                      <a:pt x="25" y="112"/>
                    </a:cubicBezTo>
                    <a:cubicBezTo>
                      <a:pt x="25" y="112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4" y="112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1"/>
                      <a:pt x="24" y="111"/>
                      <a:pt x="24" y="111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10"/>
                      <a:pt x="23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1"/>
                      <a:pt x="24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2" y="111"/>
                      <a:pt x="22" y="111"/>
                    </a:cubicBezTo>
                    <a:cubicBezTo>
                      <a:pt x="22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1"/>
                      <a:pt x="20" y="111"/>
                      <a:pt x="19" y="111"/>
                    </a:cubicBezTo>
                    <a:cubicBezTo>
                      <a:pt x="19" y="110"/>
                      <a:pt x="19" y="110"/>
                      <a:pt x="19" y="110"/>
                    </a:cubicBezTo>
                    <a:cubicBezTo>
                      <a:pt x="19" y="110"/>
                      <a:pt x="19" y="110"/>
                      <a:pt x="18" y="109"/>
                    </a:cubicBezTo>
                    <a:cubicBezTo>
                      <a:pt x="18" y="109"/>
                      <a:pt x="18" y="109"/>
                      <a:pt x="17" y="109"/>
                    </a:cubicBezTo>
                    <a:cubicBezTo>
                      <a:pt x="16" y="109"/>
                      <a:pt x="16" y="109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5" y="108"/>
                      <a:pt x="15" y="107"/>
                    </a:cubicBezTo>
                    <a:cubicBezTo>
                      <a:pt x="15" y="107"/>
                      <a:pt x="15" y="107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5" y="106"/>
                      <a:pt x="15" y="106"/>
                      <a:pt x="15" y="106"/>
                    </a:cubicBezTo>
                    <a:cubicBezTo>
                      <a:pt x="14" y="105"/>
                      <a:pt x="14" y="105"/>
                      <a:pt x="14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6"/>
                      <a:pt x="13" y="106"/>
                      <a:pt x="13" y="106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2" y="105"/>
                      <a:pt x="12" y="105"/>
                      <a:pt x="12" y="105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2"/>
                      <a:pt x="11" y="102"/>
                    </a:cubicBezTo>
                    <a:cubicBezTo>
                      <a:pt x="10" y="102"/>
                      <a:pt x="10" y="102"/>
                      <a:pt x="10" y="102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0" y="102"/>
                      <a:pt x="9" y="103"/>
                    </a:cubicBezTo>
                    <a:cubicBezTo>
                      <a:pt x="9" y="103"/>
                      <a:pt x="9" y="102"/>
                      <a:pt x="9" y="102"/>
                    </a:cubicBezTo>
                    <a:cubicBezTo>
                      <a:pt x="9" y="101"/>
                      <a:pt x="9" y="101"/>
                      <a:pt x="8" y="101"/>
                    </a:cubicBezTo>
                    <a:cubicBezTo>
                      <a:pt x="8" y="101"/>
                      <a:pt x="8" y="101"/>
                      <a:pt x="9" y="101"/>
                    </a:cubicBezTo>
                    <a:cubicBezTo>
                      <a:pt x="9" y="101"/>
                      <a:pt x="9" y="101"/>
                      <a:pt x="9" y="100"/>
                    </a:cubicBezTo>
                    <a:cubicBezTo>
                      <a:pt x="9" y="100"/>
                      <a:pt x="8" y="100"/>
                      <a:pt x="8" y="100"/>
                    </a:cubicBezTo>
                    <a:cubicBezTo>
                      <a:pt x="8" y="101"/>
                      <a:pt x="8" y="101"/>
                      <a:pt x="7" y="100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8" y="100"/>
                      <a:pt x="7" y="100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7" y="98"/>
                      <a:pt x="6" y="98"/>
                      <a:pt x="6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7" y="97"/>
                      <a:pt x="7" y="97"/>
                      <a:pt x="7" y="97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7" y="97"/>
                    </a:cubicBezTo>
                    <a:cubicBezTo>
                      <a:pt x="7" y="97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6" y="95"/>
                      <a:pt x="6" y="94"/>
                      <a:pt x="6" y="94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4"/>
                      <a:pt x="5" y="94"/>
                      <a:pt x="5" y="93"/>
                    </a:cubicBezTo>
                    <a:cubicBezTo>
                      <a:pt x="5" y="93"/>
                      <a:pt x="5" y="93"/>
                      <a:pt x="6" y="93"/>
                    </a:cubicBezTo>
                    <a:cubicBezTo>
                      <a:pt x="6" y="93"/>
                      <a:pt x="6" y="92"/>
                      <a:pt x="6" y="92"/>
                    </a:cubicBezTo>
                    <a:cubicBezTo>
                      <a:pt x="6" y="92"/>
                      <a:pt x="6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5" y="93"/>
                      <a:pt x="5" y="93"/>
                      <a:pt x="5" y="93"/>
                    </a:cubicBezTo>
                    <a:cubicBezTo>
                      <a:pt x="4" y="93"/>
                      <a:pt x="3" y="93"/>
                      <a:pt x="3" y="92"/>
                    </a:cubicBezTo>
                    <a:cubicBezTo>
                      <a:pt x="4" y="92"/>
                      <a:pt x="4" y="92"/>
                      <a:pt x="4" y="91"/>
                    </a:cubicBezTo>
                    <a:cubicBezTo>
                      <a:pt x="4" y="91"/>
                      <a:pt x="4" y="90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2" y="91"/>
                      <a:pt x="2" y="90"/>
                      <a:pt x="2" y="89"/>
                    </a:cubicBezTo>
                    <a:cubicBezTo>
                      <a:pt x="3" y="89"/>
                      <a:pt x="3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2" y="89"/>
                      <a:pt x="2" y="89"/>
                      <a:pt x="2" y="88"/>
                    </a:cubicBezTo>
                    <a:cubicBezTo>
                      <a:pt x="1" y="88"/>
                      <a:pt x="1" y="88"/>
                      <a:pt x="2" y="87"/>
                    </a:cubicBezTo>
                    <a:cubicBezTo>
                      <a:pt x="2" y="87"/>
                      <a:pt x="2" y="87"/>
                      <a:pt x="3" y="87"/>
                    </a:cubicBezTo>
                    <a:cubicBezTo>
                      <a:pt x="4" y="88"/>
                      <a:pt x="4" y="88"/>
                      <a:pt x="4" y="87"/>
                    </a:cubicBezTo>
                    <a:cubicBezTo>
                      <a:pt x="4" y="87"/>
                      <a:pt x="4" y="87"/>
                      <a:pt x="3" y="87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6"/>
                      <a:pt x="2" y="86"/>
                    </a:cubicBezTo>
                    <a:cubicBezTo>
                      <a:pt x="2" y="86"/>
                      <a:pt x="3" y="86"/>
                      <a:pt x="3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0" y="83"/>
                      <a:pt x="0" y="83"/>
                    </a:cubicBezTo>
                    <a:cubicBezTo>
                      <a:pt x="0" y="83"/>
                      <a:pt x="1" y="82"/>
                      <a:pt x="1" y="82"/>
                    </a:cubicBezTo>
                    <a:cubicBezTo>
                      <a:pt x="1" y="83"/>
                      <a:pt x="2" y="83"/>
                      <a:pt x="2" y="83"/>
                    </a:cubicBezTo>
                    <a:cubicBezTo>
                      <a:pt x="2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3" y="84"/>
                      <a:pt x="4" y="84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4" y="82"/>
                      <a:pt x="4" y="81"/>
                      <a:pt x="4" y="81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4" y="81"/>
                      <a:pt x="4" y="80"/>
                      <a:pt x="4" y="80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5" y="79"/>
                      <a:pt x="5" y="79"/>
                      <a:pt x="5" y="79"/>
                    </a:cubicBezTo>
                    <a:cubicBezTo>
                      <a:pt x="5" y="79"/>
                      <a:pt x="5" y="79"/>
                      <a:pt x="6" y="79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6" y="79"/>
                      <a:pt x="6" y="79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7" y="80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3"/>
                      <a:pt x="8" y="83"/>
                      <a:pt x="9" y="84"/>
                    </a:cubicBezTo>
                    <a:cubicBezTo>
                      <a:pt x="9" y="85"/>
                      <a:pt x="9" y="86"/>
                      <a:pt x="9" y="87"/>
                    </a:cubicBezTo>
                    <a:cubicBezTo>
                      <a:pt x="9" y="87"/>
                      <a:pt x="10" y="87"/>
                      <a:pt x="10" y="87"/>
                    </a:cubicBezTo>
                    <a:cubicBezTo>
                      <a:pt x="10" y="87"/>
                      <a:pt x="10" y="87"/>
                      <a:pt x="9" y="87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9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2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4"/>
                      <a:pt x="12" y="94"/>
                    </a:cubicBezTo>
                    <a:cubicBezTo>
                      <a:pt x="12" y="94"/>
                      <a:pt x="12" y="94"/>
                      <a:pt x="13" y="94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3" y="96"/>
                      <a:pt x="13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6"/>
                      <a:pt x="14" y="96"/>
                      <a:pt x="14" y="96"/>
                    </a:cubicBezTo>
                    <a:cubicBezTo>
                      <a:pt x="14" y="97"/>
                      <a:pt x="14" y="97"/>
                      <a:pt x="15" y="97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8"/>
                      <a:pt x="15" y="99"/>
                      <a:pt x="15" y="99"/>
                    </a:cubicBezTo>
                    <a:cubicBezTo>
                      <a:pt x="15" y="99"/>
                      <a:pt x="15" y="100"/>
                      <a:pt x="15" y="100"/>
                    </a:cubicBezTo>
                    <a:cubicBezTo>
                      <a:pt x="15" y="100"/>
                      <a:pt x="16" y="99"/>
                      <a:pt x="16" y="99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6" y="99"/>
                      <a:pt x="16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8" y="100"/>
                      <a:pt x="18" y="100"/>
                      <a:pt x="18" y="101"/>
                    </a:cubicBezTo>
                    <a:cubicBezTo>
                      <a:pt x="18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0"/>
                      <a:pt x="17" y="100"/>
                    </a:cubicBezTo>
                    <a:cubicBezTo>
                      <a:pt x="17" y="100"/>
                      <a:pt x="17" y="100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1"/>
                      <a:pt x="16" y="102"/>
                      <a:pt x="16" y="102"/>
                    </a:cubicBezTo>
                    <a:cubicBezTo>
                      <a:pt x="16" y="102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2"/>
                    </a:cubicBezTo>
                    <a:cubicBezTo>
                      <a:pt x="16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8" y="102"/>
                      <a:pt x="18" y="102"/>
                    </a:cubicBezTo>
                    <a:cubicBezTo>
                      <a:pt x="19" y="103"/>
                      <a:pt x="19" y="103"/>
                      <a:pt x="19" y="103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0" y="102"/>
                      <a:pt x="20" y="103"/>
                      <a:pt x="20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2" y="104"/>
                      <a:pt x="22" y="104"/>
                      <a:pt x="22" y="104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4" y="104"/>
                      <a:pt x="24" y="105"/>
                    </a:cubicBezTo>
                    <a:cubicBezTo>
                      <a:pt x="24" y="105"/>
                      <a:pt x="25" y="105"/>
                      <a:pt x="25" y="105"/>
                    </a:cubicBezTo>
                    <a:cubicBezTo>
                      <a:pt x="26" y="105"/>
                      <a:pt x="26" y="105"/>
                      <a:pt x="27" y="105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5"/>
                    </a:cubicBezTo>
                    <a:cubicBezTo>
                      <a:pt x="27" y="105"/>
                      <a:pt x="28" y="105"/>
                      <a:pt x="28" y="105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28" y="106"/>
                      <a:pt x="28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0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7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4" y="107"/>
                      <a:pt x="35" y="107"/>
                      <a:pt x="36" y="107"/>
                    </a:cubicBezTo>
                    <a:cubicBezTo>
                      <a:pt x="36" y="107"/>
                      <a:pt x="36" y="107"/>
                      <a:pt x="36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8" y="107"/>
                      <a:pt x="39" y="107"/>
                    </a:cubicBezTo>
                    <a:cubicBezTo>
                      <a:pt x="40" y="107"/>
                      <a:pt x="40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6" y="107"/>
                      <a:pt x="46" y="107"/>
                    </a:cubicBezTo>
                    <a:cubicBezTo>
                      <a:pt x="46" y="107"/>
                      <a:pt x="47" y="107"/>
                      <a:pt x="47" y="107"/>
                    </a:cubicBezTo>
                    <a:cubicBezTo>
                      <a:pt x="47" y="107"/>
                      <a:pt x="47" y="107"/>
                      <a:pt x="48" y="107"/>
                    </a:cubicBezTo>
                    <a:cubicBezTo>
                      <a:pt x="48" y="107"/>
                      <a:pt x="48" y="107"/>
                      <a:pt x="48" y="107"/>
                    </a:cubicBezTo>
                    <a:cubicBezTo>
                      <a:pt x="49" y="107"/>
                      <a:pt x="49" y="107"/>
                      <a:pt x="49" y="107"/>
                    </a:cubicBezTo>
                    <a:cubicBezTo>
                      <a:pt x="49" y="107"/>
                      <a:pt x="50" y="107"/>
                      <a:pt x="50" y="107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7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2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5" y="106"/>
                      <a:pt x="55" y="106"/>
                      <a:pt x="55" y="105"/>
                    </a:cubicBezTo>
                    <a:cubicBezTo>
                      <a:pt x="56" y="105"/>
                      <a:pt x="57" y="105"/>
                      <a:pt x="57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8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5"/>
                      <a:pt x="59" y="105"/>
                      <a:pt x="60" y="105"/>
                    </a:cubicBezTo>
                    <a:cubicBezTo>
                      <a:pt x="60" y="105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104"/>
                      <a:pt x="60" y="104"/>
                      <a:pt x="60" y="103"/>
                    </a:cubicBezTo>
                    <a:cubicBezTo>
                      <a:pt x="61" y="103"/>
                      <a:pt x="62" y="103"/>
                      <a:pt x="62" y="103"/>
                    </a:cubicBezTo>
                    <a:cubicBezTo>
                      <a:pt x="63" y="103"/>
                      <a:pt x="63" y="103"/>
                      <a:pt x="64" y="103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5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6" y="102"/>
                      <a:pt x="65" y="102"/>
                      <a:pt x="65" y="102"/>
                    </a:cubicBezTo>
                    <a:cubicBezTo>
                      <a:pt x="65" y="102"/>
                      <a:pt x="66" y="101"/>
                      <a:pt x="66" y="101"/>
                    </a:cubicBezTo>
                    <a:cubicBezTo>
                      <a:pt x="66" y="101"/>
                      <a:pt x="67" y="101"/>
                      <a:pt x="67" y="101"/>
                    </a:cubicBezTo>
                    <a:cubicBezTo>
                      <a:pt x="67" y="101"/>
                      <a:pt x="67" y="101"/>
                      <a:pt x="67" y="101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0" y="100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9"/>
                      <a:pt x="71" y="98"/>
                    </a:cubicBezTo>
                    <a:cubicBezTo>
                      <a:pt x="71" y="98"/>
                      <a:pt x="72" y="98"/>
                      <a:pt x="72" y="98"/>
                    </a:cubicBezTo>
                    <a:cubicBezTo>
                      <a:pt x="73" y="98"/>
                      <a:pt x="73" y="98"/>
                      <a:pt x="74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6" y="96"/>
                      <a:pt x="76" y="96"/>
                      <a:pt x="76" y="96"/>
                    </a:cubicBezTo>
                    <a:cubicBezTo>
                      <a:pt x="75" y="96"/>
                      <a:pt x="75" y="96"/>
                      <a:pt x="75" y="96"/>
                    </a:cubicBezTo>
                    <a:cubicBezTo>
                      <a:pt x="75" y="96"/>
                      <a:pt x="75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7" y="95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7" y="94"/>
                      <a:pt x="77" y="94"/>
                    </a:cubicBezTo>
                    <a:cubicBezTo>
                      <a:pt x="77" y="94"/>
                      <a:pt x="78" y="94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2"/>
                      <a:pt x="79" y="92"/>
                    </a:cubicBezTo>
                    <a:cubicBezTo>
                      <a:pt x="79" y="92"/>
                      <a:pt x="79" y="91"/>
                      <a:pt x="79" y="91"/>
                    </a:cubicBezTo>
                    <a:cubicBezTo>
                      <a:pt x="80" y="91"/>
                      <a:pt x="80" y="91"/>
                      <a:pt x="80" y="90"/>
                    </a:cubicBezTo>
                    <a:cubicBezTo>
                      <a:pt x="80" y="90"/>
                      <a:pt x="80" y="89"/>
                      <a:pt x="80" y="88"/>
                    </a:cubicBezTo>
                    <a:cubicBezTo>
                      <a:pt x="80" y="88"/>
                      <a:pt x="80" y="88"/>
                      <a:pt x="81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1" y="87"/>
                      <a:pt x="81" y="87"/>
                      <a:pt x="81" y="86"/>
                    </a:cubicBezTo>
                    <a:cubicBezTo>
                      <a:pt x="81" y="86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2" y="86"/>
                      <a:pt x="82" y="85"/>
                      <a:pt x="82" y="85"/>
                    </a:cubicBezTo>
                    <a:cubicBezTo>
                      <a:pt x="82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2" y="84"/>
                      <a:pt x="82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3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6"/>
                    </a:cubicBezTo>
                    <a:cubicBezTo>
                      <a:pt x="82" y="76"/>
                      <a:pt x="82" y="75"/>
                      <a:pt x="81" y="73"/>
                    </a:cubicBezTo>
                    <a:cubicBezTo>
                      <a:pt x="81" y="72"/>
                      <a:pt x="81" y="71"/>
                      <a:pt x="81" y="7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80" y="70"/>
                      <a:pt x="80" y="70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79" y="67"/>
                      <a:pt x="79" y="66"/>
                    </a:cubicBezTo>
                    <a:cubicBezTo>
                      <a:pt x="79" y="66"/>
                      <a:pt x="79" y="65"/>
                      <a:pt x="78" y="65"/>
                    </a:cubicBezTo>
                    <a:cubicBezTo>
                      <a:pt x="78" y="64"/>
                      <a:pt x="78" y="64"/>
                      <a:pt x="78" y="64"/>
                    </a:cubicBezTo>
                    <a:cubicBezTo>
                      <a:pt x="78" y="63"/>
                      <a:pt x="77" y="63"/>
                      <a:pt x="77" y="63"/>
                    </a:cubicBezTo>
                    <a:cubicBezTo>
                      <a:pt x="77" y="62"/>
                      <a:pt x="76" y="61"/>
                      <a:pt x="76" y="61"/>
                    </a:cubicBezTo>
                    <a:cubicBezTo>
                      <a:pt x="75" y="60"/>
                      <a:pt x="75" y="60"/>
                      <a:pt x="75" y="59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4" y="58"/>
                      <a:pt x="73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2" y="57"/>
                      <a:pt x="72" y="57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1" y="56"/>
                      <a:pt x="71" y="56"/>
                      <a:pt x="70" y="55"/>
                    </a:cubicBezTo>
                    <a:cubicBezTo>
                      <a:pt x="70" y="55"/>
                      <a:pt x="69" y="54"/>
                      <a:pt x="68" y="55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8" y="54"/>
                      <a:pt x="67" y="54"/>
                      <a:pt x="67" y="53"/>
                    </a:cubicBezTo>
                    <a:cubicBezTo>
                      <a:pt x="66" y="53"/>
                      <a:pt x="65" y="53"/>
                      <a:pt x="65" y="52"/>
                    </a:cubicBezTo>
                    <a:cubicBezTo>
                      <a:pt x="65" y="52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3"/>
                      <a:pt x="65" y="53"/>
                      <a:pt x="64" y="53"/>
                    </a:cubicBezTo>
                    <a:cubicBezTo>
                      <a:pt x="63" y="54"/>
                      <a:pt x="63" y="54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2" y="53"/>
                      <a:pt x="62" y="53"/>
                      <a:pt x="61" y="53"/>
                    </a:cubicBezTo>
                    <a:cubicBezTo>
                      <a:pt x="61" y="53"/>
                      <a:pt x="60" y="53"/>
                      <a:pt x="60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60" y="52"/>
                      <a:pt x="60" y="52"/>
                      <a:pt x="59" y="52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53"/>
                      <a:pt x="58" y="53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7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6" y="53"/>
                      <a:pt x="55" y="53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5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54" y="53"/>
                      <a:pt x="54" y="53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3"/>
                    </a:cubicBezTo>
                    <a:cubicBezTo>
                      <a:pt x="53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3"/>
                    </a:cubicBezTo>
                    <a:cubicBezTo>
                      <a:pt x="51" y="53"/>
                      <a:pt x="51" y="53"/>
                      <a:pt x="50" y="5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8" y="53"/>
                      <a:pt x="48" y="53"/>
                      <a:pt x="48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7" y="54"/>
                    </a:cubicBezTo>
                    <a:cubicBezTo>
                      <a:pt x="47" y="54"/>
                      <a:pt x="47" y="54"/>
                      <a:pt x="46" y="54"/>
                    </a:cubicBezTo>
                    <a:cubicBezTo>
                      <a:pt x="46" y="54"/>
                      <a:pt x="46" y="54"/>
                      <a:pt x="46" y="55"/>
                    </a:cubicBezTo>
                    <a:cubicBezTo>
                      <a:pt x="46" y="55"/>
                      <a:pt x="46" y="55"/>
                      <a:pt x="45" y="54"/>
                    </a:cubicBezTo>
                    <a:cubicBezTo>
                      <a:pt x="45" y="55"/>
                      <a:pt x="44" y="55"/>
                      <a:pt x="44" y="55"/>
                    </a:cubicBezTo>
                    <a:cubicBezTo>
                      <a:pt x="44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4"/>
                    </a:cubicBezTo>
                    <a:cubicBezTo>
                      <a:pt x="43" y="55"/>
                      <a:pt x="42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5"/>
                      <a:pt x="42" y="55"/>
                      <a:pt x="42" y="55"/>
                    </a:cubicBezTo>
                    <a:cubicBezTo>
                      <a:pt x="42" y="55"/>
                      <a:pt x="42" y="55"/>
                      <a:pt x="42" y="55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0" y="55"/>
                      <a:pt x="40" y="55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0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6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5" y="58"/>
                      <a:pt x="35" y="58"/>
                    </a:cubicBezTo>
                    <a:cubicBezTo>
                      <a:pt x="35" y="58"/>
                      <a:pt x="35" y="58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4" y="57"/>
                      <a:pt x="34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2" y="57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7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6"/>
                      <a:pt x="30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7"/>
                      <a:pt x="28" y="57"/>
                      <a:pt x="28" y="56"/>
                    </a:cubicBezTo>
                    <a:cubicBezTo>
                      <a:pt x="28" y="56"/>
                      <a:pt x="28" y="56"/>
                      <a:pt x="28" y="57"/>
                    </a:cubicBezTo>
                    <a:cubicBezTo>
                      <a:pt x="28" y="57"/>
                      <a:pt x="27" y="57"/>
                      <a:pt x="27" y="57"/>
                    </a:cubicBezTo>
                    <a:cubicBezTo>
                      <a:pt x="27" y="57"/>
                      <a:pt x="27" y="57"/>
                      <a:pt x="27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7"/>
                    </a:cubicBezTo>
                    <a:cubicBezTo>
                      <a:pt x="26" y="57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7"/>
                    </a:cubicBezTo>
                    <a:cubicBezTo>
                      <a:pt x="25" y="57"/>
                      <a:pt x="24" y="57"/>
                      <a:pt x="24" y="57"/>
                    </a:cubicBezTo>
                    <a:cubicBezTo>
                      <a:pt x="24" y="57"/>
                      <a:pt x="24" y="57"/>
                      <a:pt x="23" y="57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3" y="57"/>
                      <a:pt x="24" y="57"/>
                      <a:pt x="24" y="57"/>
                    </a:cubicBezTo>
                    <a:cubicBezTo>
                      <a:pt x="24" y="57"/>
                      <a:pt x="24" y="56"/>
                      <a:pt x="25" y="56"/>
                    </a:cubicBezTo>
                    <a:cubicBezTo>
                      <a:pt x="24" y="55"/>
                      <a:pt x="24" y="56"/>
                      <a:pt x="23" y="57"/>
                    </a:cubicBezTo>
                    <a:cubicBezTo>
                      <a:pt x="23" y="57"/>
                      <a:pt x="22" y="57"/>
                      <a:pt x="22" y="57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2" y="57"/>
                      <a:pt x="21" y="57"/>
                    </a:cubicBezTo>
                    <a:cubicBezTo>
                      <a:pt x="21" y="57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1" y="57"/>
                      <a:pt x="21" y="58"/>
                    </a:cubicBezTo>
                    <a:cubicBezTo>
                      <a:pt x="21" y="58"/>
                      <a:pt x="21" y="57"/>
                      <a:pt x="21" y="57"/>
                    </a:cubicBezTo>
                    <a:cubicBezTo>
                      <a:pt x="21" y="57"/>
                      <a:pt x="20" y="56"/>
                      <a:pt x="20" y="56"/>
                    </a:cubicBezTo>
                    <a:cubicBezTo>
                      <a:pt x="20" y="57"/>
                      <a:pt x="19" y="57"/>
                      <a:pt x="18" y="57"/>
                    </a:cubicBezTo>
                    <a:cubicBezTo>
                      <a:pt x="17" y="57"/>
                      <a:pt x="16" y="57"/>
                      <a:pt x="16" y="56"/>
                    </a:cubicBezTo>
                    <a:cubicBezTo>
                      <a:pt x="16" y="56"/>
                      <a:pt x="16" y="56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6"/>
                      <a:pt x="14" y="56"/>
                      <a:pt x="14" y="56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3" y="55"/>
                      <a:pt x="12" y="55"/>
                      <a:pt x="12" y="55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3"/>
                      <a:pt x="12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4"/>
                      <a:pt x="11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1" y="54"/>
                      <a:pt x="11" y="54"/>
                    </a:cubicBezTo>
                    <a:cubicBezTo>
                      <a:pt x="11" y="54"/>
                      <a:pt x="11" y="53"/>
                      <a:pt x="10" y="53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9" y="52"/>
                      <a:pt x="8" y="52"/>
                      <a:pt x="8" y="52"/>
                    </a:cubicBezTo>
                    <a:cubicBezTo>
                      <a:pt x="8" y="52"/>
                      <a:pt x="8" y="51"/>
                      <a:pt x="8" y="51"/>
                    </a:cubicBezTo>
                    <a:cubicBezTo>
                      <a:pt x="7" y="51"/>
                      <a:pt x="7" y="51"/>
                      <a:pt x="8" y="51"/>
                    </a:cubicBezTo>
                    <a:cubicBezTo>
                      <a:pt x="8" y="51"/>
                      <a:pt x="8" y="51"/>
                      <a:pt x="8" y="50"/>
                    </a:cubicBezTo>
                    <a:cubicBezTo>
                      <a:pt x="8" y="50"/>
                      <a:pt x="8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1"/>
                      <a:pt x="7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51"/>
                      <a:pt x="7" y="50"/>
                      <a:pt x="6" y="50"/>
                    </a:cubicBezTo>
                    <a:cubicBezTo>
                      <a:pt x="6" y="50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5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7"/>
                      <a:pt x="4" y="47"/>
                      <a:pt x="4" y="47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3" y="46"/>
                      <a:pt x="3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3" y="45"/>
                      <a:pt x="3" y="44"/>
                    </a:cubicBezTo>
                    <a:cubicBezTo>
                      <a:pt x="3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3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1"/>
                    </a:cubicBezTo>
                    <a:cubicBezTo>
                      <a:pt x="2" y="41"/>
                      <a:pt x="2" y="41"/>
                      <a:pt x="1" y="41"/>
                    </a:cubicBezTo>
                    <a:cubicBezTo>
                      <a:pt x="1" y="41"/>
                      <a:pt x="2" y="40"/>
                      <a:pt x="2" y="40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39"/>
                      <a:pt x="1" y="39"/>
                      <a:pt x="0" y="39"/>
                    </a:cubicBezTo>
                    <a:cubicBezTo>
                      <a:pt x="1" y="38"/>
                      <a:pt x="1" y="38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6"/>
                      <a:pt x="1" y="36"/>
                      <a:pt x="2" y="37"/>
                    </a:cubicBezTo>
                    <a:cubicBezTo>
                      <a:pt x="2" y="37"/>
                      <a:pt x="2" y="36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4"/>
                      <a:pt x="1" y="34"/>
                    </a:cubicBezTo>
                    <a:cubicBezTo>
                      <a:pt x="1" y="34"/>
                      <a:pt x="1" y="33"/>
                      <a:pt x="1" y="33"/>
                    </a:cubicBezTo>
                    <a:cubicBezTo>
                      <a:pt x="1" y="33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1" y="29"/>
                      <a:pt x="1" y="29"/>
                      <a:pt x="0" y="28"/>
                    </a:cubicBezTo>
                    <a:cubicBezTo>
                      <a:pt x="1" y="28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1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25"/>
                      <a:pt x="2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3" y="25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2" y="19"/>
                      <a:pt x="2" y="19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4" y="19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6" y="17"/>
                      <a:pt x="6" y="17"/>
                    </a:cubicBezTo>
                    <a:cubicBezTo>
                      <a:pt x="7" y="16"/>
                      <a:pt x="7" y="16"/>
                      <a:pt x="7" y="15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9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7"/>
                      <a:pt x="15" y="7"/>
                      <a:pt x="15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6"/>
                      <a:pt x="17" y="6"/>
                      <a:pt x="18" y="6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9" y="4"/>
                      <a:pt x="19" y="5"/>
                      <a:pt x="20" y="5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1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3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8"/>
                    </a:move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ubicBezTo>
                      <a:pt x="17" y="108"/>
                      <a:pt x="17" y="108"/>
                      <a:pt x="17" y="108"/>
                    </a:cubicBezTo>
                    <a:close/>
                    <a:moveTo>
                      <a:pt x="36" y="114"/>
                    </a:move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5" y="114"/>
                      <a:pt x="35" y="114"/>
                      <a:pt x="36" y="114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2" y="113"/>
                      <a:pt x="32" y="113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9" y="107"/>
                    </a:moveTo>
                    <a:cubicBezTo>
                      <a:pt x="19" y="108"/>
                      <a:pt x="19" y="108"/>
                      <a:pt x="19" y="108"/>
                    </a:cubicBezTo>
                    <a:cubicBezTo>
                      <a:pt x="19" y="108"/>
                      <a:pt x="19" y="108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6"/>
                      <a:pt x="19" y="106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lose/>
                    <a:moveTo>
                      <a:pt x="29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1"/>
                      <a:pt x="28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6" y="106"/>
                      <a:pt x="16" y="106"/>
                      <a:pt x="16" y="106"/>
                    </a:cubicBezTo>
                    <a:close/>
                    <a:moveTo>
                      <a:pt x="12" y="104"/>
                    </a:moveTo>
                    <a:cubicBezTo>
                      <a:pt x="12" y="104"/>
                      <a:pt x="12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2"/>
                      <a:pt x="30" y="111"/>
                    </a:cubicBezTo>
                    <a:cubicBezTo>
                      <a:pt x="31" y="111"/>
                      <a:pt x="31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10"/>
                    </a:moveTo>
                    <a:cubicBezTo>
                      <a:pt x="26" y="110"/>
                      <a:pt x="26" y="110"/>
                      <a:pt x="27" y="110"/>
                    </a:cubicBezTo>
                    <a:cubicBezTo>
                      <a:pt x="27" y="110"/>
                      <a:pt x="27" y="110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6" y="110"/>
                    </a:cubicBezTo>
                    <a:close/>
                    <a:moveTo>
                      <a:pt x="34" y="113"/>
                    </a:moveTo>
                    <a:cubicBezTo>
                      <a:pt x="34" y="113"/>
                      <a:pt x="34" y="113"/>
                      <a:pt x="34" y="113"/>
                    </a:cubicBez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3" y="112"/>
                      <a:pt x="34" y="112"/>
                    </a:cubicBezTo>
                    <a:cubicBezTo>
                      <a:pt x="34" y="113"/>
                      <a:pt x="34" y="113"/>
                      <a:pt x="34" y="113"/>
                    </a:cubicBezTo>
                    <a:close/>
                    <a:moveTo>
                      <a:pt x="27" y="110"/>
                    </a:moveTo>
                    <a:cubicBezTo>
                      <a:pt x="27" y="110"/>
                      <a:pt x="27" y="110"/>
                      <a:pt x="28" y="110"/>
                    </a:cubicBezTo>
                    <a:cubicBezTo>
                      <a:pt x="28" y="110"/>
                      <a:pt x="28" y="110"/>
                      <a:pt x="27" y="110"/>
                    </a:cubicBezTo>
                    <a:cubicBezTo>
                      <a:pt x="27" y="110"/>
                      <a:pt x="27" y="110"/>
                      <a:pt x="27" y="110"/>
                    </a:cubicBezTo>
                    <a:close/>
                    <a:moveTo>
                      <a:pt x="40" y="114"/>
                    </a:move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1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4"/>
                      <a:pt x="40" y="114"/>
                    </a:cubicBezTo>
                    <a:close/>
                    <a:moveTo>
                      <a:pt x="17" y="106"/>
                    </a:moveTo>
                    <a:cubicBezTo>
                      <a:pt x="17" y="106"/>
                      <a:pt x="17" y="106"/>
                      <a:pt x="17" y="106"/>
                    </a:cubicBezTo>
                    <a:cubicBezTo>
                      <a:pt x="17" y="105"/>
                      <a:pt x="17" y="105"/>
                      <a:pt x="17" y="106"/>
                    </a:cubicBezTo>
                    <a:close/>
                    <a:moveTo>
                      <a:pt x="15" y="105"/>
                    </a:moveTo>
                    <a:cubicBezTo>
                      <a:pt x="15" y="105"/>
                      <a:pt x="15" y="105"/>
                      <a:pt x="15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5" y="105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5" y="105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5" y="108"/>
                    </a:moveTo>
                    <a:cubicBezTo>
                      <a:pt x="25" y="109"/>
                      <a:pt x="25" y="109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6"/>
                      <a:pt x="18" y="106"/>
                      <a:pt x="18" y="106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lose/>
                    <a:moveTo>
                      <a:pt x="32" y="111"/>
                    </a:move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1"/>
                      <a:pt x="32" y="111"/>
                      <a:pt x="32" y="111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1" y="110"/>
                      <a:pt x="31" y="110"/>
                      <a:pt x="32" y="111"/>
                    </a:cubicBezTo>
                    <a:close/>
                    <a:moveTo>
                      <a:pt x="26" y="108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6" y="108"/>
                      <a:pt x="25" y="108"/>
                      <a:pt x="25" y="108"/>
                    </a:cubicBezTo>
                    <a:cubicBezTo>
                      <a:pt x="25" y="108"/>
                      <a:pt x="26" y="108"/>
                      <a:pt x="26" y="108"/>
                    </a:cubicBezTo>
                    <a:close/>
                    <a:moveTo>
                      <a:pt x="33" y="111"/>
                    </a:moveTo>
                    <a:cubicBezTo>
                      <a:pt x="33" y="111"/>
                      <a:pt x="33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34" y="111"/>
                      <a:pt x="34" y="111"/>
                      <a:pt x="33" y="111"/>
                    </a:cubicBezTo>
                    <a:cubicBezTo>
                      <a:pt x="33" y="111"/>
                      <a:pt x="33" y="111"/>
                      <a:pt x="33" y="111"/>
                    </a:cubicBezTo>
                    <a:close/>
                    <a:moveTo>
                      <a:pt x="28" y="109"/>
                    </a:moveTo>
                    <a:cubicBezTo>
                      <a:pt x="28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8" y="109"/>
                      <a:pt x="28" y="108"/>
                    </a:cubicBezTo>
                    <a:cubicBezTo>
                      <a:pt x="28" y="108"/>
                      <a:pt x="28" y="109"/>
                      <a:pt x="28" y="109"/>
                    </a:cubicBezTo>
                    <a:close/>
                    <a:moveTo>
                      <a:pt x="14" y="103"/>
                    </a:moveTo>
                    <a:cubicBezTo>
                      <a:pt x="14" y="103"/>
                      <a:pt x="14" y="103"/>
                      <a:pt x="14" y="104"/>
                    </a:cubicBezTo>
                    <a:cubicBezTo>
                      <a:pt x="15" y="104"/>
                      <a:pt x="15" y="104"/>
                      <a:pt x="16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3"/>
                      <a:pt x="15" y="103"/>
                    </a:cubicBezTo>
                    <a:cubicBezTo>
                      <a:pt x="15" y="103"/>
                      <a:pt x="15" y="103"/>
                      <a:pt x="14" y="103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8" y="112"/>
                      <a:pt x="38" y="112"/>
                    </a:cubicBezTo>
                    <a:cubicBezTo>
                      <a:pt x="37" y="112"/>
                      <a:pt x="37" y="112"/>
                      <a:pt x="37" y="112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30" y="109"/>
                    </a:moveTo>
                    <a:cubicBezTo>
                      <a:pt x="30" y="109"/>
                      <a:pt x="30" y="109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lose/>
                    <a:moveTo>
                      <a:pt x="26" y="107"/>
                    </a:move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7" y="107"/>
                      <a:pt x="26" y="107"/>
                      <a:pt x="26" y="107"/>
                    </a:cubicBezTo>
                    <a:cubicBezTo>
                      <a:pt x="26" y="107"/>
                      <a:pt x="26" y="108"/>
                      <a:pt x="26" y="108"/>
                    </a:cubicBezTo>
                    <a:cubicBezTo>
                      <a:pt x="26" y="108"/>
                      <a:pt x="27" y="108"/>
                      <a:pt x="28" y="109"/>
                    </a:cubicBezTo>
                    <a:cubicBezTo>
                      <a:pt x="28" y="109"/>
                      <a:pt x="28" y="109"/>
                      <a:pt x="28" y="108"/>
                    </a:cubicBezTo>
                    <a:cubicBezTo>
                      <a:pt x="28" y="108"/>
                      <a:pt x="28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6" y="107"/>
                      <a:pt x="26" y="107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lose/>
                    <a:moveTo>
                      <a:pt x="11" y="102"/>
                    </a:move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2"/>
                      <a:pt x="10" y="102"/>
                      <a:pt x="11" y="102"/>
                    </a:cubicBezTo>
                    <a:close/>
                    <a:moveTo>
                      <a:pt x="44" y="115"/>
                    </a:moveTo>
                    <a:cubicBezTo>
                      <a:pt x="44" y="115"/>
                      <a:pt x="44" y="115"/>
                      <a:pt x="44" y="115"/>
                    </a:cubicBezTo>
                    <a:cubicBezTo>
                      <a:pt x="44" y="115"/>
                      <a:pt x="44" y="114"/>
                      <a:pt x="44" y="115"/>
                    </a:cubicBezTo>
                    <a:close/>
                    <a:moveTo>
                      <a:pt x="13" y="103"/>
                    </a:moveTo>
                    <a:cubicBezTo>
                      <a:pt x="13" y="103"/>
                      <a:pt x="13" y="103"/>
                      <a:pt x="13" y="103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3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2" y="109"/>
                      <a:pt x="32" y="109"/>
                      <a:pt x="32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10"/>
                      <a:pt x="31" y="109"/>
                    </a:cubicBezTo>
                    <a:cubicBezTo>
                      <a:pt x="32" y="110"/>
                      <a:pt x="32" y="110"/>
                      <a:pt x="32" y="109"/>
                    </a:cubicBezTo>
                    <a:close/>
                    <a:moveTo>
                      <a:pt x="38" y="112"/>
                    </a:move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9" y="112"/>
                      <a:pt x="39" y="112"/>
                    </a:cubicBezTo>
                    <a:cubicBezTo>
                      <a:pt x="39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8" y="112"/>
                      <a:pt x="38" y="112"/>
                      <a:pt x="38" y="112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3" y="113"/>
                      <a:pt x="43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3" y="114"/>
                      <a:pt x="43" y="114"/>
                      <a:pt x="43" y="114"/>
                    </a:cubicBezTo>
                    <a:cubicBezTo>
                      <a:pt x="43" y="114"/>
                      <a:pt x="43" y="114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3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1"/>
                      <a:pt x="37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1"/>
                      <a:pt x="37" y="111"/>
                    </a:cubicBezTo>
                    <a:close/>
                    <a:moveTo>
                      <a:pt x="41" y="113"/>
                    </a:moveTo>
                    <a:cubicBezTo>
                      <a:pt x="42" y="113"/>
                      <a:pt x="42" y="113"/>
                      <a:pt x="42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lose/>
                    <a:moveTo>
                      <a:pt x="35" y="109"/>
                    </a:moveTo>
                    <a:cubicBezTo>
                      <a:pt x="35" y="109"/>
                      <a:pt x="35" y="109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6" y="110"/>
                    </a:cubicBezTo>
                    <a:cubicBezTo>
                      <a:pt x="36" y="110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lose/>
                    <a:moveTo>
                      <a:pt x="17" y="103"/>
                    </a:move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3"/>
                      <a:pt x="44" y="113"/>
                      <a:pt x="44" y="113"/>
                    </a:cubicBezTo>
                    <a:cubicBezTo>
                      <a:pt x="44" y="113"/>
                      <a:pt x="43" y="113"/>
                      <a:pt x="44" y="114"/>
                    </a:cubicBezTo>
                    <a:close/>
                    <a:moveTo>
                      <a:pt x="37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0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7" y="111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4" y="106"/>
                      <a:pt x="24" y="105"/>
                      <a:pt x="24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lose/>
                    <a:moveTo>
                      <a:pt x="11" y="101"/>
                    </a:moveTo>
                    <a:cubicBezTo>
                      <a:pt x="11" y="101"/>
                      <a:pt x="11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2" y="101"/>
                      <a:pt x="12" y="101"/>
                      <a:pt x="12" y="101"/>
                    </a:cubicBezTo>
                    <a:cubicBezTo>
                      <a:pt x="11" y="100"/>
                      <a:pt x="11" y="100"/>
                      <a:pt x="11" y="101"/>
                    </a:cubicBezTo>
                    <a:close/>
                    <a:moveTo>
                      <a:pt x="31" y="109"/>
                    </a:moveTo>
                    <a:cubicBezTo>
                      <a:pt x="31" y="109"/>
                      <a:pt x="32" y="109"/>
                      <a:pt x="32" y="109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1" y="108"/>
                      <a:pt x="31" y="109"/>
                    </a:cubicBezTo>
                    <a:close/>
                    <a:moveTo>
                      <a:pt x="45" y="111"/>
                    </a:moveTo>
                    <a:cubicBezTo>
                      <a:pt x="45" y="111"/>
                      <a:pt x="44" y="111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5" y="110"/>
                      <a:pt x="45" y="110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10"/>
                      <a:pt x="37" y="110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4"/>
                      <a:pt x="46" y="114"/>
                      <a:pt x="46" y="114"/>
                    </a:cubicBezTo>
                    <a:cubicBezTo>
                      <a:pt x="46" y="114"/>
                      <a:pt x="46" y="114"/>
                      <a:pt x="46" y="114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5" y="113"/>
                      <a:pt x="45" y="113"/>
                    </a:cubicBezTo>
                    <a:close/>
                    <a:moveTo>
                      <a:pt x="21" y="104"/>
                    </a:move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ubicBezTo>
                      <a:pt x="21" y="104"/>
                      <a:pt x="21" y="104"/>
                      <a:pt x="21" y="104"/>
                    </a:cubicBezTo>
                    <a:close/>
                    <a:moveTo>
                      <a:pt x="29" y="107"/>
                    </a:move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ubicBezTo>
                      <a:pt x="29" y="107"/>
                      <a:pt x="29" y="107"/>
                      <a:pt x="29" y="107"/>
                    </a:cubicBezTo>
                    <a:close/>
                    <a:moveTo>
                      <a:pt x="20" y="103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lose/>
                    <a:moveTo>
                      <a:pt x="40" y="111"/>
                    </a:move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lose/>
                    <a:moveTo>
                      <a:pt x="39" y="111"/>
                    </a:moveTo>
                    <a:cubicBezTo>
                      <a:pt x="39" y="111"/>
                      <a:pt x="40" y="110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11"/>
                      <a:pt x="39" y="111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lose/>
                    <a:moveTo>
                      <a:pt x="8" y="99"/>
                    </a:moveTo>
                    <a:cubicBezTo>
                      <a:pt x="8" y="99"/>
                      <a:pt x="8" y="99"/>
                      <a:pt x="9" y="99"/>
                    </a:cubicBezTo>
                    <a:cubicBezTo>
                      <a:pt x="9" y="99"/>
                      <a:pt x="9" y="98"/>
                      <a:pt x="9" y="98"/>
                    </a:cubicBezTo>
                    <a:cubicBezTo>
                      <a:pt x="9" y="98"/>
                      <a:pt x="8" y="98"/>
                      <a:pt x="8" y="98"/>
                    </a:cubicBezTo>
                    <a:cubicBezTo>
                      <a:pt x="8" y="98"/>
                      <a:pt x="8" y="98"/>
                      <a:pt x="8" y="99"/>
                    </a:cubicBezTo>
                    <a:close/>
                    <a:moveTo>
                      <a:pt x="38" y="110"/>
                    </a:move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09"/>
                      <a:pt x="38" y="109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2" y="111"/>
                      <a:pt x="42" y="111"/>
                      <a:pt x="42" y="111"/>
                    </a:cubicBezTo>
                    <a:cubicBezTo>
                      <a:pt x="41" y="111"/>
                      <a:pt x="41" y="111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10"/>
                      <a:pt x="37" y="110"/>
                      <a:pt x="37" y="109"/>
                    </a:cubicBezTo>
                    <a:cubicBezTo>
                      <a:pt x="38" y="109"/>
                      <a:pt x="38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2"/>
                    </a:moveTo>
                    <a:cubicBezTo>
                      <a:pt x="46" y="112"/>
                      <a:pt x="46" y="112"/>
                      <a:pt x="46" y="113"/>
                    </a:cubicBezTo>
                    <a:cubicBezTo>
                      <a:pt x="46" y="113"/>
                      <a:pt x="46" y="113"/>
                      <a:pt x="47" y="113"/>
                    </a:cubicBezTo>
                    <a:cubicBezTo>
                      <a:pt x="47" y="113"/>
                      <a:pt x="47" y="113"/>
                      <a:pt x="47" y="113"/>
                    </a:cubicBezTo>
                    <a:cubicBezTo>
                      <a:pt x="47" y="113"/>
                      <a:pt x="47" y="112"/>
                      <a:pt x="46" y="112"/>
                    </a:cubicBezTo>
                    <a:cubicBezTo>
                      <a:pt x="46" y="112"/>
                      <a:pt x="46" y="112"/>
                      <a:pt x="46" y="112"/>
                    </a:cubicBezTo>
                    <a:close/>
                    <a:moveTo>
                      <a:pt x="14" y="100"/>
                    </a:move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100"/>
                      <a:pt x="13" y="100"/>
                      <a:pt x="14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4"/>
                    </a:cubicBezTo>
                    <a:cubicBezTo>
                      <a:pt x="50" y="114"/>
                      <a:pt x="50" y="113"/>
                      <a:pt x="50" y="113"/>
                    </a:cubicBezTo>
                    <a:cubicBezTo>
                      <a:pt x="50" y="113"/>
                      <a:pt x="49" y="113"/>
                      <a:pt x="49" y="113"/>
                    </a:cubicBezTo>
                    <a:cubicBezTo>
                      <a:pt x="48" y="113"/>
                      <a:pt x="48" y="113"/>
                      <a:pt x="48" y="113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9"/>
                    </a:cubicBezTo>
                    <a:close/>
                    <a:moveTo>
                      <a:pt x="11" y="99"/>
                    </a:moveTo>
                    <a:cubicBezTo>
                      <a:pt x="11" y="99"/>
                      <a:pt x="12" y="99"/>
                      <a:pt x="12" y="99"/>
                    </a:cubicBezTo>
                    <a:cubicBezTo>
                      <a:pt x="12" y="99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8"/>
                    </a:moveTo>
                    <a:cubicBezTo>
                      <a:pt x="34" y="108"/>
                      <a:pt x="34" y="108"/>
                      <a:pt x="35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ubicBezTo>
                      <a:pt x="34" y="108"/>
                      <a:pt x="34" y="108"/>
                      <a:pt x="34" y="108"/>
                    </a:cubicBezTo>
                    <a:close/>
                    <a:moveTo>
                      <a:pt x="36" y="109"/>
                    </a:moveTo>
                    <a:cubicBezTo>
                      <a:pt x="36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6" y="108"/>
                    </a:cubicBezTo>
                    <a:cubicBezTo>
                      <a:pt x="36" y="108"/>
                      <a:pt x="36" y="108"/>
                      <a:pt x="36" y="109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40" y="110"/>
                    </a:cubicBezTo>
                    <a:cubicBezTo>
                      <a:pt x="40" y="110"/>
                      <a:pt x="40" y="109"/>
                      <a:pt x="40" y="109"/>
                    </a:cubicBezTo>
                    <a:cubicBezTo>
                      <a:pt x="40" y="109"/>
                      <a:pt x="40" y="109"/>
                      <a:pt x="40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10"/>
                      <a:pt x="39" y="110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35" y="108"/>
                      <a:pt x="35" y="108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8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7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7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44" y="110"/>
                    </a:moveTo>
                    <a:cubicBezTo>
                      <a:pt x="44" y="110"/>
                      <a:pt x="44" y="110"/>
                      <a:pt x="43" y="110"/>
                    </a:cubicBezTo>
                    <a:cubicBezTo>
                      <a:pt x="43" y="110"/>
                      <a:pt x="43" y="110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9" y="112"/>
                    </a:move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lose/>
                    <a:moveTo>
                      <a:pt x="38" y="108"/>
                    </a:moveTo>
                    <a:cubicBezTo>
                      <a:pt x="38" y="108"/>
                      <a:pt x="38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lnTo>
                      <a:pt x="38" y="108"/>
                    </a:lnTo>
                    <a:close/>
                    <a:moveTo>
                      <a:pt x="39" y="108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40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9" y="108"/>
                      <a:pt x="39" y="108"/>
                      <a:pt x="39" y="108"/>
                    </a:cubicBezTo>
                    <a:cubicBezTo>
                      <a:pt x="39" y="108"/>
                      <a:pt x="39" y="108"/>
                      <a:pt x="39" y="108"/>
                    </a:cubicBezTo>
                    <a:close/>
                    <a:moveTo>
                      <a:pt x="10" y="97"/>
                    </a:move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6"/>
                    </a:cubicBezTo>
                    <a:cubicBezTo>
                      <a:pt x="10" y="96"/>
                      <a:pt x="10" y="96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lose/>
                    <a:moveTo>
                      <a:pt x="11" y="97"/>
                    </a:move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1" y="97"/>
                    </a:cubicBezTo>
                    <a:cubicBezTo>
                      <a:pt x="11" y="97"/>
                      <a:pt x="11" y="97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9" y="111"/>
                    </a:cubicBezTo>
                    <a:cubicBezTo>
                      <a:pt x="49" y="110"/>
                      <a:pt x="49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lose/>
                    <a:moveTo>
                      <a:pt x="53" y="113"/>
                    </a:move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3" y="113"/>
                      <a:pt x="53" y="113"/>
                      <a:pt x="53" y="113"/>
                    </a:cubicBezTo>
                    <a:close/>
                    <a:moveTo>
                      <a:pt x="55" y="113"/>
                    </a:moveTo>
                    <a:cubicBezTo>
                      <a:pt x="54" y="113"/>
                      <a:pt x="54" y="114"/>
                      <a:pt x="54" y="114"/>
                    </a:cubicBezTo>
                    <a:cubicBezTo>
                      <a:pt x="54" y="114"/>
                      <a:pt x="54" y="114"/>
                      <a:pt x="54" y="113"/>
                    </a:cubicBezTo>
                    <a:cubicBezTo>
                      <a:pt x="54" y="113"/>
                      <a:pt x="54" y="113"/>
                      <a:pt x="53" y="113"/>
                    </a:cubicBezTo>
                    <a:cubicBezTo>
                      <a:pt x="53" y="113"/>
                      <a:pt x="54" y="113"/>
                      <a:pt x="55" y="113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9"/>
                      <a:pt x="16" y="99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6" y="98"/>
                      <a:pt x="16" y="98"/>
                      <a:pt x="16" y="98"/>
                    </a:cubicBezTo>
                    <a:close/>
                    <a:moveTo>
                      <a:pt x="41" y="108"/>
                    </a:move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41" y="108"/>
                      <a:pt x="41" y="108"/>
                      <a:pt x="41" y="108"/>
                    </a:cubicBezTo>
                    <a:close/>
                    <a:moveTo>
                      <a:pt x="45" y="109"/>
                    </a:move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5" y="109"/>
                      <a:pt x="45" y="109"/>
                      <a:pt x="45" y="109"/>
                    </a:cubicBezTo>
                    <a:cubicBezTo>
                      <a:pt x="44" y="109"/>
                      <a:pt x="44" y="109"/>
                      <a:pt x="45" y="109"/>
                    </a:cubicBezTo>
                    <a:close/>
                    <a:moveTo>
                      <a:pt x="4" y="93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lose/>
                    <a:moveTo>
                      <a:pt x="5" y="94"/>
                    </a:moveTo>
                    <a:cubicBezTo>
                      <a:pt x="5" y="94"/>
                      <a:pt x="5" y="94"/>
                      <a:pt x="5" y="94"/>
                    </a:cubicBezTo>
                    <a:close/>
                    <a:moveTo>
                      <a:pt x="47" y="109"/>
                    </a:moveTo>
                    <a:cubicBezTo>
                      <a:pt x="47" y="109"/>
                      <a:pt x="47" y="110"/>
                      <a:pt x="47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09"/>
                      <a:pt x="48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lose/>
                    <a:moveTo>
                      <a:pt x="53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2"/>
                      <a:pt x="53" y="112"/>
                      <a:pt x="53" y="112"/>
                    </a:cubicBezTo>
                    <a:close/>
                    <a:moveTo>
                      <a:pt x="51" y="111"/>
                    </a:move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1"/>
                      <a:pt x="52" y="111"/>
                      <a:pt x="52" y="111"/>
                    </a:cubicBezTo>
                    <a:cubicBezTo>
                      <a:pt x="51" y="111"/>
                      <a:pt x="51" y="111"/>
                      <a:pt x="51" y="111"/>
                    </a:cubicBezTo>
                    <a:close/>
                    <a:moveTo>
                      <a:pt x="46" y="109"/>
                    </a:moveTo>
                    <a:cubicBezTo>
                      <a:pt x="46" y="109"/>
                      <a:pt x="46" y="109"/>
                      <a:pt x="46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6" y="108"/>
                    </a:cubicBezTo>
                    <a:cubicBezTo>
                      <a:pt x="46" y="108"/>
                      <a:pt x="46" y="108"/>
                      <a:pt x="46" y="109"/>
                    </a:cubicBezTo>
                    <a:cubicBezTo>
                      <a:pt x="46" y="109"/>
                      <a:pt x="46" y="109"/>
                      <a:pt x="46" y="109"/>
                    </a:cubicBezTo>
                    <a:close/>
                    <a:moveTo>
                      <a:pt x="50" y="110"/>
                    </a:move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7" y="93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7" y="93"/>
                      <a:pt x="7" y="93"/>
                    </a:cubicBezTo>
                    <a:cubicBezTo>
                      <a:pt x="6" y="93"/>
                      <a:pt x="6" y="93"/>
                      <a:pt x="7" y="93"/>
                    </a:cubicBezTo>
                    <a:close/>
                    <a:moveTo>
                      <a:pt x="4" y="91"/>
                    </a:moveTo>
                    <a:cubicBezTo>
                      <a:pt x="4" y="91"/>
                      <a:pt x="4" y="92"/>
                      <a:pt x="4" y="92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3" y="92"/>
                      <a:pt x="3" y="92"/>
                      <a:pt x="3" y="92"/>
                    </a:cubicBezTo>
                    <a:cubicBezTo>
                      <a:pt x="3" y="92"/>
                      <a:pt x="3" y="91"/>
                      <a:pt x="3" y="91"/>
                    </a:cubicBezTo>
                    <a:cubicBezTo>
                      <a:pt x="3" y="91"/>
                      <a:pt x="3" y="91"/>
                      <a:pt x="4" y="91"/>
                    </a:cubicBezTo>
                    <a:close/>
                    <a:moveTo>
                      <a:pt x="48" y="109"/>
                    </a:moveTo>
                    <a:cubicBezTo>
                      <a:pt x="48" y="109"/>
                      <a:pt x="48" y="109"/>
                      <a:pt x="49" y="109"/>
                    </a:cubicBezTo>
                    <a:cubicBezTo>
                      <a:pt x="49" y="109"/>
                      <a:pt x="48" y="109"/>
                      <a:pt x="48" y="109"/>
                    </a:cubicBezTo>
                    <a:cubicBezTo>
                      <a:pt x="48" y="109"/>
                      <a:pt x="48" y="109"/>
                      <a:pt x="48" y="109"/>
                    </a:cubicBezTo>
                    <a:close/>
                    <a:moveTo>
                      <a:pt x="52" y="111"/>
                    </a:moveTo>
                    <a:cubicBezTo>
                      <a:pt x="52" y="111"/>
                      <a:pt x="53" y="111"/>
                      <a:pt x="53" y="111"/>
                    </a:cubicBezTo>
                    <a:cubicBezTo>
                      <a:pt x="53" y="111"/>
                      <a:pt x="54" y="111"/>
                      <a:pt x="54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2" y="110"/>
                      <a:pt x="52" y="111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8" y="113"/>
                      <a:pt x="58" y="113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8" y="112"/>
                      <a:pt x="58" y="112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9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8"/>
                    </a:cubicBezTo>
                    <a:cubicBezTo>
                      <a:pt x="50" y="108"/>
                      <a:pt x="50" y="108"/>
                      <a:pt x="50" y="109"/>
                    </a:cubicBezTo>
                    <a:cubicBezTo>
                      <a:pt x="49" y="109"/>
                      <a:pt x="49" y="109"/>
                      <a:pt x="49" y="109"/>
                    </a:cubicBezTo>
                    <a:close/>
                    <a:moveTo>
                      <a:pt x="7" y="92"/>
                    </a:moveTo>
                    <a:cubicBezTo>
                      <a:pt x="7" y="93"/>
                      <a:pt x="7" y="93"/>
                      <a:pt x="7" y="93"/>
                    </a:cubicBezTo>
                    <a:cubicBezTo>
                      <a:pt x="7" y="93"/>
                      <a:pt x="8" y="93"/>
                      <a:pt x="8" y="92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4"/>
                    </a:move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4"/>
                      <a:pt x="10" y="94"/>
                      <a:pt x="10" y="94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4"/>
                      <a:pt x="10" y="94"/>
                    </a:cubicBezTo>
                    <a:close/>
                    <a:moveTo>
                      <a:pt x="53" y="110"/>
                    </a:move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10"/>
                      <a:pt x="53" y="110"/>
                    </a:cubicBezTo>
                    <a:close/>
                    <a:moveTo>
                      <a:pt x="50" y="108"/>
                    </a:move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51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7"/>
                      <a:pt x="50" y="107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lose/>
                    <a:moveTo>
                      <a:pt x="9" y="92"/>
                    </a:moveTo>
                    <a:cubicBezTo>
                      <a:pt x="9" y="92"/>
                      <a:pt x="9" y="92"/>
                      <a:pt x="9" y="92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1"/>
                    </a:cubicBezTo>
                    <a:cubicBezTo>
                      <a:pt x="9" y="92"/>
                      <a:pt x="9" y="92"/>
                      <a:pt x="9" y="92"/>
                    </a:cubicBezTo>
                    <a:close/>
                    <a:moveTo>
                      <a:pt x="56" y="110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ubicBezTo>
                      <a:pt x="56" y="110"/>
                      <a:pt x="57" y="110"/>
                      <a:pt x="57" y="110"/>
                    </a:cubicBezTo>
                    <a:cubicBezTo>
                      <a:pt x="57" y="109"/>
                      <a:pt x="57" y="109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ubicBezTo>
                      <a:pt x="56" y="109"/>
                      <a:pt x="56" y="110"/>
                      <a:pt x="56" y="110"/>
                    </a:cubicBezTo>
                    <a:close/>
                    <a:moveTo>
                      <a:pt x="49" y="106"/>
                    </a:moveTo>
                    <a:cubicBezTo>
                      <a:pt x="49" y="107"/>
                      <a:pt x="49" y="107"/>
                      <a:pt x="49" y="107"/>
                    </a:cubicBezTo>
                    <a:cubicBezTo>
                      <a:pt x="48" y="107"/>
                      <a:pt x="48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1" y="107"/>
                      <a:pt x="51" y="107"/>
                    </a:cubicBezTo>
                    <a:cubicBezTo>
                      <a:pt x="51" y="107"/>
                      <a:pt x="51" y="107"/>
                      <a:pt x="51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53" y="108"/>
                    </a:moveTo>
                    <a:cubicBezTo>
                      <a:pt x="53" y="108"/>
                      <a:pt x="53" y="108"/>
                      <a:pt x="53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4" y="108"/>
                    </a:cubicBezTo>
                    <a:cubicBezTo>
                      <a:pt x="54" y="108"/>
                      <a:pt x="54" y="108"/>
                      <a:pt x="53" y="108"/>
                    </a:cubicBezTo>
                    <a:cubicBezTo>
                      <a:pt x="53" y="108"/>
                      <a:pt x="53" y="108"/>
                      <a:pt x="53" y="108"/>
                    </a:cubicBezTo>
                    <a:close/>
                    <a:moveTo>
                      <a:pt x="59" y="109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lose/>
                    <a:moveTo>
                      <a:pt x="55" y="108"/>
                    </a:moveTo>
                    <a:cubicBezTo>
                      <a:pt x="56" y="108"/>
                      <a:pt x="56" y="107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5" y="108"/>
                      <a:pt x="55" y="108"/>
                      <a:pt x="55" y="108"/>
                    </a:cubicBezTo>
                    <a:close/>
                    <a:moveTo>
                      <a:pt x="9" y="90"/>
                    </a:moveTo>
                    <a:cubicBezTo>
                      <a:pt x="9" y="90"/>
                      <a:pt x="9" y="90"/>
                      <a:pt x="9" y="90"/>
                    </a:cubicBezTo>
                    <a:cubicBezTo>
                      <a:pt x="9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9" y="90"/>
                      <a:pt x="9" y="90"/>
                      <a:pt x="9" y="90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7"/>
                      <a:pt x="1" y="87"/>
                    </a:cubicBezTo>
                    <a:lnTo>
                      <a:pt x="1" y="86"/>
                    </a:ln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9"/>
                    </a:moveTo>
                    <a:cubicBezTo>
                      <a:pt x="62" y="109"/>
                      <a:pt x="62" y="109"/>
                      <a:pt x="63" y="110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2" y="109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6"/>
                      <a:pt x="53" y="106"/>
                      <a:pt x="53" y="106"/>
                    </a:cubicBezTo>
                    <a:cubicBezTo>
                      <a:pt x="53" y="106"/>
                      <a:pt x="53" y="106"/>
                      <a:pt x="52" y="106"/>
                    </a:cubicBezTo>
                    <a:cubicBezTo>
                      <a:pt x="52" y="106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lose/>
                    <a:moveTo>
                      <a:pt x="2" y="85"/>
                    </a:moveTo>
                    <a:cubicBezTo>
                      <a:pt x="2" y="85"/>
                      <a:pt x="2" y="85"/>
                      <a:pt x="2" y="86"/>
                    </a:cubicBezTo>
                    <a:cubicBezTo>
                      <a:pt x="2" y="86"/>
                      <a:pt x="2" y="86"/>
                      <a:pt x="1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5"/>
                      <a:pt x="2" y="85"/>
                    </a:cubicBezTo>
                    <a:close/>
                    <a:moveTo>
                      <a:pt x="3" y="86"/>
                    </a:moveTo>
                    <a:cubicBezTo>
                      <a:pt x="4" y="87"/>
                      <a:pt x="4" y="87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7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8"/>
                      <a:pt x="62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8" y="106"/>
                      <a:pt x="58" y="106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61" y="107"/>
                      <a:pt x="61" y="107"/>
                      <a:pt x="61" y="107"/>
                    </a:cubicBezTo>
                    <a:close/>
                    <a:moveTo>
                      <a:pt x="57" y="105"/>
                    </a:move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66" y="109"/>
                    </a:moveTo>
                    <a:cubicBezTo>
                      <a:pt x="67" y="109"/>
                      <a:pt x="67" y="109"/>
                      <a:pt x="67" y="109"/>
                    </a:cubicBezTo>
                    <a:cubicBezTo>
                      <a:pt x="67" y="109"/>
                      <a:pt x="66" y="109"/>
                      <a:pt x="66" y="109"/>
                    </a:cubicBezTo>
                    <a:cubicBezTo>
                      <a:pt x="66" y="109"/>
                      <a:pt x="66" y="109"/>
                      <a:pt x="66" y="109"/>
                    </a:cubicBezTo>
                    <a:close/>
                    <a:moveTo>
                      <a:pt x="64" y="108"/>
                    </a:move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8"/>
                    </a:cubicBezTo>
                    <a:cubicBezTo>
                      <a:pt x="64" y="108"/>
                      <a:pt x="64" y="108"/>
                      <a:pt x="64" y="108"/>
                    </a:cubicBezTo>
                    <a:close/>
                    <a:moveTo>
                      <a:pt x="65" y="108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8"/>
                      <a:pt x="65" y="108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60" y="105"/>
                    </a:move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6"/>
                    </a:cubicBezTo>
                    <a:cubicBezTo>
                      <a:pt x="60" y="106"/>
                      <a:pt x="60" y="106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lose/>
                    <a:moveTo>
                      <a:pt x="57" y="105"/>
                    </a:moveTo>
                    <a:cubicBezTo>
                      <a:pt x="58" y="105"/>
                      <a:pt x="58" y="105"/>
                      <a:pt x="58" y="105"/>
                    </a:cubicBezTo>
                    <a:lnTo>
                      <a:pt x="57" y="105"/>
                    </a:lnTo>
                    <a:close/>
                    <a:moveTo>
                      <a:pt x="67" y="108"/>
                    </a:moveTo>
                    <a:cubicBezTo>
                      <a:pt x="67" y="108"/>
                      <a:pt x="67" y="108"/>
                      <a:pt x="67" y="108"/>
                    </a:cubicBezTo>
                    <a:cubicBezTo>
                      <a:pt x="67" y="108"/>
                      <a:pt x="67" y="108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8"/>
                    </a:cubicBezTo>
                    <a:close/>
                    <a:moveTo>
                      <a:pt x="63" y="106"/>
                    </a:moveTo>
                    <a:cubicBezTo>
                      <a:pt x="63" y="106"/>
                      <a:pt x="63" y="106"/>
                      <a:pt x="63" y="106"/>
                    </a:cubicBezTo>
                    <a:cubicBezTo>
                      <a:pt x="63" y="106"/>
                      <a:pt x="63" y="106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6"/>
                      <a:pt x="63" y="106"/>
                      <a:pt x="63" y="106"/>
                    </a:cubicBezTo>
                    <a:close/>
                    <a:moveTo>
                      <a:pt x="65" y="107"/>
                    </a:move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6" y="83"/>
                    </a:cubicBezTo>
                    <a:cubicBezTo>
                      <a:pt x="6" y="83"/>
                      <a:pt x="6" y="83"/>
                      <a:pt x="5" y="83"/>
                    </a:cubicBez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6"/>
                      <a:pt x="67" y="106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lose/>
                    <a:moveTo>
                      <a:pt x="61" y="105"/>
                    </a:moveTo>
                    <a:cubicBezTo>
                      <a:pt x="62" y="105"/>
                      <a:pt x="62" y="105"/>
                      <a:pt x="62" y="105"/>
                    </a:cubicBez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1" y="104"/>
                    </a:cubicBezTo>
                    <a:cubicBezTo>
                      <a:pt x="61" y="104"/>
                      <a:pt x="61" y="105"/>
                      <a:pt x="61" y="105"/>
                    </a:cubicBezTo>
                    <a:close/>
                    <a:moveTo>
                      <a:pt x="64" y="105"/>
                    </a:moveTo>
                    <a:cubicBezTo>
                      <a:pt x="64" y="106"/>
                      <a:pt x="64" y="106"/>
                      <a:pt x="64" y="106"/>
                    </a:cubicBez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5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4" y="104"/>
                      <a:pt x="64" y="104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lose/>
                    <a:moveTo>
                      <a:pt x="68" y="107"/>
                    </a:moveTo>
                    <a:cubicBezTo>
                      <a:pt x="69" y="106"/>
                      <a:pt x="69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7"/>
                      <a:pt x="68" y="107"/>
                    </a:cubicBezTo>
                    <a:cubicBezTo>
                      <a:pt x="68" y="107"/>
                      <a:pt x="68" y="107"/>
                      <a:pt x="68" y="107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5"/>
                    </a:cubicBezTo>
                    <a:cubicBezTo>
                      <a:pt x="63" y="105"/>
                      <a:pt x="63" y="105"/>
                      <a:pt x="63" y="104"/>
                    </a:cubicBezTo>
                    <a:cubicBezTo>
                      <a:pt x="64" y="104"/>
                      <a:pt x="64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7"/>
                    </a:move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7"/>
                      <a:pt x="69" y="107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5"/>
                      <a:pt x="66" y="105"/>
                    </a:cubicBez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5"/>
                      <a:pt x="66" y="105"/>
                    </a:cubicBezTo>
                    <a:cubicBezTo>
                      <a:pt x="66" y="105"/>
                      <a:pt x="66" y="105"/>
                      <a:pt x="66" y="105"/>
                    </a:cubicBezTo>
                    <a:close/>
                    <a:moveTo>
                      <a:pt x="70" y="107"/>
                    </a:moveTo>
                    <a:cubicBezTo>
                      <a:pt x="71" y="107"/>
                      <a:pt x="71" y="107"/>
                      <a:pt x="71" y="106"/>
                    </a:cubicBezTo>
                    <a:lnTo>
                      <a:pt x="70" y="107"/>
                    </a:lnTo>
                    <a:close/>
                    <a:moveTo>
                      <a:pt x="3" y="80"/>
                    </a:moveTo>
                    <a:cubicBezTo>
                      <a:pt x="3" y="80"/>
                      <a:pt x="3" y="80"/>
                      <a:pt x="2" y="80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2" y="80"/>
                      <a:pt x="2" y="80"/>
                      <a:pt x="3" y="80"/>
                    </a:cubicBezTo>
                    <a:close/>
                    <a:moveTo>
                      <a:pt x="4" y="80"/>
                    </a:moveTo>
                    <a:cubicBezTo>
                      <a:pt x="4" y="80"/>
                      <a:pt x="4" y="80"/>
                      <a:pt x="4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4" y="80"/>
                      <a:pt x="4" y="80"/>
                      <a:pt x="4" y="80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70" y="106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71" y="105"/>
                      <a:pt x="71" y="105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3"/>
                      <a:pt x="71" y="103"/>
                    </a:cubicBezTo>
                    <a:cubicBezTo>
                      <a:pt x="71" y="103"/>
                      <a:pt x="71" y="103"/>
                      <a:pt x="70" y="102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4"/>
                      <a:pt x="70" y="104"/>
                      <a:pt x="70" y="104"/>
                    </a:cubicBezTo>
                    <a:close/>
                    <a:moveTo>
                      <a:pt x="8" y="81"/>
                    </a:moveTo>
                    <a:cubicBezTo>
                      <a:pt x="8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lose/>
                    <a:moveTo>
                      <a:pt x="71" y="105"/>
                    </a:moveTo>
                    <a:cubicBezTo>
                      <a:pt x="71" y="106"/>
                      <a:pt x="71" y="106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5"/>
                      <a:pt x="72" y="105"/>
                      <a:pt x="71" y="105"/>
                    </a:cubicBezTo>
                    <a:cubicBezTo>
                      <a:pt x="71" y="105"/>
                      <a:pt x="71" y="105"/>
                      <a:pt x="71" y="105"/>
                    </a:cubicBezTo>
                    <a:close/>
                    <a:moveTo>
                      <a:pt x="68" y="104"/>
                    </a:move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4"/>
                      <a:pt x="68" y="104"/>
                    </a:cubicBezTo>
                    <a:cubicBezTo>
                      <a:pt x="68" y="104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4"/>
                      <a:pt x="67" y="104"/>
                      <a:pt x="68" y="104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79"/>
                    </a:cubicBezTo>
                    <a:lnTo>
                      <a:pt x="4" y="79"/>
                    </a:lnTo>
                    <a:close/>
                    <a:moveTo>
                      <a:pt x="71" y="103"/>
                    </a:moveTo>
                    <a:cubicBezTo>
                      <a:pt x="71" y="103"/>
                      <a:pt x="71" y="103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1" y="103"/>
                    </a:cubicBezTo>
                    <a:close/>
                    <a:moveTo>
                      <a:pt x="73" y="104"/>
                    </a:move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103"/>
                      <a:pt x="73" y="103"/>
                      <a:pt x="73" y="104"/>
                    </a:cubicBezTo>
                    <a:close/>
                    <a:moveTo>
                      <a:pt x="75" y="105"/>
                    </a:moveTo>
                    <a:cubicBezTo>
                      <a:pt x="75" y="105"/>
                      <a:pt x="75" y="105"/>
                      <a:pt x="75" y="105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5"/>
                    </a:cubicBezTo>
                    <a:cubicBezTo>
                      <a:pt x="75" y="105"/>
                      <a:pt x="75" y="105"/>
                      <a:pt x="75" y="105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2"/>
                      <a:pt x="69" y="102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lose/>
                    <a:moveTo>
                      <a:pt x="71" y="102"/>
                    </a:moveTo>
                    <a:cubicBezTo>
                      <a:pt x="71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77" y="105"/>
                    </a:moveTo>
                    <a:cubicBezTo>
                      <a:pt x="77" y="104"/>
                      <a:pt x="78" y="104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8" y="105"/>
                      <a:pt x="78" y="105"/>
                      <a:pt x="77" y="105"/>
                    </a:cubicBezTo>
                    <a:cubicBezTo>
                      <a:pt x="77" y="105"/>
                      <a:pt x="77" y="105"/>
                      <a:pt x="77" y="105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1"/>
                    </a:cubicBezTo>
                    <a:cubicBezTo>
                      <a:pt x="70" y="101"/>
                      <a:pt x="70" y="101"/>
                      <a:pt x="70" y="102"/>
                    </a:cubicBezTo>
                    <a:cubicBezTo>
                      <a:pt x="70" y="102"/>
                      <a:pt x="70" y="102"/>
                      <a:pt x="71" y="102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5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3"/>
                      <a:pt x="74" y="103"/>
                      <a:pt x="74" y="103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2" y="102"/>
                    </a:cubicBezTo>
                    <a:cubicBezTo>
                      <a:pt x="72" y="102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2"/>
                      <a:pt x="71" y="102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8" y="104"/>
                      <a:pt x="78" y="104"/>
                    </a:cubicBezTo>
                    <a:cubicBezTo>
                      <a:pt x="78" y="104"/>
                      <a:pt x="78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4"/>
                    </a:cubicBezTo>
                    <a:close/>
                    <a:moveTo>
                      <a:pt x="72" y="101"/>
                    </a:moveTo>
                    <a:cubicBezTo>
                      <a:pt x="72" y="101"/>
                      <a:pt x="72" y="101"/>
                      <a:pt x="72" y="101"/>
                    </a:cubicBezTo>
                    <a:cubicBezTo>
                      <a:pt x="73" y="101"/>
                      <a:pt x="73" y="101"/>
                      <a:pt x="73" y="101"/>
                    </a:cubicBezTo>
                    <a:cubicBezTo>
                      <a:pt x="73" y="101"/>
                      <a:pt x="73" y="101"/>
                      <a:pt x="72" y="101"/>
                    </a:cubicBezTo>
                    <a:cubicBezTo>
                      <a:pt x="72" y="101"/>
                      <a:pt x="72" y="101"/>
                      <a:pt x="72" y="101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3"/>
                      <a:pt x="77" y="103"/>
                    </a:cubicBezTo>
                    <a:cubicBezTo>
                      <a:pt x="77" y="103"/>
                      <a:pt x="77" y="103"/>
                      <a:pt x="77" y="103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1"/>
                      <a:pt x="73" y="101"/>
                    </a:cubicBezTo>
                    <a:cubicBezTo>
                      <a:pt x="74" y="100"/>
                      <a:pt x="74" y="100"/>
                      <a:pt x="74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3" y="100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8" y="101"/>
                      <a:pt x="77" y="101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ubicBezTo>
                      <a:pt x="77" y="102"/>
                      <a:pt x="78" y="102"/>
                      <a:pt x="78" y="102"/>
                    </a:cubicBezTo>
                    <a:cubicBezTo>
                      <a:pt x="78" y="102"/>
                      <a:pt x="78" y="102"/>
                      <a:pt x="79" y="102"/>
                    </a:cubicBezTo>
                    <a:cubicBezTo>
                      <a:pt x="79" y="102"/>
                      <a:pt x="79" y="102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0"/>
                    </a:cubicBezTo>
                    <a:cubicBezTo>
                      <a:pt x="79" y="100"/>
                      <a:pt x="79" y="100"/>
                      <a:pt x="80" y="100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100"/>
                      <a:pt x="79" y="100"/>
                    </a:cubicBezTo>
                    <a:close/>
                    <a:moveTo>
                      <a:pt x="77" y="101"/>
                    </a:moveTo>
                    <a:cubicBezTo>
                      <a:pt x="77" y="100"/>
                      <a:pt x="77" y="100"/>
                      <a:pt x="77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6" y="100"/>
                      <a:pt x="76" y="101"/>
                      <a:pt x="77" y="101"/>
                    </a:cubicBezTo>
                    <a:close/>
                    <a:moveTo>
                      <a:pt x="73" y="99"/>
                    </a:moveTo>
                    <a:cubicBezTo>
                      <a:pt x="73" y="99"/>
                      <a:pt x="73" y="99"/>
                      <a:pt x="74" y="99"/>
                    </a:cubicBezTo>
                    <a:cubicBezTo>
                      <a:pt x="74" y="99"/>
                      <a:pt x="74" y="99"/>
                      <a:pt x="74" y="99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99"/>
                      <a:pt x="73" y="99"/>
                    </a:cubicBezTo>
                    <a:close/>
                    <a:moveTo>
                      <a:pt x="78" y="101"/>
                    </a:move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8" y="101"/>
                      <a:pt x="78" y="101"/>
                      <a:pt x="78" y="101"/>
                    </a:cubicBezTo>
                    <a:close/>
                    <a:moveTo>
                      <a:pt x="79" y="101"/>
                    </a:moveTo>
                    <a:cubicBezTo>
                      <a:pt x="79" y="101"/>
                      <a:pt x="80" y="101"/>
                      <a:pt x="80" y="101"/>
                    </a:cubicBezTo>
                    <a:cubicBezTo>
                      <a:pt x="80" y="100"/>
                      <a:pt x="80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2" y="100"/>
                      <a:pt x="82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0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ubicBezTo>
                      <a:pt x="81" y="99"/>
                      <a:pt x="81" y="99"/>
                      <a:pt x="80" y="99"/>
                    </a:cubicBezTo>
                    <a:cubicBezTo>
                      <a:pt x="80" y="100"/>
                      <a:pt x="79" y="100"/>
                      <a:pt x="79" y="101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1"/>
                      <a:pt x="81" y="101"/>
                      <a:pt x="81" y="101"/>
                    </a:cubicBezTo>
                    <a:close/>
                    <a:moveTo>
                      <a:pt x="74" y="98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5" y="98"/>
                    </a:cubicBezTo>
                    <a:cubicBezTo>
                      <a:pt x="75" y="98"/>
                      <a:pt x="75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8"/>
                    </a:cubicBezTo>
                    <a:close/>
                    <a:moveTo>
                      <a:pt x="73" y="97"/>
                    </a:move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ubicBezTo>
                      <a:pt x="73" y="97"/>
                      <a:pt x="73" y="97"/>
                      <a:pt x="73" y="97"/>
                    </a:cubicBezTo>
                    <a:close/>
                    <a:moveTo>
                      <a:pt x="77" y="99"/>
                    </a:moveTo>
                    <a:cubicBezTo>
                      <a:pt x="78" y="99"/>
                      <a:pt x="78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9"/>
                    </a:cubicBezTo>
                    <a:close/>
                    <a:moveTo>
                      <a:pt x="80" y="99"/>
                    </a:move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9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8" y="98"/>
                      <a:pt x="78" y="97"/>
                      <a:pt x="78" y="97"/>
                    </a:cubicBezTo>
                    <a:cubicBezTo>
                      <a:pt x="78" y="97"/>
                      <a:pt x="77" y="97"/>
                      <a:pt x="77" y="97"/>
                    </a:cubicBezTo>
                    <a:cubicBezTo>
                      <a:pt x="77" y="97"/>
                      <a:pt x="77" y="98"/>
                      <a:pt x="77" y="98"/>
                    </a:cubicBezTo>
                    <a:close/>
                    <a:moveTo>
                      <a:pt x="74" y="96"/>
                    </a:moveTo>
                    <a:cubicBezTo>
                      <a:pt x="75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lose/>
                    <a:moveTo>
                      <a:pt x="82" y="99"/>
                    </a:moveTo>
                    <a:cubicBezTo>
                      <a:pt x="82" y="100"/>
                      <a:pt x="83" y="100"/>
                      <a:pt x="83" y="100"/>
                    </a:cubicBezTo>
                    <a:cubicBezTo>
                      <a:pt x="83" y="100"/>
                      <a:pt x="83" y="99"/>
                      <a:pt x="83" y="99"/>
                    </a:cubicBezTo>
                    <a:cubicBezTo>
                      <a:pt x="83" y="99"/>
                      <a:pt x="83" y="99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80" y="98"/>
                    </a:moveTo>
                    <a:cubicBezTo>
                      <a:pt x="80" y="98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8"/>
                    </a:cubicBezTo>
                    <a:close/>
                    <a:moveTo>
                      <a:pt x="82" y="98"/>
                    </a:move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1" y="98"/>
                      <a:pt x="82" y="98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1" y="97"/>
                    </a:cubicBezTo>
                    <a:cubicBezTo>
                      <a:pt x="81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6"/>
                    </a:cubicBezTo>
                    <a:cubicBezTo>
                      <a:pt x="77" y="96"/>
                      <a:pt x="77" y="96"/>
                      <a:pt x="77" y="95"/>
                    </a:cubicBezTo>
                    <a:cubicBezTo>
                      <a:pt x="78" y="95"/>
                      <a:pt x="78" y="95"/>
                      <a:pt x="78" y="95"/>
                    </a:cubicBezTo>
                    <a:cubicBezTo>
                      <a:pt x="77" y="95"/>
                      <a:pt x="77" y="95"/>
                      <a:pt x="76" y="95"/>
                    </a:cubicBezTo>
                    <a:close/>
                    <a:moveTo>
                      <a:pt x="81" y="97"/>
                    </a:moveTo>
                    <a:cubicBezTo>
                      <a:pt x="81" y="97"/>
                      <a:pt x="82" y="97"/>
                      <a:pt x="83" y="96"/>
                    </a:cubicBezTo>
                    <a:cubicBezTo>
                      <a:pt x="82" y="96"/>
                      <a:pt x="82" y="96"/>
                      <a:pt x="81" y="96"/>
                    </a:cubicBezTo>
                    <a:cubicBezTo>
                      <a:pt x="81" y="96"/>
                      <a:pt x="81" y="96"/>
                      <a:pt x="81" y="97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6"/>
                    </a:moveTo>
                    <a:cubicBezTo>
                      <a:pt x="81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80" y="96"/>
                      <a:pt x="81" y="96"/>
                    </a:cubicBezTo>
                    <a:close/>
                    <a:moveTo>
                      <a:pt x="80" y="94"/>
                    </a:move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8" y="94"/>
                      <a:pt x="77" y="94"/>
                      <a:pt x="77" y="94"/>
                    </a:cubicBezTo>
                    <a:cubicBezTo>
                      <a:pt x="77" y="94"/>
                      <a:pt x="78" y="95"/>
                      <a:pt x="78" y="95"/>
                    </a:cubicBezTo>
                    <a:cubicBezTo>
                      <a:pt x="78" y="95"/>
                      <a:pt x="78" y="95"/>
                      <a:pt x="79" y="95"/>
                    </a:cubicBezTo>
                    <a:cubicBezTo>
                      <a:pt x="79" y="95"/>
                      <a:pt x="79" y="94"/>
                      <a:pt x="79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9" y="94"/>
                      <a:pt x="80" y="94"/>
                      <a:pt x="80" y="94"/>
                    </a:cubicBezTo>
                    <a:cubicBezTo>
                      <a:pt x="80" y="93"/>
                      <a:pt x="80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3"/>
                    </a:cubicBezTo>
                    <a:cubicBezTo>
                      <a:pt x="81" y="93"/>
                      <a:pt x="81" y="93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0" y="92"/>
                    </a:cubicBezTo>
                    <a:cubicBezTo>
                      <a:pt x="80" y="92"/>
                      <a:pt x="80" y="92"/>
                      <a:pt x="80" y="93"/>
                    </a:cubicBezTo>
                    <a:cubicBezTo>
                      <a:pt x="80" y="93"/>
                      <a:pt x="80" y="93"/>
                      <a:pt x="80" y="94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82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7" y="94"/>
                    </a:moveTo>
                    <a:cubicBezTo>
                      <a:pt x="87" y="94"/>
                      <a:pt x="87" y="94"/>
                      <a:pt x="87" y="94"/>
                    </a:cubicBezTo>
                    <a:cubicBezTo>
                      <a:pt x="86" y="93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5"/>
                      <a:pt x="86" y="95"/>
                      <a:pt x="86" y="95"/>
                    </a:cubicBezTo>
                    <a:cubicBezTo>
                      <a:pt x="86" y="95"/>
                      <a:pt x="86" y="95"/>
                      <a:pt x="87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2"/>
                      <a:pt x="82" y="92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3"/>
                    </a:moveTo>
                    <a:cubicBezTo>
                      <a:pt x="85" y="93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3"/>
                      <a:pt x="85" y="93"/>
                      <a:pt x="85" y="93"/>
                    </a:cubicBezTo>
                    <a:close/>
                    <a:moveTo>
                      <a:pt x="82" y="91"/>
                    </a:move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6" y="91"/>
                    </a:cubicBezTo>
                    <a:cubicBezTo>
                      <a:pt x="86" y="91"/>
                      <a:pt x="85" y="91"/>
                      <a:pt x="85" y="92"/>
                    </a:cubicBezTo>
                    <a:cubicBezTo>
                      <a:pt x="85" y="92"/>
                      <a:pt x="86" y="92"/>
                      <a:pt x="86" y="92"/>
                    </a:cubicBezTo>
                    <a:cubicBezTo>
                      <a:pt x="86" y="92"/>
                      <a:pt x="86" y="92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9"/>
                    </a:moveTo>
                    <a:cubicBezTo>
                      <a:pt x="83" y="89"/>
                      <a:pt x="82" y="89"/>
                      <a:pt x="82" y="89"/>
                    </a:cubicBezTo>
                    <a:cubicBezTo>
                      <a:pt x="82" y="89"/>
                      <a:pt x="83" y="89"/>
                      <a:pt x="83" y="90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lose/>
                    <a:moveTo>
                      <a:pt x="82" y="89"/>
                    </a:move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2" y="89"/>
                    </a:cubicBezTo>
                    <a:close/>
                    <a:moveTo>
                      <a:pt x="82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2" y="87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lose/>
                    <a:moveTo>
                      <a:pt x="83" y="88"/>
                    </a:move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7" y="89"/>
                    </a:moveTo>
                    <a:cubicBezTo>
                      <a:pt x="87" y="89"/>
                      <a:pt x="87" y="89"/>
                      <a:pt x="87" y="89"/>
                    </a:cubicBezTo>
                    <a:cubicBezTo>
                      <a:pt x="88" y="89"/>
                      <a:pt x="88" y="89"/>
                      <a:pt x="88" y="88"/>
                    </a:cubicBezTo>
                    <a:cubicBezTo>
                      <a:pt x="88" y="89"/>
                      <a:pt x="87" y="89"/>
                      <a:pt x="87" y="89"/>
                    </a:cubicBezTo>
                    <a:close/>
                    <a:moveTo>
                      <a:pt x="82" y="86"/>
                    </a:moveTo>
                    <a:cubicBezTo>
                      <a:pt x="82" y="86"/>
                      <a:pt x="82" y="86"/>
                      <a:pt x="82" y="8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2" y="86"/>
                    </a:cubicBez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87"/>
                      <a:pt x="87" y="87"/>
                      <a:pt x="87" y="87"/>
                    </a:cubicBezTo>
                    <a:cubicBezTo>
                      <a:pt x="87" y="87"/>
                      <a:pt x="87" y="87"/>
                      <a:pt x="87" y="88"/>
                    </a:cubicBezTo>
                    <a:close/>
                    <a:moveTo>
                      <a:pt x="86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5" y="85"/>
                      <a:pt x="85" y="85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6"/>
                    </a:move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6"/>
                    </a:cubicBezTo>
                    <a:cubicBezTo>
                      <a:pt x="89" y="86"/>
                      <a:pt x="89" y="86"/>
                      <a:pt x="89" y="86"/>
                    </a:cubicBezTo>
                    <a:close/>
                    <a:moveTo>
                      <a:pt x="88" y="84"/>
                    </a:moveTo>
                    <a:cubicBezTo>
                      <a:pt x="88" y="84"/>
                      <a:pt x="88" y="84"/>
                      <a:pt x="88" y="84"/>
                    </a:cubicBezTo>
                    <a:cubicBezTo>
                      <a:pt x="88" y="84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7" y="83"/>
                    </a:cubicBezTo>
                    <a:cubicBezTo>
                      <a:pt x="87" y="84"/>
                      <a:pt x="87" y="84"/>
                      <a:pt x="88" y="84"/>
                    </a:cubicBezTo>
                    <a:close/>
                    <a:moveTo>
                      <a:pt x="17" y="56"/>
                    </a:move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7" y="56"/>
                      <a:pt x="17" y="56"/>
                    </a:cubicBezTo>
                    <a:close/>
                    <a:moveTo>
                      <a:pt x="15" y="55"/>
                    </a:move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5"/>
                      <a:pt x="15" y="55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4" y="55"/>
                      <a:pt x="14" y="55"/>
                      <a:pt x="15" y="55"/>
                    </a:cubicBezTo>
                    <a:close/>
                    <a:moveTo>
                      <a:pt x="83" y="81"/>
                    </a:move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1"/>
                      <a:pt x="83" y="81"/>
                      <a:pt x="83" y="81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7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3" y="54"/>
                    </a:cubicBezTo>
                    <a:cubicBezTo>
                      <a:pt x="13" y="54"/>
                      <a:pt x="13" y="54"/>
                      <a:pt x="14" y="54"/>
                    </a:cubicBezTo>
                    <a:cubicBezTo>
                      <a:pt x="14" y="54"/>
                      <a:pt x="14" y="54"/>
                      <a:pt x="13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6" y="54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5"/>
                      <a:pt x="17" y="55"/>
                      <a:pt x="17" y="54"/>
                    </a:cubicBezTo>
                    <a:cubicBezTo>
                      <a:pt x="17" y="54"/>
                      <a:pt x="17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lose/>
                    <a:moveTo>
                      <a:pt x="84" y="81"/>
                    </a:moveTo>
                    <a:cubicBezTo>
                      <a:pt x="84" y="81"/>
                      <a:pt x="84" y="81"/>
                      <a:pt x="84" y="81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80"/>
                      <a:pt x="85" y="80"/>
                      <a:pt x="85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1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5"/>
                      <a:pt x="18" y="55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9" y="55"/>
                    </a:move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5"/>
                      <a:pt x="19" y="55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5"/>
                      <a:pt x="19" y="55"/>
                    </a:cubicBezTo>
                    <a:close/>
                    <a:moveTo>
                      <a:pt x="12" y="52"/>
                    </a:moveTo>
                    <a:cubicBezTo>
                      <a:pt x="12" y="52"/>
                      <a:pt x="12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2" y="52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close/>
                    <a:moveTo>
                      <a:pt x="25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6" y="57"/>
                      <a:pt x="26" y="57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7"/>
                      <a:pt x="25" y="57"/>
                      <a:pt x="25" y="57"/>
                    </a:cubicBezTo>
                    <a:close/>
                    <a:moveTo>
                      <a:pt x="89" y="82"/>
                    </a:moveTo>
                    <a:cubicBezTo>
                      <a:pt x="89" y="82"/>
                      <a:pt x="89" y="82"/>
                      <a:pt x="89" y="82"/>
                    </a:cubicBezTo>
                    <a:cubicBezTo>
                      <a:pt x="89" y="82"/>
                      <a:pt x="89" y="82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2"/>
                    </a:cubicBezTo>
                    <a:close/>
                    <a:moveTo>
                      <a:pt x="9" y="50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lose/>
                    <a:moveTo>
                      <a:pt x="15" y="53"/>
                    </a:move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3"/>
                      <a:pt x="15" y="53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21" y="55"/>
                    </a:move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5"/>
                      <a:pt x="21" y="55"/>
                    </a:cubicBezTo>
                    <a:close/>
                    <a:moveTo>
                      <a:pt x="26" y="56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2" y="53"/>
                    </a:cubicBezTo>
                    <a:cubicBezTo>
                      <a:pt x="22" y="54"/>
                      <a:pt x="22" y="54"/>
                      <a:pt x="22" y="54"/>
                    </a:cubicBezTo>
                    <a:close/>
                    <a:moveTo>
                      <a:pt x="18" y="52"/>
                    </a:moveTo>
                    <a:cubicBezTo>
                      <a:pt x="18" y="52"/>
                      <a:pt x="18" y="52"/>
                      <a:pt x="19" y="52"/>
                    </a:cubicBezTo>
                    <a:cubicBezTo>
                      <a:pt x="19" y="52"/>
                      <a:pt x="19" y="52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8" y="53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1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1"/>
                    </a:cubicBezTo>
                    <a:cubicBezTo>
                      <a:pt x="20" y="51"/>
                      <a:pt x="20" y="51"/>
                      <a:pt x="19" y="51"/>
                    </a:cubicBezTo>
                    <a:cubicBezTo>
                      <a:pt x="18" y="51"/>
                      <a:pt x="18" y="52"/>
                      <a:pt x="18" y="52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16" y="52"/>
                    </a:moveTo>
                    <a:cubicBezTo>
                      <a:pt x="16" y="52"/>
                      <a:pt x="16" y="52"/>
                      <a:pt x="16" y="51"/>
                    </a:cubicBezTo>
                    <a:cubicBezTo>
                      <a:pt x="16" y="51"/>
                      <a:pt x="16" y="51"/>
                      <a:pt x="16" y="52"/>
                    </a:cubicBezTo>
                    <a:cubicBezTo>
                      <a:pt x="16" y="52"/>
                      <a:pt x="16" y="52"/>
                      <a:pt x="16" y="52"/>
                    </a:cubicBezTo>
                    <a:close/>
                    <a:moveTo>
                      <a:pt x="32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ubicBezTo>
                      <a:pt x="32" y="58"/>
                      <a:pt x="32" y="58"/>
                      <a:pt x="32" y="58"/>
                    </a:cubicBezTo>
                    <a:close/>
                    <a:moveTo>
                      <a:pt x="12" y="50"/>
                    </a:move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2" y="50"/>
                    </a:cubicBezTo>
                    <a:close/>
                    <a:moveTo>
                      <a:pt x="19" y="53"/>
                    </a:moveTo>
                    <a:cubicBezTo>
                      <a:pt x="20" y="53"/>
                      <a:pt x="20" y="53"/>
                      <a:pt x="20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lose/>
                    <a:moveTo>
                      <a:pt x="21" y="53"/>
                    </a:moveTo>
                    <a:cubicBezTo>
                      <a:pt x="21" y="54"/>
                      <a:pt x="21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5"/>
                    </a:cubicBezTo>
                    <a:cubicBezTo>
                      <a:pt x="24" y="55"/>
                      <a:pt x="24" y="55"/>
                      <a:pt x="25" y="55"/>
                    </a:cubicBezTo>
                    <a:cubicBezTo>
                      <a:pt x="25" y="54"/>
                      <a:pt x="25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lose/>
                    <a:moveTo>
                      <a:pt x="15" y="51"/>
                    </a:move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lose/>
                    <a:moveTo>
                      <a:pt x="17" y="52"/>
                    </a:moveTo>
                    <a:cubicBezTo>
                      <a:pt x="17" y="52"/>
                      <a:pt x="17" y="52"/>
                      <a:pt x="17" y="52"/>
                    </a:cubicBezTo>
                    <a:cubicBezTo>
                      <a:pt x="17" y="52"/>
                      <a:pt x="17" y="52"/>
                      <a:pt x="18" y="52"/>
                    </a:cubicBezTo>
                    <a:cubicBezTo>
                      <a:pt x="18" y="52"/>
                      <a:pt x="18" y="52"/>
                      <a:pt x="18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2"/>
                      <a:pt x="17" y="52"/>
                    </a:cubicBezTo>
                    <a:close/>
                    <a:moveTo>
                      <a:pt x="28" y="56"/>
                    </a:moveTo>
                    <a:cubicBezTo>
                      <a:pt x="28" y="56"/>
                      <a:pt x="28" y="56"/>
                      <a:pt x="28" y="56"/>
                    </a:cubicBezTo>
                    <a:close/>
                    <a:moveTo>
                      <a:pt x="11" y="49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9"/>
                      <a:pt x="11" y="49"/>
                      <a:pt x="11" y="49"/>
                    </a:cubicBezTo>
                    <a:close/>
                    <a:moveTo>
                      <a:pt x="14" y="50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4" y="50"/>
                    </a:cubicBezTo>
                    <a:cubicBezTo>
                      <a:pt x="14" y="50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4" y="50"/>
                    </a:cubicBezTo>
                    <a:close/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5" y="46"/>
                    </a:cubicBezTo>
                    <a:cubicBezTo>
                      <a:pt x="5" y="46"/>
                      <a:pt x="5" y="46"/>
                      <a:pt x="5" y="47"/>
                    </a:cubicBezTo>
                    <a:cubicBezTo>
                      <a:pt x="5" y="47"/>
                      <a:pt x="5" y="47"/>
                      <a:pt x="6" y="47"/>
                    </a:cubicBezTo>
                    <a:close/>
                    <a:moveTo>
                      <a:pt x="27" y="55"/>
                    </a:move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4"/>
                    </a:cubicBezTo>
                    <a:cubicBezTo>
                      <a:pt x="27" y="54"/>
                      <a:pt x="27" y="55"/>
                      <a:pt x="27" y="55"/>
                    </a:cubicBezTo>
                    <a:cubicBezTo>
                      <a:pt x="27" y="55"/>
                      <a:pt x="27" y="55"/>
                      <a:pt x="27" y="55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lose/>
                    <a:moveTo>
                      <a:pt x="10" y="49"/>
                    </a:move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0" y="49"/>
                      <a:pt x="10" y="49"/>
                    </a:cubicBezTo>
                    <a:close/>
                    <a:moveTo>
                      <a:pt x="23" y="53"/>
                    </a:moveTo>
                    <a:cubicBezTo>
                      <a:pt x="24" y="53"/>
                      <a:pt x="24" y="53"/>
                      <a:pt x="24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7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30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5"/>
                    </a:cubicBezTo>
                    <a:cubicBezTo>
                      <a:pt x="30" y="55"/>
                      <a:pt x="30" y="55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lose/>
                    <a:moveTo>
                      <a:pt x="88" y="78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8"/>
                      <a:pt x="88" y="78"/>
                      <a:pt x="88" y="78"/>
                    </a:cubicBezTo>
                    <a:close/>
                    <a:moveTo>
                      <a:pt x="12" y="49"/>
                    </a:moveTo>
                    <a:cubicBezTo>
                      <a:pt x="12" y="49"/>
                      <a:pt x="13" y="49"/>
                      <a:pt x="13" y="49"/>
                    </a:cubicBezTo>
                    <a:cubicBezTo>
                      <a:pt x="13" y="49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2" y="48"/>
                    </a:cubicBezTo>
                    <a:cubicBezTo>
                      <a:pt x="12" y="49"/>
                      <a:pt x="12" y="49"/>
                      <a:pt x="12" y="49"/>
                    </a:cubicBezTo>
                    <a:close/>
                    <a:moveTo>
                      <a:pt x="29" y="54"/>
                    </a:moveTo>
                    <a:cubicBezTo>
                      <a:pt x="29" y="55"/>
                      <a:pt x="30" y="55"/>
                      <a:pt x="30" y="55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5"/>
                    </a:cubicBezTo>
                    <a:cubicBezTo>
                      <a:pt x="31" y="55"/>
                      <a:pt x="31" y="55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56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2" y="55"/>
                    </a:cubicBezTo>
                    <a:cubicBezTo>
                      <a:pt x="32" y="55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1" y="54"/>
                    </a:cubicBezTo>
                    <a:cubicBezTo>
                      <a:pt x="31" y="54"/>
                      <a:pt x="31" y="54"/>
                      <a:pt x="30" y="54"/>
                    </a:cubicBezTo>
                    <a:cubicBezTo>
                      <a:pt x="30" y="54"/>
                      <a:pt x="29" y="54"/>
                      <a:pt x="29" y="54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6" y="54"/>
                    </a:move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5" y="53"/>
                      <a:pt x="25" y="53"/>
                    </a:cubicBezTo>
                    <a:cubicBezTo>
                      <a:pt x="26" y="53"/>
                      <a:pt x="26" y="53"/>
                      <a:pt x="26" y="54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6" y="53"/>
                    </a:cubicBezTo>
                    <a:cubicBezTo>
                      <a:pt x="26" y="53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2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3" y="48"/>
                    </a:moveTo>
                    <a:cubicBezTo>
                      <a:pt x="13" y="48"/>
                      <a:pt x="13" y="48"/>
                      <a:pt x="1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2" y="47"/>
                      <a:pt x="12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4"/>
                      <a:pt x="6" y="44"/>
                      <a:pt x="5" y="44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87" y="77"/>
                      <a:pt x="87" y="77"/>
                      <a:pt x="88" y="77"/>
                    </a:cubicBezTo>
                    <a:cubicBezTo>
                      <a:pt x="88" y="77"/>
                      <a:pt x="88" y="76"/>
                      <a:pt x="88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9" y="54"/>
                    </a:move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19" y="50"/>
                    </a:move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0"/>
                      <a:pt x="19" y="50"/>
                      <a:pt x="20" y="50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19" y="50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50"/>
                      <a:pt x="19" y="50"/>
                    </a:cubicBezTo>
                    <a:close/>
                    <a:moveTo>
                      <a:pt x="82" y="74"/>
                    </a:move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1"/>
                    </a:move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1"/>
                      <a:pt x="23" y="51"/>
                      <a:pt x="23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1"/>
                    </a:cubicBezTo>
                    <a:close/>
                    <a:moveTo>
                      <a:pt x="33" y="55"/>
                    </a:moveTo>
                    <a:cubicBezTo>
                      <a:pt x="33" y="55"/>
                      <a:pt x="33" y="55"/>
                      <a:pt x="33" y="55"/>
                    </a:cubicBezTo>
                    <a:cubicBezTo>
                      <a:pt x="33" y="54"/>
                      <a:pt x="33" y="54"/>
                      <a:pt x="33" y="55"/>
                    </a:cubicBezTo>
                    <a:cubicBezTo>
                      <a:pt x="33" y="55"/>
                      <a:pt x="33" y="55"/>
                      <a:pt x="33" y="55"/>
                    </a:cubicBezTo>
                    <a:close/>
                    <a:moveTo>
                      <a:pt x="85" y="75"/>
                    </a:moveTo>
                    <a:cubicBezTo>
                      <a:pt x="85" y="75"/>
                      <a:pt x="85" y="75"/>
                      <a:pt x="85" y="74"/>
                    </a:cubicBezTo>
                    <a:cubicBezTo>
                      <a:pt x="85" y="74"/>
                      <a:pt x="85" y="74"/>
                      <a:pt x="84" y="74"/>
                    </a:cubicBezTo>
                    <a:cubicBezTo>
                      <a:pt x="84" y="75"/>
                      <a:pt x="84" y="75"/>
                      <a:pt x="85" y="75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lose/>
                    <a:moveTo>
                      <a:pt x="24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6" y="51"/>
                    </a:cubicBezTo>
                    <a:cubicBezTo>
                      <a:pt x="26" y="51"/>
                      <a:pt x="26" y="51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4" y="51"/>
                    </a:cubicBezTo>
                    <a:close/>
                    <a:moveTo>
                      <a:pt x="6" y="44"/>
                    </a:moveTo>
                    <a:cubicBezTo>
                      <a:pt x="6" y="44"/>
                      <a:pt x="6" y="44"/>
                      <a:pt x="6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7" y="43"/>
                      <a:pt x="7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3"/>
                      <a:pt x="6" y="43"/>
                      <a:pt x="6" y="44"/>
                    </a:cubicBezTo>
                    <a:close/>
                    <a:moveTo>
                      <a:pt x="25" y="51"/>
                    </a:moveTo>
                    <a:cubicBezTo>
                      <a:pt x="25" y="51"/>
                      <a:pt x="25" y="51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lose/>
                    <a:moveTo>
                      <a:pt x="32" y="53"/>
                    </a:move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2" y="54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0"/>
                      <a:pt x="23" y="49"/>
                      <a:pt x="23" y="49"/>
                    </a:cubicBezTo>
                    <a:cubicBezTo>
                      <a:pt x="22" y="49"/>
                      <a:pt x="22" y="49"/>
                      <a:pt x="22" y="50"/>
                    </a:cubicBezTo>
                    <a:close/>
                    <a:moveTo>
                      <a:pt x="36" y="55"/>
                    </a:move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6" y="55"/>
                      <a:pt x="36" y="55"/>
                      <a:pt x="36" y="55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33" y="53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3"/>
                      <a:pt x="34" y="53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3"/>
                      <a:pt x="33" y="53"/>
                      <a:pt x="33" y="53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lose/>
                    <a:moveTo>
                      <a:pt x="26" y="50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7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lose/>
                    <a:moveTo>
                      <a:pt x="3" y="41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1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2"/>
                      <a:pt x="4" y="42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88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3"/>
                      <a:pt x="88" y="72"/>
                      <a:pt x="88" y="72"/>
                    </a:cubicBezTo>
                    <a:cubicBezTo>
                      <a:pt x="87" y="72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3"/>
                    </a:cubicBezTo>
                    <a:close/>
                    <a:moveTo>
                      <a:pt x="89" y="74"/>
                    </a:moveTo>
                    <a:cubicBezTo>
                      <a:pt x="89" y="74"/>
                      <a:pt x="89" y="74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4"/>
                      <a:pt x="89" y="74"/>
                      <a:pt x="89" y="74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7" y="41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1"/>
                    </a:cubicBezTo>
                    <a:close/>
                    <a:moveTo>
                      <a:pt x="38" y="54"/>
                    </a:moveTo>
                    <a:cubicBezTo>
                      <a:pt x="38" y="54"/>
                      <a:pt x="38" y="54"/>
                      <a:pt x="38" y="54"/>
                    </a:cubicBezTo>
                    <a:close/>
                    <a:moveTo>
                      <a:pt x="39" y="54"/>
                    </a:move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4"/>
                    </a:cubicBezTo>
                    <a:close/>
                    <a:moveTo>
                      <a:pt x="5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1" y="50"/>
                      <a:pt x="31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40" y="53"/>
                      <a:pt x="40" y="53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88" y="72"/>
                    </a:moveTo>
                    <a:cubicBezTo>
                      <a:pt x="88" y="72"/>
                      <a:pt x="89" y="72"/>
                      <a:pt x="89" y="72"/>
                    </a:cubicBezTo>
                    <a:cubicBezTo>
                      <a:pt x="89" y="72"/>
                      <a:pt x="89" y="72"/>
                      <a:pt x="89" y="71"/>
                    </a:cubicBezTo>
                    <a:cubicBezTo>
                      <a:pt x="89" y="71"/>
                      <a:pt x="89" y="71"/>
                      <a:pt x="88" y="71"/>
                    </a:cubicBezTo>
                    <a:cubicBezTo>
                      <a:pt x="88" y="71"/>
                      <a:pt x="88" y="72"/>
                      <a:pt x="88" y="72"/>
                    </a:cubicBezTo>
                    <a:close/>
                    <a:moveTo>
                      <a:pt x="34" y="51"/>
                    </a:moveTo>
                    <a:cubicBezTo>
                      <a:pt x="34" y="51"/>
                      <a:pt x="34" y="51"/>
                      <a:pt x="35" y="51"/>
                    </a:cubicBezTo>
                    <a:cubicBezTo>
                      <a:pt x="35" y="51"/>
                      <a:pt x="35" y="51"/>
                      <a:pt x="35" y="50"/>
                    </a:cubicBezTo>
                    <a:cubicBezTo>
                      <a:pt x="35" y="50"/>
                      <a:pt x="35" y="50"/>
                      <a:pt x="34" y="50"/>
                    </a:cubicBezTo>
                    <a:cubicBezTo>
                      <a:pt x="34" y="50"/>
                      <a:pt x="34" y="50"/>
                      <a:pt x="34" y="51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1" y="37"/>
                      <a:pt x="1" y="37"/>
                    </a:cubicBezTo>
                    <a:close/>
                    <a:moveTo>
                      <a:pt x="32" y="49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31" y="49"/>
                      <a:pt x="31" y="48"/>
                    </a:cubicBezTo>
                    <a:cubicBezTo>
                      <a:pt x="32" y="48"/>
                      <a:pt x="32" y="48"/>
                      <a:pt x="32" y="49"/>
                    </a:cubicBezTo>
                    <a:close/>
                    <a:moveTo>
                      <a:pt x="39" y="52"/>
                    </a:moveTo>
                    <a:cubicBezTo>
                      <a:pt x="40" y="52"/>
                      <a:pt x="40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2" y="52"/>
                      <a:pt x="42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39" y="52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3" y="53"/>
                      <a:pt x="43" y="53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9"/>
                    </a:cubicBezTo>
                    <a:close/>
                    <a:moveTo>
                      <a:pt x="3" y="38"/>
                    </a:move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8"/>
                      <a:pt x="4" y="37"/>
                    </a:cubicBezTo>
                    <a:cubicBezTo>
                      <a:pt x="4" y="37"/>
                      <a:pt x="4" y="37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lose/>
                    <a:moveTo>
                      <a:pt x="34" y="49"/>
                    </a:move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4" y="49"/>
                      <a:pt x="34" y="49"/>
                      <a:pt x="34" y="49"/>
                    </a:cubicBezTo>
                    <a:close/>
                    <a:moveTo>
                      <a:pt x="6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8"/>
                    </a:cubicBezTo>
                    <a:close/>
                    <a:moveTo>
                      <a:pt x="44" y="53"/>
                    </a:move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4" y="52"/>
                      <a:pt x="44" y="52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5" y="53"/>
                      <a:pt x="45" y="53"/>
                    </a:cubicBezTo>
                    <a:cubicBezTo>
                      <a:pt x="45" y="53"/>
                      <a:pt x="45" y="53"/>
                      <a:pt x="45" y="53"/>
                    </a:cubicBezTo>
                    <a:close/>
                    <a:moveTo>
                      <a:pt x="35" y="49"/>
                    </a:move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9"/>
                      <a:pt x="35" y="49"/>
                      <a:pt x="35" y="49"/>
                    </a:cubicBezTo>
                    <a:cubicBezTo>
                      <a:pt x="35" y="48"/>
                      <a:pt x="35" y="49"/>
                      <a:pt x="34" y="49"/>
                    </a:cubicBezTo>
                    <a:cubicBezTo>
                      <a:pt x="34" y="49"/>
                      <a:pt x="34" y="49"/>
                      <a:pt x="35" y="49"/>
                    </a:cubicBezTo>
                    <a:close/>
                    <a:moveTo>
                      <a:pt x="82" y="67"/>
                    </a:moveTo>
                    <a:cubicBezTo>
                      <a:pt x="82" y="67"/>
                      <a:pt x="82" y="67"/>
                      <a:pt x="82" y="67"/>
                    </a:cubicBezTo>
                    <a:cubicBezTo>
                      <a:pt x="82" y="67"/>
                      <a:pt x="82" y="67"/>
                      <a:pt x="82" y="67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6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5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1"/>
                    </a:cubicBezTo>
                    <a:cubicBezTo>
                      <a:pt x="40" y="51"/>
                      <a:pt x="41" y="51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0" y="50"/>
                    </a:cubicBezTo>
                    <a:close/>
                    <a:moveTo>
                      <a:pt x="84" y="68"/>
                    </a:move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6" y="67"/>
                      <a:pt x="86" y="67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4" y="67"/>
                      <a:pt x="84" y="68"/>
                    </a:cubicBezTo>
                    <a:close/>
                    <a:moveTo>
                      <a:pt x="46" y="52"/>
                    </a:move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2"/>
                      <a:pt x="44" y="52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1"/>
                      <a:pt x="44" y="51"/>
                      <a:pt x="44" y="51"/>
                    </a:cubicBezTo>
                    <a:close/>
                    <a:moveTo>
                      <a:pt x="37" y="49"/>
                    </a:moveTo>
                    <a:cubicBezTo>
                      <a:pt x="37" y="49"/>
                      <a:pt x="37" y="49"/>
                      <a:pt x="37" y="49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6" y="51"/>
                    </a:moveTo>
                    <a:cubicBezTo>
                      <a:pt x="45" y="51"/>
                      <a:pt x="45" y="51"/>
                      <a:pt x="45" y="52"/>
                    </a:cubicBezTo>
                    <a:cubicBezTo>
                      <a:pt x="45" y="52"/>
                      <a:pt x="45" y="52"/>
                      <a:pt x="46" y="52"/>
                    </a:cubicBezTo>
                    <a:cubicBezTo>
                      <a:pt x="46" y="52"/>
                      <a:pt x="46" y="52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lose/>
                    <a:moveTo>
                      <a:pt x="37" y="48"/>
                    </a:move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49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7" y="48"/>
                    </a:cubicBezTo>
                    <a:close/>
                    <a:moveTo>
                      <a:pt x="44" y="50"/>
                    </a:moveTo>
                    <a:cubicBezTo>
                      <a:pt x="44" y="51"/>
                      <a:pt x="44" y="51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lose/>
                    <a:moveTo>
                      <a:pt x="79" y="64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3"/>
                      <a:pt x="79" y="63"/>
                      <a:pt x="79" y="63"/>
                    </a:cubicBezTo>
                    <a:cubicBezTo>
                      <a:pt x="79" y="64"/>
                      <a:pt x="79" y="64"/>
                      <a:pt x="79" y="64"/>
                    </a:cubicBezTo>
                    <a:close/>
                    <a:moveTo>
                      <a:pt x="85" y="66"/>
                    </a:moveTo>
                    <a:cubicBezTo>
                      <a:pt x="85" y="66"/>
                      <a:pt x="85" y="66"/>
                      <a:pt x="86" y="66"/>
                    </a:cubicBezTo>
                    <a:cubicBezTo>
                      <a:pt x="86" y="66"/>
                      <a:pt x="86" y="66"/>
                      <a:pt x="86" y="65"/>
                    </a:cubicBezTo>
                    <a:cubicBezTo>
                      <a:pt x="86" y="65"/>
                      <a:pt x="85" y="65"/>
                      <a:pt x="85" y="65"/>
                    </a:cubicBezTo>
                    <a:cubicBezTo>
                      <a:pt x="85" y="65"/>
                      <a:pt x="85" y="66"/>
                      <a:pt x="85" y="66"/>
                    </a:cubicBezTo>
                    <a:close/>
                    <a:moveTo>
                      <a:pt x="47" y="51"/>
                    </a:moveTo>
                    <a:cubicBezTo>
                      <a:pt x="47" y="50"/>
                      <a:pt x="47" y="51"/>
                      <a:pt x="47" y="51"/>
                    </a:cubicBezTo>
                    <a:cubicBezTo>
                      <a:pt x="47" y="51"/>
                      <a:pt x="48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48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1"/>
                    </a:cubicBezTo>
                    <a:close/>
                    <a:moveTo>
                      <a:pt x="48" y="51"/>
                    </a:moveTo>
                    <a:cubicBezTo>
                      <a:pt x="48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49" y="51"/>
                      <a:pt x="48" y="51"/>
                    </a:cubicBezTo>
                    <a:cubicBezTo>
                      <a:pt x="48" y="51"/>
                      <a:pt x="48" y="51"/>
                      <a:pt x="48" y="51"/>
                    </a:cubicBezTo>
                    <a:close/>
                    <a:moveTo>
                      <a:pt x="1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1" y="32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lose/>
                    <a:moveTo>
                      <a:pt x="52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1"/>
                      <a:pt x="53" y="51"/>
                      <a:pt x="52" y="51"/>
                    </a:cubicBezTo>
                    <a:cubicBezTo>
                      <a:pt x="52" y="52"/>
                      <a:pt x="52" y="52"/>
                      <a:pt x="52" y="52"/>
                    </a:cubicBezTo>
                    <a:close/>
                    <a:moveTo>
                      <a:pt x="3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2"/>
                      <a:pt x="2" y="32"/>
                      <a:pt x="3" y="32"/>
                    </a:cubicBezTo>
                    <a:close/>
                    <a:moveTo>
                      <a:pt x="42" y="47"/>
                    </a:move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lose/>
                    <a:moveTo>
                      <a:pt x="54" y="52"/>
                    </a:move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1"/>
                      <a:pt x="54" y="51"/>
                      <a:pt x="54" y="52"/>
                    </a:cubicBezTo>
                    <a:cubicBezTo>
                      <a:pt x="54" y="52"/>
                      <a:pt x="53" y="52"/>
                      <a:pt x="54" y="52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8"/>
                      <a:pt x="44" y="48"/>
                      <a:pt x="44" y="48"/>
                    </a:cubicBezTo>
                    <a:close/>
                    <a:moveTo>
                      <a:pt x="55" y="52"/>
                    </a:moveTo>
                    <a:cubicBezTo>
                      <a:pt x="55" y="53"/>
                      <a:pt x="55" y="53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50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50"/>
                      <a:pt x="50" y="50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lose/>
                    <a:moveTo>
                      <a:pt x="1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lose/>
                    <a:moveTo>
                      <a:pt x="51" y="51"/>
                    </a:moveTo>
                    <a:cubicBezTo>
                      <a:pt x="51" y="51"/>
                      <a:pt x="51" y="51"/>
                      <a:pt x="52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1" y="50"/>
                      <a:pt x="51" y="51"/>
                    </a:cubicBezTo>
                    <a:close/>
                    <a:moveTo>
                      <a:pt x="45" y="48"/>
                    </a:move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5" y="48"/>
                      <a:pt x="45" y="48"/>
                      <a:pt x="45" y="48"/>
                    </a:cubicBezTo>
                    <a:close/>
                    <a:moveTo>
                      <a:pt x="2" y="31"/>
                    </a:move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lose/>
                    <a:moveTo>
                      <a:pt x="54" y="51"/>
                    </a:move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5" y="50"/>
                      <a:pt x="55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1"/>
                      <a:pt x="54" y="51"/>
                      <a:pt x="54" y="51"/>
                    </a:cubicBezTo>
                    <a:close/>
                    <a:moveTo>
                      <a:pt x="82" y="62"/>
                    </a:moveTo>
                    <a:cubicBezTo>
                      <a:pt x="82" y="62"/>
                      <a:pt x="82" y="62"/>
                      <a:pt x="82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3" y="61"/>
                      <a:pt x="82" y="61"/>
                      <a:pt x="82" y="62"/>
                    </a:cubicBezTo>
                    <a:cubicBezTo>
                      <a:pt x="82" y="62"/>
                      <a:pt x="82" y="62"/>
                      <a:pt x="82" y="62"/>
                    </a:cubicBezTo>
                    <a:close/>
                    <a:moveTo>
                      <a:pt x="55" y="52"/>
                    </a:moveTo>
                    <a:cubicBezTo>
                      <a:pt x="55" y="52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2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0" y="30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78" y="60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60"/>
                      <a:pt x="78" y="60"/>
                      <a:pt x="78" y="60"/>
                    </a:cubicBezTo>
                    <a:close/>
                    <a:moveTo>
                      <a:pt x="7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lose/>
                    <a:moveTo>
                      <a:pt x="84" y="62"/>
                    </a:move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5" y="62"/>
                    </a:cubicBezTo>
                    <a:cubicBezTo>
                      <a:pt x="85" y="62"/>
                      <a:pt x="85" y="62"/>
                      <a:pt x="84" y="62"/>
                    </a:cubicBezTo>
                    <a:cubicBezTo>
                      <a:pt x="84" y="62"/>
                      <a:pt x="84" y="62"/>
                      <a:pt x="84" y="62"/>
                    </a:cubicBezTo>
                    <a:close/>
                    <a:moveTo>
                      <a:pt x="50" y="49"/>
                    </a:moveTo>
                    <a:cubicBezTo>
                      <a:pt x="50" y="49"/>
                      <a:pt x="50" y="49"/>
                      <a:pt x="51" y="49"/>
                    </a:cubicBezTo>
                    <a:cubicBezTo>
                      <a:pt x="51" y="49"/>
                      <a:pt x="51" y="49"/>
                      <a:pt x="51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9"/>
                    </a:cubicBezTo>
                    <a:close/>
                    <a:moveTo>
                      <a:pt x="56" y="51"/>
                    </a:move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1"/>
                      <a:pt x="56" y="51"/>
                      <a:pt x="56" y="51"/>
                    </a:cubicBezTo>
                    <a:close/>
                    <a:moveTo>
                      <a:pt x="60" y="53"/>
                    </a:moveTo>
                    <a:cubicBezTo>
                      <a:pt x="60" y="53"/>
                      <a:pt x="61" y="53"/>
                      <a:pt x="61" y="53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61" y="53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3"/>
                    </a:cubicBezTo>
                    <a:close/>
                    <a:moveTo>
                      <a:pt x="1" y="29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1" y="29"/>
                    </a:cubicBezTo>
                    <a:close/>
                    <a:moveTo>
                      <a:pt x="58" y="52"/>
                    </a:moveTo>
                    <a:cubicBezTo>
                      <a:pt x="58" y="52"/>
                      <a:pt x="58" y="52"/>
                      <a:pt x="59" y="52"/>
                    </a:cubicBezTo>
                    <a:cubicBezTo>
                      <a:pt x="59" y="52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2"/>
                    </a:cubicBezTo>
                    <a:close/>
                    <a:moveTo>
                      <a:pt x="83" y="61"/>
                    </a:move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83" y="61"/>
                      <a:pt x="83" y="60"/>
                      <a:pt x="83" y="61"/>
                    </a:cubicBezTo>
                    <a:cubicBezTo>
                      <a:pt x="82" y="61"/>
                      <a:pt x="82" y="61"/>
                      <a:pt x="83" y="61"/>
                    </a:cubicBezTo>
                    <a:close/>
                    <a:moveTo>
                      <a:pt x="46" y="47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7"/>
                      <a:pt x="46" y="47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7"/>
                      <a:pt x="46" y="47"/>
                    </a:cubicBezTo>
                    <a:close/>
                    <a:moveTo>
                      <a:pt x="78" y="59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9" y="59"/>
                      <a:pt x="79" y="59"/>
                      <a:pt x="79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9"/>
                      <a:pt x="78" y="59"/>
                    </a:cubicBezTo>
                    <a:close/>
                    <a:moveTo>
                      <a:pt x="57" y="51"/>
                    </a:move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1"/>
                      <a:pt x="57" y="51"/>
                      <a:pt x="57" y="51"/>
                    </a:cubicBezTo>
                    <a:close/>
                    <a:moveTo>
                      <a:pt x="59" y="52"/>
                    </a:moveTo>
                    <a:cubicBezTo>
                      <a:pt x="59" y="52"/>
                      <a:pt x="59" y="52"/>
                      <a:pt x="60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2"/>
                      <a:pt x="59" y="52"/>
                    </a:cubicBezTo>
                    <a:close/>
                    <a:moveTo>
                      <a:pt x="7" y="32"/>
                    </a:moveTo>
                    <a:cubicBezTo>
                      <a:pt x="7" y="32"/>
                      <a:pt x="7" y="31"/>
                      <a:pt x="7" y="31"/>
                    </a:cubicBezTo>
                    <a:lnTo>
                      <a:pt x="7" y="32"/>
                    </a:ln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7" y="51"/>
                      <a:pt x="58" y="51"/>
                    </a:cubicBezTo>
                    <a:close/>
                    <a:moveTo>
                      <a:pt x="53" y="49"/>
                    </a:move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9"/>
                      <a:pt x="53" y="49"/>
                      <a:pt x="53" y="49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7"/>
                      <a:pt x="50" y="47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2" y="49"/>
                    </a:moveTo>
                    <a:cubicBezTo>
                      <a:pt x="52" y="49"/>
                      <a:pt x="52" y="48"/>
                      <a:pt x="52" y="48"/>
                    </a:cubicBezTo>
                    <a:cubicBezTo>
                      <a:pt x="52" y="48"/>
                      <a:pt x="51" y="48"/>
                      <a:pt x="51" y="48"/>
                    </a:cubicBezTo>
                    <a:cubicBezTo>
                      <a:pt x="52" y="48"/>
                      <a:pt x="52" y="49"/>
                      <a:pt x="52" y="49"/>
                    </a:cubicBezTo>
                    <a:close/>
                    <a:moveTo>
                      <a:pt x="62" y="52"/>
                    </a:moveTo>
                    <a:cubicBezTo>
                      <a:pt x="62" y="52"/>
                      <a:pt x="62" y="52"/>
                      <a:pt x="61" y="52"/>
                    </a:cubicBezTo>
                    <a:cubicBezTo>
                      <a:pt x="61" y="51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2" y="52"/>
                    </a:cubicBezTo>
                    <a:close/>
                    <a:moveTo>
                      <a:pt x="58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1" y="60"/>
                    </a:move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60"/>
                      <a:pt x="81" y="60"/>
                      <a:pt x="81" y="60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60"/>
                      <a:pt x="81" y="60"/>
                    </a:cubicBezTo>
                    <a:close/>
                    <a:moveTo>
                      <a:pt x="3" y="29"/>
                    </a:moveTo>
                    <a:cubicBezTo>
                      <a:pt x="3" y="29"/>
                      <a:pt x="3" y="30"/>
                      <a:pt x="3" y="30"/>
                    </a:cubicBezTo>
                    <a:cubicBezTo>
                      <a:pt x="3" y="30"/>
                      <a:pt x="4" y="30"/>
                      <a:pt x="4" y="29"/>
                    </a:cubicBezTo>
                    <a:cubicBezTo>
                      <a:pt x="4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lose/>
                    <a:moveTo>
                      <a:pt x="47" y="47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7" y="47"/>
                      <a:pt x="47" y="47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5" y="49"/>
                    </a:cubicBezTo>
                    <a:cubicBezTo>
                      <a:pt x="55" y="49"/>
                      <a:pt x="55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lose/>
                    <a:moveTo>
                      <a:pt x="4" y="28"/>
                    </a:moveTo>
                    <a:cubicBezTo>
                      <a:pt x="3" y="28"/>
                      <a:pt x="3" y="28"/>
                      <a:pt x="3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4" y="30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0"/>
                      <a:pt x="7" y="30"/>
                    </a:cubicBezTo>
                    <a:cubicBezTo>
                      <a:pt x="6" y="30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4" y="27"/>
                      <a:pt x="4" y="28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6"/>
                      <a:pt x="46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9" y="50"/>
                    </a:cubicBezTo>
                    <a:cubicBezTo>
                      <a:pt x="59" y="50"/>
                      <a:pt x="59" y="51"/>
                      <a:pt x="59" y="51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9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7"/>
                    </a:cubicBezTo>
                    <a:cubicBezTo>
                      <a:pt x="54" y="47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3" y="48"/>
                    </a:cubicBezTo>
                    <a:close/>
                    <a:moveTo>
                      <a:pt x="55" y="49"/>
                    </a:moveTo>
                    <a:cubicBezTo>
                      <a:pt x="55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6" y="49"/>
                      <a:pt x="56" y="49"/>
                      <a:pt x="56" y="49"/>
                    </a:cubicBezTo>
                    <a:cubicBezTo>
                      <a:pt x="55" y="49"/>
                      <a:pt x="55" y="49"/>
                      <a:pt x="55" y="49"/>
                    </a:cubicBezTo>
                    <a:close/>
                    <a:moveTo>
                      <a:pt x="63" y="52"/>
                    </a:move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2"/>
                      <a:pt x="63" y="52"/>
                      <a:pt x="63" y="52"/>
                    </a:cubicBezTo>
                    <a:close/>
                    <a:moveTo>
                      <a:pt x="60" y="51"/>
                    </a:move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1"/>
                    </a:cubicBezTo>
                    <a:close/>
                    <a:moveTo>
                      <a:pt x="80" y="58"/>
                    </a:moveTo>
                    <a:cubicBezTo>
                      <a:pt x="80" y="58"/>
                      <a:pt x="80" y="58"/>
                      <a:pt x="80" y="58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79" y="58"/>
                      <a:pt x="79" y="58"/>
                      <a:pt x="80" y="58"/>
                    </a:cubicBezTo>
                    <a:cubicBezTo>
                      <a:pt x="80" y="58"/>
                      <a:pt x="80" y="58"/>
                      <a:pt x="80" y="58"/>
                    </a:cubicBezTo>
                    <a:close/>
                    <a:moveTo>
                      <a:pt x="49" y="46"/>
                    </a:moveTo>
                    <a:cubicBezTo>
                      <a:pt x="49" y="46"/>
                      <a:pt x="49" y="46"/>
                      <a:pt x="49" y="46"/>
                    </a:cubicBezTo>
                    <a:cubicBezTo>
                      <a:pt x="49" y="46"/>
                      <a:pt x="49" y="46"/>
                      <a:pt x="49" y="46"/>
                    </a:cubicBezTo>
                    <a:cubicBezTo>
                      <a:pt x="48" y="46"/>
                      <a:pt x="48" y="46"/>
                      <a:pt x="49" y="46"/>
                    </a:cubicBezTo>
                    <a:close/>
                    <a:moveTo>
                      <a:pt x="83" y="59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lose/>
                    <a:moveTo>
                      <a:pt x="68" y="53"/>
                    </a:moveTo>
                    <a:cubicBezTo>
                      <a:pt x="68" y="54"/>
                      <a:pt x="68" y="54"/>
                      <a:pt x="68" y="54"/>
                    </a:cubicBezTo>
                    <a:cubicBezTo>
                      <a:pt x="69" y="54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4" y="50"/>
                    </a:move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3" y="51"/>
                      <a:pt x="63" y="51"/>
                    </a:cubicBezTo>
                    <a:cubicBezTo>
                      <a:pt x="64" y="52"/>
                      <a:pt x="64" y="52"/>
                      <a:pt x="65" y="51"/>
                    </a:cubicBezTo>
                    <a:cubicBezTo>
                      <a:pt x="65" y="51"/>
                      <a:pt x="65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50" y="46"/>
                    </a:move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6"/>
                      <a:pt x="50" y="46"/>
                    </a:cubicBezTo>
                    <a:close/>
                    <a:moveTo>
                      <a:pt x="58" y="49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7" y="48"/>
                      <a:pt x="57" y="48"/>
                      <a:pt x="57" y="49"/>
                    </a:cubicBezTo>
                    <a:cubicBezTo>
                      <a:pt x="57" y="49"/>
                      <a:pt x="58" y="49"/>
                      <a:pt x="58" y="49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3" y="54"/>
                      <a:pt x="72" y="54"/>
                    </a:cubicBezTo>
                    <a:close/>
                    <a:moveTo>
                      <a:pt x="66" y="51"/>
                    </a:move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6" y="52"/>
                      <a:pt x="67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lose/>
                    <a:moveTo>
                      <a:pt x="2" y="27"/>
                    </a:move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62" y="50"/>
                    </a:move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2" y="50"/>
                      <a:pt x="62" y="50"/>
                      <a:pt x="62" y="50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4" y="54"/>
                    </a:cubicBezTo>
                    <a:cubicBezTo>
                      <a:pt x="74" y="54"/>
                      <a:pt x="74" y="54"/>
                      <a:pt x="73" y="54"/>
                    </a:cubicBezTo>
                    <a:close/>
                    <a:moveTo>
                      <a:pt x="51" y="46"/>
                    </a:moveTo>
                    <a:cubicBezTo>
                      <a:pt x="51" y="46"/>
                      <a:pt x="51" y="46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1"/>
                      <a:pt x="64" y="51"/>
                      <a:pt x="64" y="51"/>
                    </a:cubicBezTo>
                    <a:cubicBezTo>
                      <a:pt x="64" y="51"/>
                      <a:pt x="64" y="51"/>
                      <a:pt x="64" y="51"/>
                    </a:cubicBezTo>
                    <a:lnTo>
                      <a:pt x="64" y="50"/>
                    </a:lnTo>
                    <a:close/>
                    <a:moveTo>
                      <a:pt x="69" y="52"/>
                    </a:moveTo>
                    <a:cubicBezTo>
                      <a:pt x="69" y="52"/>
                      <a:pt x="69" y="52"/>
                      <a:pt x="69" y="52"/>
                    </a:cubicBezTo>
                    <a:cubicBezTo>
                      <a:pt x="69" y="51"/>
                      <a:pt x="69" y="52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7"/>
                      <a:pt x="54" y="47"/>
                    </a:cubicBezTo>
                    <a:cubicBezTo>
                      <a:pt x="54" y="47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lose/>
                    <a:moveTo>
                      <a:pt x="53" y="46"/>
                    </a:moveTo>
                    <a:cubicBezTo>
                      <a:pt x="53" y="46"/>
                      <a:pt x="53" y="46"/>
                      <a:pt x="53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2" y="45"/>
                      <a:pt x="53" y="46"/>
                    </a:cubicBezTo>
                    <a:cubicBezTo>
                      <a:pt x="52" y="46"/>
                      <a:pt x="53" y="46"/>
                      <a:pt x="53" y="46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80" y="57"/>
                      <a:pt x="80" y="57"/>
                    </a:cubicBezTo>
                    <a:cubicBezTo>
                      <a:pt x="80" y="57"/>
                      <a:pt x="81" y="57"/>
                      <a:pt x="81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7"/>
                    </a:cubicBezTo>
                    <a:close/>
                    <a:moveTo>
                      <a:pt x="63" y="50"/>
                    </a:moveTo>
                    <a:cubicBezTo>
                      <a:pt x="63" y="50"/>
                      <a:pt x="63" y="50"/>
                      <a:pt x="64" y="50"/>
                    </a:cubicBezTo>
                    <a:cubicBezTo>
                      <a:pt x="64" y="50"/>
                      <a:pt x="64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50"/>
                      <a:pt x="63" y="50"/>
                    </a:cubicBezTo>
                    <a:close/>
                    <a:moveTo>
                      <a:pt x="6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6" y="27"/>
                      <a:pt x="6" y="27"/>
                    </a:cubicBezTo>
                    <a:close/>
                    <a:moveTo>
                      <a:pt x="79" y="56"/>
                    </a:moveTo>
                    <a:cubicBezTo>
                      <a:pt x="79" y="56"/>
                      <a:pt x="79" y="56"/>
                      <a:pt x="80" y="55"/>
                    </a:cubicBezTo>
                    <a:cubicBezTo>
                      <a:pt x="80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6"/>
                    </a:cubicBezTo>
                    <a:close/>
                    <a:moveTo>
                      <a:pt x="56" y="47"/>
                    </a:moveTo>
                    <a:cubicBezTo>
                      <a:pt x="56" y="47"/>
                      <a:pt x="56" y="47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7"/>
                    </a:cubicBezTo>
                    <a:close/>
                    <a:moveTo>
                      <a:pt x="72" y="53"/>
                    </a:moveTo>
                    <a:cubicBezTo>
                      <a:pt x="72" y="53"/>
                      <a:pt x="72" y="53"/>
                      <a:pt x="72" y="52"/>
                    </a:cubicBezTo>
                    <a:cubicBezTo>
                      <a:pt x="72" y="52"/>
                      <a:pt x="72" y="52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lose/>
                    <a:moveTo>
                      <a:pt x="78" y="55"/>
                    </a:moveTo>
                    <a:cubicBezTo>
                      <a:pt x="78" y="55"/>
                      <a:pt x="79" y="55"/>
                      <a:pt x="79" y="55"/>
                    </a:cubicBezTo>
                    <a:cubicBezTo>
                      <a:pt x="79" y="55"/>
                      <a:pt x="80" y="55"/>
                      <a:pt x="80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5"/>
                      <a:pt x="78" y="55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4" y="49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74" y="53"/>
                    </a:move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8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3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5"/>
                    </a:cubicBezTo>
                    <a:close/>
                    <a:moveTo>
                      <a:pt x="7" y="27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7"/>
                      <a:pt x="7" y="27"/>
                    </a:cubicBezTo>
                    <a:close/>
                    <a:moveTo>
                      <a:pt x="77" y="53"/>
                    </a:moveTo>
                    <a:cubicBezTo>
                      <a:pt x="77" y="53"/>
                      <a:pt x="77" y="54"/>
                      <a:pt x="78" y="54"/>
                    </a:cubicBezTo>
                    <a:cubicBezTo>
                      <a:pt x="78" y="54"/>
                      <a:pt x="78" y="53"/>
                      <a:pt x="77" y="53"/>
                    </a:cubicBezTo>
                    <a:cubicBezTo>
                      <a:pt x="77" y="53"/>
                      <a:pt x="77" y="53"/>
                      <a:pt x="77" y="53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5" y="25"/>
                      <a:pt x="5" y="25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9"/>
                    </a:move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49"/>
                      <a:pt x="66" y="49"/>
                      <a:pt x="66" y="49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6" y="53"/>
                      <a:pt x="76" y="52"/>
                    </a:cubicBezTo>
                    <a:lnTo>
                      <a:pt x="76" y="53"/>
                    </a:lnTo>
                    <a:close/>
                    <a:moveTo>
                      <a:pt x="71" y="51"/>
                    </a:moveTo>
                    <a:cubicBezTo>
                      <a:pt x="71" y="51"/>
                      <a:pt x="71" y="51"/>
                      <a:pt x="72" y="51"/>
                    </a:cubicBezTo>
                    <a:cubicBezTo>
                      <a:pt x="72" y="51"/>
                      <a:pt x="72" y="51"/>
                      <a:pt x="72" y="51"/>
                    </a:cubicBezTo>
                    <a:cubicBezTo>
                      <a:pt x="72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1"/>
                    </a:cubicBezTo>
                    <a:close/>
                    <a:moveTo>
                      <a:pt x="76" y="53"/>
                    </a:moveTo>
                    <a:cubicBezTo>
                      <a:pt x="76" y="53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3"/>
                    </a:cubicBezTo>
                    <a:close/>
                    <a:moveTo>
                      <a:pt x="68" y="49"/>
                    </a:move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69" y="49"/>
                      <a:pt x="69" y="49"/>
                      <a:pt x="68" y="49"/>
                    </a:cubicBezTo>
                    <a:cubicBezTo>
                      <a:pt x="68" y="49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4"/>
                      <a:pt x="4" y="24"/>
                      <a:pt x="4" y="24"/>
                    </a:cubicBezTo>
                    <a:close/>
                    <a:moveTo>
                      <a:pt x="75" y="52"/>
                    </a:moveTo>
                    <a:cubicBezTo>
                      <a:pt x="75" y="52"/>
                      <a:pt x="75" y="52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2"/>
                      <a:pt x="75" y="52"/>
                    </a:cubicBezTo>
                    <a:close/>
                    <a:moveTo>
                      <a:pt x="62" y="47"/>
                    </a:move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3" y="47"/>
                      <a:pt x="63" y="47"/>
                    </a:cubicBezTo>
                    <a:cubicBezTo>
                      <a:pt x="63" y="47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2" y="46"/>
                    </a:cubicBezTo>
                    <a:cubicBezTo>
                      <a:pt x="62" y="46"/>
                      <a:pt x="62" y="46"/>
                      <a:pt x="62" y="47"/>
                    </a:cubicBezTo>
                    <a:close/>
                    <a:moveTo>
                      <a:pt x="61" y="46"/>
                    </a:moveTo>
                    <a:cubicBezTo>
                      <a:pt x="60" y="45"/>
                      <a:pt x="60" y="45"/>
                      <a:pt x="60" y="45"/>
                    </a:cubicBezTo>
                    <a:lnTo>
                      <a:pt x="61" y="46"/>
                    </a:lnTo>
                    <a:close/>
                    <a:moveTo>
                      <a:pt x="72" y="50"/>
                    </a:moveTo>
                    <a:cubicBezTo>
                      <a:pt x="73" y="50"/>
                      <a:pt x="73" y="50"/>
                      <a:pt x="73" y="50"/>
                    </a:cubicBezTo>
                    <a:cubicBezTo>
                      <a:pt x="73" y="50"/>
                      <a:pt x="73" y="50"/>
                      <a:pt x="73" y="50"/>
                    </a:cubicBezTo>
                    <a:cubicBezTo>
                      <a:pt x="72" y="50"/>
                      <a:pt x="72" y="50"/>
                      <a:pt x="72" y="50"/>
                    </a:cubicBezTo>
                    <a:close/>
                    <a:moveTo>
                      <a:pt x="8" y="25"/>
                    </a:move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5"/>
                      <a:pt x="8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lose/>
                    <a:moveTo>
                      <a:pt x="65" y="47"/>
                    </a:moveTo>
                    <a:cubicBezTo>
                      <a:pt x="66" y="47"/>
                      <a:pt x="66" y="47"/>
                      <a:pt x="66" y="47"/>
                    </a:cubicBezTo>
                    <a:lnTo>
                      <a:pt x="65" y="47"/>
                    </a:lnTo>
                    <a:close/>
                    <a:moveTo>
                      <a:pt x="6" y="24"/>
                    </a:moveTo>
                    <a:cubicBezTo>
                      <a:pt x="6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3"/>
                      <a:pt x="5" y="24"/>
                      <a:pt x="6" y="24"/>
                    </a:cubicBezTo>
                    <a:close/>
                    <a:moveTo>
                      <a:pt x="69" y="48"/>
                    </a:moveTo>
                    <a:cubicBezTo>
                      <a:pt x="69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8"/>
                      <a:pt x="70" y="48"/>
                      <a:pt x="69" y="48"/>
                    </a:cubicBezTo>
                    <a:close/>
                    <a:moveTo>
                      <a:pt x="2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0"/>
                    </a:cubicBezTo>
                    <a:cubicBezTo>
                      <a:pt x="3" y="21"/>
                      <a:pt x="2" y="21"/>
                      <a:pt x="2" y="21"/>
                    </a:cubicBezTo>
                    <a:cubicBezTo>
                      <a:pt x="2" y="21"/>
                      <a:pt x="2" y="22"/>
                      <a:pt x="2" y="22"/>
                    </a:cubicBezTo>
                    <a:close/>
                    <a:moveTo>
                      <a:pt x="68" y="48"/>
                    </a:move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48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8" y="47"/>
                    </a:cubicBezTo>
                    <a:cubicBezTo>
                      <a:pt x="68" y="47"/>
                      <a:pt x="68" y="47"/>
                      <a:pt x="68" y="48"/>
                    </a:cubicBezTo>
                    <a:close/>
                    <a:moveTo>
                      <a:pt x="3" y="22"/>
                    </a:move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19"/>
                    </a:cubicBezTo>
                    <a:cubicBezTo>
                      <a:pt x="3" y="19"/>
                      <a:pt x="3" y="19"/>
                      <a:pt x="2" y="19"/>
                    </a:cubicBezTo>
                    <a:close/>
                    <a:moveTo>
                      <a:pt x="9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9" y="20"/>
                    </a:cubicBezTo>
                    <a:cubicBezTo>
                      <a:pt x="9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9" y="22"/>
                    </a:cubicBezTo>
                    <a:close/>
                    <a:moveTo>
                      <a:pt x="6" y="20"/>
                    </a:move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6" y="20"/>
                      <a:pt x="6" y="20"/>
                      <a:pt x="6" y="20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5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5" y="18"/>
                      <a:pt x="5" y="17"/>
                    </a:cubicBezTo>
                    <a:cubicBezTo>
                      <a:pt x="5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20"/>
                    </a:cubicBezTo>
                    <a:close/>
                    <a:moveTo>
                      <a:pt x="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7" y="17"/>
                      <a:pt x="7" y="18"/>
                    </a:cubicBezTo>
                    <a:cubicBezTo>
                      <a:pt x="7" y="18"/>
                      <a:pt x="7" y="18"/>
                      <a:pt x="8" y="18"/>
                    </a:cubicBezTo>
                    <a:close/>
                    <a:moveTo>
                      <a:pt x="5" y="14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7" y="16"/>
                    </a:moveTo>
                    <a:cubicBezTo>
                      <a:pt x="7" y="16"/>
                      <a:pt x="6" y="16"/>
                      <a:pt x="6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7" y="15"/>
                      <a:pt x="7" y="16"/>
                      <a:pt x="7" y="16"/>
                    </a:cubicBezTo>
                    <a:close/>
                    <a:moveTo>
                      <a:pt x="11" y="18"/>
                    </a:moveTo>
                    <a:cubicBezTo>
                      <a:pt x="11" y="18"/>
                      <a:pt x="11" y="18"/>
                      <a:pt x="12" y="18"/>
                    </a:cubicBezTo>
                    <a:cubicBezTo>
                      <a:pt x="12" y="18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8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3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lose/>
                    <a:moveTo>
                      <a:pt x="7" y="12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7" y="13"/>
                      <a:pt x="7" y="14"/>
                      <a:pt x="7" y="14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lose/>
                    <a:moveTo>
                      <a:pt x="8" y="14"/>
                    </a:move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4"/>
                      <a:pt x="8" y="14"/>
                    </a:cubicBezTo>
                    <a:close/>
                    <a:moveTo>
                      <a:pt x="11" y="16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lose/>
                    <a:moveTo>
                      <a:pt x="8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lose/>
                    <a:moveTo>
                      <a:pt x="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lose/>
                    <a:moveTo>
                      <a:pt x="11" y="15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10" y="14"/>
                    </a:move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lose/>
                    <a:moveTo>
                      <a:pt x="10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10" y="12"/>
                      <a:pt x="10" y="12"/>
                    </a:cubicBezTo>
                    <a:close/>
                    <a:moveTo>
                      <a:pt x="15" y="14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5" y="13"/>
                    </a:cubicBezTo>
                    <a:cubicBezTo>
                      <a:pt x="15" y="13"/>
                      <a:pt x="15" y="13"/>
                      <a:pt x="15" y="14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1" y="11"/>
                      <a:pt x="11" y="12"/>
                    </a:cubicBezTo>
                    <a:close/>
                    <a:moveTo>
                      <a:pt x="13" y="12"/>
                    </a:moveTo>
                    <a:cubicBezTo>
                      <a:pt x="13" y="12"/>
                      <a:pt x="13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lose/>
                    <a:moveTo>
                      <a:pt x="10" y="10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7" y="12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1"/>
                    </a:cubicBezTo>
                    <a:close/>
                    <a:moveTo>
                      <a:pt x="10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5" y="11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2"/>
                    </a:move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7" y="11"/>
                    </a:cubicBezTo>
                    <a:cubicBezTo>
                      <a:pt x="17" y="11"/>
                      <a:pt x="17" y="11"/>
                      <a:pt x="17" y="12"/>
                    </a:cubicBezTo>
                    <a:close/>
                    <a:moveTo>
                      <a:pt x="13" y="9"/>
                    </a:move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lose/>
                    <a:moveTo>
                      <a:pt x="23" y="11"/>
                    </a:move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lose/>
                    <a:moveTo>
                      <a:pt x="18" y="9"/>
                    </a:move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lose/>
                    <a:moveTo>
                      <a:pt x="14" y="7"/>
                    </a:moveTo>
                    <a:cubicBezTo>
                      <a:pt x="14" y="7"/>
                      <a:pt x="14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22" y="10"/>
                    </a:move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2" y="10"/>
                      <a:pt x="22" y="10"/>
                    </a:cubicBezTo>
                    <a:close/>
                    <a:moveTo>
                      <a:pt x="19" y="4"/>
                    </a:moveTo>
                    <a:cubicBezTo>
                      <a:pt x="18" y="5"/>
                      <a:pt x="18" y="5"/>
                      <a:pt x="17" y="5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7" y="5"/>
                      <a:pt x="17" y="4"/>
                    </a:cubicBezTo>
                    <a:cubicBezTo>
                      <a:pt x="18" y="4"/>
                      <a:pt x="18" y="4"/>
                      <a:pt x="19" y="4"/>
                    </a:cubicBezTo>
                    <a:close/>
                    <a:moveTo>
                      <a:pt x="21" y="9"/>
                    </a:moveTo>
                    <a:cubicBezTo>
                      <a:pt x="21" y="9"/>
                      <a:pt x="21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9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5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10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19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9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1" y="7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1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lose/>
                    <a:moveTo>
                      <a:pt x="21" y="7"/>
                    </a:moveTo>
                    <a:cubicBezTo>
                      <a:pt x="22" y="7"/>
                      <a:pt x="22" y="7"/>
                      <a:pt x="22" y="7"/>
                    </a:cubicBezTo>
                    <a:cubicBezTo>
                      <a:pt x="22" y="6"/>
                      <a:pt x="21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6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8"/>
                    </a:moveTo>
                    <a:cubicBezTo>
                      <a:pt x="25" y="8"/>
                      <a:pt x="26" y="8"/>
                      <a:pt x="26" y="8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5" y="7"/>
                      <a:pt x="25" y="8"/>
                    </a:cubicBezTo>
                    <a:close/>
                    <a:moveTo>
                      <a:pt x="27" y="8"/>
                    </a:moveTo>
                    <a:cubicBezTo>
                      <a:pt x="27" y="8"/>
                      <a:pt x="27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lose/>
                    <a:moveTo>
                      <a:pt x="23" y="5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lose/>
                    <a:moveTo>
                      <a:pt x="24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6"/>
                      <a:pt x="24" y="6"/>
                    </a:cubicBezTo>
                    <a:close/>
                    <a:moveTo>
                      <a:pt x="20" y="4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lose/>
                    <a:moveTo>
                      <a:pt x="28" y="7"/>
                    </a:move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8" y="7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33" y="8"/>
                    </a:moveTo>
                    <a:cubicBezTo>
                      <a:pt x="33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3" y="8"/>
                    </a:cubicBezTo>
                    <a:close/>
                    <a:moveTo>
                      <a:pt x="26" y="6"/>
                    </a:moveTo>
                    <a:cubicBezTo>
                      <a:pt x="26" y="6"/>
                      <a:pt x="26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5"/>
                      <a:pt x="26" y="6"/>
                      <a:pt x="26" y="6"/>
                    </a:cubicBezTo>
                    <a:close/>
                    <a:moveTo>
                      <a:pt x="30" y="7"/>
                    </a:move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7"/>
                      <a:pt x="30" y="7"/>
                    </a:cubicBezTo>
                    <a:close/>
                    <a:moveTo>
                      <a:pt x="24" y="4"/>
                    </a:moveTo>
                    <a:cubicBezTo>
                      <a:pt x="24" y="5"/>
                      <a:pt x="25" y="5"/>
                      <a:pt x="25" y="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3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4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8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28" y="4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9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30" y="5"/>
                      <a:pt x="30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lose/>
                    <a:moveTo>
                      <a:pt x="30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1" y="5"/>
                      <a:pt x="31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0" y="6"/>
                    </a:cubicBezTo>
                    <a:close/>
                    <a:moveTo>
                      <a:pt x="33" y="7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1" y="5"/>
                      <a:pt x="31" y="5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2" y="5"/>
                      <a:pt x="32" y="5"/>
                    </a:cubicBezTo>
                    <a:cubicBezTo>
                      <a:pt x="32" y="5"/>
                      <a:pt x="32" y="5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0" y="4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3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5"/>
                      <a:pt x="33" y="5"/>
                      <a:pt x="33" y="5"/>
                    </a:cubicBezTo>
                    <a:cubicBezTo>
                      <a:pt x="33" y="5"/>
                      <a:pt x="33" y="6"/>
                      <a:pt x="33" y="6"/>
                    </a:cubicBezTo>
                    <a:close/>
                    <a:moveTo>
                      <a:pt x="38" y="8"/>
                    </a:move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8"/>
                      <a:pt x="38" y="8"/>
                    </a:cubicBezTo>
                    <a:close/>
                    <a:moveTo>
                      <a:pt x="39" y="8"/>
                    </a:moveTo>
                    <a:cubicBezTo>
                      <a:pt x="39" y="8"/>
                      <a:pt x="39" y="8"/>
                      <a:pt x="39" y="8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9" y="7"/>
                      <a:pt x="39" y="8"/>
                      <a:pt x="39" y="8"/>
                    </a:cubicBezTo>
                    <a:close/>
                    <a:moveTo>
                      <a:pt x="34" y="6"/>
                    </a:move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lose/>
                    <a:moveTo>
                      <a:pt x="35" y="6"/>
                    </a:moveTo>
                    <a:cubicBezTo>
                      <a:pt x="35" y="6"/>
                      <a:pt x="35" y="6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5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lose/>
                    <a:moveTo>
                      <a:pt x="36" y="6"/>
                    </a:move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lose/>
                    <a:moveTo>
                      <a:pt x="31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lose/>
                    <a:moveTo>
                      <a:pt x="33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4"/>
                      <a:pt x="61" y="15"/>
                      <a:pt x="62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2"/>
                      <a:pt x="31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3"/>
                      <a:pt x="32" y="3"/>
                      <a:pt x="33" y="3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9" y="6"/>
                      <a:pt x="39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6"/>
                    </a:cubicBezTo>
                    <a:close/>
                    <a:moveTo>
                      <a:pt x="60" y="14"/>
                    </a:move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4"/>
                      <a:pt x="60" y="14"/>
                    </a:cubicBezTo>
                    <a:close/>
                    <a:moveTo>
                      <a:pt x="30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1" y="2"/>
                      <a:pt x="30" y="1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5" y="8"/>
                      <a:pt x="45" y="7"/>
                      <a:pt x="45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7"/>
                      <a:pt x="44" y="7"/>
                      <a:pt x="44" y="7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4" y="3"/>
                      <a:pt x="34" y="2"/>
                      <a:pt x="34" y="2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3" y="2"/>
                      <a:pt x="32" y="2"/>
                      <a:pt x="32" y="3"/>
                    </a:cubicBezTo>
                    <a:close/>
                    <a:moveTo>
                      <a:pt x="42" y="6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lose/>
                    <a:moveTo>
                      <a:pt x="62" y="13"/>
                    </a:move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4"/>
                      <a:pt x="62" y="14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lose/>
                    <a:moveTo>
                      <a:pt x="43" y="5"/>
                    </a:moveTo>
                    <a:cubicBezTo>
                      <a:pt x="43" y="5"/>
                      <a:pt x="43" y="5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7"/>
                    </a:move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7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1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3"/>
                    </a:moveTo>
                    <a:cubicBezTo>
                      <a:pt x="38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7" y="3"/>
                      <a:pt x="37" y="3"/>
                      <a:pt x="38" y="3"/>
                    </a:cubicBezTo>
                    <a:cubicBezTo>
                      <a:pt x="38" y="3"/>
                      <a:pt x="38" y="3"/>
                      <a:pt x="38" y="3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3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lose/>
                    <a:moveTo>
                      <a:pt x="63" y="13"/>
                    </a:move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2"/>
                      <a:pt x="64" y="12"/>
                      <a:pt x="64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3"/>
                    </a:cubicBezTo>
                    <a:close/>
                    <a:moveTo>
                      <a:pt x="58" y="11"/>
                    </a:move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10"/>
                      <a:pt x="58" y="11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1" y="11"/>
                    </a:moveTo>
                    <a:cubicBezTo>
                      <a:pt x="61" y="11"/>
                      <a:pt x="61" y="11"/>
                      <a:pt x="61" y="11"/>
                    </a:cubicBezTo>
                    <a:cubicBezTo>
                      <a:pt x="61" y="11"/>
                      <a:pt x="61" y="11"/>
                      <a:pt x="60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60" y="11"/>
                      <a:pt x="60" y="11"/>
                      <a:pt x="61" y="11"/>
                    </a:cubicBezTo>
                    <a:close/>
                    <a:moveTo>
                      <a:pt x="42" y="4"/>
                    </a:moveTo>
                    <a:cubicBezTo>
                      <a:pt x="43" y="4"/>
                      <a:pt x="43" y="4"/>
                      <a:pt x="43" y="4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2" y="4"/>
                      <a:pt x="42" y="4"/>
                      <a:pt x="42" y="4"/>
                    </a:cubicBezTo>
                    <a:close/>
                    <a:moveTo>
                      <a:pt x="44" y="5"/>
                    </a:moveTo>
                    <a:cubicBezTo>
                      <a:pt x="44" y="5"/>
                      <a:pt x="44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6" y="5"/>
                      <a:pt x="46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5"/>
                    </a:cubicBezTo>
                    <a:close/>
                    <a:moveTo>
                      <a:pt x="35" y="0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5" y="1"/>
                      <a:pt x="35" y="0"/>
                    </a:cubicBezTo>
                    <a:close/>
                    <a:moveTo>
                      <a:pt x="37" y="1"/>
                    </a:move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7" y="1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47" y="5"/>
                      <a:pt x="47" y="5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5"/>
                      <a:pt x="47" y="5"/>
                    </a:cubicBezTo>
                    <a:close/>
                    <a:moveTo>
                      <a:pt x="55" y="7"/>
                    </a:move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6" y="7"/>
                      <a:pt x="56" y="7"/>
                      <a:pt x="56" y="8"/>
                    </a:cubicBezTo>
                    <a:cubicBezTo>
                      <a:pt x="56" y="8"/>
                      <a:pt x="57" y="8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  <a:moveTo>
                      <a:pt x="54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lose/>
                    <a:moveTo>
                      <a:pt x="41" y="2"/>
                    </a:move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40" y="2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1"/>
                      <a:pt x="40" y="1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63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2" y="10"/>
                      <a:pt x="62" y="10"/>
                      <a:pt x="63" y="10"/>
                    </a:cubicBezTo>
                    <a:close/>
                    <a:moveTo>
                      <a:pt x="61" y="9"/>
                    </a:move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8"/>
                      <a:pt x="61" y="8"/>
                      <a:pt x="61" y="9"/>
                    </a:cubicBezTo>
                    <a:close/>
                    <a:moveTo>
                      <a:pt x="60" y="8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0" y="7"/>
                      <a:pt x="60" y="8"/>
                    </a:cubicBezTo>
                    <a:close/>
                    <a:moveTo>
                      <a:pt x="56" y="6"/>
                    </a:moveTo>
                    <a:cubicBezTo>
                      <a:pt x="56" y="6"/>
                      <a:pt x="56" y="6"/>
                      <a:pt x="56" y="6"/>
                    </a:cubicBezTo>
                    <a:cubicBezTo>
                      <a:pt x="56" y="6"/>
                      <a:pt x="57" y="6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7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6"/>
                      <a:pt x="56" y="6"/>
                    </a:cubicBezTo>
                    <a:close/>
                    <a:moveTo>
                      <a:pt x="51" y="4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3"/>
                      <a:pt x="52" y="3"/>
                      <a:pt x="52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4"/>
                      <a:pt x="51" y="4"/>
                    </a:cubicBezTo>
                    <a:close/>
                    <a:moveTo>
                      <a:pt x="56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402" name="ïṩḷiḍe"/>
              <p:cNvSpPr/>
              <p:nvPr/>
            </p:nvSpPr>
            <p:spPr bwMode="auto">
              <a:xfrm>
                <a:off x="42376725" y="10080625"/>
                <a:ext cx="985838" cy="1235075"/>
              </a:xfrm>
              <a:custGeom>
                <a:avLst/>
                <a:gdLst/>
                <a:ahLst/>
                <a:cxnLst>
                  <a:cxn ang="0">
                    <a:pos x="47" y="1"/>
                  </a:cxn>
                  <a:cxn ang="0">
                    <a:pos x="64" y="20"/>
                  </a:cxn>
                  <a:cxn ang="0">
                    <a:pos x="29" y="9"/>
                  </a:cxn>
                  <a:cxn ang="0">
                    <a:pos x="8" y="33"/>
                  </a:cxn>
                  <a:cxn ang="0">
                    <a:pos x="34" y="47"/>
                  </a:cxn>
                  <a:cxn ang="0">
                    <a:pos x="75" y="49"/>
                  </a:cxn>
                  <a:cxn ang="0">
                    <a:pos x="90" y="81"/>
                  </a:cxn>
                  <a:cxn ang="0">
                    <a:pos x="69" y="108"/>
                  </a:cxn>
                  <a:cxn ang="0">
                    <a:pos x="56" y="110"/>
                  </a:cxn>
                  <a:cxn ang="0">
                    <a:pos x="38" y="113"/>
                  </a:cxn>
                  <a:cxn ang="0">
                    <a:pos x="16" y="108"/>
                  </a:cxn>
                  <a:cxn ang="0">
                    <a:pos x="3" y="90"/>
                  </a:cxn>
                  <a:cxn ang="0">
                    <a:pos x="10" y="88"/>
                  </a:cxn>
                  <a:cxn ang="0">
                    <a:pos x="26" y="105"/>
                  </a:cxn>
                  <a:cxn ang="0">
                    <a:pos x="66" y="101"/>
                  </a:cxn>
                  <a:cxn ang="0">
                    <a:pos x="80" y="69"/>
                  </a:cxn>
                  <a:cxn ang="0">
                    <a:pos x="46" y="54"/>
                  </a:cxn>
                  <a:cxn ang="0">
                    <a:pos x="21" y="56"/>
                  </a:cxn>
                  <a:cxn ang="0">
                    <a:pos x="2" y="41"/>
                  </a:cxn>
                  <a:cxn ang="0">
                    <a:pos x="3" y="18"/>
                  </a:cxn>
                  <a:cxn ang="0">
                    <a:pos x="24" y="2"/>
                  </a:cxn>
                  <a:cxn ang="0">
                    <a:pos x="17" y="105"/>
                  </a:cxn>
                  <a:cxn ang="0">
                    <a:pos x="30" y="108"/>
                  </a:cxn>
                  <a:cxn ang="0">
                    <a:pos x="41" y="112"/>
                  </a:cxn>
                  <a:cxn ang="0">
                    <a:pos x="45" y="113"/>
                  </a:cxn>
                  <a:cxn ang="0">
                    <a:pos x="49" y="112"/>
                  </a:cxn>
                  <a:cxn ang="0">
                    <a:pos x="49" y="111"/>
                  </a:cxn>
                  <a:cxn ang="0">
                    <a:pos x="53" y="111"/>
                  </a:cxn>
                  <a:cxn ang="0">
                    <a:pos x="53" y="109"/>
                  </a:cxn>
                  <a:cxn ang="0">
                    <a:pos x="57" y="107"/>
                  </a:cxn>
                  <a:cxn ang="0">
                    <a:pos x="59" y="105"/>
                  </a:cxn>
                  <a:cxn ang="0">
                    <a:pos x="66" y="104"/>
                  </a:cxn>
                  <a:cxn ang="0">
                    <a:pos x="73" y="103"/>
                  </a:cxn>
                  <a:cxn ang="0">
                    <a:pos x="74" y="100"/>
                  </a:cxn>
                  <a:cxn ang="0">
                    <a:pos x="79" y="98"/>
                  </a:cxn>
                  <a:cxn ang="0">
                    <a:pos x="81" y="92"/>
                  </a:cxn>
                  <a:cxn ang="0">
                    <a:pos x="83" y="87"/>
                  </a:cxn>
                  <a:cxn ang="0">
                    <a:pos x="18" y="55"/>
                  </a:cxn>
                  <a:cxn ang="0">
                    <a:pos x="21" y="54"/>
                  </a:cxn>
                  <a:cxn ang="0">
                    <a:pos x="22" y="52"/>
                  </a:cxn>
                  <a:cxn ang="0">
                    <a:pos x="88" y="77"/>
                  </a:cxn>
                  <a:cxn ang="0">
                    <a:pos x="19" y="49"/>
                  </a:cxn>
                  <a:cxn ang="0">
                    <a:pos x="34" y="54"/>
                  </a:cxn>
                  <a:cxn ang="0">
                    <a:pos x="30" y="50"/>
                  </a:cxn>
                  <a:cxn ang="0">
                    <a:pos x="6" y="37"/>
                  </a:cxn>
                  <a:cxn ang="0">
                    <a:pos x="44" y="50"/>
                  </a:cxn>
                  <a:cxn ang="0">
                    <a:pos x="0" y="30"/>
                  </a:cxn>
                  <a:cxn ang="0">
                    <a:pos x="82" y="60"/>
                  </a:cxn>
                  <a:cxn ang="0">
                    <a:pos x="54" y="48"/>
                  </a:cxn>
                  <a:cxn ang="0">
                    <a:pos x="48" y="45"/>
                  </a:cxn>
                  <a:cxn ang="0">
                    <a:pos x="61" y="49"/>
                  </a:cxn>
                  <a:cxn ang="0">
                    <a:pos x="61" y="47"/>
                  </a:cxn>
                  <a:cxn ang="0">
                    <a:pos x="75" y="51"/>
                  </a:cxn>
                  <a:cxn ang="0">
                    <a:pos x="6" y="19"/>
                  </a:cxn>
                  <a:cxn ang="0">
                    <a:pos x="6" y="13"/>
                  </a:cxn>
                  <a:cxn ang="0">
                    <a:pos x="17" y="12"/>
                  </a:cxn>
                  <a:cxn ang="0">
                    <a:pos x="21" y="8"/>
                  </a:cxn>
                  <a:cxn ang="0">
                    <a:pos x="27" y="8"/>
                  </a:cxn>
                  <a:cxn ang="0">
                    <a:pos x="24" y="3"/>
                  </a:cxn>
                  <a:cxn ang="0">
                    <a:pos x="34" y="4"/>
                  </a:cxn>
                  <a:cxn ang="0">
                    <a:pos x="33" y="1"/>
                  </a:cxn>
                  <a:cxn ang="0">
                    <a:pos x="43" y="3"/>
                  </a:cxn>
                  <a:cxn ang="0">
                    <a:pos x="62" y="10"/>
                  </a:cxn>
                </a:cxnLst>
                <a:rect l="0" t="0" r="r" b="b"/>
                <a:pathLst>
                  <a:path w="91" h="114">
                    <a:moveTo>
                      <a:pt x="24" y="2"/>
                    </a:moveTo>
                    <a:cubicBezTo>
                      <a:pt x="24" y="2"/>
                      <a:pt x="24" y="2"/>
                      <a:pt x="25" y="2"/>
                    </a:cubicBezTo>
                    <a:cubicBezTo>
                      <a:pt x="25" y="2"/>
                      <a:pt x="25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2"/>
                      <a:pt x="26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7" y="2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1"/>
                      <a:pt x="28" y="2"/>
                      <a:pt x="28" y="2"/>
                    </a:cubicBezTo>
                    <a:cubicBezTo>
                      <a:pt x="28" y="2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1" y="1"/>
                      <a:pt x="31" y="1"/>
                    </a:cubicBezTo>
                    <a:cubicBezTo>
                      <a:pt x="31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"/>
                      <a:pt x="32" y="1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5" y="1"/>
                    </a:cubicBezTo>
                    <a:cubicBezTo>
                      <a:pt x="35" y="1"/>
                      <a:pt x="35" y="1"/>
                      <a:pt x="35" y="2"/>
                    </a:cubicBezTo>
                    <a:cubicBezTo>
                      <a:pt x="35" y="2"/>
                      <a:pt x="35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3"/>
                      <a:pt x="38" y="3"/>
                      <a:pt x="38" y="3"/>
                    </a:cubicBezTo>
                    <a:cubicBezTo>
                      <a:pt x="38" y="3"/>
                      <a:pt x="38" y="3"/>
                      <a:pt x="39" y="3"/>
                    </a:cubicBezTo>
                    <a:cubicBezTo>
                      <a:pt x="39" y="3"/>
                      <a:pt x="39" y="3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40" y="2"/>
                      <a:pt x="40" y="2"/>
                      <a:pt x="40" y="1"/>
                    </a:cubicBezTo>
                    <a:cubicBezTo>
                      <a:pt x="40" y="1"/>
                      <a:pt x="40" y="2"/>
                      <a:pt x="41" y="2"/>
                    </a:cubicBezTo>
                    <a:cubicBezTo>
                      <a:pt x="41" y="2"/>
                      <a:pt x="41" y="3"/>
                      <a:pt x="41" y="3"/>
                    </a:cubicBezTo>
                    <a:cubicBezTo>
                      <a:pt x="41" y="3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2" y="2"/>
                      <a:pt x="42" y="2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3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0"/>
                      <a:pt x="43" y="0"/>
                      <a:pt x="43" y="1"/>
                    </a:cubicBezTo>
                    <a:cubicBezTo>
                      <a:pt x="44" y="1"/>
                      <a:pt x="44" y="1"/>
                      <a:pt x="45" y="1"/>
                    </a:cubicBezTo>
                    <a:cubicBezTo>
                      <a:pt x="45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6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0"/>
                      <a:pt x="48" y="0"/>
                      <a:pt x="48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9" y="2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3"/>
                      <a:pt x="49" y="3"/>
                      <a:pt x="49" y="2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0" y="2"/>
                      <a:pt x="50" y="2"/>
                      <a:pt x="50" y="1"/>
                    </a:cubicBezTo>
                    <a:cubicBezTo>
                      <a:pt x="49" y="1"/>
                      <a:pt x="49" y="1"/>
                      <a:pt x="50" y="0"/>
                    </a:cubicBezTo>
                    <a:cubicBezTo>
                      <a:pt x="50" y="0"/>
                      <a:pt x="50" y="1"/>
                      <a:pt x="50" y="1"/>
                    </a:cubicBezTo>
                    <a:cubicBezTo>
                      <a:pt x="50" y="1"/>
                      <a:pt x="50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1"/>
                      <a:pt x="53" y="1"/>
                      <a:pt x="53" y="2"/>
                    </a:cubicBezTo>
                    <a:cubicBezTo>
                      <a:pt x="53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4" y="2"/>
                      <a:pt x="54" y="2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6" y="2"/>
                      <a:pt x="56" y="2"/>
                      <a:pt x="56" y="2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8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3"/>
                      <a:pt x="58" y="4"/>
                      <a:pt x="58" y="4"/>
                    </a:cubicBezTo>
                    <a:cubicBezTo>
                      <a:pt x="58" y="4"/>
                      <a:pt x="59" y="4"/>
                      <a:pt x="60" y="5"/>
                    </a:cubicBezTo>
                    <a:cubicBezTo>
                      <a:pt x="59" y="5"/>
                      <a:pt x="59" y="6"/>
                      <a:pt x="60" y="6"/>
                    </a:cubicBezTo>
                    <a:cubicBezTo>
                      <a:pt x="60" y="6"/>
                      <a:pt x="60" y="6"/>
                      <a:pt x="60" y="5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6"/>
                      <a:pt x="62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7"/>
                      <a:pt x="62" y="7"/>
                      <a:pt x="62" y="7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3" y="8"/>
                    </a:cubicBezTo>
                    <a:cubicBezTo>
                      <a:pt x="63" y="8"/>
                      <a:pt x="63" y="9"/>
                      <a:pt x="63" y="9"/>
                    </a:cubicBezTo>
                    <a:cubicBezTo>
                      <a:pt x="64" y="10"/>
                      <a:pt x="64" y="11"/>
                      <a:pt x="65" y="11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12"/>
                      <a:pt x="65" y="13"/>
                      <a:pt x="65" y="13"/>
                    </a:cubicBezTo>
                    <a:cubicBezTo>
                      <a:pt x="66" y="13"/>
                      <a:pt x="66" y="14"/>
                      <a:pt x="66" y="14"/>
                    </a:cubicBezTo>
                    <a:cubicBezTo>
                      <a:pt x="66" y="14"/>
                      <a:pt x="67" y="14"/>
                      <a:pt x="67" y="15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7" y="16"/>
                      <a:pt x="67" y="17"/>
                      <a:pt x="67" y="17"/>
                    </a:cubicBezTo>
                    <a:cubicBezTo>
                      <a:pt x="67" y="17"/>
                      <a:pt x="67" y="17"/>
                      <a:pt x="67" y="18"/>
                    </a:cubicBezTo>
                    <a:cubicBezTo>
                      <a:pt x="67" y="18"/>
                      <a:pt x="67" y="18"/>
                      <a:pt x="68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8" y="19"/>
                      <a:pt x="68" y="19"/>
                      <a:pt x="68" y="19"/>
                    </a:cubicBezTo>
                    <a:cubicBezTo>
                      <a:pt x="68" y="19"/>
                      <a:pt x="68" y="19"/>
                      <a:pt x="67" y="19"/>
                    </a:cubicBezTo>
                    <a:cubicBezTo>
                      <a:pt x="67" y="19"/>
                      <a:pt x="67" y="18"/>
                      <a:pt x="67" y="19"/>
                    </a:cubicBezTo>
                    <a:cubicBezTo>
                      <a:pt x="67" y="19"/>
                      <a:pt x="67" y="19"/>
                      <a:pt x="66" y="19"/>
                    </a:cubicBezTo>
                    <a:cubicBezTo>
                      <a:pt x="66" y="20"/>
                      <a:pt x="65" y="20"/>
                      <a:pt x="65" y="20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5" y="21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20"/>
                      <a:pt x="65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4" y="20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2" y="18"/>
                      <a:pt x="62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1" y="15"/>
                      <a:pt x="60" y="15"/>
                      <a:pt x="60" y="15"/>
                    </a:cubicBezTo>
                    <a:cubicBezTo>
                      <a:pt x="60" y="15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14"/>
                      <a:pt x="60" y="14"/>
                      <a:pt x="59" y="14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59" y="13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2"/>
                      <a:pt x="58" y="12"/>
                      <a:pt x="57" y="12"/>
                    </a:cubicBezTo>
                    <a:cubicBezTo>
                      <a:pt x="57" y="12"/>
                      <a:pt x="57" y="12"/>
                      <a:pt x="57" y="11"/>
                    </a:cubicBezTo>
                    <a:cubicBezTo>
                      <a:pt x="57" y="11"/>
                      <a:pt x="56" y="11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4" y="10"/>
                      <a:pt x="54" y="10"/>
                    </a:cubicBezTo>
                    <a:cubicBezTo>
                      <a:pt x="54" y="10"/>
                      <a:pt x="54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2" y="9"/>
                      <a:pt x="51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1" y="9"/>
                      <a:pt x="51" y="9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49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8" y="7"/>
                      <a:pt x="48" y="6"/>
                      <a:pt x="49" y="6"/>
                    </a:cubicBezTo>
                    <a:cubicBezTo>
                      <a:pt x="49" y="6"/>
                      <a:pt x="49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7"/>
                    </a:cubicBezTo>
                    <a:cubicBezTo>
                      <a:pt x="48" y="7"/>
                      <a:pt x="47" y="7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8"/>
                      <a:pt x="47" y="8"/>
                      <a:pt x="46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7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5" y="8"/>
                      <a:pt x="44" y="8"/>
                      <a:pt x="44" y="7"/>
                    </a:cubicBezTo>
                    <a:cubicBezTo>
                      <a:pt x="44" y="7"/>
                      <a:pt x="44" y="7"/>
                      <a:pt x="43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2" y="8"/>
                      <a:pt x="41" y="8"/>
                      <a:pt x="41" y="8"/>
                    </a:cubicBezTo>
                    <a:cubicBezTo>
                      <a:pt x="42" y="8"/>
                      <a:pt x="42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7"/>
                      <a:pt x="42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7"/>
                      <a:pt x="40" y="7"/>
                    </a:cubicBezTo>
                    <a:cubicBezTo>
                      <a:pt x="39" y="7"/>
                      <a:pt x="39" y="8"/>
                      <a:pt x="38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7"/>
                      <a:pt x="37" y="7"/>
                      <a:pt x="37" y="7"/>
                    </a:cubicBezTo>
                    <a:cubicBezTo>
                      <a:pt x="37" y="7"/>
                      <a:pt x="37" y="6"/>
                      <a:pt x="36" y="6"/>
                    </a:cubicBezTo>
                    <a:cubicBezTo>
                      <a:pt x="36" y="7"/>
                      <a:pt x="36" y="8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8"/>
                      <a:pt x="32" y="8"/>
                      <a:pt x="32" y="9"/>
                    </a:cubicBezTo>
                    <a:cubicBezTo>
                      <a:pt x="31" y="9"/>
                      <a:pt x="30" y="9"/>
                      <a:pt x="30" y="8"/>
                    </a:cubicBezTo>
                    <a:cubicBezTo>
                      <a:pt x="30" y="8"/>
                      <a:pt x="30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7" y="9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0" y="11"/>
                      <a:pt x="20" y="11"/>
                    </a:cubicBezTo>
                    <a:cubicBezTo>
                      <a:pt x="20" y="11"/>
                      <a:pt x="19" y="11"/>
                      <a:pt x="19" y="1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4" y="16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2" y="17"/>
                      <a:pt x="12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0" y="20"/>
                      <a:pt x="10" y="20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24"/>
                      <a:pt x="9" y="24"/>
                      <a:pt x="9" y="25"/>
                    </a:cubicBezTo>
                    <a:cubicBezTo>
                      <a:pt x="9" y="25"/>
                      <a:pt x="9" y="25"/>
                      <a:pt x="8" y="25"/>
                    </a:cubicBezTo>
                    <a:cubicBezTo>
                      <a:pt x="8" y="27"/>
                      <a:pt x="8" y="28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29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1"/>
                      <a:pt x="8" y="31"/>
                    </a:cubicBezTo>
                    <a:cubicBezTo>
                      <a:pt x="8" y="31"/>
                      <a:pt x="7" y="31"/>
                      <a:pt x="7" y="32"/>
                    </a:cubicBezTo>
                    <a:cubicBezTo>
                      <a:pt x="7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7" y="37"/>
                      <a:pt x="7" y="37"/>
                    </a:cubicBezTo>
                    <a:cubicBezTo>
                      <a:pt x="7" y="37"/>
                      <a:pt x="8" y="37"/>
                      <a:pt x="8" y="37"/>
                    </a:cubicBezTo>
                    <a:cubicBezTo>
                      <a:pt x="8" y="37"/>
                      <a:pt x="7" y="38"/>
                      <a:pt x="7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8"/>
                      <a:pt x="7" y="38"/>
                      <a:pt x="8" y="38"/>
                    </a:cubicBezTo>
                    <a:cubicBezTo>
                      <a:pt x="8" y="38"/>
                      <a:pt x="8" y="39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9"/>
                      <a:pt x="8" y="40"/>
                      <a:pt x="8" y="4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41"/>
                      <a:pt x="9" y="41"/>
                      <a:pt x="9" y="41"/>
                    </a:cubicBezTo>
                    <a:cubicBezTo>
                      <a:pt x="9" y="43"/>
                      <a:pt x="10" y="44"/>
                      <a:pt x="11" y="44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2" y="45"/>
                      <a:pt x="12" y="46"/>
                      <a:pt x="13" y="46"/>
                    </a:cubicBezTo>
                    <a:cubicBezTo>
                      <a:pt x="13" y="46"/>
                      <a:pt x="14" y="47"/>
                      <a:pt x="14" y="47"/>
                    </a:cubicBezTo>
                    <a:cubicBezTo>
                      <a:pt x="14" y="47"/>
                      <a:pt x="14" y="47"/>
                      <a:pt x="15" y="47"/>
                    </a:cubicBezTo>
                    <a:cubicBezTo>
                      <a:pt x="16" y="47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7" y="48"/>
                      <a:pt x="18" y="48"/>
                      <a:pt x="18" y="49"/>
                    </a:cubicBezTo>
                    <a:cubicBezTo>
                      <a:pt x="18" y="49"/>
                      <a:pt x="18" y="49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8"/>
                      <a:pt x="19" y="48"/>
                      <a:pt x="20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2" y="49"/>
                    </a:cubicBezTo>
                    <a:cubicBezTo>
                      <a:pt x="22" y="49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8"/>
                      <a:pt x="23" y="48"/>
                      <a:pt x="23" y="49"/>
                    </a:cubicBezTo>
                    <a:cubicBezTo>
                      <a:pt x="23" y="49"/>
                      <a:pt x="23" y="49"/>
                      <a:pt x="23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5" y="48"/>
                      <a:pt x="26" y="48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7" y="48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7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7" y="50"/>
                      <a:pt x="26" y="50"/>
                      <a:pt x="26" y="50"/>
                    </a:cubicBezTo>
                    <a:cubicBezTo>
                      <a:pt x="27" y="50"/>
                      <a:pt x="27" y="50"/>
                      <a:pt x="28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9" y="49"/>
                      <a:pt x="29" y="48"/>
                      <a:pt x="29" y="48"/>
                    </a:cubicBezTo>
                    <a:cubicBezTo>
                      <a:pt x="29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29" y="49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1" y="49"/>
                      <a:pt x="32" y="49"/>
                      <a:pt x="32" y="49"/>
                    </a:cubicBezTo>
                    <a:cubicBezTo>
                      <a:pt x="32" y="49"/>
                      <a:pt x="32" y="49"/>
                      <a:pt x="32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7"/>
                    </a:cubicBezTo>
                    <a:cubicBezTo>
                      <a:pt x="34" y="47"/>
                      <a:pt x="34" y="47"/>
                      <a:pt x="34" y="48"/>
                    </a:cubicBezTo>
                    <a:cubicBezTo>
                      <a:pt x="35" y="47"/>
                      <a:pt x="36" y="47"/>
                      <a:pt x="36" y="47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36" y="47"/>
                      <a:pt x="37" y="47"/>
                      <a:pt x="37" y="47"/>
                    </a:cubicBezTo>
                    <a:cubicBezTo>
                      <a:pt x="38" y="47"/>
                      <a:pt x="38" y="47"/>
                      <a:pt x="38" y="46"/>
                    </a:cubicBezTo>
                    <a:cubicBezTo>
                      <a:pt x="38" y="46"/>
                      <a:pt x="38" y="46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6"/>
                      <a:pt x="41" y="45"/>
                      <a:pt x="42" y="45"/>
                    </a:cubicBezTo>
                    <a:cubicBezTo>
                      <a:pt x="43" y="45"/>
                      <a:pt x="44" y="44"/>
                      <a:pt x="44" y="44"/>
                    </a:cubicBezTo>
                    <a:cubicBezTo>
                      <a:pt x="45" y="44"/>
                      <a:pt x="46" y="44"/>
                      <a:pt x="47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4"/>
                      <a:pt x="48" y="44"/>
                      <a:pt x="48" y="45"/>
                    </a:cubicBezTo>
                    <a:cubicBezTo>
                      <a:pt x="48" y="45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48" y="43"/>
                      <a:pt x="48" y="43"/>
                      <a:pt x="49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0" y="44"/>
                      <a:pt x="50" y="44"/>
                      <a:pt x="50" y="43"/>
                    </a:cubicBezTo>
                    <a:cubicBezTo>
                      <a:pt x="51" y="43"/>
                      <a:pt x="51" y="43"/>
                      <a:pt x="52" y="43"/>
                    </a:cubicBezTo>
                    <a:cubicBezTo>
                      <a:pt x="52" y="43"/>
                      <a:pt x="53" y="43"/>
                      <a:pt x="53" y="43"/>
                    </a:cubicBezTo>
                    <a:cubicBezTo>
                      <a:pt x="53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4" y="43"/>
                    </a:cubicBezTo>
                    <a:cubicBezTo>
                      <a:pt x="54" y="43"/>
                      <a:pt x="54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5" y="43"/>
                      <a:pt x="55" y="43"/>
                      <a:pt x="56" y="43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57" y="44"/>
                      <a:pt x="57" y="44"/>
                      <a:pt x="58" y="43"/>
                    </a:cubicBezTo>
                    <a:cubicBezTo>
                      <a:pt x="58" y="44"/>
                      <a:pt x="59" y="44"/>
                      <a:pt x="59" y="43"/>
                    </a:cubicBezTo>
                    <a:cubicBezTo>
                      <a:pt x="59" y="43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3" y="44"/>
                      <a:pt x="63" y="44"/>
                      <a:pt x="63" y="44"/>
                    </a:cubicBezTo>
                    <a:cubicBezTo>
                      <a:pt x="63" y="44"/>
                      <a:pt x="63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5"/>
                      <a:pt x="68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69" y="46"/>
                      <a:pt x="69" y="46"/>
                      <a:pt x="70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1" y="47"/>
                      <a:pt x="71" y="47"/>
                      <a:pt x="72" y="47"/>
                    </a:cubicBezTo>
                    <a:cubicBezTo>
                      <a:pt x="72" y="47"/>
                      <a:pt x="72" y="48"/>
                      <a:pt x="73" y="48"/>
                    </a:cubicBezTo>
                    <a:cubicBezTo>
                      <a:pt x="74" y="48"/>
                      <a:pt x="75" y="48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4" y="49"/>
                      <a:pt x="74" y="49"/>
                    </a:cubicBezTo>
                    <a:cubicBezTo>
                      <a:pt x="74" y="49"/>
                      <a:pt x="75" y="49"/>
                      <a:pt x="75" y="49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5" y="49"/>
                      <a:pt x="76" y="49"/>
                      <a:pt x="76" y="49"/>
                    </a:cubicBezTo>
                    <a:cubicBezTo>
                      <a:pt x="76" y="49"/>
                      <a:pt x="76" y="49"/>
                      <a:pt x="76" y="49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3"/>
                      <a:pt x="80" y="53"/>
                      <a:pt x="80" y="53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0" y="54"/>
                      <a:pt x="80" y="54"/>
                    </a:cubicBezTo>
                    <a:cubicBezTo>
                      <a:pt x="80" y="54"/>
                      <a:pt x="81" y="55"/>
                      <a:pt x="81" y="55"/>
                    </a:cubicBezTo>
                    <a:cubicBezTo>
                      <a:pt x="81" y="55"/>
                      <a:pt x="82" y="56"/>
                      <a:pt x="82" y="56"/>
                    </a:cubicBezTo>
                    <a:cubicBezTo>
                      <a:pt x="82" y="56"/>
                      <a:pt x="81" y="56"/>
                      <a:pt x="81" y="56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2" y="57"/>
                      <a:pt x="82" y="57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7"/>
                      <a:pt x="83" y="58"/>
                      <a:pt x="83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4" y="59"/>
                      <a:pt x="84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85" y="60"/>
                      <a:pt x="84" y="60"/>
                      <a:pt x="84" y="61"/>
                    </a:cubicBezTo>
                    <a:cubicBezTo>
                      <a:pt x="84" y="61"/>
                      <a:pt x="85" y="61"/>
                      <a:pt x="85" y="61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2"/>
                      <a:pt x="86" y="63"/>
                      <a:pt x="86" y="63"/>
                    </a:cubicBezTo>
                    <a:cubicBezTo>
                      <a:pt x="86" y="63"/>
                      <a:pt x="87" y="64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7"/>
                      <a:pt x="87" y="67"/>
                      <a:pt x="87" y="67"/>
                    </a:cubicBezTo>
                    <a:cubicBezTo>
                      <a:pt x="87" y="67"/>
                      <a:pt x="87" y="66"/>
                      <a:pt x="87" y="66"/>
                    </a:cubicBezTo>
                    <a:cubicBezTo>
                      <a:pt x="87" y="66"/>
                      <a:pt x="87" y="66"/>
                      <a:pt x="87" y="66"/>
                    </a:cubicBezTo>
                    <a:cubicBezTo>
                      <a:pt x="87" y="66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7"/>
                      <a:pt x="88" y="67"/>
                      <a:pt x="88" y="67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9"/>
                      <a:pt x="89" y="70"/>
                    </a:cubicBezTo>
                    <a:cubicBezTo>
                      <a:pt x="89" y="70"/>
                      <a:pt x="89" y="71"/>
                      <a:pt x="89" y="72"/>
                    </a:cubicBezTo>
                    <a:cubicBezTo>
                      <a:pt x="89" y="73"/>
                      <a:pt x="89" y="73"/>
                      <a:pt x="89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90" y="74"/>
                      <a:pt x="90" y="74"/>
                      <a:pt x="90" y="74"/>
                    </a:cubicBezTo>
                    <a:cubicBezTo>
                      <a:pt x="89" y="74"/>
                      <a:pt x="89" y="74"/>
                      <a:pt x="89" y="74"/>
                    </a:cubicBezTo>
                    <a:cubicBezTo>
                      <a:pt x="89" y="75"/>
                      <a:pt x="89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0" y="75"/>
                      <a:pt x="90" y="75"/>
                      <a:pt x="90" y="75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1" y="76"/>
                      <a:pt x="90" y="76"/>
                      <a:pt x="90" y="76"/>
                    </a:cubicBezTo>
                    <a:cubicBezTo>
                      <a:pt x="91" y="77"/>
                      <a:pt x="90" y="78"/>
                      <a:pt x="90" y="78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0" y="81"/>
                      <a:pt x="90" y="81"/>
                      <a:pt x="90" y="81"/>
                    </a:cubicBezTo>
                    <a:cubicBezTo>
                      <a:pt x="90" y="81"/>
                      <a:pt x="90" y="81"/>
                      <a:pt x="90" y="82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4"/>
                      <a:pt x="90" y="84"/>
                      <a:pt x="90" y="84"/>
                    </a:cubicBezTo>
                    <a:cubicBezTo>
                      <a:pt x="90" y="85"/>
                      <a:pt x="89" y="85"/>
                      <a:pt x="89" y="85"/>
                    </a:cubicBezTo>
                    <a:cubicBezTo>
                      <a:pt x="89" y="85"/>
                      <a:pt x="90" y="85"/>
                      <a:pt x="90" y="85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9" y="85"/>
                      <a:pt x="89" y="86"/>
                      <a:pt x="89" y="86"/>
                    </a:cubicBezTo>
                    <a:cubicBezTo>
                      <a:pt x="89" y="86"/>
                      <a:pt x="89" y="86"/>
                      <a:pt x="90" y="87"/>
                    </a:cubicBezTo>
                    <a:cubicBezTo>
                      <a:pt x="90" y="87"/>
                      <a:pt x="90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89" y="87"/>
                      <a:pt x="89" y="87"/>
                      <a:pt x="89" y="87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89" y="88"/>
                      <a:pt x="89" y="88"/>
                      <a:pt x="89" y="89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88" y="90"/>
                      <a:pt x="88" y="91"/>
                      <a:pt x="88" y="91"/>
                    </a:cubicBezTo>
                    <a:cubicBezTo>
                      <a:pt x="88" y="92"/>
                      <a:pt x="88" y="92"/>
                      <a:pt x="87" y="93"/>
                    </a:cubicBezTo>
                    <a:cubicBezTo>
                      <a:pt x="87" y="94"/>
                      <a:pt x="87" y="94"/>
                      <a:pt x="87" y="95"/>
                    </a:cubicBezTo>
                    <a:cubicBezTo>
                      <a:pt x="87" y="95"/>
                      <a:pt x="87" y="95"/>
                      <a:pt x="86" y="9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6" y="96"/>
                      <a:pt x="85" y="96"/>
                      <a:pt x="85" y="96"/>
                    </a:cubicBezTo>
                    <a:cubicBezTo>
                      <a:pt x="85" y="96"/>
                      <a:pt x="86" y="96"/>
                      <a:pt x="86" y="97"/>
                    </a:cubicBezTo>
                    <a:cubicBezTo>
                      <a:pt x="86" y="97"/>
                      <a:pt x="86" y="97"/>
                      <a:pt x="86" y="97"/>
                    </a:cubicBezTo>
                    <a:cubicBezTo>
                      <a:pt x="85" y="97"/>
                      <a:pt x="85" y="98"/>
                      <a:pt x="85" y="98"/>
                    </a:cubicBezTo>
                    <a:cubicBezTo>
                      <a:pt x="85" y="98"/>
                      <a:pt x="85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8"/>
                      <a:pt x="84" y="98"/>
                      <a:pt x="84" y="98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4" y="99"/>
                      <a:pt x="84" y="99"/>
                    </a:cubicBezTo>
                    <a:cubicBezTo>
                      <a:pt x="84" y="99"/>
                      <a:pt x="83" y="99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3" y="100"/>
                      <a:pt x="83" y="100"/>
                    </a:cubicBezTo>
                    <a:cubicBezTo>
                      <a:pt x="83" y="100"/>
                      <a:pt x="82" y="100"/>
                      <a:pt x="82" y="100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2" y="101"/>
                      <a:pt x="82" y="101"/>
                      <a:pt x="82" y="101"/>
                    </a:cubicBezTo>
                    <a:cubicBezTo>
                      <a:pt x="82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3" y="101"/>
                      <a:pt x="83" y="101"/>
                    </a:cubicBezTo>
                    <a:cubicBezTo>
                      <a:pt x="83" y="101"/>
                      <a:pt x="82" y="101"/>
                      <a:pt x="82" y="101"/>
                    </a:cubicBezTo>
                    <a:cubicBezTo>
                      <a:pt x="82" y="101"/>
                      <a:pt x="82" y="102"/>
                      <a:pt x="82" y="102"/>
                    </a:cubicBezTo>
                    <a:cubicBezTo>
                      <a:pt x="81" y="102"/>
                      <a:pt x="81" y="102"/>
                      <a:pt x="81" y="101"/>
                    </a:cubicBezTo>
                    <a:cubicBezTo>
                      <a:pt x="81" y="101"/>
                      <a:pt x="80" y="102"/>
                      <a:pt x="80" y="102"/>
                    </a:cubicBezTo>
                    <a:cubicBezTo>
                      <a:pt x="80" y="102"/>
                      <a:pt x="80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9" y="103"/>
                      <a:pt x="79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7" y="103"/>
                      <a:pt x="77" y="103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6" y="104"/>
                      <a:pt x="76" y="104"/>
                      <a:pt x="76" y="104"/>
                    </a:cubicBezTo>
                    <a:cubicBezTo>
                      <a:pt x="76" y="105"/>
                      <a:pt x="76" y="105"/>
                      <a:pt x="76" y="105"/>
                    </a:cubicBezTo>
                    <a:cubicBezTo>
                      <a:pt x="74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73" y="106"/>
                      <a:pt x="73" y="106"/>
                      <a:pt x="73" y="107"/>
                    </a:cubicBezTo>
                    <a:cubicBezTo>
                      <a:pt x="73" y="107"/>
                      <a:pt x="73" y="107"/>
                      <a:pt x="72" y="107"/>
                    </a:cubicBezTo>
                    <a:cubicBezTo>
                      <a:pt x="72" y="107"/>
                      <a:pt x="72" y="107"/>
                      <a:pt x="72" y="107"/>
                    </a:cubicBezTo>
                    <a:cubicBezTo>
                      <a:pt x="72" y="107"/>
                      <a:pt x="72" y="106"/>
                      <a:pt x="72" y="106"/>
                    </a:cubicBezTo>
                    <a:cubicBezTo>
                      <a:pt x="72" y="106"/>
                      <a:pt x="72" y="106"/>
                      <a:pt x="71" y="106"/>
                    </a:cubicBezTo>
                    <a:cubicBezTo>
                      <a:pt x="71" y="106"/>
                      <a:pt x="71" y="107"/>
                      <a:pt x="71" y="107"/>
                    </a:cubicBezTo>
                    <a:cubicBezTo>
                      <a:pt x="71" y="107"/>
                      <a:pt x="71" y="107"/>
                      <a:pt x="71" y="107"/>
                    </a:cubicBezTo>
                    <a:cubicBezTo>
                      <a:pt x="71" y="107"/>
                      <a:pt x="71" y="106"/>
                      <a:pt x="70" y="106"/>
                    </a:cubicBezTo>
                    <a:cubicBezTo>
                      <a:pt x="70" y="106"/>
                      <a:pt x="70" y="106"/>
                      <a:pt x="70" y="106"/>
                    </a:cubicBezTo>
                    <a:cubicBezTo>
                      <a:pt x="70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08"/>
                      <a:pt x="68" y="108"/>
                      <a:pt x="68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9" y="108"/>
                      <a:pt x="69" y="108"/>
                      <a:pt x="69" y="108"/>
                    </a:cubicBezTo>
                    <a:cubicBezTo>
                      <a:pt x="68" y="109"/>
                      <a:pt x="66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5" y="108"/>
                    </a:cubicBezTo>
                    <a:cubicBezTo>
                      <a:pt x="64" y="108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09"/>
                      <a:pt x="64" y="109"/>
                      <a:pt x="64" y="109"/>
                    </a:cubicBezTo>
                    <a:cubicBezTo>
                      <a:pt x="64" y="110"/>
                      <a:pt x="63" y="111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2" y="110"/>
                      <a:pt x="62" y="110"/>
                      <a:pt x="62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09"/>
                      <a:pt x="61" y="108"/>
                      <a:pt x="61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59" y="107"/>
                      <a:pt x="59" y="107"/>
                    </a:cubicBezTo>
                    <a:cubicBezTo>
                      <a:pt x="59" y="107"/>
                      <a:pt x="59" y="107"/>
                      <a:pt x="59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7" y="108"/>
                    </a:cubicBezTo>
                    <a:cubicBezTo>
                      <a:pt x="57" y="108"/>
                      <a:pt x="57" y="108"/>
                      <a:pt x="58" y="108"/>
                    </a:cubicBezTo>
                    <a:cubicBezTo>
                      <a:pt x="58" y="108"/>
                      <a:pt x="57" y="108"/>
                      <a:pt x="57" y="108"/>
                    </a:cubicBezTo>
                    <a:cubicBezTo>
                      <a:pt x="57" y="108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57" y="109"/>
                      <a:pt x="57" y="109"/>
                      <a:pt x="58" y="109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09"/>
                    </a:cubicBezTo>
                    <a:cubicBezTo>
                      <a:pt x="58" y="109"/>
                      <a:pt x="58" y="109"/>
                      <a:pt x="59" y="109"/>
                    </a:cubicBezTo>
                    <a:cubicBezTo>
                      <a:pt x="59" y="109"/>
                      <a:pt x="59" y="109"/>
                      <a:pt x="59" y="109"/>
                    </a:cubicBezTo>
                    <a:cubicBezTo>
                      <a:pt x="59" y="109"/>
                      <a:pt x="59" y="108"/>
                      <a:pt x="59" y="108"/>
                    </a:cubicBezTo>
                    <a:cubicBezTo>
                      <a:pt x="59" y="108"/>
                      <a:pt x="59" y="107"/>
                      <a:pt x="59" y="107"/>
                    </a:cubicBezTo>
                    <a:cubicBezTo>
                      <a:pt x="59" y="107"/>
                      <a:pt x="60" y="107"/>
                      <a:pt x="60" y="107"/>
                    </a:cubicBezTo>
                    <a:cubicBezTo>
                      <a:pt x="60" y="107"/>
                      <a:pt x="60" y="107"/>
                      <a:pt x="60" y="107"/>
                    </a:cubicBezTo>
                    <a:cubicBezTo>
                      <a:pt x="60" y="107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0" y="108"/>
                      <a:pt x="60" y="109"/>
                      <a:pt x="60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10"/>
                      <a:pt x="61" y="110"/>
                    </a:cubicBezTo>
                    <a:cubicBezTo>
                      <a:pt x="61" y="110"/>
                      <a:pt x="60" y="110"/>
                      <a:pt x="60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59" y="111"/>
                      <a:pt x="59" y="111"/>
                      <a:pt x="59" y="111"/>
                    </a:cubicBezTo>
                    <a:cubicBezTo>
                      <a:pt x="59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8" y="111"/>
                      <a:pt x="58" y="111"/>
                      <a:pt x="58" y="111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8" y="110"/>
                      <a:pt x="58" y="110"/>
                      <a:pt x="58" y="110"/>
                    </a:cubicBezTo>
                    <a:cubicBezTo>
                      <a:pt x="57" y="110"/>
                      <a:pt x="57" y="110"/>
                      <a:pt x="57" y="110"/>
                    </a:cubicBezTo>
                    <a:cubicBezTo>
                      <a:pt x="57" y="111"/>
                      <a:pt x="58" y="111"/>
                      <a:pt x="57" y="111"/>
                    </a:cubicBezTo>
                    <a:cubicBezTo>
                      <a:pt x="57" y="111"/>
                      <a:pt x="57" y="111"/>
                      <a:pt x="57" y="111"/>
                    </a:cubicBezTo>
                    <a:cubicBezTo>
                      <a:pt x="57" y="110"/>
                      <a:pt x="56" y="110"/>
                      <a:pt x="56" y="110"/>
                    </a:cubicBezTo>
                    <a:cubicBezTo>
                      <a:pt x="56" y="110"/>
                      <a:pt x="56" y="110"/>
                      <a:pt x="56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6" y="111"/>
                      <a:pt x="56" y="111"/>
                      <a:pt x="55" y="111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5" y="110"/>
                      <a:pt x="55" y="110"/>
                    </a:cubicBezTo>
                    <a:cubicBezTo>
                      <a:pt x="55" y="110"/>
                      <a:pt x="56" y="110"/>
                      <a:pt x="56" y="110"/>
                    </a:cubicBezTo>
                    <a:cubicBezTo>
                      <a:pt x="56" y="110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10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4" y="108"/>
                      <a:pt x="54" y="108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09"/>
                      <a:pt x="54" y="109"/>
                      <a:pt x="54" y="109"/>
                    </a:cubicBezTo>
                    <a:cubicBezTo>
                      <a:pt x="54" y="110"/>
                      <a:pt x="54" y="110"/>
                      <a:pt x="54" y="110"/>
                    </a:cubicBezTo>
                    <a:cubicBezTo>
                      <a:pt x="54" y="110"/>
                      <a:pt x="54" y="111"/>
                      <a:pt x="54" y="111"/>
                    </a:cubicBezTo>
                    <a:cubicBezTo>
                      <a:pt x="55" y="111"/>
                      <a:pt x="55" y="111"/>
                      <a:pt x="55" y="111"/>
                    </a:cubicBezTo>
                    <a:cubicBezTo>
                      <a:pt x="55" y="111"/>
                      <a:pt x="54" y="111"/>
                      <a:pt x="54" y="112"/>
                    </a:cubicBezTo>
                    <a:cubicBezTo>
                      <a:pt x="54" y="112"/>
                      <a:pt x="54" y="112"/>
                      <a:pt x="54" y="111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3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2" y="112"/>
                    </a:cubicBezTo>
                    <a:cubicBezTo>
                      <a:pt x="52" y="112"/>
                      <a:pt x="52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3"/>
                      <a:pt x="51" y="113"/>
                      <a:pt x="50" y="113"/>
                    </a:cubicBezTo>
                    <a:cubicBezTo>
                      <a:pt x="50" y="113"/>
                      <a:pt x="50" y="113"/>
                      <a:pt x="50" y="113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4"/>
                      <a:pt x="49" y="114"/>
                      <a:pt x="49" y="114"/>
                    </a:cubicBezTo>
                    <a:cubicBezTo>
                      <a:pt x="49" y="114"/>
                      <a:pt x="49" y="114"/>
                      <a:pt x="49" y="114"/>
                    </a:cubicBezTo>
                    <a:cubicBezTo>
                      <a:pt x="49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3"/>
                    </a:cubicBezTo>
                    <a:cubicBezTo>
                      <a:pt x="48" y="113"/>
                      <a:pt x="48" y="113"/>
                      <a:pt x="48" y="114"/>
                    </a:cubicBezTo>
                    <a:cubicBezTo>
                      <a:pt x="48" y="114"/>
                      <a:pt x="48" y="114"/>
                      <a:pt x="48" y="114"/>
                    </a:cubicBezTo>
                    <a:cubicBezTo>
                      <a:pt x="45" y="114"/>
                      <a:pt x="43" y="114"/>
                      <a:pt x="42" y="114"/>
                    </a:cubicBezTo>
                    <a:cubicBezTo>
                      <a:pt x="42" y="114"/>
                      <a:pt x="42" y="114"/>
                      <a:pt x="42" y="114"/>
                    </a:cubicBezTo>
                    <a:cubicBezTo>
                      <a:pt x="41" y="114"/>
                      <a:pt x="42" y="114"/>
                      <a:pt x="42" y="114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3"/>
                      <a:pt x="40" y="113"/>
                    </a:cubicBezTo>
                    <a:cubicBezTo>
                      <a:pt x="40" y="113"/>
                      <a:pt x="40" y="112"/>
                      <a:pt x="40" y="112"/>
                    </a:cubicBezTo>
                    <a:cubicBezTo>
                      <a:pt x="40" y="112"/>
                      <a:pt x="39" y="112"/>
                      <a:pt x="39" y="112"/>
                    </a:cubicBezTo>
                    <a:cubicBezTo>
                      <a:pt x="39" y="112"/>
                      <a:pt x="39" y="112"/>
                      <a:pt x="39" y="111"/>
                    </a:cubicBezTo>
                    <a:cubicBezTo>
                      <a:pt x="39" y="111"/>
                      <a:pt x="40" y="111"/>
                      <a:pt x="40" y="112"/>
                    </a:cubicBezTo>
                    <a:cubicBezTo>
                      <a:pt x="40" y="112"/>
                      <a:pt x="40" y="112"/>
                      <a:pt x="40" y="112"/>
                    </a:cubicBezTo>
                    <a:cubicBezTo>
                      <a:pt x="40" y="112"/>
                      <a:pt x="40" y="112"/>
                      <a:pt x="41" y="112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1"/>
                      <a:pt x="39" y="111"/>
                    </a:cubicBezTo>
                    <a:cubicBezTo>
                      <a:pt x="39" y="111"/>
                      <a:pt x="39" y="112"/>
                      <a:pt x="39" y="112"/>
                    </a:cubicBezTo>
                    <a:cubicBezTo>
                      <a:pt x="39" y="113"/>
                      <a:pt x="40" y="113"/>
                      <a:pt x="40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4"/>
                      <a:pt x="39" y="114"/>
                      <a:pt x="38" y="114"/>
                    </a:cubicBezTo>
                    <a:cubicBezTo>
                      <a:pt x="38" y="114"/>
                      <a:pt x="38" y="114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8" y="113"/>
                    </a:cubicBezTo>
                    <a:cubicBezTo>
                      <a:pt x="38" y="113"/>
                      <a:pt x="38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7" y="113"/>
                    </a:cubicBezTo>
                    <a:cubicBezTo>
                      <a:pt x="37" y="113"/>
                      <a:pt x="37" y="113"/>
                      <a:pt x="36" y="113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5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1"/>
                    </a:cubicBezTo>
                    <a:cubicBezTo>
                      <a:pt x="36" y="111"/>
                      <a:pt x="36" y="110"/>
                      <a:pt x="35" y="110"/>
                    </a:cubicBezTo>
                    <a:cubicBezTo>
                      <a:pt x="35" y="111"/>
                      <a:pt x="35" y="111"/>
                      <a:pt x="35" y="111"/>
                    </a:cubicBezTo>
                    <a:cubicBezTo>
                      <a:pt x="35" y="112"/>
                      <a:pt x="35" y="112"/>
                      <a:pt x="34" y="112"/>
                    </a:cubicBezTo>
                    <a:cubicBezTo>
                      <a:pt x="34" y="113"/>
                      <a:pt x="34" y="113"/>
                      <a:pt x="34" y="114"/>
                    </a:cubicBezTo>
                    <a:cubicBezTo>
                      <a:pt x="33" y="114"/>
                      <a:pt x="33" y="113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3"/>
                    </a:cubicBezTo>
                    <a:cubicBezTo>
                      <a:pt x="33" y="113"/>
                      <a:pt x="33" y="113"/>
                      <a:pt x="33" y="113"/>
                    </a:cubicBezTo>
                    <a:cubicBezTo>
                      <a:pt x="33" y="113"/>
                      <a:pt x="32" y="113"/>
                      <a:pt x="32" y="113"/>
                    </a:cubicBezTo>
                    <a:cubicBezTo>
                      <a:pt x="32" y="113"/>
                      <a:pt x="31" y="113"/>
                      <a:pt x="31" y="113"/>
                    </a:cubicBezTo>
                    <a:cubicBezTo>
                      <a:pt x="31" y="112"/>
                      <a:pt x="31" y="112"/>
                      <a:pt x="31" y="112"/>
                    </a:cubicBezTo>
                    <a:cubicBezTo>
                      <a:pt x="31" y="112"/>
                      <a:pt x="31" y="112"/>
                      <a:pt x="30" y="112"/>
                    </a:cubicBezTo>
                    <a:cubicBezTo>
                      <a:pt x="30" y="112"/>
                      <a:pt x="30" y="112"/>
                      <a:pt x="30" y="113"/>
                    </a:cubicBezTo>
                    <a:cubicBezTo>
                      <a:pt x="30" y="113"/>
                      <a:pt x="30" y="112"/>
                      <a:pt x="30" y="112"/>
                    </a:cubicBezTo>
                    <a:cubicBezTo>
                      <a:pt x="30" y="112"/>
                      <a:pt x="30" y="112"/>
                      <a:pt x="30" y="112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2"/>
                      <a:pt x="28" y="112"/>
                      <a:pt x="28" y="112"/>
                    </a:cubicBezTo>
                    <a:cubicBezTo>
                      <a:pt x="28" y="112"/>
                      <a:pt x="28" y="112"/>
                      <a:pt x="28" y="112"/>
                    </a:cubicBezTo>
                    <a:cubicBezTo>
                      <a:pt x="27" y="113"/>
                      <a:pt x="26" y="112"/>
                      <a:pt x="26" y="111"/>
                    </a:cubicBezTo>
                    <a:cubicBezTo>
                      <a:pt x="26" y="111"/>
                      <a:pt x="27" y="111"/>
                      <a:pt x="27" y="112"/>
                    </a:cubicBezTo>
                    <a:cubicBezTo>
                      <a:pt x="27" y="112"/>
                      <a:pt x="27" y="112"/>
                      <a:pt x="27" y="112"/>
                    </a:cubicBezTo>
                    <a:cubicBezTo>
                      <a:pt x="28" y="111"/>
                      <a:pt x="28" y="111"/>
                      <a:pt x="29" y="111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9" y="112"/>
                      <a:pt x="29" y="112"/>
                      <a:pt x="29" y="112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28" y="111"/>
                      <a:pt x="28" y="111"/>
                      <a:pt x="27" y="111"/>
                    </a:cubicBezTo>
                    <a:cubicBezTo>
                      <a:pt x="27" y="111"/>
                      <a:pt x="27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10"/>
                      <a:pt x="26" y="110"/>
                      <a:pt x="26" y="110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5" y="109"/>
                      <a:pt x="25" y="110"/>
                      <a:pt x="25" y="110"/>
                    </a:cubicBezTo>
                    <a:cubicBezTo>
                      <a:pt x="25" y="110"/>
                      <a:pt x="26" y="110"/>
                      <a:pt x="26" y="110"/>
                    </a:cubicBezTo>
                    <a:cubicBezTo>
                      <a:pt x="26" y="110"/>
                      <a:pt x="26" y="111"/>
                      <a:pt x="26" y="111"/>
                    </a:cubicBezTo>
                    <a:cubicBezTo>
                      <a:pt x="25" y="111"/>
                      <a:pt x="25" y="111"/>
                      <a:pt x="25" y="111"/>
                    </a:cubicBezTo>
                    <a:cubicBezTo>
                      <a:pt x="24" y="111"/>
                      <a:pt x="24" y="112"/>
                      <a:pt x="24" y="112"/>
                    </a:cubicBezTo>
                    <a:cubicBezTo>
                      <a:pt x="24" y="112"/>
                      <a:pt x="24" y="112"/>
                      <a:pt x="23" y="111"/>
                    </a:cubicBezTo>
                    <a:cubicBezTo>
                      <a:pt x="23" y="111"/>
                      <a:pt x="23" y="111"/>
                      <a:pt x="23" y="111"/>
                    </a:cubicBezTo>
                    <a:cubicBezTo>
                      <a:pt x="23" y="111"/>
                      <a:pt x="24" y="111"/>
                      <a:pt x="24" y="110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4" y="110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10"/>
                      <a:pt x="24" y="110"/>
                      <a:pt x="24" y="110"/>
                    </a:cubicBezTo>
                    <a:cubicBezTo>
                      <a:pt x="24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2" y="110"/>
                      <a:pt x="22" y="110"/>
                      <a:pt x="22" y="111"/>
                    </a:cubicBezTo>
                    <a:cubicBezTo>
                      <a:pt x="22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21" y="110"/>
                      <a:pt x="21" y="110"/>
                      <a:pt x="20" y="110"/>
                    </a:cubicBezTo>
                    <a:cubicBezTo>
                      <a:pt x="20" y="110"/>
                      <a:pt x="20" y="110"/>
                      <a:pt x="19" y="110"/>
                    </a:cubicBezTo>
                    <a:cubicBezTo>
                      <a:pt x="19" y="110"/>
                      <a:pt x="19" y="110"/>
                      <a:pt x="19" y="109"/>
                    </a:cubicBezTo>
                    <a:cubicBezTo>
                      <a:pt x="19" y="109"/>
                      <a:pt x="19" y="109"/>
                      <a:pt x="18" y="109"/>
                    </a:cubicBezTo>
                    <a:cubicBezTo>
                      <a:pt x="18" y="108"/>
                      <a:pt x="17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6" y="107"/>
                    </a:cubicBezTo>
                    <a:cubicBezTo>
                      <a:pt x="16" y="107"/>
                      <a:pt x="16" y="107"/>
                      <a:pt x="15" y="107"/>
                    </a:cubicBezTo>
                    <a:cubicBezTo>
                      <a:pt x="15" y="108"/>
                      <a:pt x="15" y="107"/>
                      <a:pt x="15" y="107"/>
                    </a:cubicBezTo>
                    <a:cubicBezTo>
                      <a:pt x="15" y="106"/>
                      <a:pt x="14" y="106"/>
                      <a:pt x="14" y="106"/>
                    </a:cubicBezTo>
                    <a:cubicBezTo>
                      <a:pt x="14" y="106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3" y="105"/>
                      <a:pt x="13" y="104"/>
                      <a:pt x="13" y="104"/>
                    </a:cubicBezTo>
                    <a:cubicBezTo>
                      <a:pt x="12" y="104"/>
                      <a:pt x="12" y="104"/>
                      <a:pt x="12" y="104"/>
                    </a:cubicBezTo>
                    <a:cubicBezTo>
                      <a:pt x="12" y="104"/>
                      <a:pt x="12" y="104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1" y="102"/>
                      <a:pt x="11" y="102"/>
                      <a:pt x="11" y="102"/>
                    </a:cubicBezTo>
                    <a:cubicBezTo>
                      <a:pt x="10" y="101"/>
                      <a:pt x="10" y="101"/>
                      <a:pt x="9" y="101"/>
                    </a:cubicBezTo>
                    <a:cubicBezTo>
                      <a:pt x="9" y="101"/>
                      <a:pt x="9" y="101"/>
                      <a:pt x="9" y="101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9" y="102"/>
                      <a:pt x="9" y="101"/>
                    </a:cubicBezTo>
                    <a:cubicBezTo>
                      <a:pt x="9" y="101"/>
                      <a:pt x="9" y="100"/>
                      <a:pt x="8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9" y="100"/>
                      <a:pt x="9" y="100"/>
                    </a:cubicBezTo>
                    <a:cubicBezTo>
                      <a:pt x="8" y="100"/>
                      <a:pt x="8" y="100"/>
                      <a:pt x="8" y="100"/>
                    </a:cubicBezTo>
                    <a:cubicBezTo>
                      <a:pt x="8" y="100"/>
                      <a:pt x="7" y="100"/>
                      <a:pt x="7" y="100"/>
                    </a:cubicBezTo>
                    <a:cubicBezTo>
                      <a:pt x="7" y="100"/>
                      <a:pt x="7" y="100"/>
                      <a:pt x="7" y="99"/>
                    </a:cubicBezTo>
                    <a:cubicBezTo>
                      <a:pt x="7" y="99"/>
                      <a:pt x="7" y="99"/>
                      <a:pt x="8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7" y="99"/>
                      <a:pt x="7" y="99"/>
                      <a:pt x="7" y="99"/>
                    </a:cubicBezTo>
                    <a:cubicBezTo>
                      <a:pt x="6" y="98"/>
                      <a:pt x="6" y="98"/>
                      <a:pt x="6" y="98"/>
                    </a:cubicBezTo>
                    <a:cubicBezTo>
                      <a:pt x="6" y="98"/>
                      <a:pt x="7" y="98"/>
                      <a:pt x="7" y="9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6" y="97"/>
                      <a:pt x="6" y="97"/>
                    </a:cubicBezTo>
                    <a:cubicBezTo>
                      <a:pt x="6" y="97"/>
                      <a:pt x="6" y="97"/>
                      <a:pt x="6" y="96"/>
                    </a:cubicBezTo>
                    <a:cubicBezTo>
                      <a:pt x="7" y="96"/>
                      <a:pt x="7" y="97"/>
                      <a:pt x="7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8" y="96"/>
                      <a:pt x="7" y="96"/>
                      <a:pt x="7" y="96"/>
                    </a:cubicBezTo>
                    <a:cubicBezTo>
                      <a:pt x="7" y="96"/>
                      <a:pt x="7" y="96"/>
                      <a:pt x="7" y="96"/>
                    </a:cubicBezTo>
                    <a:cubicBezTo>
                      <a:pt x="7" y="96"/>
                      <a:pt x="7" y="95"/>
                      <a:pt x="7" y="95"/>
                    </a:cubicBezTo>
                    <a:cubicBezTo>
                      <a:pt x="7" y="95"/>
                      <a:pt x="7" y="95"/>
                      <a:pt x="7" y="95"/>
                    </a:cubicBezTo>
                    <a:cubicBezTo>
                      <a:pt x="7" y="95"/>
                      <a:pt x="7" y="94"/>
                      <a:pt x="7" y="94"/>
                    </a:cubicBezTo>
                    <a:cubicBezTo>
                      <a:pt x="7" y="94"/>
                      <a:pt x="7" y="94"/>
                      <a:pt x="6" y="94"/>
                    </a:cubicBezTo>
                    <a:cubicBezTo>
                      <a:pt x="6" y="94"/>
                      <a:pt x="6" y="94"/>
                      <a:pt x="6" y="94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6" y="93"/>
                      <a:pt x="6" y="93"/>
                    </a:cubicBezTo>
                    <a:cubicBezTo>
                      <a:pt x="6" y="93"/>
                      <a:pt x="5" y="93"/>
                      <a:pt x="5" y="92"/>
                    </a:cubicBezTo>
                    <a:cubicBezTo>
                      <a:pt x="5" y="92"/>
                      <a:pt x="5" y="92"/>
                      <a:pt x="6" y="92"/>
                    </a:cubicBezTo>
                    <a:cubicBezTo>
                      <a:pt x="6" y="92"/>
                      <a:pt x="6" y="92"/>
                      <a:pt x="6" y="92"/>
                    </a:cubicBezTo>
                    <a:cubicBezTo>
                      <a:pt x="6" y="92"/>
                      <a:pt x="6" y="91"/>
                      <a:pt x="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4" y="91"/>
                      <a:pt x="4" y="92"/>
                      <a:pt x="5" y="92"/>
                    </a:cubicBezTo>
                    <a:cubicBezTo>
                      <a:pt x="5" y="92"/>
                      <a:pt x="5" y="92"/>
                      <a:pt x="5" y="92"/>
                    </a:cubicBezTo>
                    <a:cubicBezTo>
                      <a:pt x="4" y="92"/>
                      <a:pt x="3" y="92"/>
                      <a:pt x="3" y="92"/>
                    </a:cubicBezTo>
                    <a:cubicBezTo>
                      <a:pt x="4" y="92"/>
                      <a:pt x="4" y="91"/>
                      <a:pt x="4" y="90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4" y="90"/>
                      <a:pt x="3" y="90"/>
                      <a:pt x="3" y="89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3" y="90"/>
                      <a:pt x="3" y="90"/>
                      <a:pt x="3" y="90"/>
                    </a:cubicBezTo>
                    <a:cubicBezTo>
                      <a:pt x="2" y="90"/>
                      <a:pt x="2" y="89"/>
                      <a:pt x="2" y="89"/>
                    </a:cubicBezTo>
                    <a:cubicBezTo>
                      <a:pt x="3" y="89"/>
                      <a:pt x="3" y="88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2" y="87"/>
                      <a:pt x="2" y="87"/>
                      <a:pt x="2" y="88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2" y="88"/>
                      <a:pt x="1" y="88"/>
                      <a:pt x="1" y="88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2" y="86"/>
                      <a:pt x="2" y="86"/>
                      <a:pt x="3" y="87"/>
                    </a:cubicBezTo>
                    <a:cubicBezTo>
                      <a:pt x="3" y="87"/>
                      <a:pt x="4" y="87"/>
                      <a:pt x="4" y="87"/>
                    </a:cubicBezTo>
                    <a:cubicBezTo>
                      <a:pt x="4" y="86"/>
                      <a:pt x="3" y="86"/>
                      <a:pt x="3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6"/>
                      <a:pt x="1" y="86"/>
                    </a:cubicBezTo>
                    <a:cubicBezTo>
                      <a:pt x="2" y="86"/>
                      <a:pt x="2" y="86"/>
                      <a:pt x="2" y="86"/>
                    </a:cubicBezTo>
                    <a:cubicBezTo>
                      <a:pt x="2" y="86"/>
                      <a:pt x="2" y="85"/>
                      <a:pt x="2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5"/>
                      <a:pt x="2" y="85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4"/>
                      <a:pt x="1" y="84"/>
                      <a:pt x="1" y="84"/>
                    </a:cubicBezTo>
                    <a:cubicBezTo>
                      <a:pt x="1" y="84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1" y="83"/>
                      <a:pt x="1" y="83"/>
                      <a:pt x="1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2"/>
                      <a:pt x="0" y="82"/>
                      <a:pt x="1" y="82"/>
                    </a:cubicBezTo>
                    <a:cubicBezTo>
                      <a:pt x="1" y="82"/>
                      <a:pt x="1" y="82"/>
                      <a:pt x="2" y="82"/>
                    </a:cubicBezTo>
                    <a:cubicBezTo>
                      <a:pt x="2" y="82"/>
                      <a:pt x="2" y="82"/>
                      <a:pt x="3" y="82"/>
                    </a:cubicBezTo>
                    <a:cubicBezTo>
                      <a:pt x="3" y="82"/>
                      <a:pt x="3" y="82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" y="82"/>
                      <a:pt x="4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2"/>
                      <a:pt x="3" y="82"/>
                      <a:pt x="3" y="81"/>
                    </a:cubicBezTo>
                    <a:cubicBezTo>
                      <a:pt x="3" y="81"/>
                      <a:pt x="3" y="81"/>
                      <a:pt x="4" y="81"/>
                    </a:cubicBezTo>
                    <a:cubicBezTo>
                      <a:pt x="3" y="80"/>
                      <a:pt x="3" y="80"/>
                      <a:pt x="4" y="80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4" y="79"/>
                      <a:pt x="4" y="79"/>
                      <a:pt x="5" y="79"/>
                    </a:cubicBezTo>
                    <a:cubicBezTo>
                      <a:pt x="5" y="79"/>
                      <a:pt x="5" y="79"/>
                      <a:pt x="5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78"/>
                      <a:pt x="5" y="78"/>
                      <a:pt x="5" y="78"/>
                    </a:cubicBezTo>
                    <a:cubicBezTo>
                      <a:pt x="6" y="77"/>
                      <a:pt x="6" y="77"/>
                      <a:pt x="6" y="77"/>
                    </a:cubicBezTo>
                    <a:cubicBezTo>
                      <a:pt x="6" y="77"/>
                      <a:pt x="6" y="77"/>
                      <a:pt x="7" y="78"/>
                    </a:cubicBezTo>
                    <a:cubicBezTo>
                      <a:pt x="7" y="78"/>
                      <a:pt x="7" y="78"/>
                      <a:pt x="7" y="78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7" y="80"/>
                      <a:pt x="7" y="80"/>
                      <a:pt x="7" y="80"/>
                    </a:cubicBezTo>
                    <a:cubicBezTo>
                      <a:pt x="7" y="80"/>
                      <a:pt x="7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0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2"/>
                    </a:cubicBezTo>
                    <a:cubicBezTo>
                      <a:pt x="8" y="82"/>
                      <a:pt x="8" y="82"/>
                      <a:pt x="8" y="82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8" y="82"/>
                      <a:pt x="8" y="83"/>
                      <a:pt x="9" y="84"/>
                    </a:cubicBezTo>
                    <a:cubicBezTo>
                      <a:pt x="9" y="84"/>
                      <a:pt x="9" y="85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6"/>
                      <a:pt x="9" y="86"/>
                      <a:pt x="9" y="86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7"/>
                      <a:pt x="9" y="87"/>
                      <a:pt x="10" y="87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8"/>
                      <a:pt x="9" y="88"/>
                      <a:pt x="10" y="88"/>
                    </a:cubicBezTo>
                    <a:cubicBezTo>
                      <a:pt x="10" y="88"/>
                      <a:pt x="10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90"/>
                      <a:pt x="10" y="90"/>
                    </a:cubicBezTo>
                    <a:cubicBezTo>
                      <a:pt x="10" y="90"/>
                      <a:pt x="10" y="90"/>
                      <a:pt x="10" y="90"/>
                    </a:cubicBezTo>
                    <a:cubicBezTo>
                      <a:pt x="10" y="90"/>
                      <a:pt x="9" y="90"/>
                      <a:pt x="9" y="90"/>
                    </a:cubicBezTo>
                    <a:cubicBezTo>
                      <a:pt x="10" y="90"/>
                      <a:pt x="10" y="91"/>
                      <a:pt x="10" y="91"/>
                    </a:cubicBezTo>
                    <a:cubicBezTo>
                      <a:pt x="10" y="91"/>
                      <a:pt x="10" y="91"/>
                      <a:pt x="11" y="91"/>
                    </a:cubicBezTo>
                    <a:cubicBezTo>
                      <a:pt x="11" y="90"/>
                      <a:pt x="11" y="90"/>
                      <a:pt x="11" y="90"/>
                    </a:cubicBezTo>
                    <a:cubicBezTo>
                      <a:pt x="11" y="90"/>
                      <a:pt x="11" y="91"/>
                      <a:pt x="11" y="91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11" y="92"/>
                      <a:pt x="11" y="92"/>
                    </a:cubicBezTo>
                    <a:cubicBezTo>
                      <a:pt x="11" y="92"/>
                      <a:pt x="10" y="92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2"/>
                      <a:pt x="11" y="92"/>
                      <a:pt x="12" y="92"/>
                    </a:cubicBezTo>
                    <a:cubicBezTo>
                      <a:pt x="12" y="93"/>
                      <a:pt x="12" y="93"/>
                      <a:pt x="12" y="94"/>
                    </a:cubicBezTo>
                    <a:cubicBezTo>
                      <a:pt x="12" y="94"/>
                      <a:pt x="12" y="94"/>
                      <a:pt x="12" y="94"/>
                    </a:cubicBezTo>
                    <a:cubicBezTo>
                      <a:pt x="13" y="94"/>
                      <a:pt x="13" y="94"/>
                      <a:pt x="13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3" y="95"/>
                      <a:pt x="14" y="95"/>
                      <a:pt x="14" y="95"/>
                    </a:cubicBezTo>
                    <a:cubicBezTo>
                      <a:pt x="14" y="95"/>
                      <a:pt x="14" y="95"/>
                      <a:pt x="14" y="96"/>
                    </a:cubicBezTo>
                    <a:cubicBezTo>
                      <a:pt x="14" y="96"/>
                      <a:pt x="14" y="96"/>
                      <a:pt x="14" y="97"/>
                    </a:cubicBezTo>
                    <a:cubicBezTo>
                      <a:pt x="15" y="97"/>
                      <a:pt x="15" y="97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5" y="99"/>
                      <a:pt x="15" y="99"/>
                      <a:pt x="15" y="99"/>
                    </a:cubicBezTo>
                    <a:cubicBezTo>
                      <a:pt x="15" y="99"/>
                      <a:pt x="15" y="99"/>
                      <a:pt x="15" y="98"/>
                    </a:cubicBezTo>
                    <a:cubicBezTo>
                      <a:pt x="15" y="98"/>
                      <a:pt x="15" y="98"/>
                      <a:pt x="15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6" y="99"/>
                      <a:pt x="16" y="99"/>
                      <a:pt x="16" y="99"/>
                    </a:cubicBezTo>
                    <a:cubicBezTo>
                      <a:pt x="16" y="99"/>
                      <a:pt x="16" y="100"/>
                      <a:pt x="16" y="100"/>
                    </a:cubicBezTo>
                    <a:cubicBezTo>
                      <a:pt x="16" y="100"/>
                      <a:pt x="17" y="99"/>
                      <a:pt x="17" y="99"/>
                    </a:cubicBezTo>
                    <a:cubicBezTo>
                      <a:pt x="17" y="99"/>
                      <a:pt x="17" y="99"/>
                      <a:pt x="17" y="99"/>
                    </a:cubicBezTo>
                    <a:cubicBezTo>
                      <a:pt x="18" y="99"/>
                      <a:pt x="18" y="100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1"/>
                      <a:pt x="18" y="101"/>
                      <a:pt x="18" y="101"/>
                    </a:cubicBezTo>
                    <a:cubicBezTo>
                      <a:pt x="18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7" y="100"/>
                      <a:pt x="17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0"/>
                      <a:pt x="16" y="100"/>
                      <a:pt x="15" y="100"/>
                    </a:cubicBezTo>
                    <a:cubicBezTo>
                      <a:pt x="15" y="100"/>
                      <a:pt x="15" y="100"/>
                      <a:pt x="15" y="101"/>
                    </a:cubicBezTo>
                    <a:cubicBezTo>
                      <a:pt x="15" y="101"/>
                      <a:pt x="15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1"/>
                      <a:pt x="18" y="101"/>
                      <a:pt x="18" y="102"/>
                    </a:cubicBezTo>
                    <a:cubicBezTo>
                      <a:pt x="18" y="102"/>
                      <a:pt x="19" y="102"/>
                      <a:pt x="19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20" y="102"/>
                      <a:pt x="21" y="102"/>
                      <a:pt x="21" y="103"/>
                    </a:cubicBezTo>
                    <a:cubicBezTo>
                      <a:pt x="22" y="103"/>
                      <a:pt x="22" y="103"/>
                      <a:pt x="22" y="103"/>
                    </a:cubicBezTo>
                    <a:cubicBezTo>
                      <a:pt x="22" y="103"/>
                      <a:pt x="22" y="104"/>
                      <a:pt x="22" y="104"/>
                    </a:cubicBezTo>
                    <a:cubicBezTo>
                      <a:pt x="22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3" y="103"/>
                      <a:pt x="24" y="104"/>
                      <a:pt x="24" y="104"/>
                    </a:cubicBezTo>
                    <a:cubicBezTo>
                      <a:pt x="24" y="104"/>
                      <a:pt x="24" y="105"/>
                      <a:pt x="25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6" y="105"/>
                      <a:pt x="26" y="105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7" y="105"/>
                      <a:pt x="27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8" y="105"/>
                      <a:pt x="28" y="105"/>
                      <a:pt x="28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30" y="106"/>
                      <a:pt x="30" y="105"/>
                    </a:cubicBezTo>
                    <a:cubicBezTo>
                      <a:pt x="30" y="105"/>
                      <a:pt x="30" y="105"/>
                      <a:pt x="30" y="105"/>
                    </a:cubicBezTo>
                    <a:cubicBezTo>
                      <a:pt x="31" y="105"/>
                      <a:pt x="31" y="105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1" y="106"/>
                    </a:cubicBezTo>
                    <a:cubicBezTo>
                      <a:pt x="31" y="106"/>
                      <a:pt x="31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2" y="106"/>
                      <a:pt x="32" y="106"/>
                      <a:pt x="32" y="106"/>
                    </a:cubicBezTo>
                    <a:cubicBezTo>
                      <a:pt x="33" y="106"/>
                      <a:pt x="33" y="106"/>
                      <a:pt x="33" y="106"/>
                    </a:cubicBezTo>
                    <a:cubicBezTo>
                      <a:pt x="34" y="106"/>
                      <a:pt x="35" y="106"/>
                      <a:pt x="36" y="106"/>
                    </a:cubicBezTo>
                    <a:cubicBezTo>
                      <a:pt x="36" y="106"/>
                      <a:pt x="36" y="106"/>
                      <a:pt x="36" y="106"/>
                    </a:cubicBezTo>
                    <a:cubicBezTo>
                      <a:pt x="36" y="107"/>
                      <a:pt x="36" y="107"/>
                      <a:pt x="37" y="107"/>
                    </a:cubicBezTo>
                    <a:cubicBezTo>
                      <a:pt x="37" y="107"/>
                      <a:pt x="38" y="106"/>
                      <a:pt x="39" y="106"/>
                    </a:cubicBezTo>
                    <a:cubicBezTo>
                      <a:pt x="40" y="106"/>
                      <a:pt x="40" y="106"/>
                      <a:pt x="40" y="106"/>
                    </a:cubicBezTo>
                    <a:cubicBezTo>
                      <a:pt x="40" y="107"/>
                      <a:pt x="41" y="107"/>
                      <a:pt x="41" y="107"/>
                    </a:cubicBezTo>
                    <a:cubicBezTo>
                      <a:pt x="41" y="107"/>
                      <a:pt x="42" y="106"/>
                      <a:pt x="42" y="106"/>
                    </a:cubicBezTo>
                    <a:cubicBezTo>
                      <a:pt x="43" y="106"/>
                      <a:pt x="43" y="106"/>
                      <a:pt x="43" y="107"/>
                    </a:cubicBezTo>
                    <a:cubicBezTo>
                      <a:pt x="44" y="106"/>
                      <a:pt x="45" y="106"/>
                      <a:pt x="45" y="106"/>
                    </a:cubicBezTo>
                    <a:cubicBezTo>
                      <a:pt x="45" y="106"/>
                      <a:pt x="45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46" y="106"/>
                      <a:pt x="46" y="106"/>
                      <a:pt x="47" y="106"/>
                    </a:cubicBezTo>
                    <a:cubicBezTo>
                      <a:pt x="47" y="106"/>
                      <a:pt x="47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06"/>
                      <a:pt x="49" y="107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6"/>
                      <a:pt x="49" y="106"/>
                      <a:pt x="49" y="106"/>
                    </a:cubicBezTo>
                    <a:cubicBezTo>
                      <a:pt x="49" y="105"/>
                      <a:pt x="49" y="106"/>
                      <a:pt x="50" y="106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6"/>
                      <a:pt x="50" y="106"/>
                      <a:pt x="51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1" y="106"/>
                      <a:pt x="51" y="106"/>
                      <a:pt x="51" y="105"/>
                    </a:cubicBezTo>
                    <a:cubicBezTo>
                      <a:pt x="51" y="105"/>
                      <a:pt x="51" y="106"/>
                      <a:pt x="51" y="106"/>
                    </a:cubicBezTo>
                    <a:cubicBezTo>
                      <a:pt x="52" y="106"/>
                      <a:pt x="52" y="106"/>
                      <a:pt x="52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4" y="105"/>
                      <a:pt x="54" y="105"/>
                    </a:cubicBezTo>
                    <a:cubicBezTo>
                      <a:pt x="54" y="105"/>
                      <a:pt x="54" y="105"/>
                      <a:pt x="54" y="105"/>
                    </a:cubicBezTo>
                    <a:cubicBezTo>
                      <a:pt x="55" y="105"/>
                      <a:pt x="55" y="105"/>
                      <a:pt x="55" y="105"/>
                    </a:cubicBezTo>
                    <a:cubicBezTo>
                      <a:pt x="56" y="104"/>
                      <a:pt x="57" y="104"/>
                      <a:pt x="57" y="104"/>
                    </a:cubicBezTo>
                    <a:cubicBezTo>
                      <a:pt x="58" y="103"/>
                      <a:pt x="58" y="103"/>
                      <a:pt x="58" y="103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59" y="104"/>
                      <a:pt x="59" y="104"/>
                    </a:cubicBezTo>
                    <a:cubicBezTo>
                      <a:pt x="59" y="104"/>
                      <a:pt x="60" y="104"/>
                      <a:pt x="59" y="104"/>
                    </a:cubicBezTo>
                    <a:cubicBezTo>
                      <a:pt x="59" y="103"/>
                      <a:pt x="59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4"/>
                      <a:pt x="60" y="104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0" y="103"/>
                      <a:pt x="60" y="103"/>
                      <a:pt x="60" y="103"/>
                    </a:cubicBezTo>
                    <a:cubicBezTo>
                      <a:pt x="61" y="103"/>
                      <a:pt x="62" y="103"/>
                      <a:pt x="62" y="102"/>
                    </a:cubicBezTo>
                    <a:cubicBezTo>
                      <a:pt x="63" y="102"/>
                      <a:pt x="63" y="102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2"/>
                      <a:pt x="65" y="102"/>
                      <a:pt x="65" y="102"/>
                    </a:cubicBezTo>
                    <a:cubicBezTo>
                      <a:pt x="66" y="102"/>
                      <a:pt x="66" y="102"/>
                      <a:pt x="66" y="101"/>
                    </a:cubicBezTo>
                    <a:cubicBezTo>
                      <a:pt x="66" y="101"/>
                      <a:pt x="66" y="101"/>
                      <a:pt x="65" y="101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5" y="101"/>
                      <a:pt x="65" y="101"/>
                      <a:pt x="66" y="101"/>
                    </a:cubicBezTo>
                    <a:cubicBezTo>
                      <a:pt x="66" y="101"/>
                      <a:pt x="66" y="100"/>
                      <a:pt x="66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99"/>
                      <a:pt x="69" y="99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1" y="99"/>
                      <a:pt x="71" y="98"/>
                      <a:pt x="71" y="98"/>
                    </a:cubicBezTo>
                    <a:cubicBezTo>
                      <a:pt x="71" y="98"/>
                      <a:pt x="71" y="98"/>
                      <a:pt x="72" y="97"/>
                    </a:cubicBezTo>
                    <a:cubicBezTo>
                      <a:pt x="72" y="98"/>
                      <a:pt x="73" y="97"/>
                      <a:pt x="74" y="96"/>
                    </a:cubicBezTo>
                    <a:cubicBezTo>
                      <a:pt x="75" y="96"/>
                      <a:pt x="76" y="96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6" y="95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7" y="94"/>
                      <a:pt x="77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8" y="93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1"/>
                      <a:pt x="80" y="90"/>
                      <a:pt x="80" y="90"/>
                    </a:cubicBezTo>
                    <a:cubicBezTo>
                      <a:pt x="80" y="89"/>
                      <a:pt x="80" y="88"/>
                      <a:pt x="80" y="88"/>
                    </a:cubicBezTo>
                    <a:cubicBezTo>
                      <a:pt x="80" y="88"/>
                      <a:pt x="80" y="88"/>
                      <a:pt x="80" y="88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1" y="87"/>
                      <a:pt x="81" y="86"/>
                      <a:pt x="81" y="86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5"/>
                      <a:pt x="81" y="85"/>
                      <a:pt x="81" y="85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83"/>
                      <a:pt x="81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82" y="83"/>
                      <a:pt x="81" y="83"/>
                      <a:pt x="81" y="83"/>
                    </a:cubicBezTo>
                    <a:cubicBezTo>
                      <a:pt x="81" y="83"/>
                      <a:pt x="81" y="82"/>
                      <a:pt x="81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2"/>
                      <a:pt x="82" y="82"/>
                      <a:pt x="82" y="82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2" y="81"/>
                      <a:pt x="82" y="81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2" y="80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80"/>
                    </a:cubicBezTo>
                    <a:cubicBezTo>
                      <a:pt x="82" y="80"/>
                      <a:pt x="82" y="80"/>
                      <a:pt x="82" y="80"/>
                    </a:cubicBezTo>
                    <a:cubicBezTo>
                      <a:pt x="83" y="80"/>
                      <a:pt x="83" y="80"/>
                      <a:pt x="83" y="79"/>
                    </a:cubicBezTo>
                    <a:cubicBezTo>
                      <a:pt x="83" y="79"/>
                      <a:pt x="82" y="79"/>
                      <a:pt x="82" y="79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2" y="78"/>
                      <a:pt x="82" y="78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7"/>
                      <a:pt x="82" y="77"/>
                    </a:cubicBezTo>
                    <a:cubicBezTo>
                      <a:pt x="82" y="77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75"/>
                      <a:pt x="81" y="74"/>
                      <a:pt x="81" y="73"/>
                    </a:cubicBezTo>
                    <a:cubicBezTo>
                      <a:pt x="81" y="71"/>
                      <a:pt x="80" y="70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0" y="68"/>
                      <a:pt x="79" y="68"/>
                      <a:pt x="79" y="67"/>
                    </a:cubicBezTo>
                    <a:cubicBezTo>
                      <a:pt x="79" y="67"/>
                      <a:pt x="79" y="66"/>
                      <a:pt x="79" y="66"/>
                    </a:cubicBezTo>
                    <a:cubicBezTo>
                      <a:pt x="79" y="65"/>
                      <a:pt x="79" y="65"/>
                      <a:pt x="78" y="65"/>
                    </a:cubicBezTo>
                    <a:cubicBezTo>
                      <a:pt x="78" y="64"/>
                      <a:pt x="78" y="63"/>
                      <a:pt x="77" y="63"/>
                    </a:cubicBezTo>
                    <a:cubicBezTo>
                      <a:pt x="77" y="62"/>
                      <a:pt x="77" y="62"/>
                      <a:pt x="77" y="62"/>
                    </a:cubicBezTo>
                    <a:cubicBezTo>
                      <a:pt x="77" y="61"/>
                      <a:pt x="76" y="61"/>
                      <a:pt x="76" y="60"/>
                    </a:cubicBezTo>
                    <a:cubicBezTo>
                      <a:pt x="75" y="60"/>
                      <a:pt x="75" y="59"/>
                      <a:pt x="74" y="59"/>
                    </a:cubicBezTo>
                    <a:cubicBezTo>
                      <a:pt x="74" y="59"/>
                      <a:pt x="74" y="58"/>
                      <a:pt x="74" y="58"/>
                    </a:cubicBezTo>
                    <a:cubicBezTo>
                      <a:pt x="74" y="58"/>
                      <a:pt x="74" y="58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2" y="57"/>
                      <a:pt x="72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1" y="55"/>
                    </a:cubicBezTo>
                    <a:cubicBezTo>
                      <a:pt x="71" y="55"/>
                      <a:pt x="72" y="55"/>
                      <a:pt x="72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72" y="56"/>
                      <a:pt x="72" y="56"/>
                      <a:pt x="71" y="56"/>
                    </a:cubicBezTo>
                    <a:cubicBezTo>
                      <a:pt x="71" y="56"/>
                      <a:pt x="71" y="55"/>
                      <a:pt x="70" y="55"/>
                    </a:cubicBezTo>
                    <a:cubicBezTo>
                      <a:pt x="70" y="54"/>
                      <a:pt x="69" y="54"/>
                      <a:pt x="68" y="54"/>
                    </a:cubicBezTo>
                    <a:cubicBezTo>
                      <a:pt x="68" y="54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4"/>
                    </a:cubicBezTo>
                    <a:cubicBezTo>
                      <a:pt x="68" y="54"/>
                      <a:pt x="68" y="54"/>
                      <a:pt x="68" y="54"/>
                    </a:cubicBezTo>
                    <a:cubicBezTo>
                      <a:pt x="67" y="53"/>
                      <a:pt x="67" y="53"/>
                      <a:pt x="66" y="53"/>
                    </a:cubicBezTo>
                    <a:cubicBezTo>
                      <a:pt x="66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4" y="53"/>
                      <a:pt x="64" y="53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3"/>
                      <a:pt x="63" y="53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2" y="52"/>
                      <a:pt x="62" y="53"/>
                      <a:pt x="62" y="53"/>
                    </a:cubicBezTo>
                    <a:cubicBezTo>
                      <a:pt x="62" y="52"/>
                      <a:pt x="62" y="52"/>
                      <a:pt x="61" y="53"/>
                    </a:cubicBezTo>
                    <a:cubicBezTo>
                      <a:pt x="60" y="53"/>
                      <a:pt x="60" y="53"/>
                      <a:pt x="60" y="52"/>
                    </a:cubicBezTo>
                    <a:cubicBezTo>
                      <a:pt x="59" y="53"/>
                      <a:pt x="59" y="53"/>
                      <a:pt x="59" y="53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0" y="52"/>
                      <a:pt x="59" y="52"/>
                      <a:pt x="59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58" y="52"/>
                      <a:pt x="57" y="52"/>
                      <a:pt x="57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4" y="52"/>
                      <a:pt x="54" y="52"/>
                      <a:pt x="53" y="52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3" y="52"/>
                      <a:pt x="53" y="5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1" y="52"/>
                      <a:pt x="5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0" y="52"/>
                      <a:pt x="51" y="52"/>
                      <a:pt x="51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49" y="52"/>
                    </a:cubicBezTo>
                    <a:cubicBezTo>
                      <a:pt x="49" y="52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8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7" y="53"/>
                    </a:cubicBezTo>
                    <a:cubicBezTo>
                      <a:pt x="47" y="53"/>
                      <a:pt x="47" y="53"/>
                      <a:pt x="46" y="53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5" y="54"/>
                      <a:pt x="45" y="54"/>
                      <a:pt x="45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3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3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1" y="54"/>
                      <a:pt x="41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0" y="55"/>
                    </a:cubicBezTo>
                    <a:cubicBezTo>
                      <a:pt x="40" y="55"/>
                      <a:pt x="40" y="55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4"/>
                      <a:pt x="39" y="54"/>
                      <a:pt x="39" y="55"/>
                    </a:cubicBezTo>
                    <a:cubicBezTo>
                      <a:pt x="39" y="55"/>
                      <a:pt x="39" y="55"/>
                      <a:pt x="38" y="55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6"/>
                      <a:pt x="38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5"/>
                      <a:pt x="38" y="55"/>
                      <a:pt x="38" y="56"/>
                    </a:cubicBezTo>
                    <a:cubicBezTo>
                      <a:pt x="36" y="56"/>
                      <a:pt x="35" y="56"/>
                      <a:pt x="35" y="56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3" y="57"/>
                      <a:pt x="33" y="57"/>
                      <a:pt x="33" y="56"/>
                    </a:cubicBezTo>
                    <a:cubicBezTo>
                      <a:pt x="33" y="56"/>
                      <a:pt x="32" y="56"/>
                      <a:pt x="32" y="56"/>
                    </a:cubicBezTo>
                    <a:cubicBezTo>
                      <a:pt x="32" y="57"/>
                      <a:pt x="31" y="57"/>
                      <a:pt x="31" y="57"/>
                    </a:cubicBezTo>
                    <a:cubicBezTo>
                      <a:pt x="31" y="57"/>
                      <a:pt x="31" y="56"/>
                      <a:pt x="31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0" y="56"/>
                      <a:pt x="29" y="56"/>
                      <a:pt x="29" y="56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5"/>
                      <a:pt x="29" y="55"/>
                      <a:pt x="28" y="55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6"/>
                      <a:pt x="29" y="56"/>
                      <a:pt x="29" y="56"/>
                    </a:cubicBezTo>
                    <a:cubicBezTo>
                      <a:pt x="29" y="57"/>
                      <a:pt x="29" y="57"/>
                      <a:pt x="29" y="57"/>
                    </a:cubicBezTo>
                    <a:cubicBezTo>
                      <a:pt x="29" y="56"/>
                      <a:pt x="28" y="56"/>
                      <a:pt x="28" y="56"/>
                    </a:cubicBezTo>
                    <a:cubicBezTo>
                      <a:pt x="28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7" y="56"/>
                      <a:pt x="27" y="56"/>
                      <a:pt x="26" y="56"/>
                    </a:cubicBezTo>
                    <a:cubicBezTo>
                      <a:pt x="26" y="56"/>
                      <a:pt x="26" y="55"/>
                      <a:pt x="26" y="55"/>
                    </a:cubicBezTo>
                    <a:cubicBezTo>
                      <a:pt x="26" y="55"/>
                      <a:pt x="26" y="55"/>
                      <a:pt x="26" y="56"/>
                    </a:cubicBezTo>
                    <a:cubicBezTo>
                      <a:pt x="26" y="56"/>
                      <a:pt x="26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7"/>
                      <a:pt x="23" y="57"/>
                      <a:pt x="23" y="57"/>
                    </a:cubicBezTo>
                    <a:cubicBezTo>
                      <a:pt x="23" y="57"/>
                      <a:pt x="23" y="57"/>
                      <a:pt x="23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4" y="56"/>
                      <a:pt x="24" y="56"/>
                      <a:pt x="24" y="55"/>
                    </a:cubicBezTo>
                    <a:cubicBezTo>
                      <a:pt x="24" y="55"/>
                      <a:pt x="24" y="55"/>
                      <a:pt x="23" y="56"/>
                    </a:cubicBezTo>
                    <a:cubicBezTo>
                      <a:pt x="23" y="56"/>
                      <a:pt x="22" y="56"/>
                      <a:pt x="22" y="57"/>
                    </a:cubicBezTo>
                    <a:cubicBezTo>
                      <a:pt x="22" y="57"/>
                      <a:pt x="22" y="57"/>
                      <a:pt x="22" y="56"/>
                    </a:cubicBezTo>
                    <a:cubicBezTo>
                      <a:pt x="22" y="56"/>
                      <a:pt x="22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6"/>
                    </a:cubicBezTo>
                    <a:cubicBezTo>
                      <a:pt x="22" y="56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5"/>
                      <a:pt x="21" y="56"/>
                      <a:pt x="21" y="56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7"/>
                      <a:pt x="20" y="57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19" y="56"/>
                      <a:pt x="19" y="57"/>
                      <a:pt x="18" y="57"/>
                    </a:cubicBezTo>
                    <a:cubicBezTo>
                      <a:pt x="17" y="56"/>
                      <a:pt x="16" y="56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6" y="57"/>
                      <a:pt x="16" y="57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6"/>
                      <a:pt x="15" y="56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2" y="55"/>
                      <a:pt x="12" y="55"/>
                      <a:pt x="12" y="54"/>
                    </a:cubicBezTo>
                    <a:cubicBezTo>
                      <a:pt x="12" y="54"/>
                      <a:pt x="12" y="53"/>
                      <a:pt x="12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2" y="52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1" y="53"/>
                      <a:pt x="11" y="53"/>
                      <a:pt x="11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3"/>
                      <a:pt x="11" y="53"/>
                      <a:pt x="11" y="53"/>
                    </a:cubicBezTo>
                    <a:cubicBezTo>
                      <a:pt x="11" y="53"/>
                      <a:pt x="10" y="53"/>
                      <a:pt x="10" y="52"/>
                    </a:cubicBezTo>
                    <a:cubicBezTo>
                      <a:pt x="10" y="52"/>
                      <a:pt x="10" y="51"/>
                      <a:pt x="9" y="51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9" y="51"/>
                      <a:pt x="9" y="52"/>
                      <a:pt x="9" y="52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7" y="51"/>
                    </a:cubicBezTo>
                    <a:cubicBezTo>
                      <a:pt x="7" y="51"/>
                      <a:pt x="7" y="50"/>
                      <a:pt x="7" y="50"/>
                    </a:cubicBezTo>
                    <a:cubicBezTo>
                      <a:pt x="7" y="50"/>
                      <a:pt x="8" y="50"/>
                      <a:pt x="8" y="50"/>
                    </a:cubicBezTo>
                    <a:cubicBezTo>
                      <a:pt x="8" y="50"/>
                      <a:pt x="7" y="49"/>
                      <a:pt x="7" y="49"/>
                    </a:cubicBezTo>
                    <a:cubicBezTo>
                      <a:pt x="7" y="49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7" y="50"/>
                      <a:pt x="7" y="50"/>
                    </a:cubicBezTo>
                    <a:cubicBezTo>
                      <a:pt x="7" y="50"/>
                      <a:pt x="6" y="50"/>
                      <a:pt x="6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6" y="49"/>
                      <a:pt x="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8"/>
                      <a:pt x="6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5" y="48"/>
                      <a:pt x="5" y="48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6"/>
                      <a:pt x="4" y="45"/>
                      <a:pt x="4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5"/>
                      <a:pt x="3" y="44"/>
                      <a:pt x="3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3" y="44"/>
                      <a:pt x="3" y="44"/>
                      <a:pt x="4" y="43"/>
                    </a:cubicBezTo>
                    <a:cubicBezTo>
                      <a:pt x="4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3"/>
                    </a:cubicBezTo>
                    <a:cubicBezTo>
                      <a:pt x="3" y="43"/>
                      <a:pt x="3" y="43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3" y="42"/>
                      <a:pt x="3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1" y="42"/>
                      <a:pt x="1" y="41"/>
                      <a:pt x="2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2" y="39"/>
                    </a:cubicBezTo>
                    <a:cubicBezTo>
                      <a:pt x="2" y="39"/>
                      <a:pt x="2" y="39"/>
                      <a:pt x="1" y="39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38"/>
                      <a:pt x="1" y="37"/>
                      <a:pt x="1" y="37"/>
                    </a:cubicBezTo>
                    <a:cubicBezTo>
                      <a:pt x="1" y="37"/>
                      <a:pt x="1" y="37"/>
                      <a:pt x="1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6"/>
                      <a:pt x="2" y="36"/>
                    </a:cubicBezTo>
                    <a:cubicBezTo>
                      <a:pt x="2" y="36"/>
                      <a:pt x="2" y="36"/>
                      <a:pt x="1" y="35"/>
                    </a:cubicBezTo>
                    <a:cubicBezTo>
                      <a:pt x="2" y="35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4"/>
                      <a:pt x="2" y="33"/>
                      <a:pt x="1" y="33"/>
                    </a:cubicBezTo>
                    <a:cubicBezTo>
                      <a:pt x="1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0"/>
                      <a:pt x="1" y="30"/>
                      <a:pt x="1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29"/>
                      <a:pt x="2" y="28"/>
                      <a:pt x="2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8"/>
                      <a:pt x="2" y="29"/>
                      <a:pt x="2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4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9"/>
                      <a:pt x="2" y="19"/>
                      <a:pt x="2" y="18"/>
                    </a:cubicBezTo>
                    <a:cubicBezTo>
                      <a:pt x="2" y="18"/>
                      <a:pt x="3" y="18"/>
                      <a:pt x="3" y="18"/>
                    </a:cubicBezTo>
                    <a:cubicBezTo>
                      <a:pt x="3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8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6"/>
                      <a:pt x="6" y="16"/>
                      <a:pt x="6" y="16"/>
                    </a:cubicBezTo>
                    <a:cubicBezTo>
                      <a:pt x="6" y="16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1"/>
                      <a:pt x="9" y="11"/>
                      <a:pt x="8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1" y="9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2" y="9"/>
                      <a:pt x="12" y="9"/>
                    </a:cubicBezTo>
                    <a:cubicBezTo>
                      <a:pt x="12" y="9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5" y="6"/>
                      <a:pt x="16" y="6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8" y="5"/>
                      <a:pt x="18" y="5"/>
                    </a:cubicBezTo>
                    <a:cubicBezTo>
                      <a:pt x="18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1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3"/>
                      <a:pt x="23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lose/>
                    <a:moveTo>
                      <a:pt x="17" y="109"/>
                    </a:moveTo>
                    <a:cubicBezTo>
                      <a:pt x="17" y="109"/>
                      <a:pt x="17" y="109"/>
                      <a:pt x="17" y="109"/>
                    </a:cubicBezTo>
                    <a:cubicBezTo>
                      <a:pt x="17" y="109"/>
                      <a:pt x="17" y="109"/>
                      <a:pt x="17" y="109"/>
                    </a:cubicBezTo>
                    <a:close/>
                    <a:moveTo>
                      <a:pt x="17" y="107"/>
                    </a:move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lose/>
                    <a:moveTo>
                      <a:pt x="35" y="113"/>
                    </a:moveTo>
                    <a:cubicBezTo>
                      <a:pt x="35" y="113"/>
                      <a:pt x="35" y="114"/>
                      <a:pt x="35" y="114"/>
                    </a:cubicBezTo>
                    <a:cubicBezTo>
                      <a:pt x="34" y="114"/>
                      <a:pt x="34" y="113"/>
                      <a:pt x="35" y="113"/>
                    </a:cubicBezTo>
                    <a:cubicBezTo>
                      <a:pt x="35" y="113"/>
                      <a:pt x="35" y="113"/>
                      <a:pt x="35" y="113"/>
                    </a:cubicBezTo>
                    <a:close/>
                    <a:moveTo>
                      <a:pt x="32" y="113"/>
                    </a:moveTo>
                    <a:cubicBezTo>
                      <a:pt x="32" y="113"/>
                      <a:pt x="32" y="112"/>
                      <a:pt x="32" y="112"/>
                    </a:cubicBezTo>
                    <a:cubicBezTo>
                      <a:pt x="32" y="112"/>
                      <a:pt x="32" y="112"/>
                      <a:pt x="32" y="112"/>
                    </a:cubicBezTo>
                    <a:cubicBezTo>
                      <a:pt x="31" y="112"/>
                      <a:pt x="31" y="112"/>
                      <a:pt x="32" y="113"/>
                    </a:cubicBezTo>
                    <a:close/>
                    <a:moveTo>
                      <a:pt x="22" y="109"/>
                    </a:move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lose/>
                    <a:moveTo>
                      <a:pt x="18" y="107"/>
                    </a:moveTo>
                    <a:cubicBezTo>
                      <a:pt x="18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6"/>
                      <a:pt x="19" y="106"/>
                    </a:cubicBezTo>
                    <a:cubicBezTo>
                      <a:pt x="19" y="106"/>
                      <a:pt x="19" y="107"/>
                      <a:pt x="18" y="107"/>
                    </a:cubicBezTo>
                    <a:close/>
                    <a:moveTo>
                      <a:pt x="28" y="110"/>
                    </a:move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0"/>
                      <a:pt x="29" y="110"/>
                      <a:pt x="29" y="110"/>
                    </a:cubicBezTo>
                    <a:cubicBezTo>
                      <a:pt x="29" y="110"/>
                      <a:pt x="29" y="110"/>
                      <a:pt x="29" y="110"/>
                    </a:cubicBezTo>
                    <a:cubicBezTo>
                      <a:pt x="29" y="109"/>
                      <a:pt x="29" y="109"/>
                      <a:pt x="29" y="109"/>
                    </a:cubicBezTo>
                    <a:cubicBezTo>
                      <a:pt x="29" y="109"/>
                      <a:pt x="29" y="109"/>
                      <a:pt x="28" y="110"/>
                    </a:cubicBezTo>
                    <a:close/>
                    <a:moveTo>
                      <a:pt x="16" y="106"/>
                    </a:moveTo>
                    <a:cubicBezTo>
                      <a:pt x="16" y="106"/>
                      <a:pt x="16" y="106"/>
                      <a:pt x="16" y="106"/>
                    </a:cubicBezTo>
                    <a:cubicBezTo>
                      <a:pt x="16" y="106"/>
                      <a:pt x="16" y="106"/>
                      <a:pt x="16" y="105"/>
                    </a:cubicBezTo>
                    <a:cubicBezTo>
                      <a:pt x="17" y="105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6"/>
                    </a:cubicBezTo>
                    <a:close/>
                    <a:moveTo>
                      <a:pt x="11" y="103"/>
                    </a:moveTo>
                    <a:cubicBezTo>
                      <a:pt x="11" y="103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lose/>
                    <a:moveTo>
                      <a:pt x="30" y="111"/>
                    </a:moveTo>
                    <a:cubicBezTo>
                      <a:pt x="30" y="111"/>
                      <a:pt x="30" y="111"/>
                      <a:pt x="30" y="111"/>
                    </a:cubicBezTo>
                    <a:cubicBezTo>
                      <a:pt x="30" y="111"/>
                      <a:pt x="30" y="111"/>
                      <a:pt x="30" y="110"/>
                    </a:cubicBezTo>
                    <a:cubicBezTo>
                      <a:pt x="30" y="110"/>
                      <a:pt x="30" y="110"/>
                      <a:pt x="30" y="110"/>
                    </a:cubicBezTo>
                    <a:cubicBezTo>
                      <a:pt x="30" y="111"/>
                      <a:pt x="30" y="111"/>
                      <a:pt x="30" y="111"/>
                    </a:cubicBezTo>
                    <a:close/>
                    <a:moveTo>
                      <a:pt x="26" y="109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26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8"/>
                    </a:cubicBezTo>
                    <a:cubicBezTo>
                      <a:pt x="27" y="108"/>
                      <a:pt x="27" y="108"/>
                      <a:pt x="26" y="108"/>
                    </a:cubicBezTo>
                    <a:cubicBezTo>
                      <a:pt x="26" y="108"/>
                      <a:pt x="26" y="109"/>
                      <a:pt x="26" y="109"/>
                    </a:cubicBezTo>
                    <a:close/>
                    <a:moveTo>
                      <a:pt x="34" y="112"/>
                    </a:moveTo>
                    <a:cubicBezTo>
                      <a:pt x="34" y="112"/>
                      <a:pt x="34" y="112"/>
                      <a:pt x="34" y="112"/>
                    </a:cubicBezTo>
                    <a:cubicBezTo>
                      <a:pt x="34" y="112"/>
                      <a:pt x="34" y="112"/>
                      <a:pt x="34" y="111"/>
                    </a:cubicBezTo>
                    <a:cubicBezTo>
                      <a:pt x="33" y="111"/>
                      <a:pt x="33" y="111"/>
                      <a:pt x="33" y="112"/>
                    </a:cubicBezTo>
                    <a:cubicBezTo>
                      <a:pt x="34" y="112"/>
                      <a:pt x="34" y="112"/>
                      <a:pt x="34" y="112"/>
                    </a:cubicBezTo>
                    <a:close/>
                    <a:moveTo>
                      <a:pt x="27" y="109"/>
                    </a:move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ubicBezTo>
                      <a:pt x="27" y="109"/>
                      <a:pt x="27" y="109"/>
                      <a:pt x="27" y="109"/>
                    </a:cubicBezTo>
                    <a:close/>
                    <a:moveTo>
                      <a:pt x="40" y="113"/>
                    </a:move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1" y="114"/>
                      <a:pt x="41" y="114"/>
                    </a:cubicBezTo>
                    <a:cubicBezTo>
                      <a:pt x="41" y="114"/>
                      <a:pt x="41" y="114"/>
                      <a:pt x="40" y="114"/>
                    </a:cubicBezTo>
                    <a:cubicBezTo>
                      <a:pt x="40" y="114"/>
                      <a:pt x="40" y="114"/>
                      <a:pt x="40" y="114"/>
                    </a:cubicBezTo>
                    <a:cubicBezTo>
                      <a:pt x="40" y="114"/>
                      <a:pt x="40" y="114"/>
                      <a:pt x="40" y="113"/>
                    </a:cubicBezTo>
                    <a:close/>
                    <a:moveTo>
                      <a:pt x="17" y="105"/>
                    </a:moveTo>
                    <a:cubicBezTo>
                      <a:pt x="17" y="105"/>
                      <a:pt x="17" y="105"/>
                      <a:pt x="17" y="105"/>
                    </a:cubicBezTo>
                    <a:cubicBezTo>
                      <a:pt x="17" y="105"/>
                      <a:pt x="17" y="105"/>
                      <a:pt x="17" y="105"/>
                    </a:cubicBezTo>
                    <a:close/>
                    <a:moveTo>
                      <a:pt x="14" y="104"/>
                    </a:move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6" y="105"/>
                      <a:pt x="16" y="105"/>
                    </a:cubicBezTo>
                    <a:cubicBezTo>
                      <a:pt x="16" y="105"/>
                      <a:pt x="16" y="105"/>
                      <a:pt x="16" y="105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6" y="104"/>
                      <a:pt x="16" y="104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5" y="104"/>
                      <a:pt x="15" y="104"/>
                      <a:pt x="14" y="104"/>
                    </a:cubicBezTo>
                    <a:close/>
                    <a:moveTo>
                      <a:pt x="24" y="108"/>
                    </a:move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4" y="107"/>
                      <a:pt x="24" y="108"/>
                    </a:cubicBezTo>
                    <a:close/>
                    <a:moveTo>
                      <a:pt x="24" y="108"/>
                    </a:moveTo>
                    <a:cubicBezTo>
                      <a:pt x="25" y="108"/>
                      <a:pt x="25" y="108"/>
                      <a:pt x="25" y="108"/>
                    </a:cubicBezTo>
                    <a:cubicBezTo>
                      <a:pt x="25" y="108"/>
                      <a:pt x="25" y="108"/>
                      <a:pt x="25" y="107"/>
                    </a:cubicBezTo>
                    <a:cubicBezTo>
                      <a:pt x="25" y="107"/>
                      <a:pt x="25" y="108"/>
                      <a:pt x="25" y="108"/>
                    </a:cubicBezTo>
                    <a:cubicBezTo>
                      <a:pt x="24" y="108"/>
                      <a:pt x="24" y="108"/>
                      <a:pt x="24" y="108"/>
                    </a:cubicBezTo>
                    <a:close/>
                    <a:moveTo>
                      <a:pt x="22" y="107"/>
                    </a:move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ubicBezTo>
                      <a:pt x="22" y="107"/>
                      <a:pt x="22" y="107"/>
                      <a:pt x="22" y="107"/>
                    </a:cubicBezTo>
                    <a:close/>
                    <a:moveTo>
                      <a:pt x="18" y="105"/>
                    </a:move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104"/>
                      <a:pt x="18" y="105"/>
                      <a:pt x="18" y="105"/>
                    </a:cubicBezTo>
                    <a:close/>
                    <a:moveTo>
                      <a:pt x="31" y="110"/>
                    </a:moveTo>
                    <a:cubicBezTo>
                      <a:pt x="31" y="110"/>
                      <a:pt x="31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2" y="110"/>
                      <a:pt x="32" y="110"/>
                    </a:cubicBezTo>
                    <a:cubicBezTo>
                      <a:pt x="32" y="110"/>
                      <a:pt x="31" y="110"/>
                      <a:pt x="31" y="110"/>
                    </a:cubicBezTo>
                    <a:cubicBezTo>
                      <a:pt x="31" y="110"/>
                      <a:pt x="31" y="110"/>
                      <a:pt x="31" y="110"/>
                    </a:cubicBezTo>
                    <a:close/>
                    <a:moveTo>
                      <a:pt x="25" y="108"/>
                    </a:moveTo>
                    <a:cubicBezTo>
                      <a:pt x="26" y="108"/>
                      <a:pt x="26" y="108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25" y="108"/>
                      <a:pt x="25" y="108"/>
                      <a:pt x="25" y="108"/>
                    </a:cubicBezTo>
                    <a:close/>
                    <a:moveTo>
                      <a:pt x="33" y="110"/>
                    </a:move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4" y="110"/>
                    </a:cubicBezTo>
                    <a:cubicBezTo>
                      <a:pt x="34" y="110"/>
                      <a:pt x="34" y="110"/>
                      <a:pt x="33" y="110"/>
                    </a:cubicBezTo>
                    <a:cubicBezTo>
                      <a:pt x="33" y="110"/>
                      <a:pt x="33" y="110"/>
                      <a:pt x="33" y="110"/>
                    </a:cubicBezTo>
                    <a:close/>
                    <a:moveTo>
                      <a:pt x="28" y="108"/>
                    </a:moveTo>
                    <a:cubicBezTo>
                      <a:pt x="28" y="108"/>
                      <a:pt x="28" y="109"/>
                      <a:pt x="29" y="109"/>
                    </a:cubicBezTo>
                    <a:cubicBezTo>
                      <a:pt x="29" y="109"/>
                      <a:pt x="29" y="109"/>
                      <a:pt x="29" y="108"/>
                    </a:cubicBezTo>
                    <a:cubicBezTo>
                      <a:pt x="29" y="108"/>
                      <a:pt x="29" y="108"/>
                      <a:pt x="29" y="108"/>
                    </a:cubicBezTo>
                    <a:cubicBezTo>
                      <a:pt x="28" y="108"/>
                      <a:pt x="28" y="108"/>
                      <a:pt x="28" y="108"/>
                    </a:cubicBezTo>
                    <a:cubicBezTo>
                      <a:pt x="28" y="108"/>
                      <a:pt x="28" y="108"/>
                      <a:pt x="28" y="108"/>
                    </a:cubicBezTo>
                    <a:close/>
                    <a:moveTo>
                      <a:pt x="14" y="102"/>
                    </a:moveTo>
                    <a:cubicBezTo>
                      <a:pt x="14" y="103"/>
                      <a:pt x="14" y="103"/>
                      <a:pt x="14" y="103"/>
                    </a:cubicBezTo>
                    <a:cubicBezTo>
                      <a:pt x="14" y="103"/>
                      <a:pt x="15" y="103"/>
                      <a:pt x="16" y="104"/>
                    </a:cubicBezTo>
                    <a:cubicBezTo>
                      <a:pt x="16" y="104"/>
                      <a:pt x="16" y="103"/>
                      <a:pt x="16" y="103"/>
                    </a:cubicBezTo>
                    <a:cubicBezTo>
                      <a:pt x="16" y="103"/>
                      <a:pt x="15" y="103"/>
                      <a:pt x="15" y="103"/>
                    </a:cubicBezTo>
                    <a:cubicBezTo>
                      <a:pt x="15" y="103"/>
                      <a:pt x="14" y="102"/>
                      <a:pt x="14" y="102"/>
                    </a:cubicBezTo>
                    <a:close/>
                    <a:moveTo>
                      <a:pt x="37" y="112"/>
                    </a:moveTo>
                    <a:cubicBezTo>
                      <a:pt x="37" y="112"/>
                      <a:pt x="37" y="112"/>
                      <a:pt x="37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7" y="112"/>
                      <a:pt x="37" y="112"/>
                      <a:pt x="37" y="112"/>
                    </a:cubicBezTo>
                    <a:close/>
                    <a:moveTo>
                      <a:pt x="29" y="109"/>
                    </a:moveTo>
                    <a:cubicBezTo>
                      <a:pt x="29" y="109"/>
                      <a:pt x="29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9"/>
                      <a:pt x="30" y="109"/>
                      <a:pt x="30" y="109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30" y="108"/>
                      <a:pt x="30" y="108"/>
                      <a:pt x="30" y="108"/>
                    </a:cubicBezTo>
                    <a:cubicBezTo>
                      <a:pt x="29" y="109"/>
                      <a:pt x="29" y="109"/>
                      <a:pt x="29" y="109"/>
                    </a:cubicBezTo>
                    <a:close/>
                    <a:moveTo>
                      <a:pt x="25" y="106"/>
                    </a:moveTo>
                    <a:cubicBezTo>
                      <a:pt x="26" y="107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6" y="107"/>
                      <a:pt x="26" y="107"/>
                    </a:cubicBezTo>
                    <a:cubicBezTo>
                      <a:pt x="26" y="107"/>
                      <a:pt x="27" y="108"/>
                      <a:pt x="27" y="108"/>
                    </a:cubicBezTo>
                    <a:cubicBezTo>
                      <a:pt x="27" y="108"/>
                      <a:pt x="28" y="108"/>
                      <a:pt x="28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8"/>
                      <a:pt x="27" y="108"/>
                      <a:pt x="27" y="108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7" y="107"/>
                      <a:pt x="27" y="107"/>
                      <a:pt x="27" y="107"/>
                    </a:cubicBezTo>
                    <a:cubicBezTo>
                      <a:pt x="28" y="107"/>
                      <a:pt x="28" y="107"/>
                      <a:pt x="27" y="106"/>
                    </a:cubicBezTo>
                    <a:cubicBezTo>
                      <a:pt x="27" y="106"/>
                      <a:pt x="27" y="106"/>
                      <a:pt x="26" y="106"/>
                    </a:cubicBezTo>
                    <a:cubicBezTo>
                      <a:pt x="26" y="106"/>
                      <a:pt x="26" y="106"/>
                      <a:pt x="26" y="106"/>
                    </a:cubicBezTo>
                    <a:cubicBezTo>
                      <a:pt x="26" y="106"/>
                      <a:pt x="26" y="106"/>
                      <a:pt x="25" y="106"/>
                    </a:cubicBezTo>
                    <a:close/>
                    <a:moveTo>
                      <a:pt x="10" y="101"/>
                    </a:moveTo>
                    <a:cubicBezTo>
                      <a:pt x="10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0" y="101"/>
                      <a:pt x="10" y="101"/>
                      <a:pt x="10" y="101"/>
                    </a:cubicBezTo>
                    <a:close/>
                    <a:moveTo>
                      <a:pt x="44" y="114"/>
                    </a:moveTo>
                    <a:cubicBezTo>
                      <a:pt x="44" y="114"/>
                      <a:pt x="44" y="114"/>
                      <a:pt x="44" y="114"/>
                    </a:cubicBezTo>
                    <a:cubicBezTo>
                      <a:pt x="44" y="114"/>
                      <a:pt x="44" y="114"/>
                      <a:pt x="44" y="114"/>
                    </a:cubicBezTo>
                    <a:close/>
                    <a:moveTo>
                      <a:pt x="13" y="102"/>
                    </a:move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1"/>
                      <a:pt x="13" y="101"/>
                      <a:pt x="13" y="102"/>
                    </a:cubicBezTo>
                    <a:cubicBezTo>
                      <a:pt x="13" y="102"/>
                      <a:pt x="13" y="102"/>
                      <a:pt x="13" y="102"/>
                    </a:cubicBezTo>
                    <a:close/>
                    <a:moveTo>
                      <a:pt x="23" y="106"/>
                    </a:move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lose/>
                    <a:moveTo>
                      <a:pt x="32" y="109"/>
                    </a:moveTo>
                    <a:cubicBezTo>
                      <a:pt x="31" y="109"/>
                      <a:pt x="31" y="109"/>
                      <a:pt x="31" y="108"/>
                    </a:cubicBezTo>
                    <a:cubicBezTo>
                      <a:pt x="31" y="108"/>
                      <a:pt x="31" y="108"/>
                      <a:pt x="31" y="10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31" y="109"/>
                      <a:pt x="32" y="109"/>
                    </a:cubicBezTo>
                    <a:close/>
                    <a:moveTo>
                      <a:pt x="38" y="111"/>
                    </a:move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ubicBezTo>
                      <a:pt x="38" y="111"/>
                      <a:pt x="38" y="111"/>
                      <a:pt x="38" y="111"/>
                    </a:cubicBezTo>
                    <a:close/>
                    <a:moveTo>
                      <a:pt x="43" y="112"/>
                    </a:move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2"/>
                      <a:pt x="42" y="112"/>
                      <a:pt x="42" y="112"/>
                    </a:cubicBezTo>
                    <a:cubicBezTo>
                      <a:pt x="42" y="112"/>
                      <a:pt x="42" y="113"/>
                      <a:pt x="42" y="113"/>
                    </a:cubicBezTo>
                    <a:cubicBezTo>
                      <a:pt x="42" y="113"/>
                      <a:pt x="43" y="113"/>
                      <a:pt x="43" y="113"/>
                    </a:cubicBezTo>
                    <a:cubicBezTo>
                      <a:pt x="43" y="113"/>
                      <a:pt x="43" y="113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1"/>
                      <a:pt x="43" y="111"/>
                      <a:pt x="43" y="111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lose/>
                    <a:moveTo>
                      <a:pt x="36" y="111"/>
                    </a:moveTo>
                    <a:cubicBezTo>
                      <a:pt x="36" y="111"/>
                      <a:pt x="37" y="110"/>
                      <a:pt x="37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0"/>
                      <a:pt x="36" y="110"/>
                      <a:pt x="36" y="110"/>
                    </a:cubicBezTo>
                    <a:cubicBezTo>
                      <a:pt x="36" y="111"/>
                      <a:pt x="36" y="111"/>
                      <a:pt x="36" y="111"/>
                    </a:cubicBezTo>
                    <a:close/>
                    <a:moveTo>
                      <a:pt x="41" y="112"/>
                    </a:moveTo>
                    <a:cubicBezTo>
                      <a:pt x="42" y="112"/>
                      <a:pt x="42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ubicBezTo>
                      <a:pt x="41" y="112"/>
                      <a:pt x="41" y="112"/>
                      <a:pt x="41" y="112"/>
                    </a:cubicBezTo>
                    <a:close/>
                    <a:moveTo>
                      <a:pt x="35" y="108"/>
                    </a:move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09"/>
                      <a:pt x="35" y="109"/>
                    </a:cubicBezTo>
                    <a:cubicBezTo>
                      <a:pt x="35" y="109"/>
                      <a:pt x="35" y="110"/>
                      <a:pt x="35" y="110"/>
                    </a:cubicBezTo>
                    <a:cubicBezTo>
                      <a:pt x="35" y="110"/>
                      <a:pt x="35" y="110"/>
                      <a:pt x="35" y="110"/>
                    </a:cubicBezTo>
                    <a:cubicBezTo>
                      <a:pt x="35" y="110"/>
                      <a:pt x="36" y="110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5" y="109"/>
                      <a:pt x="35" y="109"/>
                    </a:cubicBezTo>
                    <a:cubicBezTo>
                      <a:pt x="35" y="108"/>
                      <a:pt x="35" y="108"/>
                      <a:pt x="35" y="108"/>
                    </a:cubicBezTo>
                    <a:cubicBezTo>
                      <a:pt x="35" y="108"/>
                      <a:pt x="35" y="108"/>
                      <a:pt x="35" y="108"/>
                    </a:cubicBezTo>
                    <a:close/>
                    <a:moveTo>
                      <a:pt x="17" y="103"/>
                    </a:moveTo>
                    <a:cubicBezTo>
                      <a:pt x="17" y="102"/>
                      <a:pt x="17" y="102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6" y="103"/>
                      <a:pt x="17" y="103"/>
                      <a:pt x="17" y="103"/>
                    </a:cubicBezTo>
                    <a:cubicBezTo>
                      <a:pt x="17" y="103"/>
                      <a:pt x="17" y="103"/>
                      <a:pt x="17" y="103"/>
                    </a:cubicBezTo>
                    <a:close/>
                    <a:moveTo>
                      <a:pt x="43" y="113"/>
                    </a:moveTo>
                    <a:cubicBezTo>
                      <a:pt x="43" y="113"/>
                      <a:pt x="44" y="113"/>
                      <a:pt x="44" y="113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3"/>
                      <a:pt x="43" y="113"/>
                      <a:pt x="43" y="113"/>
                    </a:cubicBezTo>
                    <a:close/>
                    <a:moveTo>
                      <a:pt x="37" y="111"/>
                    </a:moveTo>
                    <a:cubicBezTo>
                      <a:pt x="37" y="111"/>
                      <a:pt x="38" y="111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8" y="110"/>
                      <a:pt x="38" y="110"/>
                      <a:pt x="38" y="110"/>
                    </a:cubicBezTo>
                    <a:cubicBezTo>
                      <a:pt x="37" y="110"/>
                      <a:pt x="37" y="110"/>
                      <a:pt x="37" y="111"/>
                    </a:cubicBezTo>
                    <a:close/>
                    <a:moveTo>
                      <a:pt x="23" y="105"/>
                    </a:move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4" y="105"/>
                      <a:pt x="23" y="105"/>
                    </a:cubicBezTo>
                    <a:cubicBezTo>
                      <a:pt x="23" y="104"/>
                      <a:pt x="23" y="104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lose/>
                    <a:moveTo>
                      <a:pt x="11" y="100"/>
                    </a:moveTo>
                    <a:cubicBezTo>
                      <a:pt x="11" y="100"/>
                      <a:pt x="11" y="100"/>
                      <a:pt x="11" y="101"/>
                    </a:cubicBezTo>
                    <a:cubicBezTo>
                      <a:pt x="12" y="101"/>
                      <a:pt x="12" y="101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1" y="100"/>
                      <a:pt x="11" y="100"/>
                      <a:pt x="11" y="100"/>
                    </a:cubicBezTo>
                    <a:close/>
                    <a:moveTo>
                      <a:pt x="31" y="108"/>
                    </a:moveTo>
                    <a:cubicBezTo>
                      <a:pt x="31" y="108"/>
                      <a:pt x="31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31" y="108"/>
                      <a:pt x="31" y="108"/>
                      <a:pt x="31" y="108"/>
                    </a:cubicBezTo>
                    <a:close/>
                    <a:moveTo>
                      <a:pt x="45" y="110"/>
                    </a:move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4" y="111"/>
                      <a:pt x="44" y="111"/>
                    </a:cubicBezTo>
                    <a:cubicBezTo>
                      <a:pt x="44" y="111"/>
                      <a:pt x="45" y="111"/>
                      <a:pt x="45" y="111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3"/>
                    </a:cubicBezTo>
                    <a:cubicBezTo>
                      <a:pt x="45" y="113"/>
                      <a:pt x="45" y="113"/>
                      <a:pt x="45" y="112"/>
                    </a:cubicBezTo>
                    <a:cubicBezTo>
                      <a:pt x="45" y="112"/>
                      <a:pt x="45" y="112"/>
                      <a:pt x="45" y="112"/>
                    </a:cubicBezTo>
                    <a:cubicBezTo>
                      <a:pt x="45" y="112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6" y="110"/>
                      <a:pt x="46" y="110"/>
                      <a:pt x="46" y="110"/>
                    </a:cubicBezTo>
                    <a:cubicBezTo>
                      <a:pt x="46" y="110"/>
                      <a:pt x="46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ubicBezTo>
                      <a:pt x="45" y="110"/>
                      <a:pt x="45" y="110"/>
                      <a:pt x="45" y="110"/>
                    </a:cubicBezTo>
                    <a:close/>
                    <a:moveTo>
                      <a:pt x="37" y="110"/>
                    </a:moveTo>
                    <a:cubicBezTo>
                      <a:pt x="37" y="110"/>
                      <a:pt x="37" y="110"/>
                      <a:pt x="37" y="110"/>
                    </a:cubicBez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10"/>
                    </a:cubicBezTo>
                    <a:close/>
                    <a:moveTo>
                      <a:pt x="45" y="113"/>
                    </a:moveTo>
                    <a:cubicBezTo>
                      <a:pt x="45" y="113"/>
                      <a:pt x="45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5" y="113"/>
                      <a:pt x="45" y="113"/>
                      <a:pt x="45" y="113"/>
                    </a:cubicBezTo>
                    <a:close/>
                    <a:moveTo>
                      <a:pt x="21" y="103"/>
                    </a:moveTo>
                    <a:cubicBezTo>
                      <a:pt x="21" y="103"/>
                      <a:pt x="21" y="104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1" y="103"/>
                      <a:pt x="20" y="103"/>
                      <a:pt x="21" y="103"/>
                    </a:cubicBezTo>
                    <a:close/>
                    <a:moveTo>
                      <a:pt x="29" y="106"/>
                    </a:moveTo>
                    <a:cubicBezTo>
                      <a:pt x="29" y="107"/>
                      <a:pt x="29" y="107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ubicBezTo>
                      <a:pt x="29" y="106"/>
                      <a:pt x="29" y="106"/>
                      <a:pt x="29" y="106"/>
                    </a:cubicBezTo>
                    <a:close/>
                    <a:moveTo>
                      <a:pt x="20" y="102"/>
                    </a:move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3"/>
                      <a:pt x="20" y="103"/>
                    </a:cubicBezTo>
                    <a:cubicBezTo>
                      <a:pt x="20" y="103"/>
                      <a:pt x="20" y="102"/>
                      <a:pt x="20" y="102"/>
                    </a:cubicBezTo>
                    <a:cubicBezTo>
                      <a:pt x="20" y="102"/>
                      <a:pt x="20" y="102"/>
                      <a:pt x="20" y="102"/>
                    </a:cubicBezTo>
                    <a:close/>
                    <a:moveTo>
                      <a:pt x="40" y="110"/>
                    </a:move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0"/>
                      <a:pt x="40" y="110"/>
                      <a:pt x="40" y="110"/>
                    </a:cubicBezTo>
                    <a:cubicBezTo>
                      <a:pt x="40" y="111"/>
                      <a:pt x="40" y="111"/>
                      <a:pt x="40" y="111"/>
                    </a:cubicBezTo>
                    <a:cubicBezTo>
                      <a:pt x="40" y="111"/>
                      <a:pt x="40" y="111"/>
                      <a:pt x="40" y="110"/>
                    </a:cubicBezTo>
                    <a:close/>
                    <a:moveTo>
                      <a:pt x="39" y="110"/>
                    </a:moveTo>
                    <a:cubicBezTo>
                      <a:pt x="39" y="110"/>
                      <a:pt x="39" y="110"/>
                      <a:pt x="39" y="110"/>
                    </a:cubicBezTo>
                    <a:cubicBezTo>
                      <a:pt x="39" y="110"/>
                      <a:pt x="39" y="109"/>
                      <a:pt x="39" y="110"/>
                    </a:cubicBezTo>
                    <a:cubicBezTo>
                      <a:pt x="39" y="110"/>
                      <a:pt x="39" y="110"/>
                      <a:pt x="39" y="110"/>
                    </a:cubicBezTo>
                    <a:close/>
                    <a:moveTo>
                      <a:pt x="10" y="99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9"/>
                      <a:pt x="10" y="99"/>
                    </a:cubicBezTo>
                    <a:cubicBezTo>
                      <a:pt x="10" y="99"/>
                      <a:pt x="10" y="98"/>
                      <a:pt x="10" y="98"/>
                    </a:cubicBezTo>
                    <a:cubicBezTo>
                      <a:pt x="10" y="98"/>
                      <a:pt x="10" y="99"/>
                      <a:pt x="10" y="99"/>
                    </a:cubicBezTo>
                    <a:close/>
                    <a:moveTo>
                      <a:pt x="8" y="98"/>
                    </a:moveTo>
                    <a:cubicBezTo>
                      <a:pt x="8" y="98"/>
                      <a:pt x="8" y="98"/>
                      <a:pt x="8" y="98"/>
                    </a:cubicBezTo>
                    <a:cubicBezTo>
                      <a:pt x="8" y="98"/>
                      <a:pt x="9" y="98"/>
                      <a:pt x="9" y="98"/>
                    </a:cubicBezTo>
                    <a:cubicBezTo>
                      <a:pt x="8" y="97"/>
                      <a:pt x="8" y="97"/>
                      <a:pt x="8" y="98"/>
                    </a:cubicBezTo>
                    <a:cubicBezTo>
                      <a:pt x="8" y="98"/>
                      <a:pt x="8" y="98"/>
                      <a:pt x="8" y="98"/>
                    </a:cubicBezTo>
                    <a:close/>
                    <a:moveTo>
                      <a:pt x="38" y="109"/>
                    </a:move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8" y="109"/>
                      <a:pt x="38" y="109"/>
                    </a:cubicBezTo>
                    <a:close/>
                    <a:moveTo>
                      <a:pt x="41" y="111"/>
                    </a:moveTo>
                    <a:cubicBezTo>
                      <a:pt x="41" y="111"/>
                      <a:pt x="41" y="111"/>
                      <a:pt x="42" y="111"/>
                    </a:cubicBezTo>
                    <a:cubicBezTo>
                      <a:pt x="42" y="111"/>
                      <a:pt x="42" y="111"/>
                      <a:pt x="42" y="110"/>
                    </a:cubicBezTo>
                    <a:cubicBezTo>
                      <a:pt x="42" y="110"/>
                      <a:pt x="42" y="110"/>
                      <a:pt x="42" y="110"/>
                    </a:cubicBezTo>
                    <a:cubicBezTo>
                      <a:pt x="42" y="110"/>
                      <a:pt x="42" y="110"/>
                      <a:pt x="41" y="110"/>
                    </a:cubicBezTo>
                    <a:cubicBezTo>
                      <a:pt x="41" y="110"/>
                      <a:pt x="41" y="110"/>
                      <a:pt x="41" y="111"/>
                    </a:cubicBezTo>
                    <a:close/>
                    <a:moveTo>
                      <a:pt x="37" y="109"/>
                    </a:moveTo>
                    <a:cubicBezTo>
                      <a:pt x="37" y="109"/>
                      <a:pt x="37" y="109"/>
                      <a:pt x="37" y="109"/>
                    </a:cubicBezTo>
                    <a:cubicBezTo>
                      <a:pt x="37" y="109"/>
                      <a:pt x="37" y="109"/>
                      <a:pt x="37" y="108"/>
                    </a:cubicBezTo>
                    <a:cubicBezTo>
                      <a:pt x="37" y="108"/>
                      <a:pt x="36" y="108"/>
                      <a:pt x="37" y="109"/>
                    </a:cubicBezTo>
                    <a:close/>
                    <a:moveTo>
                      <a:pt x="25" y="104"/>
                    </a:moveTo>
                    <a:cubicBezTo>
                      <a:pt x="25" y="104"/>
                      <a:pt x="25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4" y="104"/>
                      <a:pt x="24" y="104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lose/>
                    <a:moveTo>
                      <a:pt x="46" y="111"/>
                    </a:moveTo>
                    <a:cubicBezTo>
                      <a:pt x="46" y="111"/>
                      <a:pt x="46" y="112"/>
                      <a:pt x="46" y="112"/>
                    </a:cubicBezTo>
                    <a:cubicBezTo>
                      <a:pt x="46" y="112"/>
                      <a:pt x="46" y="113"/>
                      <a:pt x="46" y="112"/>
                    </a:cubicBezTo>
                    <a:cubicBezTo>
                      <a:pt x="46" y="112"/>
                      <a:pt x="46" y="112"/>
                      <a:pt x="47" y="112"/>
                    </a:cubicBezTo>
                    <a:cubicBezTo>
                      <a:pt x="47" y="112"/>
                      <a:pt x="46" y="112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lose/>
                    <a:moveTo>
                      <a:pt x="13" y="100"/>
                    </a:moveTo>
                    <a:cubicBezTo>
                      <a:pt x="13" y="100"/>
                      <a:pt x="14" y="100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4" y="99"/>
                      <a:pt x="14" y="99"/>
                      <a:pt x="14" y="99"/>
                    </a:cubicBezTo>
                    <a:cubicBezTo>
                      <a:pt x="13" y="99"/>
                      <a:pt x="13" y="99"/>
                      <a:pt x="13" y="100"/>
                    </a:cubicBezTo>
                    <a:close/>
                    <a:moveTo>
                      <a:pt x="48" y="113"/>
                    </a:moveTo>
                    <a:cubicBezTo>
                      <a:pt x="48" y="113"/>
                      <a:pt x="48" y="113"/>
                      <a:pt x="48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49" y="113"/>
                      <a:pt x="49" y="113"/>
                    </a:cubicBezTo>
                    <a:cubicBezTo>
                      <a:pt x="49" y="113"/>
                      <a:pt x="50" y="113"/>
                      <a:pt x="50" y="113"/>
                    </a:cubicBezTo>
                    <a:cubicBezTo>
                      <a:pt x="50" y="112"/>
                      <a:pt x="49" y="112"/>
                      <a:pt x="49" y="112"/>
                    </a:cubicBezTo>
                    <a:cubicBezTo>
                      <a:pt x="48" y="112"/>
                      <a:pt x="48" y="113"/>
                      <a:pt x="48" y="113"/>
                    </a:cubicBezTo>
                    <a:close/>
                    <a:moveTo>
                      <a:pt x="10" y="98"/>
                    </a:move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0" y="98"/>
                      <a:pt x="10" y="98"/>
                      <a:pt x="10" y="98"/>
                    </a:cubicBezTo>
                    <a:close/>
                    <a:moveTo>
                      <a:pt x="11" y="98"/>
                    </a:move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8"/>
                      <a:pt x="11" y="98"/>
                      <a:pt x="11" y="98"/>
                    </a:cubicBezTo>
                    <a:close/>
                    <a:moveTo>
                      <a:pt x="33" y="107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ubicBezTo>
                      <a:pt x="33" y="107"/>
                      <a:pt x="33" y="106"/>
                      <a:pt x="33" y="107"/>
                    </a:cubicBezTo>
                    <a:cubicBezTo>
                      <a:pt x="33" y="107"/>
                      <a:pt x="33" y="107"/>
                      <a:pt x="33" y="107"/>
                    </a:cubicBezTo>
                    <a:close/>
                    <a:moveTo>
                      <a:pt x="34" y="107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ubicBezTo>
                      <a:pt x="34" y="107"/>
                      <a:pt x="34" y="107"/>
                      <a:pt x="34" y="107"/>
                    </a:cubicBezTo>
                    <a:close/>
                    <a:moveTo>
                      <a:pt x="36" y="108"/>
                    </a:moveTo>
                    <a:cubicBezTo>
                      <a:pt x="36" y="108"/>
                      <a:pt x="36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7" y="108"/>
                      <a:pt x="37" y="108"/>
                    </a:cubicBezTo>
                    <a:cubicBezTo>
                      <a:pt x="37" y="108"/>
                      <a:pt x="36" y="108"/>
                      <a:pt x="36" y="108"/>
                    </a:cubicBezTo>
                    <a:cubicBezTo>
                      <a:pt x="36" y="108"/>
                      <a:pt x="36" y="108"/>
                      <a:pt x="36" y="108"/>
                    </a:cubicBezTo>
                    <a:close/>
                    <a:moveTo>
                      <a:pt x="39" y="109"/>
                    </a:moveTo>
                    <a:cubicBezTo>
                      <a:pt x="39" y="109"/>
                      <a:pt x="39" y="109"/>
                      <a:pt x="39" y="109"/>
                    </a:cubicBezTo>
                    <a:cubicBezTo>
                      <a:pt x="40" y="109"/>
                      <a:pt x="40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41" y="110"/>
                    </a:moveTo>
                    <a:cubicBezTo>
                      <a:pt x="41" y="110"/>
                      <a:pt x="41" y="110"/>
                      <a:pt x="41" y="110"/>
                    </a:cubicBezTo>
                    <a:cubicBezTo>
                      <a:pt x="41" y="109"/>
                      <a:pt x="42" y="109"/>
                      <a:pt x="42" y="109"/>
                    </a:cubicBezTo>
                    <a:cubicBezTo>
                      <a:pt x="42" y="109"/>
                      <a:pt x="42" y="109"/>
                      <a:pt x="41" y="109"/>
                    </a:cubicBezTo>
                    <a:cubicBezTo>
                      <a:pt x="41" y="109"/>
                      <a:pt x="41" y="109"/>
                      <a:pt x="41" y="109"/>
                    </a:cubicBezTo>
                    <a:cubicBezTo>
                      <a:pt x="41" y="110"/>
                      <a:pt x="41" y="110"/>
                      <a:pt x="41" y="110"/>
                    </a:cubicBezTo>
                    <a:close/>
                    <a:moveTo>
                      <a:pt x="36" y="108"/>
                    </a:moveTo>
                    <a:cubicBezTo>
                      <a:pt x="36" y="107"/>
                      <a:pt x="36" y="107"/>
                      <a:pt x="36" y="107"/>
                    </a:cubicBezTo>
                    <a:cubicBezTo>
                      <a:pt x="36" y="107"/>
                      <a:pt x="36" y="107"/>
                      <a:pt x="35" y="107"/>
                    </a:cubicBezTo>
                    <a:cubicBezTo>
                      <a:pt x="35" y="107"/>
                      <a:pt x="35" y="107"/>
                      <a:pt x="36" y="108"/>
                    </a:cubicBezTo>
                    <a:close/>
                    <a:moveTo>
                      <a:pt x="47" y="112"/>
                    </a:moveTo>
                    <a:cubicBezTo>
                      <a:pt x="47" y="112"/>
                      <a:pt x="47" y="112"/>
                      <a:pt x="47" y="112"/>
                    </a:cubicBezTo>
                    <a:cubicBezTo>
                      <a:pt x="47" y="112"/>
                      <a:pt x="47" y="111"/>
                      <a:pt x="47" y="111"/>
                    </a:cubicBezTo>
                    <a:cubicBezTo>
                      <a:pt x="47" y="111"/>
                      <a:pt x="47" y="111"/>
                      <a:pt x="47" y="112"/>
                    </a:cubicBezTo>
                    <a:cubicBezTo>
                      <a:pt x="47" y="112"/>
                      <a:pt x="47" y="112"/>
                      <a:pt x="47" y="112"/>
                    </a:cubicBezTo>
                    <a:close/>
                    <a:moveTo>
                      <a:pt x="6" y="96"/>
                    </a:move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ubicBezTo>
                      <a:pt x="6" y="96"/>
                      <a:pt x="6" y="96"/>
                      <a:pt x="6" y="96"/>
                    </a:cubicBezTo>
                    <a:close/>
                    <a:moveTo>
                      <a:pt x="9" y="97"/>
                    </a:moveTo>
                    <a:cubicBezTo>
                      <a:pt x="9" y="97"/>
                      <a:pt x="9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9" y="97"/>
                      <a:pt x="9" y="97"/>
                      <a:pt x="9" y="97"/>
                    </a:cubicBezTo>
                    <a:close/>
                    <a:moveTo>
                      <a:pt x="44" y="110"/>
                    </a:move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3" y="110"/>
                      <a:pt x="43" y="110"/>
                    </a:cubicBezTo>
                    <a:cubicBezTo>
                      <a:pt x="43" y="110"/>
                      <a:pt x="44" y="110"/>
                      <a:pt x="44" y="110"/>
                    </a:cubicBezTo>
                    <a:cubicBezTo>
                      <a:pt x="44" y="111"/>
                      <a:pt x="44" y="110"/>
                      <a:pt x="44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09"/>
                      <a:pt x="44" y="109"/>
                      <a:pt x="44" y="109"/>
                    </a:cubicBezTo>
                    <a:cubicBezTo>
                      <a:pt x="44" y="110"/>
                      <a:pt x="44" y="110"/>
                      <a:pt x="44" y="110"/>
                    </a:cubicBezTo>
                    <a:close/>
                    <a:moveTo>
                      <a:pt x="48" y="112"/>
                    </a:move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49" y="112"/>
                      <a:pt x="49" y="111"/>
                      <a:pt x="49" y="111"/>
                    </a:cubicBezTo>
                    <a:cubicBezTo>
                      <a:pt x="49" y="111"/>
                      <a:pt x="48" y="112"/>
                      <a:pt x="48" y="112"/>
                    </a:cubicBezTo>
                    <a:close/>
                    <a:moveTo>
                      <a:pt x="37" y="107"/>
                    </a:move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7"/>
                    </a:cubicBezTo>
                    <a:cubicBezTo>
                      <a:pt x="37" y="107"/>
                      <a:pt x="37" y="107"/>
                      <a:pt x="37" y="108"/>
                    </a:cubicBezTo>
                    <a:lnTo>
                      <a:pt x="37" y="107"/>
                    </a:lnTo>
                    <a:close/>
                    <a:moveTo>
                      <a:pt x="39" y="108"/>
                    </a:moveTo>
                    <a:cubicBezTo>
                      <a:pt x="39" y="108"/>
                      <a:pt x="39" y="108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40" y="108"/>
                      <a:pt x="40" y="108"/>
                      <a:pt x="39" y="108"/>
                    </a:cubicBezTo>
                    <a:cubicBezTo>
                      <a:pt x="39" y="108"/>
                      <a:pt x="39" y="108"/>
                      <a:pt x="39" y="107"/>
                    </a:cubicBezTo>
                    <a:cubicBezTo>
                      <a:pt x="39" y="107"/>
                      <a:pt x="39" y="108"/>
                      <a:pt x="39" y="108"/>
                    </a:cubicBezTo>
                    <a:close/>
                    <a:moveTo>
                      <a:pt x="10" y="96"/>
                    </a:move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10" y="96"/>
                      <a:pt x="10" y="96"/>
                      <a:pt x="10" y="96"/>
                    </a:cubicBezTo>
                    <a:close/>
                    <a:moveTo>
                      <a:pt x="11" y="97"/>
                    </a:moveTo>
                    <a:cubicBezTo>
                      <a:pt x="11" y="97"/>
                      <a:pt x="12" y="97"/>
                      <a:pt x="12" y="96"/>
                    </a:cubicBezTo>
                    <a:cubicBezTo>
                      <a:pt x="11" y="96"/>
                      <a:pt x="11" y="96"/>
                      <a:pt x="11" y="96"/>
                    </a:cubicBezTo>
                    <a:cubicBezTo>
                      <a:pt x="11" y="96"/>
                      <a:pt x="11" y="96"/>
                      <a:pt x="11" y="97"/>
                    </a:cubicBezTo>
                    <a:close/>
                    <a:moveTo>
                      <a:pt x="48" y="110"/>
                    </a:move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1"/>
                      <a:pt x="48" y="111"/>
                      <a:pt x="48" y="111"/>
                    </a:cubicBezTo>
                    <a:cubicBezTo>
                      <a:pt x="48" y="110"/>
                      <a:pt x="48" y="110"/>
                      <a:pt x="49" y="110"/>
                    </a:cubicBezTo>
                    <a:cubicBezTo>
                      <a:pt x="49" y="110"/>
                      <a:pt x="48" y="109"/>
                      <a:pt x="48" y="109"/>
                    </a:cubicBezTo>
                    <a:cubicBezTo>
                      <a:pt x="48" y="109"/>
                      <a:pt x="48" y="110"/>
                      <a:pt x="48" y="110"/>
                    </a:cubicBezTo>
                    <a:close/>
                    <a:moveTo>
                      <a:pt x="52" y="112"/>
                    </a:moveTo>
                    <a:cubicBezTo>
                      <a:pt x="53" y="112"/>
                      <a:pt x="53" y="112"/>
                      <a:pt x="53" y="112"/>
                    </a:cubicBezTo>
                    <a:cubicBezTo>
                      <a:pt x="53" y="112"/>
                      <a:pt x="53" y="113"/>
                      <a:pt x="53" y="113"/>
                    </a:cubicBezTo>
                    <a:cubicBezTo>
                      <a:pt x="53" y="113"/>
                      <a:pt x="52" y="112"/>
                      <a:pt x="52" y="112"/>
                    </a:cubicBezTo>
                    <a:close/>
                    <a:moveTo>
                      <a:pt x="54" y="112"/>
                    </a:move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3"/>
                      <a:pt x="54" y="113"/>
                      <a:pt x="54" y="113"/>
                    </a:cubicBezTo>
                    <a:cubicBezTo>
                      <a:pt x="54" y="112"/>
                      <a:pt x="53" y="112"/>
                      <a:pt x="53" y="112"/>
                    </a:cubicBezTo>
                    <a:cubicBezTo>
                      <a:pt x="53" y="112"/>
                      <a:pt x="54" y="112"/>
                      <a:pt x="54" y="112"/>
                    </a:cubicBezTo>
                    <a:close/>
                    <a:moveTo>
                      <a:pt x="16" y="98"/>
                    </a:move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8"/>
                      <a:pt x="15" y="98"/>
                      <a:pt x="16" y="98"/>
                    </a:cubicBezTo>
                    <a:cubicBezTo>
                      <a:pt x="16" y="97"/>
                      <a:pt x="16" y="97"/>
                      <a:pt x="16" y="98"/>
                    </a:cubicBezTo>
                    <a:close/>
                    <a:moveTo>
                      <a:pt x="41" y="107"/>
                    </a:move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8"/>
                      <a:pt x="41" y="108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41" y="107"/>
                      <a:pt x="41" y="107"/>
                      <a:pt x="41" y="107"/>
                    </a:cubicBezTo>
                    <a:close/>
                    <a:moveTo>
                      <a:pt x="44" y="109"/>
                    </a:moveTo>
                    <a:cubicBezTo>
                      <a:pt x="44" y="109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ubicBezTo>
                      <a:pt x="45" y="108"/>
                      <a:pt x="45" y="108"/>
                      <a:pt x="44" y="108"/>
                    </a:cubicBezTo>
                    <a:cubicBezTo>
                      <a:pt x="44" y="108"/>
                      <a:pt x="44" y="108"/>
                      <a:pt x="44" y="109"/>
                    </a:cubicBezTo>
                    <a:close/>
                    <a:moveTo>
                      <a:pt x="4" y="92"/>
                    </a:move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4" y="93"/>
                      <a:pt x="4" y="93"/>
                      <a:pt x="4" y="92"/>
                    </a:cubicBezTo>
                    <a:close/>
                    <a:moveTo>
                      <a:pt x="5" y="93"/>
                    </a:moveTo>
                    <a:cubicBezTo>
                      <a:pt x="5" y="93"/>
                      <a:pt x="4" y="93"/>
                      <a:pt x="4" y="93"/>
                    </a:cubicBezTo>
                    <a:lnTo>
                      <a:pt x="5" y="93"/>
                    </a:lnTo>
                    <a:close/>
                    <a:moveTo>
                      <a:pt x="47" y="109"/>
                    </a:moveTo>
                    <a:cubicBezTo>
                      <a:pt x="47" y="109"/>
                      <a:pt x="47" y="109"/>
                      <a:pt x="47" y="109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8" y="109"/>
                      <a:pt x="47" y="109"/>
                      <a:pt x="47" y="108"/>
                    </a:cubicBezTo>
                    <a:cubicBezTo>
                      <a:pt x="47" y="108"/>
                      <a:pt x="47" y="108"/>
                      <a:pt x="47" y="109"/>
                    </a:cubicBezTo>
                    <a:close/>
                    <a:moveTo>
                      <a:pt x="53" y="111"/>
                    </a:move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ubicBezTo>
                      <a:pt x="53" y="111"/>
                      <a:pt x="53" y="111"/>
                      <a:pt x="53" y="111"/>
                    </a:cubicBezTo>
                    <a:close/>
                    <a:moveTo>
                      <a:pt x="51" y="110"/>
                    </a:moveTo>
                    <a:cubicBezTo>
                      <a:pt x="51" y="110"/>
                      <a:pt x="51" y="110"/>
                      <a:pt x="51" y="110"/>
                    </a:cubicBezTo>
                    <a:cubicBezTo>
                      <a:pt x="51" y="110"/>
                      <a:pt x="52" y="110"/>
                      <a:pt x="51" y="110"/>
                    </a:cubicBezTo>
                    <a:cubicBezTo>
                      <a:pt x="51" y="110"/>
                      <a:pt x="51" y="110"/>
                      <a:pt x="51" y="110"/>
                    </a:cubicBezTo>
                    <a:close/>
                    <a:moveTo>
                      <a:pt x="46" y="108"/>
                    </a:move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46" y="108"/>
                      <a:pt x="46" y="108"/>
                    </a:cubicBezTo>
                    <a:close/>
                    <a:moveTo>
                      <a:pt x="50" y="110"/>
                    </a:moveTo>
                    <a:cubicBezTo>
                      <a:pt x="50" y="109"/>
                      <a:pt x="50" y="109"/>
                      <a:pt x="50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49" y="109"/>
                      <a:pt x="49" y="109"/>
                      <a:pt x="50" y="109"/>
                    </a:cubicBezTo>
                    <a:cubicBezTo>
                      <a:pt x="50" y="110"/>
                      <a:pt x="50" y="110"/>
                      <a:pt x="50" y="110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5" y="108"/>
                    </a:cubicBezTo>
                    <a:close/>
                    <a:moveTo>
                      <a:pt x="6" y="93"/>
                    </a:moveTo>
                    <a:cubicBezTo>
                      <a:pt x="6" y="93"/>
                      <a:pt x="7" y="93"/>
                      <a:pt x="7" y="93"/>
                    </a:cubicBezTo>
                    <a:cubicBezTo>
                      <a:pt x="7" y="93"/>
                      <a:pt x="7" y="92"/>
                      <a:pt x="7" y="92"/>
                    </a:cubicBezTo>
                    <a:cubicBezTo>
                      <a:pt x="7" y="92"/>
                      <a:pt x="7" y="92"/>
                      <a:pt x="6" y="92"/>
                    </a:cubicBezTo>
                    <a:cubicBezTo>
                      <a:pt x="6" y="92"/>
                      <a:pt x="6" y="92"/>
                      <a:pt x="6" y="93"/>
                    </a:cubicBezTo>
                    <a:close/>
                    <a:moveTo>
                      <a:pt x="3" y="91"/>
                    </a:moveTo>
                    <a:cubicBezTo>
                      <a:pt x="3" y="91"/>
                      <a:pt x="3" y="91"/>
                      <a:pt x="4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1"/>
                      <a:pt x="3" y="91"/>
                      <a:pt x="3" y="91"/>
                    </a:cubicBezTo>
                    <a:cubicBezTo>
                      <a:pt x="3" y="90"/>
                      <a:pt x="3" y="90"/>
                      <a:pt x="3" y="91"/>
                    </a:cubicBezTo>
                    <a:close/>
                    <a:moveTo>
                      <a:pt x="48" y="108"/>
                    </a:moveTo>
                    <a:cubicBezTo>
                      <a:pt x="48" y="109"/>
                      <a:pt x="48" y="109"/>
                      <a:pt x="48" y="108"/>
                    </a:cubicBezTo>
                    <a:cubicBezTo>
                      <a:pt x="49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lose/>
                    <a:moveTo>
                      <a:pt x="52" y="110"/>
                    </a:moveTo>
                    <a:cubicBezTo>
                      <a:pt x="52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09"/>
                      <a:pt x="53" y="110"/>
                    </a:cubicBezTo>
                    <a:cubicBezTo>
                      <a:pt x="52" y="110"/>
                      <a:pt x="52" y="110"/>
                      <a:pt x="52" y="110"/>
                    </a:cubicBezTo>
                    <a:close/>
                    <a:moveTo>
                      <a:pt x="58" y="112"/>
                    </a:move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8" y="112"/>
                    </a:cubicBezTo>
                    <a:cubicBezTo>
                      <a:pt x="58" y="112"/>
                      <a:pt x="58" y="112"/>
                      <a:pt x="57" y="112"/>
                    </a:cubicBezTo>
                    <a:cubicBezTo>
                      <a:pt x="57" y="112"/>
                      <a:pt x="57" y="112"/>
                      <a:pt x="57" y="112"/>
                    </a:cubicBezTo>
                    <a:cubicBezTo>
                      <a:pt x="57" y="111"/>
                      <a:pt x="57" y="111"/>
                      <a:pt x="58" y="112"/>
                    </a:cubicBezTo>
                    <a:close/>
                    <a:moveTo>
                      <a:pt x="11" y="94"/>
                    </a:moveTo>
                    <a:cubicBezTo>
                      <a:pt x="11" y="94"/>
                      <a:pt x="11" y="93"/>
                      <a:pt x="11" y="93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11" y="94"/>
                      <a:pt x="11" y="94"/>
                      <a:pt x="11" y="94"/>
                    </a:cubicBezTo>
                    <a:close/>
                    <a:moveTo>
                      <a:pt x="49" y="108"/>
                    </a:moveTo>
                    <a:cubicBezTo>
                      <a:pt x="49" y="108"/>
                      <a:pt x="49" y="108"/>
                      <a:pt x="50" y="108"/>
                    </a:cubicBezTo>
                    <a:cubicBezTo>
                      <a:pt x="50" y="108"/>
                      <a:pt x="50" y="108"/>
                      <a:pt x="50" y="108"/>
                    </a:cubicBezTo>
                    <a:cubicBezTo>
                      <a:pt x="50" y="108"/>
                      <a:pt x="49" y="108"/>
                      <a:pt x="49" y="108"/>
                    </a:cubicBezTo>
                    <a:cubicBezTo>
                      <a:pt x="49" y="108"/>
                      <a:pt x="49" y="108"/>
                      <a:pt x="49" y="108"/>
                    </a:cubicBezTo>
                    <a:close/>
                    <a:moveTo>
                      <a:pt x="7" y="92"/>
                    </a:move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ubicBezTo>
                      <a:pt x="7" y="91"/>
                      <a:pt x="7" y="92"/>
                      <a:pt x="7" y="92"/>
                    </a:cubicBezTo>
                    <a:cubicBezTo>
                      <a:pt x="7" y="92"/>
                      <a:pt x="7" y="92"/>
                      <a:pt x="7" y="92"/>
                    </a:cubicBezTo>
                    <a:close/>
                    <a:moveTo>
                      <a:pt x="10" y="93"/>
                    </a:move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0" y="92"/>
                      <a:pt x="10" y="92"/>
                      <a:pt x="10" y="92"/>
                    </a:cubicBezTo>
                    <a:cubicBezTo>
                      <a:pt x="10" y="92"/>
                      <a:pt x="10" y="92"/>
                      <a:pt x="10" y="93"/>
                    </a:cubicBezTo>
                    <a:cubicBezTo>
                      <a:pt x="10" y="93"/>
                      <a:pt x="10" y="93"/>
                      <a:pt x="10" y="93"/>
                    </a:cubicBezTo>
                    <a:close/>
                    <a:moveTo>
                      <a:pt x="53" y="109"/>
                    </a:move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3" y="109"/>
                      <a:pt x="53" y="109"/>
                      <a:pt x="53" y="109"/>
                    </a:cubicBezTo>
                    <a:close/>
                    <a:moveTo>
                      <a:pt x="50" y="107"/>
                    </a:move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ubicBezTo>
                      <a:pt x="50" y="107"/>
                      <a:pt x="50" y="107"/>
                      <a:pt x="50" y="107"/>
                    </a:cubicBezTo>
                    <a:close/>
                    <a:moveTo>
                      <a:pt x="9" y="91"/>
                    </a:moveTo>
                    <a:cubicBezTo>
                      <a:pt x="9" y="91"/>
                      <a:pt x="9" y="91"/>
                      <a:pt x="9" y="91"/>
                    </a:cubicBezTo>
                    <a:cubicBezTo>
                      <a:pt x="9" y="91"/>
                      <a:pt x="9" y="91"/>
                      <a:pt x="9" y="90"/>
                    </a:cubicBezTo>
                    <a:cubicBezTo>
                      <a:pt x="8" y="90"/>
                      <a:pt x="8" y="90"/>
                      <a:pt x="8" y="91"/>
                    </a:cubicBezTo>
                    <a:cubicBezTo>
                      <a:pt x="8" y="91"/>
                      <a:pt x="8" y="91"/>
                      <a:pt x="9" y="91"/>
                    </a:cubicBezTo>
                    <a:close/>
                    <a:moveTo>
                      <a:pt x="56" y="109"/>
                    </a:moveTo>
                    <a:cubicBezTo>
                      <a:pt x="56" y="109"/>
                      <a:pt x="56" y="109"/>
                      <a:pt x="56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9"/>
                      <a:pt x="56" y="109"/>
                      <a:pt x="56" y="109"/>
                    </a:cubicBezTo>
                    <a:cubicBezTo>
                      <a:pt x="56" y="109"/>
                      <a:pt x="56" y="109"/>
                      <a:pt x="57" y="109"/>
                    </a:cubicBezTo>
                    <a:cubicBezTo>
                      <a:pt x="57" y="109"/>
                      <a:pt x="57" y="109"/>
                      <a:pt x="56" y="108"/>
                    </a:cubicBezTo>
                    <a:cubicBezTo>
                      <a:pt x="56" y="108"/>
                      <a:pt x="56" y="108"/>
                      <a:pt x="56" y="109"/>
                    </a:cubicBezTo>
                    <a:cubicBezTo>
                      <a:pt x="56" y="109"/>
                      <a:pt x="56" y="109"/>
                      <a:pt x="56" y="109"/>
                    </a:cubicBezTo>
                    <a:close/>
                    <a:moveTo>
                      <a:pt x="49" y="106"/>
                    </a:moveTo>
                    <a:cubicBezTo>
                      <a:pt x="49" y="106"/>
                      <a:pt x="49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9" y="106"/>
                      <a:pt x="49" y="106"/>
                      <a:pt x="49" y="106"/>
                    </a:cubicBezTo>
                    <a:close/>
                    <a:moveTo>
                      <a:pt x="50" y="106"/>
                    </a:moveTo>
                    <a:cubicBezTo>
                      <a:pt x="50" y="106"/>
                      <a:pt x="50" y="106"/>
                      <a:pt x="50" y="106"/>
                    </a:cubicBezTo>
                    <a:cubicBezTo>
                      <a:pt x="50" y="107"/>
                      <a:pt x="50" y="106"/>
                      <a:pt x="50" y="106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0" y="106"/>
                      <a:pt x="50" y="106"/>
                      <a:pt x="50" y="106"/>
                    </a:cubicBezTo>
                    <a:close/>
                    <a:moveTo>
                      <a:pt x="53" y="107"/>
                    </a:moveTo>
                    <a:cubicBezTo>
                      <a:pt x="53" y="107"/>
                      <a:pt x="53" y="107"/>
                      <a:pt x="53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lose/>
                    <a:moveTo>
                      <a:pt x="59" y="108"/>
                    </a:moveTo>
                    <a:cubicBezTo>
                      <a:pt x="59" y="109"/>
                      <a:pt x="59" y="109"/>
                      <a:pt x="58" y="109"/>
                    </a:cubicBezTo>
                    <a:cubicBezTo>
                      <a:pt x="58" y="109"/>
                      <a:pt x="58" y="109"/>
                      <a:pt x="59" y="108"/>
                    </a:cubicBezTo>
                    <a:close/>
                    <a:moveTo>
                      <a:pt x="55" y="107"/>
                    </a:moveTo>
                    <a:cubicBezTo>
                      <a:pt x="56" y="107"/>
                      <a:pt x="55" y="107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5" y="107"/>
                      <a:pt x="55" y="107"/>
                      <a:pt x="55" y="107"/>
                    </a:cubicBezTo>
                    <a:close/>
                    <a:moveTo>
                      <a:pt x="9" y="89"/>
                    </a:move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ubicBezTo>
                      <a:pt x="9" y="89"/>
                      <a:pt x="9" y="89"/>
                      <a:pt x="9" y="89"/>
                    </a:cubicBezTo>
                    <a:close/>
                    <a:moveTo>
                      <a:pt x="1" y="86"/>
                    </a:move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ubicBezTo>
                      <a:pt x="1" y="86"/>
                      <a:pt x="1" y="86"/>
                      <a:pt x="1" y="86"/>
                    </a:cubicBezTo>
                    <a:close/>
                    <a:moveTo>
                      <a:pt x="63" y="110"/>
                    </a:move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0"/>
                      <a:pt x="63" y="110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10"/>
                      <a:pt x="63" y="110"/>
                      <a:pt x="63" y="110"/>
                    </a:cubicBezTo>
                    <a:close/>
                    <a:moveTo>
                      <a:pt x="62" y="108"/>
                    </a:moveTo>
                    <a:cubicBezTo>
                      <a:pt x="62" y="109"/>
                      <a:pt x="62" y="109"/>
                      <a:pt x="62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9"/>
                      <a:pt x="63" y="109"/>
                      <a:pt x="63" y="109"/>
                    </a:cubicBezTo>
                    <a:cubicBezTo>
                      <a:pt x="63" y="108"/>
                      <a:pt x="64" y="108"/>
                      <a:pt x="64" y="108"/>
                    </a:cubicBezTo>
                    <a:cubicBezTo>
                      <a:pt x="64" y="108"/>
                      <a:pt x="63" y="108"/>
                      <a:pt x="63" y="108"/>
                    </a:cubicBezTo>
                    <a:cubicBezTo>
                      <a:pt x="63" y="108"/>
                      <a:pt x="62" y="108"/>
                      <a:pt x="62" y="108"/>
                    </a:cubicBezTo>
                    <a:close/>
                    <a:moveTo>
                      <a:pt x="53" y="105"/>
                    </a:moveTo>
                    <a:cubicBezTo>
                      <a:pt x="53" y="105"/>
                      <a:pt x="53" y="105"/>
                      <a:pt x="53" y="105"/>
                    </a:cubicBezTo>
                    <a:cubicBezTo>
                      <a:pt x="53" y="105"/>
                      <a:pt x="53" y="105"/>
                      <a:pt x="53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2" y="105"/>
                      <a:pt x="52" y="105"/>
                    </a:cubicBezTo>
                    <a:cubicBezTo>
                      <a:pt x="52" y="105"/>
                      <a:pt x="53" y="105"/>
                      <a:pt x="53" y="105"/>
                    </a:cubicBezTo>
                    <a:close/>
                    <a:moveTo>
                      <a:pt x="57" y="107"/>
                    </a:move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8" y="107"/>
                    </a:cubicBezTo>
                    <a:cubicBezTo>
                      <a:pt x="58" y="106"/>
                      <a:pt x="58" y="106"/>
                      <a:pt x="58" y="106"/>
                    </a:cubicBezTo>
                    <a:cubicBezTo>
                      <a:pt x="58" y="106"/>
                      <a:pt x="58" y="106"/>
                      <a:pt x="57" y="106"/>
                    </a:cubicBezTo>
                    <a:cubicBezTo>
                      <a:pt x="57" y="106"/>
                      <a:pt x="57" y="106"/>
                      <a:pt x="57" y="107"/>
                    </a:cubicBezTo>
                    <a:close/>
                    <a:moveTo>
                      <a:pt x="1" y="84"/>
                    </a:moveTo>
                    <a:cubicBezTo>
                      <a:pt x="1" y="84"/>
                      <a:pt x="1" y="85"/>
                      <a:pt x="2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1" y="85"/>
                      <a:pt x="1" y="84"/>
                      <a:pt x="1" y="84"/>
                    </a:cubicBezTo>
                    <a:cubicBezTo>
                      <a:pt x="1" y="84"/>
                      <a:pt x="1" y="84"/>
                      <a:pt x="1" y="84"/>
                    </a:cubicBezTo>
                    <a:close/>
                    <a:moveTo>
                      <a:pt x="3" y="86"/>
                    </a:moveTo>
                    <a:cubicBezTo>
                      <a:pt x="3" y="86"/>
                      <a:pt x="4" y="86"/>
                      <a:pt x="3" y="86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3" y="85"/>
                      <a:pt x="3" y="86"/>
                      <a:pt x="3" y="86"/>
                    </a:cubicBezTo>
                    <a:close/>
                    <a:moveTo>
                      <a:pt x="55" y="106"/>
                    </a:move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5"/>
                      <a:pt x="56" y="105"/>
                      <a:pt x="56" y="105"/>
                    </a:cubicBezTo>
                    <a:cubicBezTo>
                      <a:pt x="56" y="105"/>
                      <a:pt x="56" y="105"/>
                      <a:pt x="55" y="105"/>
                    </a:cubicBezTo>
                    <a:cubicBezTo>
                      <a:pt x="55" y="105"/>
                      <a:pt x="55" y="105"/>
                      <a:pt x="55" y="106"/>
                    </a:cubicBezTo>
                    <a:close/>
                    <a:moveTo>
                      <a:pt x="62" y="108"/>
                    </a:moveTo>
                    <a:cubicBezTo>
                      <a:pt x="62" y="108"/>
                      <a:pt x="62" y="108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2" y="108"/>
                      <a:pt x="62" y="108"/>
                      <a:pt x="62" y="108"/>
                    </a:cubicBezTo>
                    <a:close/>
                    <a:moveTo>
                      <a:pt x="57" y="106"/>
                    </a:moveTo>
                    <a:cubicBezTo>
                      <a:pt x="57" y="106"/>
                      <a:pt x="58" y="106"/>
                      <a:pt x="58" y="105"/>
                    </a:cubicBez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6"/>
                    </a:cubicBezTo>
                    <a:close/>
                    <a:moveTo>
                      <a:pt x="61" y="107"/>
                    </a:moveTo>
                    <a:cubicBezTo>
                      <a:pt x="61" y="107"/>
                      <a:pt x="61" y="107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6"/>
                    </a:cubicBezTo>
                    <a:cubicBezTo>
                      <a:pt x="61" y="106"/>
                      <a:pt x="61" y="106"/>
                      <a:pt x="61" y="107"/>
                    </a:cubicBezTo>
                    <a:close/>
                    <a:moveTo>
                      <a:pt x="56" y="105"/>
                    </a:move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6" y="105"/>
                      <a:pt x="56" y="105"/>
                      <a:pt x="56" y="105"/>
                    </a:cubicBezTo>
                    <a:close/>
                    <a:moveTo>
                      <a:pt x="66" y="109"/>
                    </a:moveTo>
                    <a:cubicBezTo>
                      <a:pt x="66" y="109"/>
                      <a:pt x="67" y="109"/>
                      <a:pt x="67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66" y="108"/>
                      <a:pt x="66" y="109"/>
                      <a:pt x="66" y="109"/>
                    </a:cubicBezTo>
                    <a:close/>
                    <a:moveTo>
                      <a:pt x="64" y="107"/>
                    </a:move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4" y="107"/>
                      <a:pt x="64" y="107"/>
                      <a:pt x="64" y="107"/>
                    </a:cubicBezTo>
                    <a:close/>
                    <a:moveTo>
                      <a:pt x="65" y="107"/>
                    </a:moveTo>
                    <a:cubicBezTo>
                      <a:pt x="65" y="108"/>
                      <a:pt x="65" y="108"/>
                      <a:pt x="65" y="108"/>
                    </a:cubicBezTo>
                    <a:cubicBezTo>
                      <a:pt x="65" y="108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ubicBezTo>
                      <a:pt x="65" y="107"/>
                      <a:pt x="65" y="107"/>
                      <a:pt x="65" y="107"/>
                    </a:cubicBezTo>
                    <a:close/>
                    <a:moveTo>
                      <a:pt x="7" y="85"/>
                    </a:move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ubicBezTo>
                      <a:pt x="7" y="85"/>
                      <a:pt x="7" y="85"/>
                      <a:pt x="7" y="85"/>
                    </a:cubicBezTo>
                    <a:close/>
                    <a:moveTo>
                      <a:pt x="59" y="105"/>
                    </a:move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8" y="105"/>
                      <a:pt x="58" y="105"/>
                    </a:cubicBezTo>
                    <a:cubicBezTo>
                      <a:pt x="58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4"/>
                      <a:pt x="59" y="104"/>
                      <a:pt x="59" y="105"/>
                    </a:cubicBezTo>
                    <a:close/>
                    <a:moveTo>
                      <a:pt x="59" y="105"/>
                    </a:moveTo>
                    <a:cubicBezTo>
                      <a:pt x="59" y="105"/>
                      <a:pt x="59" y="105"/>
                      <a:pt x="59" y="105"/>
                    </a:cubicBezTo>
                    <a:cubicBezTo>
                      <a:pt x="59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60" y="105"/>
                      <a:pt x="60" y="105"/>
                      <a:pt x="60" y="105"/>
                    </a:cubicBezTo>
                    <a:cubicBezTo>
                      <a:pt x="59" y="105"/>
                      <a:pt x="59" y="105"/>
                      <a:pt x="59" y="105"/>
                    </a:cubicBezTo>
                    <a:close/>
                    <a:moveTo>
                      <a:pt x="57" y="104"/>
                    </a:moveTo>
                    <a:cubicBezTo>
                      <a:pt x="57" y="104"/>
                      <a:pt x="57" y="104"/>
                      <a:pt x="58" y="104"/>
                    </a:cubicBezTo>
                    <a:lnTo>
                      <a:pt x="57" y="104"/>
                    </a:lnTo>
                    <a:close/>
                    <a:moveTo>
                      <a:pt x="67" y="107"/>
                    </a:move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7" y="107"/>
                      <a:pt x="66" y="107"/>
                      <a:pt x="67" y="107"/>
                    </a:cubicBezTo>
                    <a:close/>
                    <a:moveTo>
                      <a:pt x="63" y="105"/>
                    </a:move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ubicBezTo>
                      <a:pt x="63" y="105"/>
                      <a:pt x="63" y="105"/>
                      <a:pt x="63" y="105"/>
                    </a:cubicBezTo>
                    <a:close/>
                    <a:moveTo>
                      <a:pt x="65" y="106"/>
                    </a:moveTo>
                    <a:cubicBezTo>
                      <a:pt x="65" y="106"/>
                      <a:pt x="65" y="106"/>
                      <a:pt x="65" y="106"/>
                    </a:cubicBezTo>
                    <a:cubicBezTo>
                      <a:pt x="65" y="106"/>
                      <a:pt x="65" y="106"/>
                      <a:pt x="65" y="106"/>
                    </a:cubicBezTo>
                    <a:close/>
                    <a:moveTo>
                      <a:pt x="5" y="83"/>
                    </a:moveTo>
                    <a:cubicBezTo>
                      <a:pt x="5" y="83"/>
                      <a:pt x="5" y="83"/>
                      <a:pt x="6" y="83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6" y="82"/>
                      <a:pt x="5" y="82"/>
                      <a:pt x="5" y="83"/>
                    </a:cubicBezTo>
                    <a:close/>
                    <a:moveTo>
                      <a:pt x="67" y="106"/>
                    </a:move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lose/>
                    <a:moveTo>
                      <a:pt x="61" y="104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2" y="104"/>
                      <a:pt x="62" y="104"/>
                      <a:pt x="62" y="103"/>
                    </a:cubicBezTo>
                    <a:cubicBezTo>
                      <a:pt x="62" y="103"/>
                      <a:pt x="62" y="103"/>
                      <a:pt x="61" y="103"/>
                    </a:cubicBezTo>
                    <a:cubicBezTo>
                      <a:pt x="61" y="104"/>
                      <a:pt x="61" y="104"/>
                      <a:pt x="61" y="104"/>
                    </a:cubicBezTo>
                    <a:close/>
                    <a:moveTo>
                      <a:pt x="64" y="105"/>
                    </a:move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5"/>
                      <a:pt x="65" y="10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4" y="104"/>
                    </a:cubicBezTo>
                    <a:cubicBezTo>
                      <a:pt x="64" y="104"/>
                      <a:pt x="65" y="104"/>
                      <a:pt x="65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65" y="103"/>
                      <a:pt x="65" y="103"/>
                      <a:pt x="64" y="103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64" y="104"/>
                      <a:pt x="64" y="105"/>
                      <a:pt x="64" y="105"/>
                    </a:cubicBezTo>
                    <a:close/>
                    <a:moveTo>
                      <a:pt x="68" y="106"/>
                    </a:move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ubicBezTo>
                      <a:pt x="68" y="106"/>
                      <a:pt x="68" y="106"/>
                      <a:pt x="68" y="106"/>
                    </a:cubicBezTo>
                    <a:close/>
                    <a:moveTo>
                      <a:pt x="63" y="104"/>
                    </a:move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ubicBezTo>
                      <a:pt x="63" y="104"/>
                      <a:pt x="63" y="104"/>
                      <a:pt x="63" y="103"/>
                    </a:cubicBezTo>
                    <a:cubicBezTo>
                      <a:pt x="63" y="103"/>
                      <a:pt x="63" y="103"/>
                      <a:pt x="63" y="104"/>
                    </a:cubicBezTo>
                    <a:cubicBezTo>
                      <a:pt x="63" y="104"/>
                      <a:pt x="63" y="104"/>
                      <a:pt x="63" y="104"/>
                    </a:cubicBezTo>
                    <a:close/>
                    <a:moveTo>
                      <a:pt x="69" y="106"/>
                    </a:moveTo>
                    <a:cubicBezTo>
                      <a:pt x="69" y="106"/>
                      <a:pt x="69" y="106"/>
                      <a:pt x="69" y="106"/>
                    </a:cubicBezTo>
                    <a:cubicBezTo>
                      <a:pt x="69" y="106"/>
                      <a:pt x="69" y="106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6"/>
                      <a:pt x="69" y="106"/>
                      <a:pt x="69" y="106"/>
                    </a:cubicBezTo>
                    <a:close/>
                    <a:moveTo>
                      <a:pt x="66" y="105"/>
                    </a:moveTo>
                    <a:cubicBezTo>
                      <a:pt x="66" y="105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6" y="104"/>
                      <a:pt x="66" y="104"/>
                      <a:pt x="66" y="105"/>
                    </a:cubicBezTo>
                    <a:close/>
                    <a:moveTo>
                      <a:pt x="70" y="106"/>
                    </a:moveTo>
                    <a:cubicBezTo>
                      <a:pt x="70" y="106"/>
                      <a:pt x="70" y="106"/>
                      <a:pt x="71" y="106"/>
                    </a:cubicBezTo>
                    <a:lnTo>
                      <a:pt x="70" y="106"/>
                    </a:lnTo>
                    <a:close/>
                    <a:moveTo>
                      <a:pt x="2" y="79"/>
                    </a:move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ubicBezTo>
                      <a:pt x="2" y="79"/>
                      <a:pt x="2" y="79"/>
                      <a:pt x="2" y="79"/>
                    </a:cubicBezTo>
                    <a:close/>
                    <a:moveTo>
                      <a:pt x="4" y="79"/>
                    </a:moveTo>
                    <a:cubicBezTo>
                      <a:pt x="4" y="79"/>
                      <a:pt x="4" y="79"/>
                      <a:pt x="3" y="80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79"/>
                      <a:pt x="4" y="79"/>
                      <a:pt x="4" y="79"/>
                    </a:cubicBezTo>
                    <a:close/>
                    <a:moveTo>
                      <a:pt x="64" y="103"/>
                    </a:move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4" y="103"/>
                      <a:pt x="64" y="103"/>
                      <a:pt x="64" y="103"/>
                    </a:cubicBezTo>
                    <a:close/>
                    <a:moveTo>
                      <a:pt x="70" y="104"/>
                    </a:move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69" y="105"/>
                      <a:pt x="69" y="105"/>
                      <a:pt x="69" y="105"/>
                    </a:cubicBezTo>
                    <a:cubicBezTo>
                      <a:pt x="69" y="105"/>
                      <a:pt x="69" y="105"/>
                      <a:pt x="70" y="105"/>
                    </a:cubicBezTo>
                    <a:cubicBezTo>
                      <a:pt x="70" y="105"/>
                      <a:pt x="70" y="105"/>
                      <a:pt x="70" y="105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1" y="104"/>
                      <a:pt x="71" y="104"/>
                      <a:pt x="71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4"/>
                    </a:cubicBezTo>
                    <a:cubicBezTo>
                      <a:pt x="72" y="104"/>
                      <a:pt x="72" y="104"/>
                      <a:pt x="72" y="103"/>
                    </a:cubicBezTo>
                    <a:cubicBezTo>
                      <a:pt x="72" y="103"/>
                      <a:pt x="71" y="103"/>
                      <a:pt x="71" y="103"/>
                    </a:cubicBezTo>
                    <a:cubicBezTo>
                      <a:pt x="71" y="102"/>
                      <a:pt x="70" y="102"/>
                      <a:pt x="70" y="102"/>
                    </a:cubicBezTo>
                    <a:cubicBezTo>
                      <a:pt x="70" y="102"/>
                      <a:pt x="70" y="102"/>
                      <a:pt x="70" y="103"/>
                    </a:cubicBezTo>
                    <a:cubicBezTo>
                      <a:pt x="69" y="103"/>
                      <a:pt x="70" y="104"/>
                      <a:pt x="70" y="104"/>
                    </a:cubicBezTo>
                    <a:close/>
                    <a:moveTo>
                      <a:pt x="8" y="80"/>
                    </a:moveTo>
                    <a:cubicBezTo>
                      <a:pt x="8" y="80"/>
                      <a:pt x="8" y="80"/>
                      <a:pt x="9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81"/>
                      <a:pt x="8" y="81"/>
                      <a:pt x="8" y="80"/>
                    </a:cubicBezTo>
                    <a:close/>
                    <a:moveTo>
                      <a:pt x="71" y="105"/>
                    </a:moveTo>
                    <a:cubicBezTo>
                      <a:pt x="71" y="105"/>
                      <a:pt x="71" y="105"/>
                      <a:pt x="72" y="105"/>
                    </a:cubicBezTo>
                    <a:cubicBezTo>
                      <a:pt x="72" y="105"/>
                      <a:pt x="72" y="105"/>
                      <a:pt x="72" y="105"/>
                    </a:cubicBezTo>
                    <a:cubicBezTo>
                      <a:pt x="72" y="104"/>
                      <a:pt x="72" y="104"/>
                      <a:pt x="71" y="104"/>
                    </a:cubicBezTo>
                    <a:cubicBezTo>
                      <a:pt x="71" y="104"/>
                      <a:pt x="71" y="105"/>
                      <a:pt x="71" y="105"/>
                    </a:cubicBezTo>
                    <a:close/>
                    <a:moveTo>
                      <a:pt x="68" y="103"/>
                    </a:move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8" y="103"/>
                      <a:pt x="68" y="103"/>
                      <a:pt x="68" y="103"/>
                    </a:cubicBezTo>
                    <a:cubicBezTo>
                      <a:pt x="67" y="103"/>
                      <a:pt x="67" y="103"/>
                      <a:pt x="67" y="103"/>
                    </a:cubicBezTo>
                    <a:cubicBezTo>
                      <a:pt x="67" y="103"/>
                      <a:pt x="67" y="103"/>
                      <a:pt x="68" y="103"/>
                    </a:cubicBezTo>
                    <a:close/>
                    <a:moveTo>
                      <a:pt x="3" y="78"/>
                    </a:moveTo>
                    <a:cubicBezTo>
                      <a:pt x="3" y="78"/>
                      <a:pt x="3" y="78"/>
                      <a:pt x="3" y="78"/>
                    </a:cubicBezTo>
                    <a:close/>
                    <a:moveTo>
                      <a:pt x="70" y="103"/>
                    </a:moveTo>
                    <a:cubicBezTo>
                      <a:pt x="70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ubicBezTo>
                      <a:pt x="70" y="103"/>
                      <a:pt x="70" y="103"/>
                      <a:pt x="70" y="103"/>
                    </a:cubicBezTo>
                    <a:close/>
                    <a:moveTo>
                      <a:pt x="72" y="103"/>
                    </a:moveTo>
                    <a:cubicBezTo>
                      <a:pt x="72" y="103"/>
                      <a:pt x="72" y="103"/>
                      <a:pt x="73" y="103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73" y="103"/>
                      <a:pt x="72" y="103"/>
                      <a:pt x="72" y="103"/>
                    </a:cubicBezTo>
                    <a:close/>
                    <a:moveTo>
                      <a:pt x="75" y="104"/>
                    </a:move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ubicBezTo>
                      <a:pt x="75" y="103"/>
                      <a:pt x="75" y="104"/>
                      <a:pt x="75" y="104"/>
                    </a:cubicBezTo>
                    <a:cubicBezTo>
                      <a:pt x="75" y="104"/>
                      <a:pt x="75" y="104"/>
                      <a:pt x="75" y="104"/>
                    </a:cubicBezTo>
                    <a:close/>
                    <a:moveTo>
                      <a:pt x="69" y="102"/>
                    </a:moveTo>
                    <a:cubicBezTo>
                      <a:pt x="69" y="102"/>
                      <a:pt x="69" y="102"/>
                      <a:pt x="69" y="102"/>
                    </a:cubicBezTo>
                    <a:cubicBezTo>
                      <a:pt x="69" y="102"/>
                      <a:pt x="69" y="101"/>
                      <a:pt x="69" y="101"/>
                    </a:cubicBezTo>
                    <a:cubicBezTo>
                      <a:pt x="69" y="101"/>
                      <a:pt x="69" y="101"/>
                      <a:pt x="69" y="101"/>
                    </a:cubicBezTo>
                    <a:cubicBezTo>
                      <a:pt x="68" y="101"/>
                      <a:pt x="68" y="102"/>
                      <a:pt x="69" y="102"/>
                    </a:cubicBezTo>
                    <a:close/>
                    <a:moveTo>
                      <a:pt x="72" y="102"/>
                    </a:move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3"/>
                      <a:pt x="72" y="103"/>
                      <a:pt x="72" y="103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lose/>
                    <a:moveTo>
                      <a:pt x="71" y="102"/>
                    </a:moveTo>
                    <a:cubicBezTo>
                      <a:pt x="71" y="102"/>
                      <a:pt x="71" y="102"/>
                      <a:pt x="71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71" y="101"/>
                      <a:pt x="71" y="101"/>
                      <a:pt x="71" y="102"/>
                    </a:cubicBezTo>
                    <a:cubicBezTo>
                      <a:pt x="71" y="102"/>
                      <a:pt x="71" y="102"/>
                      <a:pt x="71" y="102"/>
                    </a:cubicBezTo>
                    <a:close/>
                    <a:moveTo>
                      <a:pt x="75" y="103"/>
                    </a:move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ubicBezTo>
                      <a:pt x="75" y="103"/>
                      <a:pt x="75" y="103"/>
                      <a:pt x="75" y="103"/>
                    </a:cubicBezTo>
                    <a:close/>
                    <a:moveTo>
                      <a:pt x="77" y="104"/>
                    </a:moveTo>
                    <a:cubicBezTo>
                      <a:pt x="77" y="104"/>
                      <a:pt x="77" y="104"/>
                      <a:pt x="77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0" y="100"/>
                    </a:cubicBezTo>
                    <a:cubicBezTo>
                      <a:pt x="70" y="100"/>
                      <a:pt x="70" y="100"/>
                      <a:pt x="70" y="101"/>
                    </a:cubicBezTo>
                    <a:cubicBezTo>
                      <a:pt x="70" y="101"/>
                      <a:pt x="70" y="101"/>
                      <a:pt x="71" y="101"/>
                    </a:cubicBezTo>
                    <a:close/>
                    <a:moveTo>
                      <a:pt x="74" y="103"/>
                    </a:moveTo>
                    <a:cubicBezTo>
                      <a:pt x="74" y="103"/>
                      <a:pt x="74" y="103"/>
                      <a:pt x="74" y="103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2"/>
                    </a:cubicBezTo>
                    <a:cubicBezTo>
                      <a:pt x="74" y="102"/>
                      <a:pt x="74" y="102"/>
                      <a:pt x="74" y="103"/>
                    </a:cubicBezTo>
                    <a:close/>
                    <a:moveTo>
                      <a:pt x="71" y="101"/>
                    </a:moveTo>
                    <a:cubicBezTo>
                      <a:pt x="71" y="101"/>
                      <a:pt x="71" y="101"/>
                      <a:pt x="71" y="101"/>
                    </a:cubicBezTo>
                    <a:cubicBezTo>
                      <a:pt x="72" y="101"/>
                      <a:pt x="72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ubicBezTo>
                      <a:pt x="71" y="101"/>
                      <a:pt x="71" y="101"/>
                      <a:pt x="71" y="101"/>
                    </a:cubicBezTo>
                    <a:close/>
                    <a:moveTo>
                      <a:pt x="77" y="103"/>
                    </a:moveTo>
                    <a:cubicBezTo>
                      <a:pt x="77" y="103"/>
                      <a:pt x="77" y="103"/>
                      <a:pt x="78" y="103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3"/>
                      <a:pt x="78" y="102"/>
                      <a:pt x="78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3"/>
                      <a:pt x="77" y="103"/>
                      <a:pt x="77" y="103"/>
                    </a:cubicBezTo>
                    <a:close/>
                    <a:moveTo>
                      <a:pt x="72" y="100"/>
                    </a:moveTo>
                    <a:cubicBezTo>
                      <a:pt x="72" y="100"/>
                      <a:pt x="72" y="100"/>
                      <a:pt x="72" y="101"/>
                    </a:cubicBezTo>
                    <a:cubicBezTo>
                      <a:pt x="72" y="100"/>
                      <a:pt x="73" y="100"/>
                      <a:pt x="73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lose/>
                    <a:moveTo>
                      <a:pt x="77" y="102"/>
                    </a:move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2"/>
                    </a:cubicBezTo>
                    <a:cubicBezTo>
                      <a:pt x="77" y="102"/>
                      <a:pt x="77" y="102"/>
                      <a:pt x="77" y="101"/>
                    </a:cubicBezTo>
                    <a:cubicBezTo>
                      <a:pt x="77" y="101"/>
                      <a:pt x="77" y="101"/>
                      <a:pt x="77" y="102"/>
                    </a:cubicBezTo>
                    <a:close/>
                    <a:moveTo>
                      <a:pt x="71" y="100"/>
                    </a:move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1" y="100"/>
                      <a:pt x="71" y="100"/>
                    </a:cubicBezTo>
                    <a:close/>
                    <a:moveTo>
                      <a:pt x="73" y="100"/>
                    </a:moveTo>
                    <a:cubicBezTo>
                      <a:pt x="73" y="100"/>
                      <a:pt x="73" y="100"/>
                      <a:pt x="73" y="100"/>
                    </a:cubicBezTo>
                    <a:cubicBezTo>
                      <a:pt x="73" y="100"/>
                      <a:pt x="74" y="100"/>
                      <a:pt x="74" y="100"/>
                    </a:cubicBezTo>
                    <a:cubicBezTo>
                      <a:pt x="74" y="99"/>
                      <a:pt x="74" y="99"/>
                      <a:pt x="73" y="99"/>
                    </a:cubicBezTo>
                    <a:cubicBezTo>
                      <a:pt x="73" y="99"/>
                      <a:pt x="73" y="100"/>
                      <a:pt x="73" y="100"/>
                    </a:cubicBezTo>
                    <a:close/>
                    <a:moveTo>
                      <a:pt x="79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7" y="100"/>
                    </a:cubicBezTo>
                    <a:cubicBezTo>
                      <a:pt x="77" y="99"/>
                      <a:pt x="77" y="99"/>
                      <a:pt x="77" y="99"/>
                    </a:cubicBezTo>
                    <a:cubicBezTo>
                      <a:pt x="77" y="99"/>
                      <a:pt x="77" y="99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1"/>
                      <a:pt x="78" y="101"/>
                      <a:pt x="78" y="102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9" y="101"/>
                      <a:pt x="79" y="101"/>
                    </a:cubicBezTo>
                    <a:cubicBezTo>
                      <a:pt x="79" y="101"/>
                      <a:pt x="78" y="100"/>
                      <a:pt x="78" y="100"/>
                    </a:cubicBezTo>
                    <a:cubicBezTo>
                      <a:pt x="79" y="100"/>
                      <a:pt x="79" y="100"/>
                      <a:pt x="79" y="100"/>
                    </a:cubicBezTo>
                    <a:cubicBezTo>
                      <a:pt x="79" y="99"/>
                      <a:pt x="79" y="99"/>
                      <a:pt x="80" y="99"/>
                    </a:cubicBezTo>
                    <a:cubicBezTo>
                      <a:pt x="79" y="99"/>
                      <a:pt x="79" y="99"/>
                      <a:pt x="79" y="99"/>
                    </a:cubicBezTo>
                    <a:cubicBezTo>
                      <a:pt x="79" y="99"/>
                      <a:pt x="78" y="99"/>
                      <a:pt x="79" y="100"/>
                    </a:cubicBezTo>
                    <a:close/>
                    <a:moveTo>
                      <a:pt x="76" y="100"/>
                    </a:moveTo>
                    <a:cubicBezTo>
                      <a:pt x="77" y="100"/>
                      <a:pt x="77" y="100"/>
                      <a:pt x="76" y="99"/>
                    </a:cubicBezTo>
                    <a:cubicBezTo>
                      <a:pt x="76" y="99"/>
                      <a:pt x="76" y="99"/>
                      <a:pt x="76" y="100"/>
                    </a:cubicBezTo>
                    <a:cubicBezTo>
                      <a:pt x="76" y="100"/>
                      <a:pt x="76" y="100"/>
                      <a:pt x="76" y="100"/>
                    </a:cubicBezTo>
                    <a:close/>
                    <a:moveTo>
                      <a:pt x="73" y="98"/>
                    </a:moveTo>
                    <a:cubicBezTo>
                      <a:pt x="73" y="99"/>
                      <a:pt x="73" y="99"/>
                      <a:pt x="73" y="99"/>
                    </a:cubicBezTo>
                    <a:cubicBezTo>
                      <a:pt x="74" y="99"/>
                      <a:pt x="74" y="98"/>
                      <a:pt x="74" y="98"/>
                    </a:cubicBezTo>
                    <a:cubicBezTo>
                      <a:pt x="74" y="98"/>
                      <a:pt x="73" y="98"/>
                      <a:pt x="73" y="98"/>
                    </a:cubicBezTo>
                    <a:cubicBezTo>
                      <a:pt x="73" y="98"/>
                      <a:pt x="73" y="98"/>
                      <a:pt x="73" y="98"/>
                    </a:cubicBezTo>
                    <a:close/>
                    <a:moveTo>
                      <a:pt x="78" y="100"/>
                    </a:move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78" y="100"/>
                      <a:pt x="78" y="100"/>
                      <a:pt x="78" y="100"/>
                    </a:cubicBezTo>
                    <a:close/>
                    <a:moveTo>
                      <a:pt x="79" y="100"/>
                    </a:moveTo>
                    <a:cubicBezTo>
                      <a:pt x="79" y="100"/>
                      <a:pt x="79" y="101"/>
                      <a:pt x="80" y="101"/>
                    </a:cubicBezTo>
                    <a:cubicBezTo>
                      <a:pt x="80" y="100"/>
                      <a:pt x="80" y="99"/>
                      <a:pt x="80" y="99"/>
                    </a:cubicBezTo>
                    <a:cubicBezTo>
                      <a:pt x="80" y="99"/>
                      <a:pt x="80" y="99"/>
                      <a:pt x="80" y="9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9"/>
                      <a:pt x="81" y="99"/>
                      <a:pt x="82" y="100"/>
                    </a:cubicBezTo>
                    <a:cubicBezTo>
                      <a:pt x="83" y="100"/>
                      <a:pt x="83" y="100"/>
                      <a:pt x="83" y="99"/>
                    </a:cubicBezTo>
                    <a:cubicBezTo>
                      <a:pt x="83" y="99"/>
                      <a:pt x="82" y="99"/>
                      <a:pt x="82" y="99"/>
                    </a:cubicBezTo>
                    <a:cubicBezTo>
                      <a:pt x="82" y="99"/>
                      <a:pt x="82" y="99"/>
                      <a:pt x="81" y="99"/>
                    </a:cubicBezTo>
                    <a:cubicBezTo>
                      <a:pt x="81" y="99"/>
                      <a:pt x="81" y="99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1" y="98"/>
                      <a:pt x="81" y="98"/>
                      <a:pt x="80" y="99"/>
                    </a:cubicBezTo>
                    <a:cubicBezTo>
                      <a:pt x="80" y="99"/>
                      <a:pt x="79" y="100"/>
                      <a:pt x="79" y="100"/>
                    </a:cubicBezTo>
                    <a:close/>
                    <a:moveTo>
                      <a:pt x="81" y="101"/>
                    </a:move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1" y="100"/>
                      <a:pt x="81" y="100"/>
                      <a:pt x="80" y="100"/>
                    </a:cubicBezTo>
                    <a:cubicBezTo>
                      <a:pt x="80" y="100"/>
                      <a:pt x="80" y="100"/>
                      <a:pt x="81" y="101"/>
                    </a:cubicBezTo>
                    <a:close/>
                    <a:moveTo>
                      <a:pt x="74" y="97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4" y="98"/>
                      <a:pt x="74" y="98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ubicBezTo>
                      <a:pt x="74" y="97"/>
                      <a:pt x="74" y="97"/>
                      <a:pt x="74" y="97"/>
                    </a:cubicBezTo>
                    <a:close/>
                    <a:moveTo>
                      <a:pt x="73" y="96"/>
                    </a:moveTo>
                    <a:cubicBezTo>
                      <a:pt x="73" y="96"/>
                      <a:pt x="73" y="96"/>
                      <a:pt x="73" y="97"/>
                    </a:cubicBezTo>
                    <a:cubicBezTo>
                      <a:pt x="73" y="97"/>
                      <a:pt x="73" y="97"/>
                      <a:pt x="72" y="96"/>
                    </a:cubicBezTo>
                    <a:cubicBezTo>
                      <a:pt x="72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lose/>
                    <a:moveTo>
                      <a:pt x="77" y="98"/>
                    </a:move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ubicBezTo>
                      <a:pt x="77" y="98"/>
                      <a:pt x="77" y="98"/>
                      <a:pt x="77" y="98"/>
                    </a:cubicBezTo>
                    <a:close/>
                    <a:moveTo>
                      <a:pt x="79" y="98"/>
                    </a:move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79" y="99"/>
                      <a:pt x="79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8"/>
                      <a:pt x="80" y="98"/>
                      <a:pt x="80" y="98"/>
                    </a:cubicBezTo>
                    <a:cubicBezTo>
                      <a:pt x="80" y="97"/>
                      <a:pt x="79" y="98"/>
                      <a:pt x="79" y="98"/>
                    </a:cubicBezTo>
                    <a:close/>
                    <a:moveTo>
                      <a:pt x="74" y="96"/>
                    </a:move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lose/>
                    <a:moveTo>
                      <a:pt x="77" y="97"/>
                    </a:move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8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7" y="97"/>
                      <a:pt x="77" y="97"/>
                    </a:cubicBezTo>
                    <a:close/>
                    <a:moveTo>
                      <a:pt x="82" y="99"/>
                    </a:moveTo>
                    <a:cubicBezTo>
                      <a:pt x="82" y="99"/>
                      <a:pt x="82" y="99"/>
                      <a:pt x="82" y="99"/>
                    </a:cubicBezTo>
                    <a:cubicBezTo>
                      <a:pt x="83" y="99"/>
                      <a:pt x="83" y="99"/>
                      <a:pt x="83" y="99"/>
                    </a:cubicBezTo>
                    <a:cubicBezTo>
                      <a:pt x="83" y="98"/>
                      <a:pt x="82" y="98"/>
                      <a:pt x="82" y="99"/>
                    </a:cubicBezTo>
                    <a:cubicBezTo>
                      <a:pt x="82" y="99"/>
                      <a:pt x="82" y="99"/>
                      <a:pt x="82" y="99"/>
                    </a:cubicBezTo>
                    <a:close/>
                    <a:moveTo>
                      <a:pt x="79" y="97"/>
                    </a:moveTo>
                    <a:cubicBezTo>
                      <a:pt x="80" y="97"/>
                      <a:pt x="80" y="97"/>
                      <a:pt x="79" y="97"/>
                    </a:cubicBezTo>
                    <a:cubicBezTo>
                      <a:pt x="79" y="97"/>
                      <a:pt x="79" y="97"/>
                      <a:pt x="79" y="97"/>
                    </a:cubicBezTo>
                    <a:close/>
                    <a:moveTo>
                      <a:pt x="81" y="97"/>
                    </a:move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2" y="97"/>
                    </a:cubicBezTo>
                    <a:cubicBezTo>
                      <a:pt x="82" y="97"/>
                      <a:pt x="82" y="97"/>
                      <a:pt x="81" y="97"/>
                    </a:cubicBezTo>
                    <a:cubicBezTo>
                      <a:pt x="81" y="97"/>
                      <a:pt x="81" y="97"/>
                      <a:pt x="81" y="97"/>
                    </a:cubicBezTo>
                    <a:close/>
                    <a:moveTo>
                      <a:pt x="80" y="97"/>
                    </a:move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7"/>
                    </a:cubicBezTo>
                    <a:cubicBezTo>
                      <a:pt x="80" y="97"/>
                      <a:pt x="80" y="97"/>
                      <a:pt x="80" y="96"/>
                    </a:cubicBez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79" y="96"/>
                      <a:pt x="80" y="97"/>
                    </a:cubicBezTo>
                    <a:close/>
                    <a:moveTo>
                      <a:pt x="76" y="95"/>
                    </a:moveTo>
                    <a:cubicBezTo>
                      <a:pt x="76" y="95"/>
                      <a:pt x="76" y="95"/>
                      <a:pt x="76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7" y="95"/>
                      <a:pt x="77" y="95"/>
                    </a:cubicBezTo>
                    <a:cubicBezTo>
                      <a:pt x="77" y="95"/>
                      <a:pt x="78" y="95"/>
                      <a:pt x="77" y="94"/>
                    </a:cubicBezTo>
                    <a:cubicBezTo>
                      <a:pt x="77" y="94"/>
                      <a:pt x="77" y="94"/>
                      <a:pt x="76" y="95"/>
                    </a:cubicBezTo>
                    <a:close/>
                    <a:moveTo>
                      <a:pt x="81" y="96"/>
                    </a:moveTo>
                    <a:cubicBezTo>
                      <a:pt x="81" y="97"/>
                      <a:pt x="82" y="96"/>
                      <a:pt x="82" y="95"/>
                    </a:cubicBezTo>
                    <a:cubicBezTo>
                      <a:pt x="82" y="95"/>
                      <a:pt x="82" y="95"/>
                      <a:pt x="81" y="95"/>
                    </a:cubicBezTo>
                    <a:cubicBezTo>
                      <a:pt x="81" y="96"/>
                      <a:pt x="81" y="96"/>
                      <a:pt x="81" y="96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ubicBezTo>
                      <a:pt x="81" y="95"/>
                      <a:pt x="81" y="95"/>
                      <a:pt x="81" y="95"/>
                    </a:cubicBezTo>
                    <a:close/>
                    <a:moveTo>
                      <a:pt x="80" y="95"/>
                    </a:move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ubicBezTo>
                      <a:pt x="80" y="95"/>
                      <a:pt x="80" y="95"/>
                      <a:pt x="80" y="95"/>
                    </a:cubicBezTo>
                    <a:close/>
                    <a:moveTo>
                      <a:pt x="79" y="93"/>
                    </a:moveTo>
                    <a:cubicBezTo>
                      <a:pt x="79" y="93"/>
                      <a:pt x="79" y="93"/>
                      <a:pt x="79" y="93"/>
                    </a:cubicBezTo>
                    <a:cubicBezTo>
                      <a:pt x="79" y="93"/>
                      <a:pt x="79" y="93"/>
                      <a:pt x="78" y="93"/>
                    </a:cubicBezTo>
                    <a:cubicBezTo>
                      <a:pt x="79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4"/>
                    </a:cubicBezTo>
                    <a:cubicBezTo>
                      <a:pt x="77" y="94"/>
                      <a:pt x="77" y="94"/>
                      <a:pt x="78" y="94"/>
                    </a:cubicBezTo>
                    <a:cubicBezTo>
                      <a:pt x="78" y="94"/>
                      <a:pt x="78" y="94"/>
                      <a:pt x="78" y="94"/>
                    </a:cubicBezTo>
                    <a:cubicBezTo>
                      <a:pt x="79" y="94"/>
                      <a:pt x="79" y="94"/>
                      <a:pt x="79" y="94"/>
                    </a:cubicBezTo>
                    <a:cubicBezTo>
                      <a:pt x="78" y="94"/>
                      <a:pt x="79" y="94"/>
                      <a:pt x="79" y="94"/>
                    </a:cubicBezTo>
                    <a:cubicBezTo>
                      <a:pt x="79" y="94"/>
                      <a:pt x="79" y="93"/>
                      <a:pt x="80" y="93"/>
                    </a:cubicBezTo>
                    <a:cubicBezTo>
                      <a:pt x="80" y="93"/>
                      <a:pt x="80" y="92"/>
                      <a:pt x="81" y="92"/>
                    </a:cubicBezTo>
                    <a:cubicBezTo>
                      <a:pt x="81" y="92"/>
                      <a:pt x="81" y="93"/>
                      <a:pt x="81" y="93"/>
                    </a:cubicBezTo>
                    <a:cubicBezTo>
                      <a:pt x="81" y="93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2"/>
                      <a:pt x="81" y="92"/>
                      <a:pt x="81" y="92"/>
                    </a:cubicBez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80" y="91"/>
                      <a:pt x="80" y="92"/>
                      <a:pt x="80" y="92"/>
                    </a:cubicBezTo>
                    <a:cubicBezTo>
                      <a:pt x="80" y="93"/>
                      <a:pt x="80" y="93"/>
                      <a:pt x="79" y="93"/>
                    </a:cubicBezTo>
                    <a:close/>
                    <a:moveTo>
                      <a:pt x="81" y="95"/>
                    </a:moveTo>
                    <a:cubicBezTo>
                      <a:pt x="81" y="95"/>
                      <a:pt x="81" y="95"/>
                      <a:pt x="81" y="95"/>
                    </a:cubicBezTo>
                    <a:cubicBezTo>
                      <a:pt x="82" y="95"/>
                      <a:pt x="82" y="94"/>
                      <a:pt x="82" y="94"/>
                    </a:cubicBezTo>
                    <a:cubicBezTo>
                      <a:pt x="82" y="94"/>
                      <a:pt x="82" y="94"/>
                      <a:pt x="81" y="94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81" y="94"/>
                      <a:pt x="81" y="94"/>
                      <a:pt x="81" y="95"/>
                    </a:cubicBezTo>
                    <a:close/>
                    <a:moveTo>
                      <a:pt x="86" y="94"/>
                    </a:moveTo>
                    <a:cubicBezTo>
                      <a:pt x="86" y="94"/>
                      <a:pt x="86" y="93"/>
                      <a:pt x="86" y="93"/>
                    </a:cubicBezTo>
                    <a:cubicBezTo>
                      <a:pt x="86" y="93"/>
                      <a:pt x="86" y="93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ubicBezTo>
                      <a:pt x="86" y="94"/>
                      <a:pt x="86" y="94"/>
                      <a:pt x="86" y="94"/>
                    </a:cubicBezTo>
                    <a:close/>
                    <a:moveTo>
                      <a:pt x="82" y="92"/>
                    </a:moveTo>
                    <a:cubicBezTo>
                      <a:pt x="82" y="92"/>
                      <a:pt x="82" y="92"/>
                      <a:pt x="82" y="92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1"/>
                    </a:cubicBezTo>
                    <a:cubicBezTo>
                      <a:pt x="82" y="91"/>
                      <a:pt x="82" y="91"/>
                      <a:pt x="82" y="92"/>
                    </a:cubicBezTo>
                    <a:close/>
                    <a:moveTo>
                      <a:pt x="81" y="91"/>
                    </a:moveTo>
                    <a:cubicBezTo>
                      <a:pt x="81" y="91"/>
                      <a:pt x="81" y="91"/>
                      <a:pt x="81" y="91"/>
                    </a:cubicBezTo>
                    <a:cubicBezTo>
                      <a:pt x="81" y="91"/>
                      <a:pt x="81" y="91"/>
                      <a:pt x="82" y="91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1"/>
                      <a:pt x="81" y="91"/>
                      <a:pt x="81" y="91"/>
                    </a:cubicBezTo>
                    <a:close/>
                    <a:moveTo>
                      <a:pt x="85" y="92"/>
                    </a:move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ubicBezTo>
                      <a:pt x="85" y="92"/>
                      <a:pt x="85" y="92"/>
                      <a:pt x="85" y="92"/>
                    </a:cubicBezTo>
                    <a:close/>
                    <a:moveTo>
                      <a:pt x="82" y="90"/>
                    </a:move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2" y="90"/>
                      <a:pt x="82" y="90"/>
                      <a:pt x="82" y="90"/>
                    </a:cubicBezTo>
                    <a:close/>
                    <a:moveTo>
                      <a:pt x="86" y="91"/>
                    </a:moveTo>
                    <a:cubicBezTo>
                      <a:pt x="86" y="91"/>
                      <a:pt x="86" y="91"/>
                      <a:pt x="85" y="91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85" y="91"/>
                      <a:pt x="85" y="91"/>
                      <a:pt x="86" y="91"/>
                    </a:cubicBezTo>
                    <a:cubicBezTo>
                      <a:pt x="86" y="91"/>
                      <a:pt x="86" y="91"/>
                      <a:pt x="86" y="91"/>
                    </a:cubicBezTo>
                    <a:close/>
                    <a:moveTo>
                      <a:pt x="81" y="89"/>
                    </a:move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9"/>
                      <a:pt x="81" y="89"/>
                      <a:pt x="81" y="89"/>
                    </a:cubicBezTo>
                    <a:close/>
                    <a:moveTo>
                      <a:pt x="83" y="88"/>
                    </a:moveTo>
                    <a:cubicBezTo>
                      <a:pt x="82" y="88"/>
                      <a:pt x="82" y="88"/>
                      <a:pt x="82" y="89"/>
                    </a:cubicBezTo>
                    <a:cubicBezTo>
                      <a:pt x="82" y="89"/>
                      <a:pt x="82" y="89"/>
                      <a:pt x="83" y="89"/>
                    </a:cubicBezTo>
                    <a:cubicBezTo>
                      <a:pt x="83" y="89"/>
                      <a:pt x="83" y="89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lose/>
                    <a:moveTo>
                      <a:pt x="81" y="88"/>
                    </a:moveTo>
                    <a:cubicBezTo>
                      <a:pt x="81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2" y="87"/>
                      <a:pt x="82" y="87"/>
                    </a:cubicBezTo>
                    <a:cubicBezTo>
                      <a:pt x="81" y="87"/>
                      <a:pt x="81" y="87"/>
                      <a:pt x="81" y="88"/>
                    </a:cubicBezTo>
                    <a:cubicBezTo>
                      <a:pt x="81" y="88"/>
                      <a:pt x="81" y="88"/>
                      <a:pt x="81" y="88"/>
                    </a:cubicBezTo>
                    <a:close/>
                    <a:moveTo>
                      <a:pt x="82" y="87"/>
                    </a:moveTo>
                    <a:cubicBezTo>
                      <a:pt x="82" y="88"/>
                      <a:pt x="82" y="88"/>
                      <a:pt x="82" y="88"/>
                    </a:cubicBezTo>
                    <a:cubicBezTo>
                      <a:pt x="82" y="88"/>
                      <a:pt x="83" y="88"/>
                      <a:pt x="83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3" y="88"/>
                      <a:pt x="82" y="87"/>
                      <a:pt x="82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82" y="87"/>
                      <a:pt x="82" y="87"/>
                      <a:pt x="82" y="87"/>
                    </a:cubicBezTo>
                    <a:cubicBezTo>
                      <a:pt x="82" y="87"/>
                      <a:pt x="82" y="87"/>
                      <a:pt x="82" y="87"/>
                    </a:cubicBezTo>
                    <a:close/>
                    <a:moveTo>
                      <a:pt x="83" y="87"/>
                    </a:moveTo>
                    <a:cubicBezTo>
                      <a:pt x="83" y="87"/>
                      <a:pt x="83" y="87"/>
                      <a:pt x="83" y="87"/>
                    </a:cubicBezTo>
                    <a:cubicBezTo>
                      <a:pt x="83" y="88"/>
                      <a:pt x="83" y="88"/>
                      <a:pt x="83" y="88"/>
                    </a:cubicBezTo>
                    <a:lnTo>
                      <a:pt x="83" y="87"/>
                    </a:lnTo>
                    <a:close/>
                    <a:moveTo>
                      <a:pt x="87" y="88"/>
                    </a:moveTo>
                    <a:cubicBezTo>
                      <a:pt x="87" y="88"/>
                      <a:pt x="87" y="88"/>
                      <a:pt x="87" y="88"/>
                    </a:cubicBezTo>
                    <a:cubicBezTo>
                      <a:pt x="87" y="88"/>
                      <a:pt x="88" y="88"/>
                      <a:pt x="88" y="88"/>
                    </a:cubicBezTo>
                    <a:cubicBezTo>
                      <a:pt x="87" y="88"/>
                      <a:pt x="87" y="88"/>
                      <a:pt x="87" y="88"/>
                    </a:cubicBezTo>
                    <a:close/>
                    <a:moveTo>
                      <a:pt x="81" y="86"/>
                    </a:moveTo>
                    <a:cubicBezTo>
                      <a:pt x="81" y="86"/>
                      <a:pt x="81" y="86"/>
                      <a:pt x="81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81" y="86"/>
                      <a:pt x="81" y="86"/>
                      <a:pt x="81" y="86"/>
                    </a:cubicBezTo>
                    <a:close/>
                    <a:moveTo>
                      <a:pt x="87" y="87"/>
                    </a:move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7"/>
                      <a:pt x="88" y="87"/>
                      <a:pt x="88" y="87"/>
                    </a:cubicBezTo>
                    <a:cubicBezTo>
                      <a:pt x="87" y="86"/>
                      <a:pt x="87" y="86"/>
                      <a:pt x="87" y="87"/>
                    </a:cubicBezTo>
                    <a:cubicBezTo>
                      <a:pt x="87" y="87"/>
                      <a:pt x="87" y="87"/>
                      <a:pt x="87" y="87"/>
                    </a:cubicBezTo>
                    <a:close/>
                    <a:moveTo>
                      <a:pt x="86" y="85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5"/>
                      <a:pt x="86" y="85"/>
                      <a:pt x="86" y="85"/>
                    </a:cubicBezTo>
                    <a:close/>
                    <a:moveTo>
                      <a:pt x="85" y="85"/>
                    </a:moveTo>
                    <a:cubicBezTo>
                      <a:pt x="85" y="85"/>
                      <a:pt x="85" y="85"/>
                      <a:pt x="85" y="85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5"/>
                      <a:pt x="85" y="85"/>
                      <a:pt x="85" y="85"/>
                    </a:cubicBezTo>
                    <a:close/>
                    <a:moveTo>
                      <a:pt x="89" y="85"/>
                    </a:move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9" y="85"/>
                    </a:cubicBezTo>
                    <a:cubicBezTo>
                      <a:pt x="89" y="85"/>
                      <a:pt x="89" y="85"/>
                      <a:pt x="88" y="85"/>
                    </a:cubicBezTo>
                    <a:cubicBezTo>
                      <a:pt x="88" y="85"/>
                      <a:pt x="89" y="85"/>
                      <a:pt x="89" y="85"/>
                    </a:cubicBezTo>
                    <a:close/>
                    <a:moveTo>
                      <a:pt x="87" y="83"/>
                    </a:move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6" y="55"/>
                      <a:pt x="16" y="56"/>
                    </a:cubicBezTo>
                    <a:cubicBezTo>
                      <a:pt x="17" y="56"/>
                      <a:pt x="17" y="56"/>
                      <a:pt x="17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6" y="55"/>
                      <a:pt x="16" y="55"/>
                    </a:cubicBezTo>
                    <a:close/>
                    <a:moveTo>
                      <a:pt x="14" y="54"/>
                    </a:move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3"/>
                      <a:pt x="15" y="53"/>
                      <a:pt x="14" y="54"/>
                    </a:cubicBezTo>
                    <a:cubicBezTo>
                      <a:pt x="14" y="54"/>
                      <a:pt x="14" y="54"/>
                      <a:pt x="14" y="54"/>
                    </a:cubicBezTo>
                    <a:close/>
                    <a:moveTo>
                      <a:pt x="83" y="80"/>
                    </a:moveTo>
                    <a:cubicBezTo>
                      <a:pt x="83" y="81"/>
                      <a:pt x="83" y="80"/>
                      <a:pt x="83" y="80"/>
                    </a:cubicBezTo>
                    <a:cubicBezTo>
                      <a:pt x="83" y="80"/>
                      <a:pt x="83" y="80"/>
                      <a:pt x="83" y="80"/>
                    </a:cubicBezTo>
                    <a:cubicBezTo>
                      <a:pt x="83" y="80"/>
                      <a:pt x="82" y="80"/>
                      <a:pt x="83" y="80"/>
                    </a:cubicBezTo>
                    <a:close/>
                    <a:moveTo>
                      <a:pt x="86" y="82"/>
                    </a:moveTo>
                    <a:cubicBezTo>
                      <a:pt x="86" y="82"/>
                      <a:pt x="86" y="82"/>
                      <a:pt x="86" y="82"/>
                    </a:cubicBezTo>
                    <a:cubicBezTo>
                      <a:pt x="86" y="82"/>
                      <a:pt x="86" y="82"/>
                      <a:pt x="87" y="82"/>
                    </a:cubicBezTo>
                    <a:cubicBezTo>
                      <a:pt x="86" y="82"/>
                      <a:pt x="86" y="81"/>
                      <a:pt x="86" y="81"/>
                    </a:cubicBezTo>
                    <a:cubicBezTo>
                      <a:pt x="86" y="81"/>
                      <a:pt x="86" y="81"/>
                      <a:pt x="86" y="81"/>
                    </a:cubicBezTo>
                    <a:cubicBezTo>
                      <a:pt x="86" y="81"/>
                      <a:pt x="86" y="82"/>
                      <a:pt x="86" y="82"/>
                    </a:cubicBezTo>
                    <a:close/>
                    <a:moveTo>
                      <a:pt x="13" y="53"/>
                    </a:move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4" y="53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52"/>
                      <a:pt x="14" y="52"/>
                      <a:pt x="13" y="52"/>
                    </a:cubicBezTo>
                    <a:cubicBezTo>
                      <a:pt x="13" y="52"/>
                      <a:pt x="14" y="52"/>
                      <a:pt x="13" y="53"/>
                    </a:cubicBezTo>
                    <a:cubicBezTo>
                      <a:pt x="13" y="53"/>
                      <a:pt x="13" y="53"/>
                      <a:pt x="13" y="53"/>
                    </a:cubicBezTo>
                    <a:close/>
                    <a:moveTo>
                      <a:pt x="18" y="55"/>
                    </a:move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8" y="55"/>
                      <a:pt x="18" y="55"/>
                      <a:pt x="18" y="55"/>
                    </a:cubicBezTo>
                    <a:close/>
                    <a:moveTo>
                      <a:pt x="15" y="53"/>
                    </a:move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4"/>
                      <a:pt x="17" y="54"/>
                    </a:cubicBezTo>
                    <a:cubicBezTo>
                      <a:pt x="17" y="54"/>
                      <a:pt x="16" y="54"/>
                      <a:pt x="16" y="54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5" y="53"/>
                      <a:pt x="15" y="53"/>
                    </a:cubicBezTo>
                    <a:close/>
                    <a:moveTo>
                      <a:pt x="84" y="80"/>
                    </a:move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80"/>
                      <a:pt x="84" y="80"/>
                      <a:pt x="84" y="80"/>
                    </a:cubicBezTo>
                    <a:close/>
                    <a:moveTo>
                      <a:pt x="17" y="54"/>
                    </a:move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8" y="54"/>
                      <a:pt x="17" y="54"/>
                    </a:cubicBezTo>
                    <a:cubicBezTo>
                      <a:pt x="17" y="54"/>
                      <a:pt x="17" y="54"/>
                      <a:pt x="17" y="54"/>
                    </a:cubicBezTo>
                    <a:close/>
                    <a:moveTo>
                      <a:pt x="9" y="51"/>
                    </a:moveTo>
                    <a:cubicBezTo>
                      <a:pt x="9" y="51"/>
                      <a:pt x="9" y="51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50"/>
                      <a:pt x="9" y="50"/>
                      <a:pt x="9" y="51"/>
                    </a:cubicBezTo>
                    <a:close/>
                    <a:moveTo>
                      <a:pt x="10" y="51"/>
                    </a:moveTo>
                    <a:cubicBezTo>
                      <a:pt x="10" y="51"/>
                      <a:pt x="10" y="51"/>
                      <a:pt x="10" y="50"/>
                    </a:cubicBezTo>
                    <a:cubicBezTo>
                      <a:pt x="10" y="50"/>
                      <a:pt x="9" y="51"/>
                      <a:pt x="9" y="51"/>
                    </a:cubicBezTo>
                    <a:cubicBezTo>
                      <a:pt x="10" y="51"/>
                      <a:pt x="10" y="51"/>
                      <a:pt x="10" y="51"/>
                    </a:cubicBezTo>
                    <a:close/>
                    <a:moveTo>
                      <a:pt x="18" y="54"/>
                    </a:move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4"/>
                    </a:cubicBezTo>
                    <a:cubicBezTo>
                      <a:pt x="19" y="54"/>
                      <a:pt x="19" y="54"/>
                      <a:pt x="18" y="54"/>
                    </a:cubicBezTo>
                    <a:close/>
                    <a:moveTo>
                      <a:pt x="12" y="51"/>
                    </a:move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2"/>
                      <a:pt x="12" y="51"/>
                      <a:pt x="13" y="51"/>
                    </a:cubicBezTo>
                    <a:cubicBezTo>
                      <a:pt x="13" y="51"/>
                      <a:pt x="13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2" y="51"/>
                      <a:pt x="12" y="51"/>
                      <a:pt x="12" y="51"/>
                    </a:cubicBezTo>
                    <a:close/>
                    <a:moveTo>
                      <a:pt x="25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6"/>
                      <a:pt x="25" y="56"/>
                      <a:pt x="25" y="56"/>
                    </a:cubicBezTo>
                    <a:close/>
                    <a:moveTo>
                      <a:pt x="89" y="81"/>
                    </a:move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lose/>
                    <a:moveTo>
                      <a:pt x="9" y="50"/>
                    </a:moveTo>
                    <a:cubicBezTo>
                      <a:pt x="9" y="50"/>
                      <a:pt x="9" y="50"/>
                      <a:pt x="9" y="50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9" y="49"/>
                      <a:pt x="9" y="50"/>
                      <a:pt x="9" y="50"/>
                    </a:cubicBezTo>
                    <a:close/>
                    <a:moveTo>
                      <a:pt x="15" y="52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2"/>
                      <a:pt x="15" y="52"/>
                      <a:pt x="15" y="52"/>
                    </a:cubicBezTo>
                    <a:close/>
                    <a:moveTo>
                      <a:pt x="21" y="54"/>
                    </a:moveTo>
                    <a:cubicBezTo>
                      <a:pt x="21" y="55"/>
                      <a:pt x="21" y="55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4"/>
                    </a:cubicBezTo>
                    <a:close/>
                    <a:moveTo>
                      <a:pt x="26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lose/>
                    <a:moveTo>
                      <a:pt x="22" y="54"/>
                    </a:move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4"/>
                      <a:pt x="22" y="54"/>
                      <a:pt x="23" y="54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4"/>
                    </a:cubicBezTo>
                    <a:close/>
                    <a:moveTo>
                      <a:pt x="18" y="51"/>
                    </a:moveTo>
                    <a:cubicBezTo>
                      <a:pt x="18" y="51"/>
                      <a:pt x="18" y="51"/>
                      <a:pt x="18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8" y="53"/>
                      <a:pt x="18" y="53"/>
                      <a:pt x="18" y="53"/>
                    </a:cubicBezTo>
                    <a:cubicBezTo>
                      <a:pt x="18" y="53"/>
                      <a:pt x="18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3"/>
                      <a:pt x="20" y="53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3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53"/>
                      <a:pt x="20" y="53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20" y="51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19" y="51"/>
                      <a:pt x="19" y="51"/>
                    </a:cubicBezTo>
                    <a:cubicBezTo>
                      <a:pt x="18" y="51"/>
                      <a:pt x="18" y="51"/>
                      <a:pt x="18" y="51"/>
                    </a:cubicBezTo>
                    <a:close/>
                    <a:moveTo>
                      <a:pt x="21" y="54"/>
                    </a:moveTo>
                    <a:cubicBezTo>
                      <a:pt x="21" y="54"/>
                      <a:pt x="21" y="54"/>
                      <a:pt x="21" y="54"/>
                    </a:cubicBezTo>
                    <a:cubicBezTo>
                      <a:pt x="21" y="54"/>
                      <a:pt x="21" y="54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0" y="53"/>
                      <a:pt x="20" y="54"/>
                      <a:pt x="21" y="54"/>
                    </a:cubicBezTo>
                    <a:close/>
                    <a:moveTo>
                      <a:pt x="16" y="51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1"/>
                      <a:pt x="15" y="51"/>
                      <a:pt x="15" y="51"/>
                    </a:cubicBezTo>
                    <a:cubicBezTo>
                      <a:pt x="15" y="51"/>
                      <a:pt x="15" y="51"/>
                      <a:pt x="16" y="51"/>
                    </a:cubicBezTo>
                    <a:close/>
                    <a:moveTo>
                      <a:pt x="11" y="50"/>
                    </a:moveTo>
                    <a:cubicBezTo>
                      <a:pt x="12" y="50"/>
                      <a:pt x="12" y="49"/>
                      <a:pt x="12" y="49"/>
                    </a:cubicBezTo>
                    <a:cubicBezTo>
                      <a:pt x="12" y="49"/>
                      <a:pt x="12" y="49"/>
                      <a:pt x="11" y="49"/>
                    </a:cubicBezTo>
                    <a:cubicBezTo>
                      <a:pt x="11" y="49"/>
                      <a:pt x="11" y="49"/>
                      <a:pt x="11" y="50"/>
                    </a:cubicBezTo>
                    <a:close/>
                    <a:moveTo>
                      <a:pt x="32" y="57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ubicBezTo>
                      <a:pt x="31" y="57"/>
                      <a:pt x="3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  <a:moveTo>
                      <a:pt x="19" y="52"/>
                    </a:move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lose/>
                    <a:moveTo>
                      <a:pt x="21" y="52"/>
                    </a:moveTo>
                    <a:cubicBezTo>
                      <a:pt x="21" y="53"/>
                      <a:pt x="21" y="53"/>
                      <a:pt x="21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52"/>
                      <a:pt x="22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lose/>
                    <a:moveTo>
                      <a:pt x="24" y="54"/>
                    </a:moveTo>
                    <a:cubicBezTo>
                      <a:pt x="24" y="54"/>
                      <a:pt x="24" y="54"/>
                      <a:pt x="24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5" y="54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4"/>
                    </a:cubicBezTo>
                    <a:close/>
                    <a:moveTo>
                      <a:pt x="15" y="50"/>
                    </a:move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0"/>
                      <a:pt x="15" y="51"/>
                      <a:pt x="15" y="50"/>
                    </a:cubicBezTo>
                    <a:close/>
                    <a:moveTo>
                      <a:pt x="17" y="51"/>
                    </a:move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8" y="51"/>
                      <a:pt x="18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10" y="48"/>
                    </a:moveTo>
                    <a:cubicBezTo>
                      <a:pt x="11" y="49"/>
                      <a:pt x="11" y="49"/>
                      <a:pt x="11" y="49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13" y="50"/>
                    </a:moveTo>
                    <a:cubicBezTo>
                      <a:pt x="14" y="50"/>
                      <a:pt x="14" y="50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3" y="49"/>
                      <a:pt x="13" y="49"/>
                      <a:pt x="13" y="50"/>
                    </a:cubicBezTo>
                    <a:close/>
                    <a:moveTo>
                      <a:pt x="5" y="46"/>
                    </a:moveTo>
                    <a:cubicBezTo>
                      <a:pt x="6" y="46"/>
                      <a:pt x="6" y="46"/>
                      <a:pt x="6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lose/>
                    <a:moveTo>
                      <a:pt x="27" y="54"/>
                    </a:move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6" y="54"/>
                      <a:pt x="26" y="54"/>
                      <a:pt x="27" y="54"/>
                    </a:cubicBezTo>
                    <a:close/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2"/>
                      <a:pt x="20" y="51"/>
                      <a:pt x="20" y="52"/>
                    </a:cubicBezTo>
                    <a:close/>
                    <a:moveTo>
                      <a:pt x="10" y="48"/>
                    </a:moveTo>
                    <a:cubicBezTo>
                      <a:pt x="10" y="48"/>
                      <a:pt x="10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8"/>
                      <a:pt x="10" y="48"/>
                      <a:pt x="10" y="48"/>
                    </a:cubicBezTo>
                    <a:close/>
                    <a:moveTo>
                      <a:pt x="23" y="53"/>
                    </a:moveTo>
                    <a:cubicBezTo>
                      <a:pt x="23" y="53"/>
                      <a:pt x="23" y="53"/>
                      <a:pt x="23" y="52"/>
                    </a:cubicBezTo>
                    <a:cubicBezTo>
                      <a:pt x="23" y="52"/>
                      <a:pt x="23" y="52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lose/>
                    <a:moveTo>
                      <a:pt x="32" y="56"/>
                    </a:move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2" y="56"/>
                      <a:pt x="32" y="56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4"/>
                      <a:pt x="28" y="5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8" y="54"/>
                      <a:pt x="28" y="55"/>
                      <a:pt x="28" y="55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lose/>
                    <a:moveTo>
                      <a:pt x="88" y="77"/>
                    </a:moveTo>
                    <a:cubicBezTo>
                      <a:pt x="88" y="78"/>
                      <a:pt x="88" y="78"/>
                      <a:pt x="88" y="78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ubicBezTo>
                      <a:pt x="88" y="77"/>
                      <a:pt x="88" y="77"/>
                      <a:pt x="88" y="77"/>
                    </a:cubicBezTo>
                    <a:close/>
                    <a:moveTo>
                      <a:pt x="12" y="48"/>
                    </a:move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3" y="47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8"/>
                    </a:cubicBezTo>
                    <a:close/>
                    <a:moveTo>
                      <a:pt x="29" y="54"/>
                    </a:moveTo>
                    <a:cubicBezTo>
                      <a:pt x="29" y="54"/>
                      <a:pt x="30" y="54"/>
                      <a:pt x="30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4"/>
                    </a:cubicBezTo>
                    <a:cubicBezTo>
                      <a:pt x="32" y="54"/>
                      <a:pt x="31" y="54"/>
                      <a:pt x="31" y="54"/>
                    </a:cubicBezTo>
                    <a:cubicBezTo>
                      <a:pt x="31" y="53"/>
                      <a:pt x="31" y="53"/>
                      <a:pt x="30" y="53"/>
                    </a:cubicBezTo>
                    <a:cubicBezTo>
                      <a:pt x="29" y="53"/>
                      <a:pt x="29" y="53"/>
                      <a:pt x="29" y="54"/>
                    </a:cubicBezTo>
                    <a:close/>
                    <a:moveTo>
                      <a:pt x="5" y="45"/>
                    </a:move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6" y="45"/>
                      <a:pt x="6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5" y="45"/>
                      <a:pt x="5" y="45"/>
                      <a:pt x="5" y="45"/>
                    </a:cubicBezTo>
                    <a:close/>
                    <a:moveTo>
                      <a:pt x="25" y="53"/>
                    </a:move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5" y="52"/>
                      <a:pt x="25" y="52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lose/>
                    <a:moveTo>
                      <a:pt x="27" y="52"/>
                    </a:moveTo>
                    <a:cubicBezTo>
                      <a:pt x="27" y="52"/>
                      <a:pt x="27" y="53"/>
                      <a:pt x="27" y="53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8" y="53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2"/>
                      <a:pt x="28" y="52"/>
                      <a:pt x="27" y="52"/>
                    </a:cubicBezTo>
                    <a:close/>
                    <a:moveTo>
                      <a:pt x="13" y="47"/>
                    </a:move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7"/>
                      <a:pt x="13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7"/>
                      <a:pt x="13" y="47"/>
                    </a:cubicBezTo>
                    <a:close/>
                    <a:moveTo>
                      <a:pt x="5" y="44"/>
                    </a:move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lose/>
                    <a:moveTo>
                      <a:pt x="87" y="76"/>
                    </a:move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ubicBezTo>
                      <a:pt x="88" y="76"/>
                      <a:pt x="88" y="76"/>
                      <a:pt x="88" y="76"/>
                    </a:cubicBezTo>
                    <a:cubicBezTo>
                      <a:pt x="88" y="76"/>
                      <a:pt x="88" y="75"/>
                      <a:pt x="87" y="76"/>
                    </a:cubicBezTo>
                    <a:cubicBezTo>
                      <a:pt x="87" y="76"/>
                      <a:pt x="87" y="76"/>
                      <a:pt x="87" y="76"/>
                    </a:cubicBezTo>
                    <a:close/>
                    <a:moveTo>
                      <a:pt x="28" y="53"/>
                    </a:move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lose/>
                    <a:moveTo>
                      <a:pt x="19" y="49"/>
                    </a:move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20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9"/>
                      <a:pt x="19" y="49"/>
                      <a:pt x="19" y="49"/>
                    </a:cubicBezTo>
                    <a:close/>
                    <a:moveTo>
                      <a:pt x="82" y="73"/>
                    </a:moveTo>
                    <a:cubicBezTo>
                      <a:pt x="82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3"/>
                      <a:pt x="83" y="73"/>
                      <a:pt x="82" y="73"/>
                    </a:cubicBezTo>
                    <a:cubicBezTo>
                      <a:pt x="82" y="73"/>
                      <a:pt x="82" y="73"/>
                      <a:pt x="82" y="73"/>
                    </a:cubicBezTo>
                    <a:close/>
                    <a:moveTo>
                      <a:pt x="23" y="51"/>
                    </a:moveTo>
                    <a:cubicBezTo>
                      <a:pt x="23" y="51"/>
                      <a:pt x="23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51"/>
                      <a:pt x="23" y="51"/>
                      <a:pt x="23" y="51"/>
                    </a:cubicBezTo>
                    <a:close/>
                    <a:moveTo>
                      <a:pt x="22" y="50"/>
                    </a:move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22" y="50"/>
                      <a:pt x="22" y="50"/>
                      <a:pt x="22" y="50"/>
                    </a:cubicBezTo>
                    <a:close/>
                    <a:moveTo>
                      <a:pt x="32" y="54"/>
                    </a:moveTo>
                    <a:cubicBezTo>
                      <a:pt x="33" y="54"/>
                      <a:pt x="33" y="54"/>
                      <a:pt x="33" y="54"/>
                    </a:cubicBezTo>
                    <a:cubicBezTo>
                      <a:pt x="33" y="54"/>
                      <a:pt x="33" y="54"/>
                      <a:pt x="32" y="54"/>
                    </a:cubicBezTo>
                    <a:cubicBezTo>
                      <a:pt x="32" y="54"/>
                      <a:pt x="32" y="54"/>
                      <a:pt x="32" y="54"/>
                    </a:cubicBezTo>
                    <a:close/>
                    <a:moveTo>
                      <a:pt x="84" y="74"/>
                    </a:moveTo>
                    <a:cubicBezTo>
                      <a:pt x="85" y="74"/>
                      <a:pt x="85" y="74"/>
                      <a:pt x="85" y="74"/>
                    </a:cubicBezTo>
                    <a:cubicBezTo>
                      <a:pt x="85" y="74"/>
                      <a:pt x="84" y="74"/>
                      <a:pt x="84" y="74"/>
                    </a:cubicBezTo>
                    <a:cubicBezTo>
                      <a:pt x="84" y="74"/>
                      <a:pt x="84" y="74"/>
                      <a:pt x="84" y="74"/>
                    </a:cubicBezTo>
                    <a:close/>
                    <a:moveTo>
                      <a:pt x="28" y="52"/>
                    </a:moveTo>
                    <a:cubicBezTo>
                      <a:pt x="28" y="52"/>
                      <a:pt x="28" y="51"/>
                      <a:pt x="28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7" y="52"/>
                      <a:pt x="28" y="52"/>
                      <a:pt x="28" y="52"/>
                    </a:cubicBezTo>
                    <a:close/>
                    <a:moveTo>
                      <a:pt x="24" y="50"/>
                    </a:moveTo>
                    <a:cubicBezTo>
                      <a:pt x="24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49"/>
                      <a:pt x="25" y="49"/>
                    </a:cubicBezTo>
                    <a:cubicBezTo>
                      <a:pt x="25" y="49"/>
                      <a:pt x="25" y="49"/>
                      <a:pt x="25" y="50"/>
                    </a:cubicBezTo>
                    <a:cubicBezTo>
                      <a:pt x="25" y="50"/>
                      <a:pt x="24" y="50"/>
                      <a:pt x="24" y="50"/>
                    </a:cubicBezTo>
                    <a:cubicBezTo>
                      <a:pt x="24" y="50"/>
                      <a:pt x="24" y="50"/>
                      <a:pt x="24" y="50"/>
                    </a:cubicBezTo>
                    <a:close/>
                    <a:moveTo>
                      <a:pt x="5" y="43"/>
                    </a:move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3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6" y="41"/>
                      <a:pt x="6" y="42"/>
                      <a:pt x="6" y="43"/>
                    </a:cubicBezTo>
                    <a:cubicBezTo>
                      <a:pt x="6" y="43"/>
                      <a:pt x="6" y="43"/>
                      <a:pt x="5" y="43"/>
                    </a:cubicBezTo>
                    <a:close/>
                    <a:moveTo>
                      <a:pt x="25" y="50"/>
                    </a:move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lose/>
                    <a:moveTo>
                      <a:pt x="31" y="52"/>
                    </a:moveTo>
                    <a:cubicBezTo>
                      <a:pt x="31" y="52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lose/>
                    <a:moveTo>
                      <a:pt x="22" y="49"/>
                    </a:move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2" y="49"/>
                      <a:pt x="22" y="49"/>
                      <a:pt x="22" y="49"/>
                    </a:cubicBezTo>
                    <a:close/>
                    <a:moveTo>
                      <a:pt x="35" y="54"/>
                    </a:moveTo>
                    <a:cubicBezTo>
                      <a:pt x="35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4"/>
                      <a:pt x="36" y="54"/>
                      <a:pt x="35" y="54"/>
                    </a:cubicBezTo>
                    <a:cubicBezTo>
                      <a:pt x="35" y="54"/>
                      <a:pt x="35" y="54"/>
                      <a:pt x="35" y="54"/>
                    </a:cubicBezTo>
                    <a:close/>
                    <a:moveTo>
                      <a:pt x="34" y="54"/>
                    </a:moveTo>
                    <a:cubicBezTo>
                      <a:pt x="34" y="54"/>
                      <a:pt x="34" y="54"/>
                      <a:pt x="35" y="54"/>
                    </a:cubicBezTo>
                    <a:lnTo>
                      <a:pt x="34" y="54"/>
                    </a:lnTo>
                    <a:close/>
                    <a:moveTo>
                      <a:pt x="24" y="50"/>
                    </a:move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0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50"/>
                      <a:pt x="24" y="50"/>
                    </a:cubicBezTo>
                    <a:close/>
                    <a:moveTo>
                      <a:pt x="33" y="52"/>
                    </a:move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2"/>
                      <a:pt x="33" y="52"/>
                      <a:pt x="34" y="52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lose/>
                    <a:moveTo>
                      <a:pt x="36" y="54"/>
                    </a:move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5" y="53"/>
                      <a:pt x="35" y="53"/>
                      <a:pt x="36" y="54"/>
                    </a:cubicBezTo>
                    <a:close/>
                    <a:moveTo>
                      <a:pt x="26" y="49"/>
                    </a:moveTo>
                    <a:cubicBezTo>
                      <a:pt x="26" y="50"/>
                      <a:pt x="26" y="50"/>
                      <a:pt x="26" y="50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49"/>
                      <a:pt x="26" y="49"/>
                      <a:pt x="26" y="49"/>
                    </a:cubicBezTo>
                    <a:cubicBezTo>
                      <a:pt x="26" y="49"/>
                      <a:pt x="26" y="49"/>
                      <a:pt x="26" y="49"/>
                    </a:cubicBezTo>
                    <a:close/>
                    <a:moveTo>
                      <a:pt x="3" y="40"/>
                    </a:moveTo>
                    <a:cubicBezTo>
                      <a:pt x="3" y="41"/>
                      <a:pt x="3" y="41"/>
                      <a:pt x="3" y="41"/>
                    </a:cubicBezTo>
                    <a:cubicBezTo>
                      <a:pt x="3" y="41"/>
                      <a:pt x="3" y="41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ubicBezTo>
                      <a:pt x="3" y="40"/>
                      <a:pt x="3" y="40"/>
                      <a:pt x="3" y="40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1"/>
                      <a:pt x="3" y="41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lose/>
                    <a:moveTo>
                      <a:pt x="1" y="39"/>
                    </a:move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39"/>
                      <a:pt x="0" y="39"/>
                    </a:cubicBezTo>
                    <a:cubicBezTo>
                      <a:pt x="1" y="39"/>
                      <a:pt x="1" y="39"/>
                      <a:pt x="1" y="39"/>
                    </a:cubicBezTo>
                    <a:close/>
                    <a:moveTo>
                      <a:pt x="4" y="41"/>
                    </a:moveTo>
                    <a:cubicBezTo>
                      <a:pt x="4" y="41"/>
                      <a:pt x="4" y="41"/>
                      <a:pt x="4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lose/>
                    <a:moveTo>
                      <a:pt x="87" y="73"/>
                    </a:moveTo>
                    <a:cubicBezTo>
                      <a:pt x="88" y="73"/>
                      <a:pt x="88" y="73"/>
                      <a:pt x="88" y="73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8" y="72"/>
                      <a:pt x="88" y="72"/>
                      <a:pt x="87" y="72"/>
                    </a:cubicBezTo>
                    <a:cubicBezTo>
                      <a:pt x="87" y="72"/>
                      <a:pt x="87" y="72"/>
                      <a:pt x="87" y="72"/>
                    </a:cubicBezTo>
                    <a:cubicBezTo>
                      <a:pt x="87" y="72"/>
                      <a:pt x="87" y="73"/>
                      <a:pt x="87" y="73"/>
                    </a:cubicBezTo>
                    <a:close/>
                    <a:moveTo>
                      <a:pt x="89" y="73"/>
                    </a:moveTo>
                    <a:cubicBezTo>
                      <a:pt x="89" y="73"/>
                      <a:pt x="89" y="73"/>
                      <a:pt x="89" y="73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9" y="72"/>
                      <a:pt x="88" y="72"/>
                      <a:pt x="88" y="72"/>
                    </a:cubicBezTo>
                    <a:cubicBezTo>
                      <a:pt x="88" y="72"/>
                      <a:pt x="88" y="73"/>
                      <a:pt x="89" y="73"/>
                    </a:cubicBezTo>
                    <a:cubicBezTo>
                      <a:pt x="89" y="73"/>
                      <a:pt x="89" y="73"/>
                      <a:pt x="89" y="73"/>
                    </a:cubicBezTo>
                    <a:close/>
                    <a:moveTo>
                      <a:pt x="7" y="41"/>
                    </a:moveTo>
                    <a:cubicBezTo>
                      <a:pt x="7" y="41"/>
                      <a:pt x="7" y="41"/>
                      <a:pt x="6" y="41"/>
                    </a:cubicBezTo>
                    <a:cubicBezTo>
                      <a:pt x="6" y="41"/>
                      <a:pt x="6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4"/>
                      <a:pt x="39" y="54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lose/>
                    <a:moveTo>
                      <a:pt x="5" y="40"/>
                    </a:move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ubicBezTo>
                      <a:pt x="5" y="40"/>
                      <a:pt x="5" y="40"/>
                      <a:pt x="5" y="40"/>
                    </a:cubicBezTo>
                    <a:close/>
                    <a:moveTo>
                      <a:pt x="30" y="50"/>
                    </a:move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49"/>
                      <a:pt x="30" y="49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lose/>
                    <a:moveTo>
                      <a:pt x="38" y="53"/>
                    </a:move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52"/>
                      <a:pt x="38" y="52"/>
                      <a:pt x="38" y="53"/>
                    </a:cubicBezTo>
                    <a:close/>
                    <a:moveTo>
                      <a:pt x="39" y="53"/>
                    </a:moveTo>
                    <a:cubicBezTo>
                      <a:pt x="39" y="53"/>
                      <a:pt x="39" y="53"/>
                      <a:pt x="39" y="53"/>
                    </a:cubicBezTo>
                    <a:cubicBezTo>
                      <a:pt x="39" y="53"/>
                      <a:pt x="39" y="53"/>
                      <a:pt x="40" y="53"/>
                    </a:cubicBezTo>
                    <a:cubicBezTo>
                      <a:pt x="40" y="52"/>
                      <a:pt x="40" y="52"/>
                      <a:pt x="39" y="52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lose/>
                    <a:moveTo>
                      <a:pt x="88" y="71"/>
                    </a:moveTo>
                    <a:cubicBezTo>
                      <a:pt x="88" y="71"/>
                      <a:pt x="88" y="71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71"/>
                      <a:pt x="88" y="71"/>
                      <a:pt x="88" y="71"/>
                    </a:cubicBezTo>
                    <a:close/>
                    <a:moveTo>
                      <a:pt x="34" y="50"/>
                    </a:moveTo>
                    <a:cubicBezTo>
                      <a:pt x="34" y="50"/>
                      <a:pt x="34" y="50"/>
                      <a:pt x="34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5" y="50"/>
                      <a:pt x="34" y="50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lose/>
                    <a:moveTo>
                      <a:pt x="1" y="37"/>
                    </a:move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1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lose/>
                    <a:moveTo>
                      <a:pt x="32" y="48"/>
                    </a:moveTo>
                    <a:cubicBezTo>
                      <a:pt x="31" y="49"/>
                      <a:pt x="31" y="49"/>
                      <a:pt x="31" y="48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2" y="48"/>
                      <a:pt x="32" y="48"/>
                      <a:pt x="32" y="48"/>
                    </a:cubicBezTo>
                    <a:close/>
                    <a:moveTo>
                      <a:pt x="39" y="51"/>
                    </a:moveTo>
                    <a:cubicBezTo>
                      <a:pt x="40" y="52"/>
                      <a:pt x="40" y="52"/>
                      <a:pt x="41" y="51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2"/>
                    </a:cubicBezTo>
                    <a:cubicBezTo>
                      <a:pt x="41" y="52"/>
                      <a:pt x="41" y="52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1" y="50"/>
                      <a:pt x="41" y="50"/>
                    </a:cubicBezTo>
                    <a:cubicBezTo>
                      <a:pt x="41" y="50"/>
                      <a:pt x="40" y="51"/>
                      <a:pt x="39" y="51"/>
                    </a:cubicBezTo>
                    <a:close/>
                    <a:moveTo>
                      <a:pt x="43" y="53"/>
                    </a:moveTo>
                    <a:cubicBezTo>
                      <a:pt x="43" y="53"/>
                      <a:pt x="43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3" y="52"/>
                      <a:pt x="43" y="52"/>
                      <a:pt x="43" y="53"/>
                    </a:cubicBezTo>
                    <a:close/>
                    <a:moveTo>
                      <a:pt x="2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3" y="36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lose/>
                    <a:moveTo>
                      <a:pt x="33" y="49"/>
                    </a:moveTo>
                    <a:cubicBezTo>
                      <a:pt x="33" y="49"/>
                      <a:pt x="33" y="49"/>
                      <a:pt x="33" y="49"/>
                    </a:cubicBezTo>
                    <a:cubicBezTo>
                      <a:pt x="33" y="49"/>
                      <a:pt x="33" y="49"/>
                      <a:pt x="33" y="48"/>
                    </a:cubicBezTo>
                    <a:cubicBezTo>
                      <a:pt x="33" y="48"/>
                      <a:pt x="33" y="49"/>
                      <a:pt x="33" y="49"/>
                    </a:cubicBezTo>
                    <a:close/>
                    <a:moveTo>
                      <a:pt x="3" y="37"/>
                    </a:moveTo>
                    <a:cubicBezTo>
                      <a:pt x="3" y="37"/>
                      <a:pt x="3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lose/>
                    <a:moveTo>
                      <a:pt x="38" y="51"/>
                    </a:move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0"/>
                      <a:pt x="39" y="50"/>
                      <a:pt x="38" y="50"/>
                    </a:cubicBezTo>
                    <a:cubicBezTo>
                      <a:pt x="38" y="50"/>
                      <a:pt x="38" y="50"/>
                      <a:pt x="38" y="51"/>
                    </a:cubicBezTo>
                    <a:close/>
                    <a:moveTo>
                      <a:pt x="34" y="48"/>
                    </a:moveTo>
                    <a:cubicBezTo>
                      <a:pt x="34" y="48"/>
                      <a:pt x="34" y="49"/>
                      <a:pt x="34" y="49"/>
                    </a:cubicBezTo>
                    <a:cubicBezTo>
                      <a:pt x="34" y="49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5" y="38"/>
                    </a:moveTo>
                    <a:cubicBezTo>
                      <a:pt x="5" y="38"/>
                      <a:pt x="6" y="38"/>
                      <a:pt x="6" y="38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6" y="37"/>
                      <a:pt x="5" y="38"/>
                    </a:cubicBezTo>
                    <a:close/>
                    <a:moveTo>
                      <a:pt x="44" y="52"/>
                    </a:move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5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5" y="53"/>
                    </a:moveTo>
                    <a:cubicBezTo>
                      <a:pt x="45" y="53"/>
                      <a:pt x="45" y="53"/>
                      <a:pt x="45" y="53"/>
                    </a:cubicBezTo>
                    <a:cubicBezTo>
                      <a:pt x="45" y="53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5" y="52"/>
                      <a:pt x="45" y="52"/>
                      <a:pt x="45" y="53"/>
                    </a:cubicBezTo>
                    <a:close/>
                    <a:moveTo>
                      <a:pt x="34" y="48"/>
                    </a:move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4" y="48"/>
                      <a:pt x="34" y="48"/>
                    </a:cubicBezTo>
                    <a:cubicBezTo>
                      <a:pt x="34" y="48"/>
                      <a:pt x="34" y="48"/>
                      <a:pt x="34" y="48"/>
                    </a:cubicBezTo>
                    <a:close/>
                    <a:moveTo>
                      <a:pt x="81" y="66"/>
                    </a:move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6"/>
                    </a:cubicBezTo>
                    <a:close/>
                    <a:moveTo>
                      <a:pt x="1" y="35"/>
                    </a:moveTo>
                    <a:cubicBezTo>
                      <a:pt x="1" y="35"/>
                      <a:pt x="1" y="35"/>
                      <a:pt x="1" y="35"/>
                    </a:cubicBezTo>
                    <a:cubicBezTo>
                      <a:pt x="1" y="35"/>
                      <a:pt x="1" y="35"/>
                      <a:pt x="0" y="35"/>
                    </a:cubicBezTo>
                    <a:cubicBezTo>
                      <a:pt x="0" y="34"/>
                      <a:pt x="0" y="34"/>
                      <a:pt x="1" y="35"/>
                    </a:cubicBezTo>
                    <a:close/>
                    <a:moveTo>
                      <a:pt x="40" y="50"/>
                    </a:move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50"/>
                      <a:pt x="40" y="50"/>
                      <a:pt x="41" y="50"/>
                    </a:cubicBezTo>
                    <a:cubicBezTo>
                      <a:pt x="40" y="50"/>
                      <a:pt x="41" y="50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9"/>
                      <a:pt x="40" y="49"/>
                      <a:pt x="40" y="50"/>
                    </a:cubicBezTo>
                    <a:close/>
                    <a:moveTo>
                      <a:pt x="84" y="67"/>
                    </a:moveTo>
                    <a:cubicBezTo>
                      <a:pt x="84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5" y="66"/>
                      <a:pt x="85" y="66"/>
                      <a:pt x="85" y="66"/>
                    </a:cubicBezTo>
                    <a:cubicBezTo>
                      <a:pt x="84" y="67"/>
                      <a:pt x="84" y="67"/>
                      <a:pt x="84" y="67"/>
                    </a:cubicBezTo>
                    <a:close/>
                    <a:moveTo>
                      <a:pt x="46" y="52"/>
                    </a:move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52"/>
                      <a:pt x="46" y="51"/>
                      <a:pt x="46" y="51"/>
                    </a:cubicBezTo>
                    <a:cubicBezTo>
                      <a:pt x="46" y="51"/>
                      <a:pt x="46" y="52"/>
                      <a:pt x="46" y="52"/>
                    </a:cubicBezTo>
                    <a:close/>
                    <a:moveTo>
                      <a:pt x="44" y="51"/>
                    </a:moveTo>
                    <a:cubicBezTo>
                      <a:pt x="44" y="51"/>
                      <a:pt x="44" y="51"/>
                      <a:pt x="44" y="51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1"/>
                    </a:cubicBezTo>
                    <a:close/>
                    <a:moveTo>
                      <a:pt x="37" y="48"/>
                    </a:moveTo>
                    <a:cubicBezTo>
                      <a:pt x="37" y="48"/>
                      <a:pt x="37" y="48"/>
                      <a:pt x="37" y="48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1"/>
                    </a:cubicBezTo>
                    <a:cubicBezTo>
                      <a:pt x="47" y="51"/>
                      <a:pt x="47" y="51"/>
                      <a:pt x="46" y="51"/>
                    </a:cubicBezTo>
                    <a:cubicBezTo>
                      <a:pt x="46" y="52"/>
                      <a:pt x="46" y="52"/>
                      <a:pt x="47" y="52"/>
                    </a:cubicBezTo>
                    <a:close/>
                    <a:moveTo>
                      <a:pt x="45" y="51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1"/>
                      <a:pt x="45" y="51"/>
                      <a:pt x="46" y="51"/>
                    </a:cubicBezTo>
                    <a:cubicBezTo>
                      <a:pt x="46" y="51"/>
                      <a:pt x="46" y="51"/>
                      <a:pt x="46" y="50"/>
                    </a:cubicBezTo>
                    <a:cubicBezTo>
                      <a:pt x="45" y="50"/>
                      <a:pt x="45" y="51"/>
                      <a:pt x="45" y="51"/>
                    </a:cubicBezTo>
                    <a:close/>
                    <a:moveTo>
                      <a:pt x="46" y="51"/>
                    </a:moveTo>
                    <a:cubicBezTo>
                      <a:pt x="46" y="51"/>
                      <a:pt x="46" y="51"/>
                      <a:pt x="46" y="51"/>
                    </a:cubicBezTo>
                    <a:cubicBezTo>
                      <a:pt x="46" y="51"/>
                      <a:pt x="46" y="51"/>
                      <a:pt x="46" y="51"/>
                    </a:cubicBezTo>
                    <a:close/>
                    <a:moveTo>
                      <a:pt x="37" y="47"/>
                    </a:move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8"/>
                      <a:pt x="38" y="48"/>
                      <a:pt x="38" y="47"/>
                    </a:cubicBezTo>
                    <a:cubicBezTo>
                      <a:pt x="38" y="47"/>
                      <a:pt x="37" y="47"/>
                      <a:pt x="37" y="47"/>
                    </a:cubicBezTo>
                    <a:close/>
                    <a:moveTo>
                      <a:pt x="44" y="50"/>
                    </a:moveTo>
                    <a:cubicBezTo>
                      <a:pt x="44" y="50"/>
                      <a:pt x="44" y="50"/>
                      <a:pt x="44" y="50"/>
                    </a:cubicBezTo>
                    <a:cubicBezTo>
                      <a:pt x="45" y="50"/>
                      <a:pt x="45" y="50"/>
                      <a:pt x="45" y="49"/>
                    </a:cubicBezTo>
                    <a:cubicBezTo>
                      <a:pt x="45" y="49"/>
                      <a:pt x="45" y="49"/>
                      <a:pt x="44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lose/>
                    <a:moveTo>
                      <a:pt x="79" y="63"/>
                    </a:moveTo>
                    <a:cubicBezTo>
                      <a:pt x="79" y="63"/>
                      <a:pt x="79" y="63"/>
                      <a:pt x="79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9" y="63"/>
                      <a:pt x="79" y="63"/>
                    </a:cubicBezTo>
                    <a:close/>
                    <a:moveTo>
                      <a:pt x="85" y="65"/>
                    </a:moveTo>
                    <a:cubicBezTo>
                      <a:pt x="85" y="65"/>
                      <a:pt x="85" y="65"/>
                      <a:pt x="85" y="65"/>
                    </a:cubicBezTo>
                    <a:cubicBezTo>
                      <a:pt x="86" y="65"/>
                      <a:pt x="86" y="65"/>
                      <a:pt x="86" y="65"/>
                    </a:cubicBezTo>
                    <a:cubicBezTo>
                      <a:pt x="85" y="65"/>
                      <a:pt x="85" y="65"/>
                      <a:pt x="85" y="65"/>
                    </a:cubicBezTo>
                    <a:cubicBezTo>
                      <a:pt x="85" y="65"/>
                      <a:pt x="85" y="65"/>
                      <a:pt x="85" y="65"/>
                    </a:cubicBezTo>
                    <a:close/>
                    <a:moveTo>
                      <a:pt x="47" y="50"/>
                    </a:move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7" y="50"/>
                      <a:pt x="47" y="50"/>
                      <a:pt x="47" y="49"/>
                    </a:cubicBezTo>
                    <a:cubicBezTo>
                      <a:pt x="47" y="50"/>
                      <a:pt x="47" y="50"/>
                      <a:pt x="47" y="50"/>
                    </a:cubicBezTo>
                    <a:cubicBezTo>
                      <a:pt x="47" y="50"/>
                      <a:pt x="47" y="50"/>
                      <a:pt x="47" y="50"/>
                    </a:cubicBezTo>
                    <a:close/>
                    <a:moveTo>
                      <a:pt x="48" y="50"/>
                    </a:moveTo>
                    <a:cubicBezTo>
                      <a:pt x="48" y="51"/>
                      <a:pt x="48" y="51"/>
                      <a:pt x="49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lose/>
                    <a:moveTo>
                      <a:pt x="1" y="31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1"/>
                      <a:pt x="1" y="31"/>
                    </a:cubicBezTo>
                    <a:close/>
                    <a:moveTo>
                      <a:pt x="81" y="63"/>
                    </a:move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2"/>
                    </a:cubicBezTo>
                    <a:cubicBezTo>
                      <a:pt x="81" y="62"/>
                      <a:pt x="81" y="62"/>
                      <a:pt x="81" y="63"/>
                    </a:cubicBezTo>
                    <a:close/>
                    <a:moveTo>
                      <a:pt x="52" y="51"/>
                    </a:moveTo>
                    <a:cubicBezTo>
                      <a:pt x="52" y="51"/>
                      <a:pt x="52" y="51"/>
                      <a:pt x="52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1"/>
                      <a:pt x="52" y="51"/>
                      <a:pt x="52" y="51"/>
                    </a:cubicBezTo>
                    <a:cubicBezTo>
                      <a:pt x="52" y="51"/>
                      <a:pt x="52" y="51"/>
                      <a:pt x="52" y="51"/>
                    </a:cubicBezTo>
                    <a:close/>
                    <a:moveTo>
                      <a:pt x="2" y="32"/>
                    </a:move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3" y="32"/>
                      <a:pt x="3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2" y="31"/>
                      <a:pt x="2" y="32"/>
                    </a:cubicBezTo>
                    <a:close/>
                    <a:moveTo>
                      <a:pt x="41" y="47"/>
                    </a:moveTo>
                    <a:cubicBezTo>
                      <a:pt x="41" y="47"/>
                      <a:pt x="42" y="47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2" y="46"/>
                      <a:pt x="42" y="46"/>
                      <a:pt x="42" y="46"/>
                    </a:cubicBezTo>
                    <a:cubicBezTo>
                      <a:pt x="41" y="46"/>
                      <a:pt x="41" y="46"/>
                      <a:pt x="41" y="47"/>
                    </a:cubicBezTo>
                    <a:close/>
                    <a:moveTo>
                      <a:pt x="53" y="51"/>
                    </a:moveTo>
                    <a:cubicBezTo>
                      <a:pt x="53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3" y="51"/>
                      <a:pt x="53" y="51"/>
                      <a:pt x="53" y="51"/>
                    </a:cubicBezTo>
                    <a:close/>
                    <a:moveTo>
                      <a:pt x="44" y="48"/>
                    </a:moveTo>
                    <a:cubicBezTo>
                      <a:pt x="44" y="48"/>
                      <a:pt x="44" y="48"/>
                      <a:pt x="44" y="48"/>
                    </a:cubicBezTo>
                    <a:cubicBezTo>
                      <a:pt x="44" y="47"/>
                      <a:pt x="44" y="47"/>
                      <a:pt x="44" y="47"/>
                    </a:cubicBezTo>
                    <a:lnTo>
                      <a:pt x="44" y="48"/>
                    </a:lnTo>
                    <a:close/>
                    <a:moveTo>
                      <a:pt x="55" y="52"/>
                    </a:move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1"/>
                      <a:pt x="55" y="51"/>
                      <a:pt x="55" y="52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49" y="49"/>
                    </a:moveTo>
                    <a:cubicBezTo>
                      <a:pt x="49" y="50"/>
                      <a:pt x="49" y="50"/>
                      <a:pt x="50" y="50"/>
                    </a:cubicBezTo>
                    <a:cubicBezTo>
                      <a:pt x="50" y="49"/>
                      <a:pt x="50" y="49"/>
                      <a:pt x="50" y="49"/>
                    </a:cubicBezTo>
                    <a:cubicBezTo>
                      <a:pt x="50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lose/>
                    <a:moveTo>
                      <a:pt x="0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lose/>
                    <a:moveTo>
                      <a:pt x="51" y="50"/>
                    </a:moveTo>
                    <a:cubicBezTo>
                      <a:pt x="51" y="50"/>
                      <a:pt x="51" y="50"/>
                      <a:pt x="51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1" y="49"/>
                      <a:pt x="51" y="50"/>
                      <a:pt x="51" y="50"/>
                    </a:cubicBezTo>
                    <a:close/>
                    <a:moveTo>
                      <a:pt x="45" y="47"/>
                    </a:moveTo>
                    <a:cubicBezTo>
                      <a:pt x="45" y="47"/>
                      <a:pt x="45" y="48"/>
                      <a:pt x="45" y="48"/>
                    </a:cubicBezTo>
                    <a:cubicBezTo>
                      <a:pt x="45" y="48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45" y="47"/>
                      <a:pt x="45" y="47"/>
                      <a:pt x="45" y="47"/>
                    </a:cubicBezTo>
                    <a:close/>
                    <a:moveTo>
                      <a:pt x="1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1" y="30"/>
                      <a:pt x="1" y="30"/>
                      <a:pt x="1" y="30"/>
                    </a:cubicBezTo>
                    <a:close/>
                    <a:moveTo>
                      <a:pt x="54" y="50"/>
                    </a:move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54" y="49"/>
                      <a:pt x="54" y="49"/>
                      <a:pt x="54" y="50"/>
                    </a:cubicBezTo>
                    <a:cubicBezTo>
                      <a:pt x="53" y="50"/>
                      <a:pt x="53" y="51"/>
                      <a:pt x="54" y="50"/>
                    </a:cubicBezTo>
                    <a:close/>
                    <a:moveTo>
                      <a:pt x="82" y="61"/>
                    </a:move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3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ubicBezTo>
                      <a:pt x="82" y="61"/>
                      <a:pt x="82" y="61"/>
                      <a:pt x="82" y="61"/>
                    </a:cubicBezTo>
                    <a:close/>
                    <a:moveTo>
                      <a:pt x="55" y="51"/>
                    </a:moveTo>
                    <a:cubicBezTo>
                      <a:pt x="55" y="51"/>
                      <a:pt x="55" y="51"/>
                      <a:pt x="55" y="51"/>
                    </a:cubicBezTo>
                    <a:cubicBezTo>
                      <a:pt x="55" y="51"/>
                      <a:pt x="55" y="51"/>
                      <a:pt x="55" y="51"/>
                    </a:cubicBezTo>
                    <a:close/>
                    <a:moveTo>
                      <a:pt x="1" y="29"/>
                    </a:moveTo>
                    <a:cubicBezTo>
                      <a:pt x="0" y="30"/>
                      <a:pt x="0" y="30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9"/>
                      <a:pt x="1" y="29"/>
                      <a:pt x="1" y="29"/>
                    </a:cubicBezTo>
                    <a:close/>
                    <a:moveTo>
                      <a:pt x="77" y="59"/>
                    </a:moveTo>
                    <a:cubicBezTo>
                      <a:pt x="78" y="60"/>
                      <a:pt x="78" y="60"/>
                      <a:pt x="78" y="60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9"/>
                      <a:pt x="78" y="59"/>
                      <a:pt x="78" y="59"/>
                    </a:cubicBezTo>
                    <a:cubicBezTo>
                      <a:pt x="77" y="59"/>
                      <a:pt x="77" y="59"/>
                      <a:pt x="77" y="59"/>
                    </a:cubicBezTo>
                    <a:close/>
                    <a:moveTo>
                      <a:pt x="75" y="58"/>
                    </a:move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lose/>
                    <a:moveTo>
                      <a:pt x="84" y="62"/>
                    </a:moveTo>
                    <a:cubicBezTo>
                      <a:pt x="84" y="62"/>
                      <a:pt x="85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5" y="61"/>
                      <a:pt x="84" y="61"/>
                      <a:pt x="84" y="61"/>
                    </a:cubicBezTo>
                    <a:cubicBezTo>
                      <a:pt x="84" y="61"/>
                      <a:pt x="84" y="61"/>
                      <a:pt x="84" y="62"/>
                    </a:cubicBezTo>
                    <a:close/>
                    <a:moveTo>
                      <a:pt x="50" y="48"/>
                    </a:moveTo>
                    <a:cubicBezTo>
                      <a:pt x="50" y="48"/>
                      <a:pt x="50" y="48"/>
                      <a:pt x="50" y="48"/>
                    </a:cubicBezTo>
                    <a:cubicBezTo>
                      <a:pt x="51" y="48"/>
                      <a:pt x="51" y="48"/>
                      <a:pt x="50" y="48"/>
                    </a:cubicBezTo>
                    <a:cubicBezTo>
                      <a:pt x="50" y="47"/>
                      <a:pt x="50" y="47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lose/>
                    <a:moveTo>
                      <a:pt x="56" y="50"/>
                    </a:moveTo>
                    <a:cubicBezTo>
                      <a:pt x="56" y="50"/>
                      <a:pt x="56" y="50"/>
                      <a:pt x="56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60" y="52"/>
                    </a:moveTo>
                    <a:cubicBezTo>
                      <a:pt x="60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0" y="52"/>
                      <a:pt x="60" y="52"/>
                      <a:pt x="60" y="52"/>
                    </a:cubicBezTo>
                    <a:close/>
                    <a:moveTo>
                      <a:pt x="0" y="28"/>
                    </a:moveTo>
                    <a:cubicBezTo>
                      <a:pt x="1" y="29"/>
                      <a:pt x="1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0" y="28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1"/>
                      <a:pt x="58" y="51"/>
                      <a:pt x="58" y="51"/>
                    </a:cubicBezTo>
                    <a:close/>
                    <a:moveTo>
                      <a:pt x="82" y="60"/>
                    </a:moveTo>
                    <a:cubicBezTo>
                      <a:pt x="82" y="61"/>
                      <a:pt x="83" y="61"/>
                      <a:pt x="83" y="60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3" y="60"/>
                      <a:pt x="83" y="60"/>
                      <a:pt x="82" y="60"/>
                    </a:cubicBezTo>
                    <a:cubicBezTo>
                      <a:pt x="82" y="60"/>
                      <a:pt x="82" y="60"/>
                      <a:pt x="82" y="60"/>
                    </a:cubicBezTo>
                    <a:close/>
                    <a:moveTo>
                      <a:pt x="45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45" y="46"/>
                      <a:pt x="45" y="46"/>
                      <a:pt x="45" y="46"/>
                    </a:cubicBezTo>
                    <a:close/>
                    <a:moveTo>
                      <a:pt x="78" y="58"/>
                    </a:moveTo>
                    <a:cubicBezTo>
                      <a:pt x="78" y="59"/>
                      <a:pt x="78" y="59"/>
                      <a:pt x="78" y="59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ubicBezTo>
                      <a:pt x="78" y="58"/>
                      <a:pt x="78" y="58"/>
                      <a:pt x="78" y="58"/>
                    </a:cubicBezTo>
                    <a:close/>
                    <a:moveTo>
                      <a:pt x="56" y="50"/>
                    </a:move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ubicBezTo>
                      <a:pt x="56" y="50"/>
                      <a:pt x="56" y="50"/>
                      <a:pt x="56" y="50"/>
                    </a:cubicBezTo>
                    <a:close/>
                    <a:moveTo>
                      <a:pt x="59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60" y="51"/>
                      <a:pt x="60" y="51"/>
                      <a:pt x="60" y="51"/>
                    </a:cubicBezTo>
                    <a:cubicBezTo>
                      <a:pt x="60" y="51"/>
                      <a:pt x="60" y="51"/>
                      <a:pt x="59" y="51"/>
                    </a:cubicBezTo>
                    <a:cubicBezTo>
                      <a:pt x="59" y="51"/>
                      <a:pt x="59" y="51"/>
                      <a:pt x="59" y="51"/>
                    </a:cubicBezTo>
                    <a:close/>
                    <a:moveTo>
                      <a:pt x="7" y="31"/>
                    </a:moveTo>
                    <a:cubicBezTo>
                      <a:pt x="7" y="31"/>
                      <a:pt x="7" y="31"/>
                      <a:pt x="7" y="31"/>
                    </a:cubicBezTo>
                    <a:close/>
                    <a:moveTo>
                      <a:pt x="57" y="50"/>
                    </a:moveTo>
                    <a:cubicBezTo>
                      <a:pt x="57" y="51"/>
                      <a:pt x="58" y="51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7" y="50"/>
                    </a:cubicBezTo>
                    <a:cubicBezTo>
                      <a:pt x="57" y="50"/>
                      <a:pt x="57" y="50"/>
                      <a:pt x="57" y="50"/>
                    </a:cubicBezTo>
                    <a:close/>
                    <a:moveTo>
                      <a:pt x="52" y="48"/>
                    </a:moveTo>
                    <a:cubicBezTo>
                      <a:pt x="52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3" y="48"/>
                      <a:pt x="52" y="48"/>
                    </a:cubicBezTo>
                    <a:close/>
                    <a:moveTo>
                      <a:pt x="50" y="47"/>
                    </a:move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0" y="47"/>
                      <a:pt x="50" y="47"/>
                      <a:pt x="50" y="47"/>
                    </a:cubicBezTo>
                    <a:close/>
                    <a:moveTo>
                      <a:pt x="52" y="48"/>
                    </a:moveTo>
                    <a:cubicBezTo>
                      <a:pt x="52" y="48"/>
                      <a:pt x="52" y="48"/>
                      <a:pt x="52" y="47"/>
                    </a:cubicBezTo>
                    <a:cubicBezTo>
                      <a:pt x="51" y="47"/>
                      <a:pt x="51" y="47"/>
                      <a:pt x="51" y="48"/>
                    </a:cubicBezTo>
                    <a:cubicBezTo>
                      <a:pt x="51" y="48"/>
                      <a:pt x="51" y="48"/>
                      <a:pt x="52" y="48"/>
                    </a:cubicBezTo>
                    <a:close/>
                    <a:moveTo>
                      <a:pt x="61" y="52"/>
                    </a:moveTo>
                    <a:cubicBezTo>
                      <a:pt x="62" y="52"/>
                      <a:pt x="62" y="51"/>
                      <a:pt x="61" y="51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1" y="52"/>
                      <a:pt x="61" y="52"/>
                      <a:pt x="61" y="52"/>
                    </a:cubicBezTo>
                    <a:close/>
                    <a:moveTo>
                      <a:pt x="58" y="51"/>
                    </a:moveTo>
                    <a:cubicBezTo>
                      <a:pt x="58" y="51"/>
                      <a:pt x="59" y="51"/>
                      <a:pt x="59" y="50"/>
                    </a:cubicBezTo>
                    <a:cubicBezTo>
                      <a:pt x="58" y="50"/>
                      <a:pt x="58" y="50"/>
                      <a:pt x="58" y="51"/>
                    </a:cubicBezTo>
                    <a:close/>
                    <a:moveTo>
                      <a:pt x="81" y="59"/>
                    </a:move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ubicBezTo>
                      <a:pt x="81" y="59"/>
                      <a:pt x="81" y="59"/>
                      <a:pt x="81" y="59"/>
                    </a:cubicBezTo>
                    <a:close/>
                    <a:moveTo>
                      <a:pt x="2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3" y="28"/>
                    </a:cubicBezTo>
                    <a:cubicBezTo>
                      <a:pt x="2" y="28"/>
                      <a:pt x="2" y="28"/>
                      <a:pt x="2" y="29"/>
                    </a:cubicBezTo>
                    <a:close/>
                    <a:moveTo>
                      <a:pt x="47" y="46"/>
                    </a:move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5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6"/>
                      <a:pt x="47" y="46"/>
                      <a:pt x="47" y="46"/>
                    </a:cubicBezTo>
                    <a:close/>
                    <a:moveTo>
                      <a:pt x="54" y="49"/>
                    </a:move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9"/>
                    </a:cubicBezTo>
                    <a:close/>
                    <a:moveTo>
                      <a:pt x="3" y="27"/>
                    </a:moveTo>
                    <a:cubicBezTo>
                      <a:pt x="3" y="27"/>
                      <a:pt x="3" y="27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lose/>
                    <a:moveTo>
                      <a:pt x="48" y="46"/>
                    </a:moveTo>
                    <a:cubicBezTo>
                      <a:pt x="48" y="46"/>
                      <a:pt x="48" y="46"/>
                      <a:pt x="48" y="46"/>
                    </a:cubicBezTo>
                    <a:cubicBezTo>
                      <a:pt x="48" y="46"/>
                      <a:pt x="48" y="45"/>
                      <a:pt x="48" y="45"/>
                    </a:cubicBezTo>
                    <a:cubicBezTo>
                      <a:pt x="48" y="45"/>
                      <a:pt x="47" y="45"/>
                      <a:pt x="47" y="45"/>
                    </a:cubicBezTo>
                    <a:cubicBezTo>
                      <a:pt x="47" y="46"/>
                      <a:pt x="48" y="46"/>
                      <a:pt x="48" y="46"/>
                    </a:cubicBezTo>
                    <a:close/>
                    <a:moveTo>
                      <a:pt x="45" y="45"/>
                    </a:moveTo>
                    <a:cubicBezTo>
                      <a:pt x="45" y="45"/>
                      <a:pt x="45" y="45"/>
                      <a:pt x="46" y="45"/>
                    </a:cubicBezTo>
                    <a:cubicBezTo>
                      <a:pt x="45" y="45"/>
                      <a:pt x="45" y="45"/>
                      <a:pt x="45" y="45"/>
                    </a:cubicBezTo>
                    <a:close/>
                    <a:moveTo>
                      <a:pt x="58" y="49"/>
                    </a:move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50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8"/>
                      <a:pt x="59" y="48"/>
                      <a:pt x="59" y="48"/>
                    </a:cubicBezTo>
                    <a:cubicBezTo>
                      <a:pt x="58" y="48"/>
                      <a:pt x="58" y="48"/>
                      <a:pt x="58" y="49"/>
                    </a:cubicBezTo>
                    <a:cubicBezTo>
                      <a:pt x="58" y="49"/>
                      <a:pt x="58" y="49"/>
                      <a:pt x="58" y="49"/>
                    </a:cubicBezTo>
                    <a:close/>
                    <a:moveTo>
                      <a:pt x="53" y="48"/>
                    </a:moveTo>
                    <a:cubicBezTo>
                      <a:pt x="53" y="48"/>
                      <a:pt x="53" y="48"/>
                      <a:pt x="53" y="48"/>
                    </a:cubicBezTo>
                    <a:cubicBezTo>
                      <a:pt x="53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8"/>
                      <a:pt x="53" y="48"/>
                    </a:cubicBezTo>
                    <a:close/>
                    <a:moveTo>
                      <a:pt x="55" y="48"/>
                    </a:moveTo>
                    <a:cubicBezTo>
                      <a:pt x="55" y="49"/>
                      <a:pt x="55" y="49"/>
                      <a:pt x="56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6" y="48"/>
                      <a:pt x="55" y="48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63" y="51"/>
                    </a:move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3" y="51"/>
                      <a:pt x="63" y="51"/>
                    </a:cubicBezTo>
                    <a:cubicBezTo>
                      <a:pt x="63" y="51"/>
                      <a:pt x="62" y="51"/>
                      <a:pt x="63" y="51"/>
                    </a:cubicBezTo>
                    <a:close/>
                    <a:moveTo>
                      <a:pt x="59" y="50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49"/>
                      <a:pt x="60" y="49"/>
                      <a:pt x="59" y="50"/>
                    </a:cubicBezTo>
                    <a:cubicBezTo>
                      <a:pt x="59" y="50"/>
                      <a:pt x="59" y="50"/>
                      <a:pt x="59" y="50"/>
                    </a:cubicBezTo>
                    <a:close/>
                    <a:moveTo>
                      <a:pt x="80" y="57"/>
                    </a:moveTo>
                    <a:cubicBezTo>
                      <a:pt x="80" y="57"/>
                      <a:pt x="79" y="57"/>
                      <a:pt x="79" y="57"/>
                    </a:cubicBezTo>
                    <a:cubicBezTo>
                      <a:pt x="79" y="57"/>
                      <a:pt x="79" y="57"/>
                      <a:pt x="79" y="57"/>
                    </a:cubicBezTo>
                    <a:cubicBezTo>
                      <a:pt x="79" y="57"/>
                      <a:pt x="79" y="58"/>
                      <a:pt x="79" y="58"/>
                    </a:cubicBezTo>
                    <a:cubicBezTo>
                      <a:pt x="79" y="57"/>
                      <a:pt x="80" y="57"/>
                      <a:pt x="80" y="57"/>
                    </a:cubicBezTo>
                    <a:close/>
                    <a:moveTo>
                      <a:pt x="48" y="46"/>
                    </a:moveTo>
                    <a:cubicBezTo>
                      <a:pt x="49" y="46"/>
                      <a:pt x="49" y="45"/>
                      <a:pt x="49" y="45"/>
                    </a:cubicBezTo>
                    <a:cubicBezTo>
                      <a:pt x="49" y="45"/>
                      <a:pt x="49" y="45"/>
                      <a:pt x="48" y="45"/>
                    </a:cubicBezTo>
                    <a:cubicBezTo>
                      <a:pt x="48" y="45"/>
                      <a:pt x="48" y="45"/>
                      <a:pt x="48" y="46"/>
                    </a:cubicBezTo>
                    <a:close/>
                    <a:moveTo>
                      <a:pt x="83" y="58"/>
                    </a:move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9"/>
                      <a:pt x="83" y="59"/>
                      <a:pt x="83" y="59"/>
                    </a:cubicBezTo>
                    <a:cubicBezTo>
                      <a:pt x="83" y="58"/>
                      <a:pt x="83" y="58"/>
                      <a:pt x="83" y="58"/>
                    </a:cubicBezTo>
                    <a:cubicBezTo>
                      <a:pt x="83" y="58"/>
                      <a:pt x="83" y="58"/>
                      <a:pt x="83" y="58"/>
                    </a:cubicBezTo>
                    <a:close/>
                    <a:moveTo>
                      <a:pt x="68" y="53"/>
                    </a:move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9" y="52"/>
                      <a:pt x="69" y="52"/>
                      <a:pt x="69" y="53"/>
                    </a:cubicBezTo>
                    <a:cubicBezTo>
                      <a:pt x="69" y="53"/>
                      <a:pt x="69" y="53"/>
                      <a:pt x="69" y="53"/>
                    </a:cubicBezTo>
                    <a:cubicBezTo>
                      <a:pt x="69" y="53"/>
                      <a:pt x="69" y="53"/>
                      <a:pt x="69" y="52"/>
                    </a:cubicBezTo>
                    <a:cubicBezTo>
                      <a:pt x="69" y="52"/>
                      <a:pt x="69" y="52"/>
                      <a:pt x="69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3"/>
                      <a:pt x="68" y="53"/>
                      <a:pt x="68" y="53"/>
                    </a:cubicBezTo>
                    <a:close/>
                    <a:moveTo>
                      <a:pt x="81" y="58"/>
                    </a:moveTo>
                    <a:cubicBezTo>
                      <a:pt x="81" y="58"/>
                      <a:pt x="81" y="58"/>
                      <a:pt x="81" y="58"/>
                    </a:cubicBezTo>
                    <a:cubicBezTo>
                      <a:pt x="81" y="58"/>
                      <a:pt x="81" y="58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7"/>
                      <a:pt x="81" y="57"/>
                      <a:pt x="81" y="57"/>
                    </a:cubicBezTo>
                    <a:cubicBezTo>
                      <a:pt x="81" y="58"/>
                      <a:pt x="81" y="58"/>
                      <a:pt x="81" y="58"/>
                    </a:cubicBezTo>
                    <a:close/>
                    <a:moveTo>
                      <a:pt x="63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3" y="50"/>
                      <a:pt x="63" y="50"/>
                      <a:pt x="63" y="51"/>
                    </a:cubicBezTo>
                    <a:cubicBezTo>
                      <a:pt x="64" y="51"/>
                      <a:pt x="64" y="51"/>
                      <a:pt x="65" y="51"/>
                    </a:cubicBezTo>
                    <a:cubicBezTo>
                      <a:pt x="65" y="51"/>
                      <a:pt x="65" y="51"/>
                      <a:pt x="65" y="50"/>
                    </a:cubicBezTo>
                    <a:cubicBezTo>
                      <a:pt x="65" y="50"/>
                      <a:pt x="65" y="50"/>
                      <a:pt x="65" y="50"/>
                    </a:cubicBezTo>
                    <a:cubicBezTo>
                      <a:pt x="65" y="50"/>
                      <a:pt x="65" y="50"/>
                      <a:pt x="64" y="50"/>
                    </a:cubicBezTo>
                    <a:cubicBezTo>
                      <a:pt x="64" y="50"/>
                      <a:pt x="64" y="49"/>
                      <a:pt x="64" y="49"/>
                    </a:cubicBezTo>
                    <a:cubicBezTo>
                      <a:pt x="64" y="49"/>
                      <a:pt x="63" y="49"/>
                      <a:pt x="63" y="50"/>
                    </a:cubicBezTo>
                    <a:close/>
                    <a:moveTo>
                      <a:pt x="50" y="45"/>
                    </a:move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50" y="45"/>
                    </a:cubicBezTo>
                    <a:close/>
                    <a:moveTo>
                      <a:pt x="58" y="48"/>
                    </a:move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8" y="48"/>
                      <a:pt x="57" y="48"/>
                    </a:cubicBezTo>
                    <a:cubicBezTo>
                      <a:pt x="57" y="48"/>
                      <a:pt x="57" y="48"/>
                      <a:pt x="57" y="48"/>
                    </a:cubicBezTo>
                    <a:cubicBezTo>
                      <a:pt x="57" y="48"/>
                      <a:pt x="57" y="48"/>
                      <a:pt x="58" y="48"/>
                    </a:cubicBezTo>
                    <a:close/>
                    <a:moveTo>
                      <a:pt x="72" y="54"/>
                    </a:moveTo>
                    <a:cubicBezTo>
                      <a:pt x="72" y="54"/>
                      <a:pt x="72" y="54"/>
                      <a:pt x="72" y="53"/>
                    </a:cubicBezTo>
                    <a:lnTo>
                      <a:pt x="72" y="54"/>
                    </a:lnTo>
                    <a:close/>
                    <a:moveTo>
                      <a:pt x="65" y="51"/>
                    </a:moveTo>
                    <a:cubicBezTo>
                      <a:pt x="65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6" y="51"/>
                      <a:pt x="65" y="51"/>
                      <a:pt x="65" y="51"/>
                    </a:cubicBezTo>
                    <a:close/>
                    <a:moveTo>
                      <a:pt x="2" y="26"/>
                    </a:moveTo>
                    <a:cubicBezTo>
                      <a:pt x="2" y="26"/>
                      <a:pt x="2" y="26"/>
                      <a:pt x="2" y="26"/>
                    </a:cubicBezTo>
                    <a:close/>
                    <a:moveTo>
                      <a:pt x="62" y="49"/>
                    </a:move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9"/>
                      <a:pt x="62" y="49"/>
                    </a:cubicBezTo>
                    <a:close/>
                    <a:moveTo>
                      <a:pt x="51" y="45"/>
                    </a:move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4"/>
                      <a:pt x="51" y="44"/>
                      <a:pt x="51" y="45"/>
                    </a:cubicBezTo>
                    <a:cubicBezTo>
                      <a:pt x="50" y="45"/>
                      <a:pt x="51" y="45"/>
                      <a:pt x="51" y="45"/>
                    </a:cubicBezTo>
                    <a:close/>
                    <a:moveTo>
                      <a:pt x="73" y="54"/>
                    </a:move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4" y="54"/>
                      <a:pt x="74" y="54"/>
                    </a:cubicBezTo>
                    <a:cubicBezTo>
                      <a:pt x="74" y="54"/>
                      <a:pt x="73" y="54"/>
                      <a:pt x="73" y="54"/>
                    </a:cubicBezTo>
                    <a:close/>
                    <a:moveTo>
                      <a:pt x="61" y="49"/>
                    </a:moveTo>
                    <a:cubicBezTo>
                      <a:pt x="61" y="49"/>
                      <a:pt x="61" y="49"/>
                      <a:pt x="61" y="49"/>
                    </a:cubicBezTo>
                    <a:cubicBezTo>
                      <a:pt x="61" y="49"/>
                      <a:pt x="61" y="49"/>
                      <a:pt x="61" y="48"/>
                    </a:cubicBezTo>
                    <a:cubicBezTo>
                      <a:pt x="61" y="48"/>
                      <a:pt x="61" y="48"/>
                      <a:pt x="61" y="48"/>
                    </a:cubicBezTo>
                    <a:cubicBezTo>
                      <a:pt x="61" y="48"/>
                      <a:pt x="61" y="49"/>
                      <a:pt x="61" y="49"/>
                    </a:cubicBezTo>
                    <a:close/>
                    <a:moveTo>
                      <a:pt x="64" y="50"/>
                    </a:move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ubicBezTo>
                      <a:pt x="64" y="50"/>
                      <a:pt x="64" y="50"/>
                      <a:pt x="64" y="50"/>
                    </a:cubicBezTo>
                    <a:close/>
                    <a:moveTo>
                      <a:pt x="69" y="52"/>
                    </a:moveTo>
                    <a:cubicBezTo>
                      <a:pt x="69" y="52"/>
                      <a:pt x="69" y="51"/>
                      <a:pt x="69" y="51"/>
                    </a:cubicBezTo>
                    <a:cubicBezTo>
                      <a:pt x="69" y="51"/>
                      <a:pt x="68" y="51"/>
                      <a:pt x="68" y="51"/>
                    </a:cubicBezTo>
                    <a:cubicBezTo>
                      <a:pt x="68" y="52"/>
                      <a:pt x="68" y="52"/>
                      <a:pt x="69" y="52"/>
                    </a:cubicBezTo>
                    <a:close/>
                    <a:moveTo>
                      <a:pt x="54" y="46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4" y="45"/>
                      <a:pt x="54" y="45"/>
                      <a:pt x="54" y="46"/>
                    </a:cubicBezTo>
                    <a:close/>
                    <a:moveTo>
                      <a:pt x="52" y="45"/>
                    </a:move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2" y="44"/>
                      <a:pt x="52" y="44"/>
                      <a:pt x="52" y="45"/>
                    </a:cubicBezTo>
                    <a:cubicBezTo>
                      <a:pt x="52" y="45"/>
                      <a:pt x="52" y="45"/>
                      <a:pt x="52" y="45"/>
                    </a:cubicBezTo>
                    <a:close/>
                    <a:moveTo>
                      <a:pt x="80" y="56"/>
                    </a:move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0" y="56"/>
                      <a:pt x="80" y="56"/>
                      <a:pt x="80" y="56"/>
                    </a:cubicBezTo>
                    <a:close/>
                    <a:moveTo>
                      <a:pt x="63" y="49"/>
                    </a:move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ubicBezTo>
                      <a:pt x="63" y="49"/>
                      <a:pt x="63" y="49"/>
                      <a:pt x="63" y="49"/>
                    </a:cubicBezTo>
                    <a:close/>
                    <a:moveTo>
                      <a:pt x="5" y="27"/>
                    </a:move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6"/>
                      <a:pt x="6" y="26"/>
                    </a:cubicBezTo>
                    <a:cubicBezTo>
                      <a:pt x="6" y="26"/>
                      <a:pt x="6" y="26"/>
                      <a:pt x="5" y="26"/>
                    </a:cubicBezTo>
                    <a:cubicBezTo>
                      <a:pt x="5" y="27"/>
                      <a:pt x="5" y="27"/>
                      <a:pt x="5" y="27"/>
                    </a:cubicBezTo>
                    <a:close/>
                    <a:moveTo>
                      <a:pt x="79" y="55"/>
                    </a:move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79" y="55"/>
                      <a:pt x="79" y="54"/>
                      <a:pt x="79" y="55"/>
                    </a:cubicBezTo>
                    <a:cubicBezTo>
                      <a:pt x="79" y="55"/>
                      <a:pt x="79" y="55"/>
                      <a:pt x="79" y="55"/>
                    </a:cubicBezTo>
                    <a:close/>
                    <a:moveTo>
                      <a:pt x="56" y="46"/>
                    </a:move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5"/>
                    </a:cubicBezTo>
                    <a:cubicBezTo>
                      <a:pt x="56" y="45"/>
                      <a:pt x="56" y="45"/>
                      <a:pt x="55" y="46"/>
                    </a:cubicBezTo>
                    <a:cubicBezTo>
                      <a:pt x="55" y="46"/>
                      <a:pt x="55" y="46"/>
                      <a:pt x="56" y="46"/>
                    </a:cubicBezTo>
                    <a:close/>
                    <a:moveTo>
                      <a:pt x="72" y="52"/>
                    </a:move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ubicBezTo>
                      <a:pt x="72" y="52"/>
                      <a:pt x="72" y="52"/>
                      <a:pt x="72" y="52"/>
                    </a:cubicBezTo>
                    <a:close/>
                    <a:moveTo>
                      <a:pt x="78" y="54"/>
                    </a:moveTo>
                    <a:cubicBezTo>
                      <a:pt x="78" y="54"/>
                      <a:pt x="78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9" y="54"/>
                      <a:pt x="79" y="54"/>
                      <a:pt x="79" y="54"/>
                    </a:cubicBezTo>
                    <a:cubicBezTo>
                      <a:pt x="78" y="54"/>
                      <a:pt x="78" y="54"/>
                      <a:pt x="78" y="54"/>
                    </a:cubicBezTo>
                    <a:close/>
                    <a:moveTo>
                      <a:pt x="63" y="48"/>
                    </a:move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4" y="48"/>
                      <a:pt x="64" y="48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lose/>
                    <a:moveTo>
                      <a:pt x="73" y="52"/>
                    </a:moveTo>
                    <a:cubicBezTo>
                      <a:pt x="74" y="53"/>
                      <a:pt x="74" y="53"/>
                      <a:pt x="74" y="52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4" y="52"/>
                      <a:pt x="73" y="52"/>
                      <a:pt x="73" y="52"/>
                    </a:cubicBezTo>
                    <a:close/>
                    <a:moveTo>
                      <a:pt x="61" y="47"/>
                    </a:move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2" y="48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1" y="47"/>
                      <a:pt x="61" y="47"/>
                      <a:pt x="61" y="47"/>
                    </a:cubicBezTo>
                    <a:close/>
                    <a:moveTo>
                      <a:pt x="6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lose/>
                    <a:moveTo>
                      <a:pt x="73" y="52"/>
                    </a:moveTo>
                    <a:cubicBezTo>
                      <a:pt x="73" y="52"/>
                      <a:pt x="73" y="52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2"/>
                      <a:pt x="73" y="52"/>
                      <a:pt x="73" y="52"/>
                    </a:cubicBezTo>
                    <a:close/>
                    <a:moveTo>
                      <a:pt x="52" y="44"/>
                    </a:move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2" y="44"/>
                      <a:pt x="52" y="44"/>
                      <a:pt x="52" y="44"/>
                    </a:cubicBezTo>
                    <a:close/>
                    <a:moveTo>
                      <a:pt x="7" y="26"/>
                    </a:move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6"/>
                      <a:pt x="7" y="26"/>
                      <a:pt x="7" y="26"/>
                    </a:cubicBezTo>
                    <a:close/>
                    <a:moveTo>
                      <a:pt x="77" y="52"/>
                    </a:moveTo>
                    <a:cubicBezTo>
                      <a:pt x="77" y="53"/>
                      <a:pt x="77" y="53"/>
                      <a:pt x="78" y="53"/>
                    </a:cubicBezTo>
                    <a:cubicBezTo>
                      <a:pt x="78" y="53"/>
                      <a:pt x="78" y="53"/>
                      <a:pt x="77" y="52"/>
                    </a:cubicBezTo>
                    <a:cubicBezTo>
                      <a:pt x="77" y="52"/>
                      <a:pt x="76" y="52"/>
                      <a:pt x="77" y="52"/>
                    </a:cubicBezTo>
                    <a:close/>
                    <a:moveTo>
                      <a:pt x="5" y="25"/>
                    </a:move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5" y="24"/>
                      <a:pt x="5" y="24"/>
                      <a:pt x="5" y="25"/>
                    </a:cubicBezTo>
                    <a:close/>
                    <a:moveTo>
                      <a:pt x="1" y="23"/>
                    </a:move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lose/>
                    <a:moveTo>
                      <a:pt x="66" y="48"/>
                    </a:moveTo>
                    <a:cubicBezTo>
                      <a:pt x="66" y="48"/>
                      <a:pt x="66" y="48"/>
                      <a:pt x="66" y="48"/>
                    </a:cubicBezTo>
                    <a:cubicBezTo>
                      <a:pt x="67" y="48"/>
                      <a:pt x="67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6" y="48"/>
                      <a:pt x="66" y="48"/>
                      <a:pt x="66" y="48"/>
                    </a:cubicBezTo>
                    <a:close/>
                    <a:moveTo>
                      <a:pt x="75" y="52"/>
                    </a:moveTo>
                    <a:cubicBezTo>
                      <a:pt x="76" y="52"/>
                      <a:pt x="76" y="52"/>
                      <a:pt x="76" y="52"/>
                    </a:cubicBezTo>
                    <a:lnTo>
                      <a:pt x="75" y="52"/>
                    </a:lnTo>
                    <a:close/>
                    <a:moveTo>
                      <a:pt x="71" y="50"/>
                    </a:move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2" y="50"/>
                      <a:pt x="72" y="50"/>
                    </a:cubicBezTo>
                    <a:cubicBezTo>
                      <a:pt x="72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1" y="50"/>
                      <a:pt x="71" y="50"/>
                      <a:pt x="71" y="50"/>
                    </a:cubicBezTo>
                    <a:close/>
                    <a:moveTo>
                      <a:pt x="76" y="52"/>
                    </a:moveTo>
                    <a:cubicBezTo>
                      <a:pt x="76" y="52"/>
                      <a:pt x="76" y="52"/>
                      <a:pt x="77" y="52"/>
                    </a:cubicBezTo>
                    <a:cubicBezTo>
                      <a:pt x="77" y="52"/>
                      <a:pt x="77" y="52"/>
                      <a:pt x="77" y="52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6" y="51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lose/>
                    <a:moveTo>
                      <a:pt x="68" y="49"/>
                    </a:moveTo>
                    <a:cubicBezTo>
                      <a:pt x="68" y="49"/>
                      <a:pt x="68" y="49"/>
                      <a:pt x="69" y="49"/>
                    </a:cubicBezTo>
                    <a:cubicBezTo>
                      <a:pt x="69" y="49"/>
                      <a:pt x="69" y="48"/>
                      <a:pt x="69" y="48"/>
                    </a:cubicBezTo>
                    <a:cubicBezTo>
                      <a:pt x="69" y="48"/>
                      <a:pt x="68" y="48"/>
                      <a:pt x="68" y="48"/>
                    </a:cubicBezTo>
                    <a:cubicBezTo>
                      <a:pt x="68" y="48"/>
                      <a:pt x="68" y="49"/>
                      <a:pt x="68" y="49"/>
                    </a:cubicBezTo>
                    <a:close/>
                    <a:moveTo>
                      <a:pt x="6" y="25"/>
                    </a:moveTo>
                    <a:cubicBezTo>
                      <a:pt x="7" y="25"/>
                      <a:pt x="7" y="24"/>
                      <a:pt x="7" y="24"/>
                    </a:cubicBezTo>
                    <a:cubicBezTo>
                      <a:pt x="7" y="24"/>
                      <a:pt x="6" y="24"/>
                      <a:pt x="6" y="24"/>
                    </a:cubicBezTo>
                    <a:cubicBezTo>
                      <a:pt x="6" y="24"/>
                      <a:pt x="6" y="24"/>
                      <a:pt x="6" y="25"/>
                    </a:cubicBezTo>
                    <a:close/>
                    <a:moveTo>
                      <a:pt x="4" y="24"/>
                    </a:moveTo>
                    <a:cubicBezTo>
                      <a:pt x="4" y="24"/>
                      <a:pt x="5" y="24"/>
                      <a:pt x="5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4" y="23"/>
                      <a:pt x="4" y="23"/>
                      <a:pt x="4" y="24"/>
                    </a:cubicBezTo>
                    <a:close/>
                    <a:moveTo>
                      <a:pt x="75" y="51"/>
                    </a:move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5" y="51"/>
                      <a:pt x="75" y="51"/>
                      <a:pt x="75" y="51"/>
                    </a:cubicBezTo>
                    <a:close/>
                    <a:moveTo>
                      <a:pt x="62" y="46"/>
                    </a:move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46"/>
                      <a:pt x="62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3" y="45"/>
                      <a:pt x="62" y="46"/>
                    </a:cubicBezTo>
                    <a:cubicBezTo>
                      <a:pt x="62" y="46"/>
                      <a:pt x="62" y="46"/>
                      <a:pt x="62" y="46"/>
                    </a:cubicBezTo>
                    <a:close/>
                    <a:moveTo>
                      <a:pt x="60" y="45"/>
                    </a:moveTo>
                    <a:cubicBezTo>
                      <a:pt x="60" y="45"/>
                      <a:pt x="60" y="45"/>
                      <a:pt x="60" y="45"/>
                    </a:cubicBezTo>
                    <a:close/>
                    <a:moveTo>
                      <a:pt x="72" y="49"/>
                    </a:moveTo>
                    <a:cubicBezTo>
                      <a:pt x="73" y="50"/>
                      <a:pt x="73" y="50"/>
                      <a:pt x="73" y="49"/>
                    </a:cubicBezTo>
                    <a:cubicBezTo>
                      <a:pt x="73" y="49"/>
                      <a:pt x="73" y="49"/>
                      <a:pt x="72" y="49"/>
                    </a:cubicBezTo>
                    <a:cubicBezTo>
                      <a:pt x="72" y="49"/>
                      <a:pt x="72" y="49"/>
                      <a:pt x="72" y="49"/>
                    </a:cubicBezTo>
                    <a:close/>
                    <a:moveTo>
                      <a:pt x="7" y="24"/>
                    </a:move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4"/>
                      <a:pt x="7" y="24"/>
                      <a:pt x="7" y="24"/>
                    </a:cubicBezTo>
                    <a:close/>
                    <a:moveTo>
                      <a:pt x="65" y="46"/>
                    </a:moveTo>
                    <a:cubicBezTo>
                      <a:pt x="65" y="46"/>
                      <a:pt x="65" y="46"/>
                      <a:pt x="66" y="46"/>
                    </a:cubicBezTo>
                    <a:lnTo>
                      <a:pt x="65" y="46"/>
                    </a:lnTo>
                    <a:close/>
                    <a:moveTo>
                      <a:pt x="5" y="23"/>
                    </a:move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5" y="23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lose/>
                    <a:moveTo>
                      <a:pt x="69" y="47"/>
                    </a:moveTo>
                    <a:cubicBezTo>
                      <a:pt x="69" y="48"/>
                      <a:pt x="69" y="48"/>
                      <a:pt x="70" y="48"/>
                    </a:cubicBezTo>
                    <a:cubicBezTo>
                      <a:pt x="70" y="48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70" y="47"/>
                      <a:pt x="70" y="47"/>
                      <a:pt x="70" y="47"/>
                    </a:cubicBezTo>
                    <a:cubicBezTo>
                      <a:pt x="69" y="47"/>
                      <a:pt x="69" y="47"/>
                      <a:pt x="69" y="47"/>
                    </a:cubicBezTo>
                    <a:close/>
                    <a:moveTo>
                      <a:pt x="2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lose/>
                    <a:moveTo>
                      <a:pt x="68" y="47"/>
                    </a:move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7"/>
                      <a:pt x="68" y="47"/>
                      <a:pt x="68" y="47"/>
                    </a:cubicBezTo>
                    <a:cubicBezTo>
                      <a:pt x="68" y="47"/>
                      <a:pt x="68" y="47"/>
                      <a:pt x="68" y="47"/>
                    </a:cubicBezTo>
                    <a:close/>
                    <a:moveTo>
                      <a:pt x="3" y="21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lose/>
                    <a:moveTo>
                      <a:pt x="4" y="21"/>
                    </a:move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lose/>
                    <a:moveTo>
                      <a:pt x="2" y="19"/>
                    </a:moveTo>
                    <a:cubicBezTo>
                      <a:pt x="2" y="19"/>
                      <a:pt x="2" y="20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lose/>
                    <a:moveTo>
                      <a:pt x="8" y="21"/>
                    </a:moveTo>
                    <a:cubicBezTo>
                      <a:pt x="9" y="21"/>
                      <a:pt x="9" y="21"/>
                      <a:pt x="9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1"/>
                      <a:pt x="8" y="21"/>
                      <a:pt x="8" y="21"/>
                    </a:cubicBezTo>
                    <a:close/>
                    <a:moveTo>
                      <a:pt x="6" y="19"/>
                    </a:moveTo>
                    <a:cubicBezTo>
                      <a:pt x="6" y="20"/>
                      <a:pt x="6" y="20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  <a:moveTo>
                      <a:pt x="4" y="18"/>
                    </a:move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lose/>
                    <a:moveTo>
                      <a:pt x="4" y="17"/>
                    </a:move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lose/>
                    <a:moveTo>
                      <a:pt x="10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  <a:moveTo>
                      <a:pt x="7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lose/>
                    <a:moveTo>
                      <a:pt x="5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4" y="14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4"/>
                    </a:cubicBezTo>
                    <a:close/>
                    <a:moveTo>
                      <a:pt x="6" y="15"/>
                    </a:move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lose/>
                    <a:moveTo>
                      <a:pt x="1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lose/>
                    <a:moveTo>
                      <a:pt x="6" y="14"/>
                    </a:moveTo>
                    <a:cubicBezTo>
                      <a:pt x="6" y="14"/>
                      <a:pt x="6" y="15"/>
                      <a:pt x="6" y="15"/>
                    </a:cubicBezTo>
                    <a:cubicBezTo>
                      <a:pt x="6" y="15"/>
                      <a:pt x="5" y="15"/>
                      <a:pt x="5" y="14"/>
                    </a:cubicBezTo>
                    <a:cubicBezTo>
                      <a:pt x="5" y="14"/>
                      <a:pt x="5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lose/>
                    <a:moveTo>
                      <a:pt x="12" y="15"/>
                    </a:move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2" y="16"/>
                      <a:pt x="12" y="17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2" y="15"/>
                      <a:pt x="12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7" y="14"/>
                    </a:cubicBezTo>
                    <a:close/>
                    <a:moveTo>
                      <a:pt x="7" y="11"/>
                    </a:move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lose/>
                    <a:moveTo>
                      <a:pt x="11" y="15"/>
                    </a:move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lose/>
                    <a:moveTo>
                      <a:pt x="7" y="14"/>
                    </a:moveTo>
                    <a:cubicBezTo>
                      <a:pt x="7" y="14"/>
                      <a:pt x="7" y="13"/>
                      <a:pt x="8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7" y="14"/>
                    </a:cubicBezTo>
                    <a:close/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lose/>
                    <a:moveTo>
                      <a:pt x="11" y="14"/>
                    </a:move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lose/>
                    <a:moveTo>
                      <a:pt x="10" y="13"/>
                    </a:move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lose/>
                    <a:moveTo>
                      <a:pt x="1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lose/>
                    <a:moveTo>
                      <a:pt x="15" y="13"/>
                    </a:move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lose/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lose/>
                    <a:moveTo>
                      <a:pt x="13" y="11"/>
                    </a:move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1"/>
                    </a:cubicBezTo>
                    <a:cubicBezTo>
                      <a:pt x="13" y="11"/>
                      <a:pt x="13" y="11"/>
                      <a:pt x="13" y="11"/>
                    </a:cubicBezTo>
                    <a:close/>
                    <a:moveTo>
                      <a:pt x="10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10"/>
                      <a:pt x="10" y="10"/>
                    </a:cubicBezTo>
                    <a:close/>
                    <a:moveTo>
                      <a:pt x="16" y="12"/>
                    </a:moveTo>
                    <a:cubicBezTo>
                      <a:pt x="16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2"/>
                      <a:pt x="17" y="12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6" y="12"/>
                    </a:cubicBezTo>
                    <a:close/>
                    <a:moveTo>
                      <a:pt x="13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lose/>
                    <a:moveTo>
                      <a:pt x="9" y="9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9"/>
                    </a:cubicBezTo>
                    <a:close/>
                    <a:moveTo>
                      <a:pt x="14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lose/>
                    <a:moveTo>
                      <a:pt x="17" y="11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1"/>
                      <a:pt x="17" y="11"/>
                    </a:cubicBezTo>
                    <a:close/>
                    <a:moveTo>
                      <a:pt x="13" y="9"/>
                    </a:moveTo>
                    <a:cubicBezTo>
                      <a:pt x="13" y="9"/>
                      <a:pt x="13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lose/>
                    <a:moveTo>
                      <a:pt x="20" y="10"/>
                    </a:moveTo>
                    <a:cubicBezTo>
                      <a:pt x="20" y="10"/>
                      <a:pt x="20" y="10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20" y="10"/>
                    </a:cubicBezTo>
                    <a:close/>
                    <a:moveTo>
                      <a:pt x="13" y="6"/>
                    </a:move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lose/>
                    <a:moveTo>
                      <a:pt x="23" y="10"/>
                    </a:move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3" y="10"/>
                    </a:cubicBezTo>
                    <a:close/>
                    <a:moveTo>
                      <a:pt x="18" y="8"/>
                    </a:move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8" y="8"/>
                    </a:cubicBezTo>
                    <a:close/>
                    <a:moveTo>
                      <a:pt x="14" y="6"/>
                    </a:moveTo>
                    <a:cubicBezTo>
                      <a:pt x="14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lose/>
                    <a:moveTo>
                      <a:pt x="22" y="9"/>
                    </a:move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9"/>
                      <a:pt x="22" y="9"/>
                    </a:cubicBezTo>
                    <a:close/>
                    <a:moveTo>
                      <a:pt x="18" y="4"/>
                    </a:moveTo>
                    <a:cubicBezTo>
                      <a:pt x="18" y="4"/>
                      <a:pt x="17" y="4"/>
                      <a:pt x="17" y="5"/>
                    </a:cubicBezTo>
                    <a:cubicBezTo>
                      <a:pt x="16" y="5"/>
                      <a:pt x="15" y="5"/>
                      <a:pt x="15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8" y="3"/>
                      <a:pt x="18" y="3"/>
                      <a:pt x="18" y="4"/>
                    </a:cubicBezTo>
                    <a:close/>
                    <a:moveTo>
                      <a:pt x="21" y="8"/>
                    </a:move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lose/>
                    <a:moveTo>
                      <a:pt x="24" y="9"/>
                    </a:move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5" y="9"/>
                      <a:pt x="25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8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0" y="6"/>
                      <a:pt x="20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0" y="7"/>
                    </a:cubicBezTo>
                    <a:close/>
                    <a:moveTo>
                      <a:pt x="18" y="6"/>
                    </a:move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18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8" y="6"/>
                      <a:pt x="18" y="6"/>
                      <a:pt x="18" y="6"/>
                    </a:cubicBezTo>
                    <a:close/>
                    <a:moveTo>
                      <a:pt x="26" y="9"/>
                    </a:move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6" y="9"/>
                      <a:pt x="26" y="9"/>
                    </a:cubicBezTo>
                    <a:close/>
                    <a:moveTo>
                      <a:pt x="20" y="7"/>
                    </a:moveTo>
                    <a:cubicBezTo>
                      <a:pt x="20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lose/>
                    <a:moveTo>
                      <a:pt x="27" y="9"/>
                    </a:moveTo>
                    <a:cubicBezTo>
                      <a:pt x="27" y="9"/>
                      <a:pt x="27" y="9"/>
                      <a:pt x="28" y="9"/>
                    </a:cubicBezTo>
                    <a:cubicBezTo>
                      <a:pt x="28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9"/>
                      <a:pt x="27" y="9"/>
                    </a:cubicBezTo>
                    <a:close/>
                    <a:moveTo>
                      <a:pt x="21" y="6"/>
                    </a:moveTo>
                    <a:cubicBezTo>
                      <a:pt x="21" y="6"/>
                      <a:pt x="22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lose/>
                    <a:moveTo>
                      <a:pt x="20" y="6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1" y="6"/>
                      <a:pt x="21" y="6"/>
                      <a:pt x="21" y="5"/>
                    </a:cubicBezTo>
                    <a:cubicBezTo>
                      <a:pt x="21" y="5"/>
                      <a:pt x="21" y="5"/>
                      <a:pt x="20" y="5"/>
                    </a:cubicBezTo>
                    <a:cubicBezTo>
                      <a:pt x="20" y="5"/>
                      <a:pt x="20" y="6"/>
                      <a:pt x="20" y="6"/>
                    </a:cubicBezTo>
                    <a:close/>
                    <a:moveTo>
                      <a:pt x="29" y="9"/>
                    </a:move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9" y="9"/>
                    </a:cubicBezTo>
                    <a:close/>
                    <a:moveTo>
                      <a:pt x="21" y="5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5"/>
                      <a:pt x="22" y="5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lose/>
                    <a:moveTo>
                      <a:pt x="30" y="9"/>
                    </a:moveTo>
                    <a:cubicBezTo>
                      <a:pt x="30" y="9"/>
                      <a:pt x="30" y="9"/>
                      <a:pt x="30" y="9"/>
                    </a:cubicBezTo>
                    <a:cubicBezTo>
                      <a:pt x="30" y="9"/>
                      <a:pt x="30" y="9"/>
                      <a:pt x="30" y="9"/>
                    </a:cubicBezTo>
                    <a:close/>
                    <a:moveTo>
                      <a:pt x="25" y="7"/>
                    </a:moveTo>
                    <a:cubicBezTo>
                      <a:pt x="25" y="7"/>
                      <a:pt x="25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5" y="7"/>
                      <a:pt x="25" y="7"/>
                    </a:cubicBezTo>
                    <a:close/>
                    <a:moveTo>
                      <a:pt x="27" y="7"/>
                    </a:move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8" y="8"/>
                      <a:pt x="28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lose/>
                    <a:moveTo>
                      <a:pt x="23" y="4"/>
                    </a:moveTo>
                    <a:cubicBezTo>
                      <a:pt x="23" y="5"/>
                      <a:pt x="23" y="5"/>
                      <a:pt x="23" y="5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lose/>
                    <a:moveTo>
                      <a:pt x="24" y="5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5" y="5"/>
                      <a:pt x="25" y="4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lose/>
                    <a:moveTo>
                      <a:pt x="20" y="3"/>
                    </a:moveTo>
                    <a:cubicBezTo>
                      <a:pt x="20" y="3"/>
                      <a:pt x="20" y="3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lose/>
                    <a:moveTo>
                      <a:pt x="27" y="6"/>
                    </a:moveTo>
                    <a:cubicBezTo>
                      <a:pt x="27" y="7"/>
                      <a:pt x="28" y="7"/>
                      <a:pt x="28" y="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9" y="7"/>
                      <a:pt x="29" y="7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4"/>
                      <a:pt x="21" y="4"/>
                      <a:pt x="21" y="4"/>
                    </a:cubicBezTo>
                    <a:close/>
                    <a:moveTo>
                      <a:pt x="26" y="6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6"/>
                      <a:pt x="26" y="6"/>
                      <a:pt x="26" y="6"/>
                    </a:cubicBezTo>
                    <a:close/>
                    <a:moveTo>
                      <a:pt x="32" y="8"/>
                    </a:move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2" y="7"/>
                      <a:pt x="32" y="7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lose/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6" y="5"/>
                      <a:pt x="27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6" y="5"/>
                      <a:pt x="26" y="5"/>
                      <a:pt x="26" y="5"/>
                    </a:cubicBezTo>
                    <a:close/>
                    <a:moveTo>
                      <a:pt x="29" y="6"/>
                    </a:moveTo>
                    <a:cubicBezTo>
                      <a:pt x="29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9" y="6"/>
                      <a:pt x="29" y="6"/>
                    </a:cubicBezTo>
                    <a:close/>
                    <a:moveTo>
                      <a:pt x="24" y="4"/>
                    </a:moveTo>
                    <a:cubicBezTo>
                      <a:pt x="24" y="4"/>
                      <a:pt x="24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lose/>
                    <a:moveTo>
                      <a:pt x="3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7"/>
                      <a:pt x="33" y="7"/>
                      <a:pt x="33" y="6"/>
                    </a:cubicBezTo>
                    <a:cubicBezTo>
                      <a:pt x="33" y="6"/>
                      <a:pt x="33" y="6"/>
                      <a:pt x="33" y="7"/>
                    </a:cubicBezTo>
                    <a:cubicBezTo>
                      <a:pt x="32" y="7"/>
                      <a:pt x="32" y="7"/>
                      <a:pt x="32" y="7"/>
                    </a:cubicBezTo>
                    <a:close/>
                    <a:moveTo>
                      <a:pt x="24" y="3"/>
                    </a:move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lose/>
                    <a:moveTo>
                      <a:pt x="28" y="4"/>
                    </a:move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lose/>
                    <a:moveTo>
                      <a:pt x="26" y="4"/>
                    </a:moveTo>
                    <a:cubicBezTo>
                      <a:pt x="26" y="4"/>
                      <a:pt x="26" y="4"/>
                      <a:pt x="26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3"/>
                      <a:pt x="26" y="4"/>
                      <a:pt x="26" y="4"/>
                    </a:cubicBezTo>
                    <a:close/>
                    <a:moveTo>
                      <a:pt x="30" y="5"/>
                    </a:move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lose/>
                    <a:moveTo>
                      <a:pt x="33" y="6"/>
                    </a:moveTo>
                    <a:cubicBezTo>
                      <a:pt x="33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5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lose/>
                    <a:moveTo>
                      <a:pt x="30" y="4"/>
                    </a:moveTo>
                    <a:cubicBezTo>
                      <a:pt x="30" y="4"/>
                      <a:pt x="30" y="4"/>
                      <a:pt x="30" y="4"/>
                    </a:cubicBezTo>
                    <a:cubicBezTo>
                      <a:pt x="30" y="4"/>
                      <a:pt x="30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1" y="4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3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4"/>
                    </a:cubicBezTo>
                    <a:close/>
                    <a:moveTo>
                      <a:pt x="33" y="5"/>
                    </a:move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5"/>
                      <a:pt x="33" y="5"/>
                      <a:pt x="33" y="5"/>
                    </a:cubicBezTo>
                    <a:close/>
                    <a:moveTo>
                      <a:pt x="38" y="7"/>
                    </a:move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8" y="7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lose/>
                    <a:moveTo>
                      <a:pt x="34" y="5"/>
                    </a:move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35" y="5"/>
                    </a:move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4"/>
                      <a:pt x="35" y="4"/>
                    </a:cubicBezTo>
                    <a:cubicBezTo>
                      <a:pt x="34" y="4"/>
                      <a:pt x="34" y="5"/>
                      <a:pt x="35" y="5"/>
                    </a:cubicBezTo>
                    <a:cubicBezTo>
                      <a:pt x="35" y="5"/>
                      <a:pt x="35" y="5"/>
                      <a:pt x="35" y="5"/>
                    </a:cubicBezTo>
                    <a:close/>
                    <a:moveTo>
                      <a:pt x="36" y="5"/>
                    </a:moveTo>
                    <a:cubicBezTo>
                      <a:pt x="36" y="6"/>
                      <a:pt x="36" y="6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lose/>
                    <a:moveTo>
                      <a:pt x="34" y="4"/>
                    </a:move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3" y="4"/>
                      <a:pt x="33" y="4"/>
                      <a:pt x="34" y="4"/>
                    </a:cubicBezTo>
                    <a:close/>
                    <a:moveTo>
                      <a:pt x="38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6"/>
                      <a:pt x="38" y="6"/>
                    </a:cubicBezTo>
                    <a:close/>
                    <a:moveTo>
                      <a:pt x="31" y="3"/>
                    </a:moveTo>
                    <a:cubicBezTo>
                      <a:pt x="31" y="3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lose/>
                    <a:moveTo>
                      <a:pt x="33" y="3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4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lose/>
                    <a:moveTo>
                      <a:pt x="62" y="15"/>
                    </a:move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5"/>
                      <a:pt x="62" y="14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ubicBezTo>
                      <a:pt x="62" y="15"/>
                      <a:pt x="62" y="15"/>
                      <a:pt x="62" y="15"/>
                    </a:cubicBezTo>
                    <a:close/>
                    <a:moveTo>
                      <a:pt x="36" y="4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4"/>
                      <a:pt x="36" y="4"/>
                      <a:pt x="36" y="4"/>
                    </a:cubicBezTo>
                    <a:close/>
                    <a:moveTo>
                      <a:pt x="31" y="2"/>
                    </a:moveTo>
                    <a:cubicBezTo>
                      <a:pt x="31" y="2"/>
                      <a:pt x="31" y="3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2"/>
                      <a:pt x="31" y="2"/>
                      <a:pt x="31" y="2"/>
                    </a:cubicBezTo>
                    <a:close/>
                    <a:moveTo>
                      <a:pt x="32" y="3"/>
                    </a:move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lose/>
                    <a:moveTo>
                      <a:pt x="38" y="5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8" y="4"/>
                      <a:pt x="38" y="4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lose/>
                    <a:moveTo>
                      <a:pt x="59" y="13"/>
                    </a:moveTo>
                    <a:cubicBezTo>
                      <a:pt x="59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59" y="13"/>
                      <a:pt x="59" y="13"/>
                      <a:pt x="59" y="13"/>
                    </a:cubicBezTo>
                    <a:close/>
                    <a:moveTo>
                      <a:pt x="30" y="1"/>
                    </a:move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lose/>
                    <a:moveTo>
                      <a:pt x="33" y="3"/>
                    </a:moveTo>
                    <a:cubicBezTo>
                      <a:pt x="33" y="3"/>
                      <a:pt x="33" y="3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3" y="2"/>
                      <a:pt x="33" y="2"/>
                      <a:pt x="33" y="3"/>
                    </a:cubicBezTo>
                    <a:close/>
                    <a:moveTo>
                      <a:pt x="44" y="7"/>
                    </a:moveTo>
                    <a:cubicBezTo>
                      <a:pt x="44" y="7"/>
                      <a:pt x="44" y="7"/>
                      <a:pt x="45" y="7"/>
                    </a:cubicBezTo>
                    <a:cubicBezTo>
                      <a:pt x="45" y="7"/>
                      <a:pt x="45" y="6"/>
                      <a:pt x="45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7"/>
                      <a:pt x="44" y="7"/>
                      <a:pt x="44" y="7"/>
                    </a:cubicBezTo>
                    <a:close/>
                    <a:moveTo>
                      <a:pt x="32" y="2"/>
                    </a:moveTo>
                    <a:cubicBezTo>
                      <a:pt x="32" y="2"/>
                      <a:pt x="33" y="2"/>
                      <a:pt x="33" y="2"/>
                    </a:cubicBezTo>
                    <a:cubicBezTo>
                      <a:pt x="33" y="2"/>
                      <a:pt x="34" y="2"/>
                      <a:pt x="34" y="2"/>
                    </a:cubicBezTo>
                    <a:cubicBezTo>
                      <a:pt x="34" y="1"/>
                      <a:pt x="34" y="1"/>
                      <a:pt x="33" y="1"/>
                    </a:cubicBezTo>
                    <a:cubicBezTo>
                      <a:pt x="33" y="1"/>
                      <a:pt x="32" y="2"/>
                      <a:pt x="32" y="2"/>
                    </a:cubicBezTo>
                    <a:close/>
                    <a:moveTo>
                      <a:pt x="42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6"/>
                      <a:pt x="42" y="6"/>
                    </a:cubicBezTo>
                    <a:cubicBezTo>
                      <a:pt x="42" y="6"/>
                      <a:pt x="42" y="6"/>
                      <a:pt x="42" y="5"/>
                    </a:cubicBezTo>
                    <a:close/>
                    <a:moveTo>
                      <a:pt x="61" y="13"/>
                    </a:move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3"/>
                      <a:pt x="62" y="13"/>
                      <a:pt x="61" y="13"/>
                    </a:cubicBezTo>
                    <a:close/>
                    <a:moveTo>
                      <a:pt x="43" y="5"/>
                    </a:move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lose/>
                    <a:moveTo>
                      <a:pt x="46" y="6"/>
                    </a:move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5"/>
                      <a:pt x="46" y="5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lose/>
                    <a:moveTo>
                      <a:pt x="50" y="8"/>
                    </a:moveTo>
                    <a:cubicBezTo>
                      <a:pt x="50" y="8"/>
                      <a:pt x="50" y="8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0" y="7"/>
                      <a:pt x="50" y="7"/>
                      <a:pt x="50" y="8"/>
                    </a:cubicBezTo>
                    <a:close/>
                    <a:moveTo>
                      <a:pt x="51" y="8"/>
                    </a:move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8"/>
                      <a:pt x="51" y="8"/>
                      <a:pt x="51" y="8"/>
                    </a:cubicBezTo>
                    <a:close/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38" y="3"/>
                      <a:pt x="37" y="3"/>
                      <a:pt x="37" y="3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8" y="2"/>
                      <a:pt x="38" y="2"/>
                    </a:cubicBezTo>
                    <a:close/>
                    <a:moveTo>
                      <a:pt x="36" y="2"/>
                    </a:move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lose/>
                    <a:moveTo>
                      <a:pt x="57" y="10"/>
                    </a:move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9"/>
                      <a:pt x="56" y="10"/>
                      <a:pt x="57" y="10"/>
                    </a:cubicBezTo>
                    <a:close/>
                    <a:moveTo>
                      <a:pt x="63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lose/>
                    <a:moveTo>
                      <a:pt x="58" y="10"/>
                    </a:moveTo>
                    <a:cubicBezTo>
                      <a:pt x="58" y="10"/>
                      <a:pt x="58" y="10"/>
                      <a:pt x="58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10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lose/>
                    <a:moveTo>
                      <a:pt x="37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37" y="2"/>
                      <a:pt x="37" y="2"/>
                      <a:pt x="37" y="1"/>
                    </a:cubicBezTo>
                    <a:cubicBezTo>
                      <a:pt x="37" y="2"/>
                      <a:pt x="37" y="2"/>
                      <a:pt x="37" y="2"/>
                    </a:cubicBezTo>
                    <a:close/>
                    <a:moveTo>
                      <a:pt x="60" y="11"/>
                    </a:moveTo>
                    <a:cubicBezTo>
                      <a:pt x="60" y="10"/>
                      <a:pt x="61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0"/>
                      <a:pt x="60" y="10"/>
                    </a:cubicBezTo>
                    <a:cubicBezTo>
                      <a:pt x="60" y="10"/>
                      <a:pt x="60" y="11"/>
                      <a:pt x="60" y="11"/>
                    </a:cubicBezTo>
                    <a:close/>
                    <a:moveTo>
                      <a:pt x="42" y="4"/>
                    </a:moveTo>
                    <a:cubicBezTo>
                      <a:pt x="42" y="4"/>
                      <a:pt x="42" y="3"/>
                      <a:pt x="43" y="3"/>
                    </a:cubicBezTo>
                    <a:cubicBezTo>
                      <a:pt x="43" y="3"/>
                      <a:pt x="43" y="3"/>
                      <a:pt x="42" y="3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42" y="3"/>
                      <a:pt x="42" y="3"/>
                      <a:pt x="42" y="4"/>
                    </a:cubicBezTo>
                    <a:close/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5" y="4"/>
                      <a:pt x="45" y="4"/>
                      <a:pt x="45" y="5"/>
                    </a:cubicBezTo>
                    <a:cubicBezTo>
                      <a:pt x="45" y="5"/>
                      <a:pt x="45" y="4"/>
                      <a:pt x="45" y="4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4"/>
                      <a:pt x="44" y="4"/>
                      <a:pt x="44" y="4"/>
                    </a:cubicBezTo>
                    <a:close/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5" y="0"/>
                    </a:cubicBezTo>
                    <a:close/>
                    <a:moveTo>
                      <a:pt x="36" y="0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lose/>
                    <a:moveTo>
                      <a:pt x="46" y="4"/>
                    </a:move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6" y="4"/>
                    </a:cubicBezTo>
                    <a:cubicBezTo>
                      <a:pt x="46" y="4"/>
                      <a:pt x="46" y="4"/>
                      <a:pt x="46" y="4"/>
                    </a:cubicBezTo>
                    <a:close/>
                    <a:moveTo>
                      <a:pt x="54" y="6"/>
                    </a:move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5" y="7"/>
                      <a:pt x="56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7"/>
                      <a:pt x="56" y="6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6"/>
                      <a:pt x="54" y="6"/>
                      <a:pt x="54" y="6"/>
                    </a:cubicBezTo>
                    <a:close/>
                    <a:moveTo>
                      <a:pt x="53" y="7"/>
                    </a:moveTo>
                    <a:cubicBezTo>
                      <a:pt x="54" y="7"/>
                      <a:pt x="54" y="7"/>
                      <a:pt x="54" y="7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4" y="6"/>
                      <a:pt x="54" y="6"/>
                      <a:pt x="53" y="6"/>
                    </a:cubicBezTo>
                    <a:cubicBezTo>
                      <a:pt x="53" y="6"/>
                      <a:pt x="53" y="6"/>
                      <a:pt x="53" y="7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1"/>
                      <a:pt x="41" y="1"/>
                      <a:pt x="41" y="1"/>
                    </a:cubicBezTo>
                    <a:close/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39" y="1"/>
                      <a:pt x="39" y="1"/>
                      <a:pt x="39" y="0"/>
                    </a:cubicBezTo>
                    <a:cubicBezTo>
                      <a:pt x="39" y="0"/>
                      <a:pt x="39" y="0"/>
                      <a:pt x="40" y="1"/>
                    </a:cubicBezTo>
                    <a:close/>
                    <a:moveTo>
                      <a:pt x="41" y="1"/>
                    </a:moveTo>
                    <a:cubicBezTo>
                      <a:pt x="41" y="1"/>
                      <a:pt x="41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1"/>
                      <a:pt x="41" y="1"/>
                    </a:cubicBezTo>
                    <a:close/>
                    <a:moveTo>
                      <a:pt x="62" y="10"/>
                    </a:move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9"/>
                      <a:pt x="62" y="9"/>
                    </a:cubicBezTo>
                    <a:cubicBezTo>
                      <a:pt x="62" y="9"/>
                      <a:pt x="62" y="10"/>
                      <a:pt x="62" y="10"/>
                    </a:cubicBezTo>
                    <a:close/>
                    <a:moveTo>
                      <a:pt x="61" y="8"/>
                    </a:move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1" y="8"/>
                      <a:pt x="61" y="8"/>
                    </a:cubicBezTo>
                    <a:close/>
                    <a:moveTo>
                      <a:pt x="60" y="7"/>
                    </a:move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  <a:moveTo>
                      <a:pt x="56" y="5"/>
                    </a:moveTo>
                    <a:cubicBezTo>
                      <a:pt x="56" y="5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5"/>
                      <a:pt x="57" y="5"/>
                      <a:pt x="57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lose/>
                    <a:moveTo>
                      <a:pt x="51" y="3"/>
                    </a:moveTo>
                    <a:cubicBezTo>
                      <a:pt x="51" y="3"/>
                      <a:pt x="51" y="3"/>
                      <a:pt x="52" y="3"/>
                    </a:cubicBezTo>
                    <a:cubicBezTo>
                      <a:pt x="52" y="3"/>
                      <a:pt x="52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lose/>
                    <a:moveTo>
                      <a:pt x="55" y="4"/>
                    </a:move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3"/>
                      <a:pt x="56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5" y="3"/>
                      <a:pt x="55" y="3"/>
                      <a:pt x="55" y="4"/>
                    </a:cubicBezTo>
                    <a:close/>
                  </a:path>
                </a:pathLst>
              </a:custGeom>
              <a:solidFill>
                <a:srgbClr val="E6B400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7" name="íṣ1îďe"/>
            <p:cNvGrpSpPr/>
            <p:nvPr/>
          </p:nvGrpSpPr>
          <p:grpSpPr>
            <a:xfrm>
              <a:off x="771617" y="4860266"/>
              <a:ext cx="2746610" cy="970279"/>
              <a:chOff x="5159896" y="3071603"/>
              <a:chExt cx="2746610" cy="970279"/>
            </a:xfrm>
          </p:grpSpPr>
          <p:sp>
            <p:nvSpPr>
              <p:cNvPr id="31" name="îṩḷiḍè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32" name="íṥľîḋ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3" name="íśļiďè"/>
              <p:cNvSpPr/>
              <p:nvPr/>
            </p:nvSpPr>
            <p:spPr bwMode="auto">
              <a:xfrm>
                <a:off x="5159896" y="3173106"/>
                <a:ext cx="461080" cy="443569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8" name="ïṡ1îdé"/>
            <p:cNvGrpSpPr/>
            <p:nvPr/>
          </p:nvGrpSpPr>
          <p:grpSpPr>
            <a:xfrm>
              <a:off x="4300009" y="4860266"/>
              <a:ext cx="2746610" cy="970279"/>
              <a:chOff x="8688288" y="3071603"/>
              <a:chExt cx="2746610" cy="970279"/>
            </a:xfrm>
          </p:grpSpPr>
          <p:sp>
            <p:nvSpPr>
              <p:cNvPr id="28" name="íšḻïdé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9" name="ïsḻïḍè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30" name="îş1iḓe"/>
              <p:cNvSpPr/>
              <p:nvPr/>
            </p:nvSpPr>
            <p:spPr bwMode="auto">
              <a:xfrm>
                <a:off x="8688288" y="3176921"/>
                <a:ext cx="461080" cy="435939"/>
              </a:xfrm>
              <a:custGeom>
                <a:avLst/>
                <a:gdLst>
                  <a:gd name="connsiteX0" fmla="*/ 446385 w 597810"/>
                  <a:gd name="connsiteY0" fmla="*/ 350589 h 565214"/>
                  <a:gd name="connsiteX1" fmla="*/ 478157 w 597810"/>
                  <a:gd name="connsiteY1" fmla="*/ 350589 h 565214"/>
                  <a:gd name="connsiteX2" fmla="*/ 478157 w 597810"/>
                  <a:gd name="connsiteY2" fmla="*/ 422953 h 565214"/>
                  <a:gd name="connsiteX3" fmla="*/ 535248 w 597810"/>
                  <a:gd name="connsiteY3" fmla="*/ 422953 h 565214"/>
                  <a:gd name="connsiteX4" fmla="*/ 535248 w 597810"/>
                  <a:gd name="connsiteY4" fmla="*/ 454674 h 565214"/>
                  <a:gd name="connsiteX5" fmla="*/ 446385 w 597810"/>
                  <a:gd name="connsiteY5" fmla="*/ 454674 h 565214"/>
                  <a:gd name="connsiteX6" fmla="*/ 463750 w 597810"/>
                  <a:gd name="connsiteY6" fmla="*/ 337170 h 565214"/>
                  <a:gd name="connsiteX7" fmla="*/ 369411 w 597810"/>
                  <a:gd name="connsiteY7" fmla="*/ 431362 h 565214"/>
                  <a:gd name="connsiteX8" fmla="*/ 463750 w 597810"/>
                  <a:gd name="connsiteY8" fmla="*/ 525554 h 565214"/>
                  <a:gd name="connsiteX9" fmla="*/ 558088 w 597810"/>
                  <a:gd name="connsiteY9" fmla="*/ 431362 h 565214"/>
                  <a:gd name="connsiteX10" fmla="*/ 463750 w 597810"/>
                  <a:gd name="connsiteY10" fmla="*/ 337170 h 565214"/>
                  <a:gd name="connsiteX11" fmla="*/ 463750 w 597810"/>
                  <a:gd name="connsiteY11" fmla="*/ 297510 h 565214"/>
                  <a:gd name="connsiteX12" fmla="*/ 597810 w 597810"/>
                  <a:gd name="connsiteY12" fmla="*/ 431362 h 565214"/>
                  <a:gd name="connsiteX13" fmla="*/ 463750 w 597810"/>
                  <a:gd name="connsiteY13" fmla="*/ 565214 h 565214"/>
                  <a:gd name="connsiteX14" fmla="*/ 393740 w 597810"/>
                  <a:gd name="connsiteY14" fmla="*/ 545384 h 565214"/>
                  <a:gd name="connsiteX15" fmla="*/ 0 w 597810"/>
                  <a:gd name="connsiteY15" fmla="*/ 545384 h 565214"/>
                  <a:gd name="connsiteX16" fmla="*/ 97318 w 597810"/>
                  <a:gd name="connsiteY16" fmla="*/ 383274 h 565214"/>
                  <a:gd name="connsiteX17" fmla="*/ 122144 w 597810"/>
                  <a:gd name="connsiteY17" fmla="*/ 361957 h 565214"/>
                  <a:gd name="connsiteX18" fmla="*/ 190167 w 597810"/>
                  <a:gd name="connsiteY18" fmla="*/ 330725 h 565214"/>
                  <a:gd name="connsiteX19" fmla="*/ 222937 w 597810"/>
                  <a:gd name="connsiteY19" fmla="*/ 302963 h 565214"/>
                  <a:gd name="connsiteX20" fmla="*/ 279541 w 597810"/>
                  <a:gd name="connsiteY20" fmla="*/ 358983 h 565214"/>
                  <a:gd name="connsiteX21" fmla="*/ 335647 w 597810"/>
                  <a:gd name="connsiteY21" fmla="*/ 302963 h 565214"/>
                  <a:gd name="connsiteX22" fmla="*/ 368418 w 597810"/>
                  <a:gd name="connsiteY22" fmla="*/ 330725 h 565214"/>
                  <a:gd name="connsiteX23" fmla="*/ 373383 w 597810"/>
                  <a:gd name="connsiteY23" fmla="*/ 332708 h 565214"/>
                  <a:gd name="connsiteX24" fmla="*/ 463750 w 597810"/>
                  <a:gd name="connsiteY24" fmla="*/ 297510 h 565214"/>
                  <a:gd name="connsiteX25" fmla="*/ 279051 w 597810"/>
                  <a:gd name="connsiteY25" fmla="*/ 0 h 565214"/>
                  <a:gd name="connsiteX26" fmla="*/ 279547 w 597810"/>
                  <a:gd name="connsiteY26" fmla="*/ 0 h 565214"/>
                  <a:gd name="connsiteX27" fmla="*/ 280044 w 597810"/>
                  <a:gd name="connsiteY27" fmla="*/ 0 h 565214"/>
                  <a:gd name="connsiteX28" fmla="*/ 408651 w 597810"/>
                  <a:gd name="connsiteY28" fmla="*/ 126938 h 565214"/>
                  <a:gd name="connsiteX29" fmla="*/ 279547 w 597810"/>
                  <a:gd name="connsiteY29" fmla="*/ 309908 h 565214"/>
                  <a:gd name="connsiteX30" fmla="*/ 279051 w 597810"/>
                  <a:gd name="connsiteY30" fmla="*/ 309908 h 565214"/>
                  <a:gd name="connsiteX31" fmla="*/ 149947 w 597810"/>
                  <a:gd name="connsiteY31" fmla="*/ 126938 h 565214"/>
                  <a:gd name="connsiteX32" fmla="*/ 279051 w 597810"/>
                  <a:gd name="connsiteY32" fmla="*/ 0 h 565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810" h="565214">
                    <a:moveTo>
                      <a:pt x="446385" y="350589"/>
                    </a:moveTo>
                    <a:lnTo>
                      <a:pt x="478157" y="350589"/>
                    </a:lnTo>
                    <a:lnTo>
                      <a:pt x="478157" y="422953"/>
                    </a:lnTo>
                    <a:lnTo>
                      <a:pt x="535248" y="422953"/>
                    </a:lnTo>
                    <a:lnTo>
                      <a:pt x="535248" y="454674"/>
                    </a:lnTo>
                    <a:lnTo>
                      <a:pt x="446385" y="454674"/>
                    </a:lnTo>
                    <a:close/>
                    <a:moveTo>
                      <a:pt x="463750" y="337170"/>
                    </a:moveTo>
                    <a:cubicBezTo>
                      <a:pt x="411615" y="337170"/>
                      <a:pt x="369411" y="379308"/>
                      <a:pt x="369411" y="431362"/>
                    </a:cubicBezTo>
                    <a:cubicBezTo>
                      <a:pt x="369411" y="483416"/>
                      <a:pt x="411615" y="525554"/>
                      <a:pt x="463750" y="525554"/>
                    </a:cubicBezTo>
                    <a:cubicBezTo>
                      <a:pt x="515884" y="525554"/>
                      <a:pt x="558088" y="483416"/>
                      <a:pt x="558088" y="431362"/>
                    </a:cubicBezTo>
                    <a:cubicBezTo>
                      <a:pt x="558088" y="379308"/>
                      <a:pt x="515884" y="337170"/>
                      <a:pt x="463750" y="337170"/>
                    </a:cubicBezTo>
                    <a:close/>
                    <a:moveTo>
                      <a:pt x="463750" y="297510"/>
                    </a:moveTo>
                    <a:cubicBezTo>
                      <a:pt x="537731" y="297510"/>
                      <a:pt x="597810" y="357496"/>
                      <a:pt x="597810" y="431362"/>
                    </a:cubicBezTo>
                    <a:cubicBezTo>
                      <a:pt x="597810" y="505228"/>
                      <a:pt x="537731" y="565214"/>
                      <a:pt x="463750" y="565214"/>
                    </a:cubicBezTo>
                    <a:cubicBezTo>
                      <a:pt x="437931" y="565214"/>
                      <a:pt x="414098" y="557778"/>
                      <a:pt x="393740" y="545384"/>
                    </a:cubicBezTo>
                    <a:lnTo>
                      <a:pt x="0" y="545384"/>
                    </a:lnTo>
                    <a:lnTo>
                      <a:pt x="97318" y="383274"/>
                    </a:lnTo>
                    <a:cubicBezTo>
                      <a:pt x="103276" y="373359"/>
                      <a:pt x="112214" y="365923"/>
                      <a:pt x="122144" y="361957"/>
                    </a:cubicBezTo>
                    <a:lnTo>
                      <a:pt x="190167" y="330725"/>
                    </a:lnTo>
                    <a:lnTo>
                      <a:pt x="222937" y="302963"/>
                    </a:lnTo>
                    <a:lnTo>
                      <a:pt x="279541" y="358983"/>
                    </a:lnTo>
                    <a:lnTo>
                      <a:pt x="335647" y="302963"/>
                    </a:lnTo>
                    <a:lnTo>
                      <a:pt x="368418" y="330725"/>
                    </a:lnTo>
                    <a:lnTo>
                      <a:pt x="373383" y="332708"/>
                    </a:lnTo>
                    <a:cubicBezTo>
                      <a:pt x="397216" y="310895"/>
                      <a:pt x="428993" y="297510"/>
                      <a:pt x="463750" y="297510"/>
                    </a:cubicBezTo>
                    <a:close/>
                    <a:moveTo>
                      <a:pt x="279051" y="0"/>
                    </a:moveTo>
                    <a:cubicBezTo>
                      <a:pt x="279051" y="0"/>
                      <a:pt x="279547" y="0"/>
                      <a:pt x="279547" y="0"/>
                    </a:cubicBezTo>
                    <a:cubicBezTo>
                      <a:pt x="279547" y="0"/>
                      <a:pt x="279547" y="0"/>
                      <a:pt x="280044" y="0"/>
                    </a:cubicBezTo>
                    <a:cubicBezTo>
                      <a:pt x="360485" y="1983"/>
                      <a:pt x="409644" y="47602"/>
                      <a:pt x="408651" y="126938"/>
                    </a:cubicBezTo>
                    <a:cubicBezTo>
                      <a:pt x="407658" y="241481"/>
                      <a:pt x="359492" y="310900"/>
                      <a:pt x="279547" y="309908"/>
                    </a:cubicBezTo>
                    <a:cubicBezTo>
                      <a:pt x="279547" y="309908"/>
                      <a:pt x="279051" y="309908"/>
                      <a:pt x="279051" y="309908"/>
                    </a:cubicBezTo>
                    <a:cubicBezTo>
                      <a:pt x="199602" y="310900"/>
                      <a:pt x="151437" y="241481"/>
                      <a:pt x="149947" y="126938"/>
                    </a:cubicBezTo>
                    <a:cubicBezTo>
                      <a:pt x="148954" y="47602"/>
                      <a:pt x="198609" y="1983"/>
                      <a:pt x="279051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9" name="ïşlîḓê"/>
            <p:cNvGrpSpPr/>
            <p:nvPr/>
          </p:nvGrpSpPr>
          <p:grpSpPr>
            <a:xfrm flipH="1">
              <a:off x="3251055" y="4729720"/>
              <a:ext cx="920600" cy="521720"/>
              <a:chOff x="2825421" y="4679520"/>
              <a:chExt cx="920600" cy="521720"/>
            </a:xfrm>
          </p:grpSpPr>
          <p:cxnSp>
            <p:nvCxnSpPr>
              <p:cNvPr id="26" name="直接箭头连接符 25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i$ľïḓ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" name="ïšlïḑe"/>
            <p:cNvGrpSpPr/>
            <p:nvPr/>
          </p:nvGrpSpPr>
          <p:grpSpPr>
            <a:xfrm>
              <a:off x="771617" y="3098312"/>
              <a:ext cx="2746610" cy="970279"/>
              <a:chOff x="5159896" y="3071603"/>
              <a:chExt cx="2746610" cy="970279"/>
            </a:xfrm>
          </p:grpSpPr>
          <p:sp>
            <p:nvSpPr>
              <p:cNvPr id="23" name="ïslïḑê"/>
              <p:cNvSpPr/>
              <p:nvPr/>
            </p:nvSpPr>
            <p:spPr bwMode="auto">
              <a:xfrm>
                <a:off x="5798443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4" name="íšľíḑè"/>
              <p:cNvSpPr txBox="1"/>
              <p:nvPr/>
            </p:nvSpPr>
            <p:spPr bwMode="auto">
              <a:xfrm>
                <a:off x="5798443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5" name="íšľiḋè"/>
              <p:cNvSpPr/>
              <p:nvPr/>
            </p:nvSpPr>
            <p:spPr bwMode="auto">
              <a:xfrm>
                <a:off x="5159896" y="3189656"/>
                <a:ext cx="461080" cy="410469"/>
              </a:xfrm>
              <a:custGeom>
                <a:avLst/>
                <a:gdLst>
                  <a:gd name="T0" fmla="*/ 742 w 942"/>
                  <a:gd name="T1" fmla="*/ 570 h 840"/>
                  <a:gd name="T2" fmla="*/ 755 w 942"/>
                  <a:gd name="T3" fmla="*/ 520 h 840"/>
                  <a:gd name="T4" fmla="*/ 645 w 942"/>
                  <a:gd name="T5" fmla="*/ 450 h 840"/>
                  <a:gd name="T6" fmla="*/ 600 w 942"/>
                  <a:gd name="T7" fmla="*/ 452 h 840"/>
                  <a:gd name="T8" fmla="*/ 600 w 942"/>
                  <a:gd name="T9" fmla="*/ 411 h 840"/>
                  <a:gd name="T10" fmla="*/ 722 w 942"/>
                  <a:gd name="T11" fmla="*/ 411 h 840"/>
                  <a:gd name="T12" fmla="*/ 722 w 942"/>
                  <a:gd name="T13" fmla="*/ 367 h 840"/>
                  <a:gd name="T14" fmla="*/ 608 w 942"/>
                  <a:gd name="T15" fmla="*/ 367 h 840"/>
                  <a:gd name="T16" fmla="*/ 650 w 942"/>
                  <a:gd name="T17" fmla="*/ 295 h 840"/>
                  <a:gd name="T18" fmla="*/ 733 w 942"/>
                  <a:gd name="T19" fmla="*/ 295 h 840"/>
                  <a:gd name="T20" fmla="*/ 733 w 942"/>
                  <a:gd name="T21" fmla="*/ 251 h 840"/>
                  <a:gd name="T22" fmla="*/ 676 w 942"/>
                  <a:gd name="T23" fmla="*/ 251 h 840"/>
                  <a:gd name="T24" fmla="*/ 762 w 942"/>
                  <a:gd name="T25" fmla="*/ 106 h 840"/>
                  <a:gd name="T26" fmla="*/ 689 w 942"/>
                  <a:gd name="T27" fmla="*/ 106 h 840"/>
                  <a:gd name="T28" fmla="*/ 569 w 942"/>
                  <a:gd name="T29" fmla="*/ 326 h 840"/>
                  <a:gd name="T30" fmla="*/ 450 w 942"/>
                  <a:gd name="T31" fmla="*/ 106 h 840"/>
                  <a:gd name="T32" fmla="*/ 377 w 942"/>
                  <a:gd name="T33" fmla="*/ 106 h 840"/>
                  <a:gd name="T34" fmla="*/ 463 w 942"/>
                  <a:gd name="T35" fmla="*/ 251 h 840"/>
                  <a:gd name="T36" fmla="*/ 404 w 942"/>
                  <a:gd name="T37" fmla="*/ 251 h 840"/>
                  <a:gd name="T38" fmla="*/ 404 w 942"/>
                  <a:gd name="T39" fmla="*/ 295 h 840"/>
                  <a:gd name="T40" fmla="*/ 489 w 942"/>
                  <a:gd name="T41" fmla="*/ 295 h 840"/>
                  <a:gd name="T42" fmla="*/ 531 w 942"/>
                  <a:gd name="T43" fmla="*/ 367 h 840"/>
                  <a:gd name="T44" fmla="*/ 420 w 942"/>
                  <a:gd name="T45" fmla="*/ 367 h 840"/>
                  <a:gd name="T46" fmla="*/ 420 w 942"/>
                  <a:gd name="T47" fmla="*/ 411 h 840"/>
                  <a:gd name="T48" fmla="*/ 538 w 942"/>
                  <a:gd name="T49" fmla="*/ 411 h 840"/>
                  <a:gd name="T50" fmla="*/ 538 w 942"/>
                  <a:gd name="T51" fmla="*/ 454 h 840"/>
                  <a:gd name="T52" fmla="*/ 535 w 942"/>
                  <a:gd name="T53" fmla="*/ 454 h 840"/>
                  <a:gd name="T54" fmla="*/ 440 w 942"/>
                  <a:gd name="T55" fmla="*/ 436 h 840"/>
                  <a:gd name="T56" fmla="*/ 307 w 942"/>
                  <a:gd name="T57" fmla="*/ 419 h 840"/>
                  <a:gd name="T58" fmla="*/ 249 w 942"/>
                  <a:gd name="T59" fmla="*/ 434 h 840"/>
                  <a:gd name="T60" fmla="*/ 234 w 942"/>
                  <a:gd name="T61" fmla="*/ 335 h 840"/>
                  <a:gd name="T62" fmla="*/ 570 w 942"/>
                  <a:gd name="T63" fmla="*/ 0 h 840"/>
                  <a:gd name="T64" fmla="*/ 905 w 942"/>
                  <a:gd name="T65" fmla="*/ 335 h 840"/>
                  <a:gd name="T66" fmla="*/ 872 w 942"/>
                  <a:gd name="T67" fmla="*/ 479 h 840"/>
                  <a:gd name="T68" fmla="*/ 858 w 942"/>
                  <a:gd name="T69" fmla="*/ 487 h 840"/>
                  <a:gd name="T70" fmla="*/ 798 w 942"/>
                  <a:gd name="T71" fmla="*/ 552 h 840"/>
                  <a:gd name="T72" fmla="*/ 718 w 942"/>
                  <a:gd name="T73" fmla="*/ 628 h 840"/>
                  <a:gd name="T74" fmla="*/ 644 w 942"/>
                  <a:gd name="T75" fmla="*/ 609 h 840"/>
                  <a:gd name="T76" fmla="*/ 742 w 942"/>
                  <a:gd name="T77" fmla="*/ 570 h 840"/>
                  <a:gd name="T78" fmla="*/ 154 w 942"/>
                  <a:gd name="T79" fmla="*/ 780 h 840"/>
                  <a:gd name="T80" fmla="*/ 779 w 942"/>
                  <a:gd name="T81" fmla="*/ 758 h 840"/>
                  <a:gd name="T82" fmla="*/ 932 w 942"/>
                  <a:gd name="T83" fmla="*/ 535 h 840"/>
                  <a:gd name="T84" fmla="*/ 870 w 942"/>
                  <a:gd name="T85" fmla="*/ 507 h 840"/>
                  <a:gd name="T86" fmla="*/ 724 w 942"/>
                  <a:gd name="T87" fmla="*/ 650 h 840"/>
                  <a:gd name="T88" fmla="*/ 545 w 942"/>
                  <a:gd name="T89" fmla="*/ 594 h 840"/>
                  <a:gd name="T90" fmla="*/ 732 w 942"/>
                  <a:gd name="T91" fmla="*/ 524 h 840"/>
                  <a:gd name="T92" fmla="*/ 533 w 942"/>
                  <a:gd name="T93" fmla="*/ 477 h 840"/>
                  <a:gd name="T94" fmla="*/ 310 w 942"/>
                  <a:gd name="T95" fmla="*/ 441 h 840"/>
                  <a:gd name="T96" fmla="*/ 0 w 942"/>
                  <a:gd name="T97" fmla="*/ 626 h 840"/>
                  <a:gd name="T98" fmla="*/ 154 w 942"/>
                  <a:gd name="T99" fmla="*/ 78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942" h="840">
                    <a:moveTo>
                      <a:pt x="742" y="570"/>
                    </a:moveTo>
                    <a:cubicBezTo>
                      <a:pt x="753" y="556"/>
                      <a:pt x="758" y="539"/>
                      <a:pt x="755" y="520"/>
                    </a:cubicBezTo>
                    <a:cubicBezTo>
                      <a:pt x="745" y="450"/>
                      <a:pt x="670" y="450"/>
                      <a:pt x="645" y="450"/>
                    </a:cubicBezTo>
                    <a:cubicBezTo>
                      <a:pt x="631" y="450"/>
                      <a:pt x="615" y="451"/>
                      <a:pt x="600" y="452"/>
                    </a:cubicBezTo>
                    <a:lnTo>
                      <a:pt x="600" y="411"/>
                    </a:lnTo>
                    <a:lnTo>
                      <a:pt x="722" y="411"/>
                    </a:lnTo>
                    <a:lnTo>
                      <a:pt x="722" y="367"/>
                    </a:lnTo>
                    <a:lnTo>
                      <a:pt x="608" y="367"/>
                    </a:lnTo>
                    <a:lnTo>
                      <a:pt x="650" y="295"/>
                    </a:lnTo>
                    <a:lnTo>
                      <a:pt x="733" y="295"/>
                    </a:lnTo>
                    <a:lnTo>
                      <a:pt x="733" y="251"/>
                    </a:lnTo>
                    <a:lnTo>
                      <a:pt x="676" y="251"/>
                    </a:lnTo>
                    <a:lnTo>
                      <a:pt x="762" y="106"/>
                    </a:lnTo>
                    <a:lnTo>
                      <a:pt x="689" y="106"/>
                    </a:lnTo>
                    <a:lnTo>
                      <a:pt x="569" y="326"/>
                    </a:lnTo>
                    <a:lnTo>
                      <a:pt x="450" y="106"/>
                    </a:lnTo>
                    <a:lnTo>
                      <a:pt x="377" y="106"/>
                    </a:lnTo>
                    <a:lnTo>
                      <a:pt x="463" y="251"/>
                    </a:lnTo>
                    <a:lnTo>
                      <a:pt x="404" y="251"/>
                    </a:lnTo>
                    <a:lnTo>
                      <a:pt x="404" y="295"/>
                    </a:lnTo>
                    <a:lnTo>
                      <a:pt x="489" y="295"/>
                    </a:lnTo>
                    <a:lnTo>
                      <a:pt x="531" y="367"/>
                    </a:lnTo>
                    <a:lnTo>
                      <a:pt x="420" y="367"/>
                    </a:lnTo>
                    <a:lnTo>
                      <a:pt x="420" y="411"/>
                    </a:lnTo>
                    <a:lnTo>
                      <a:pt x="538" y="411"/>
                    </a:lnTo>
                    <a:lnTo>
                      <a:pt x="538" y="454"/>
                    </a:lnTo>
                    <a:cubicBezTo>
                      <a:pt x="537" y="454"/>
                      <a:pt x="536" y="454"/>
                      <a:pt x="535" y="454"/>
                    </a:cubicBezTo>
                    <a:cubicBezTo>
                      <a:pt x="504" y="451"/>
                      <a:pt x="472" y="443"/>
                      <a:pt x="440" y="436"/>
                    </a:cubicBezTo>
                    <a:cubicBezTo>
                      <a:pt x="393" y="424"/>
                      <a:pt x="348" y="413"/>
                      <a:pt x="307" y="419"/>
                    </a:cubicBezTo>
                    <a:cubicBezTo>
                      <a:pt x="287" y="421"/>
                      <a:pt x="268" y="427"/>
                      <a:pt x="249" y="434"/>
                    </a:cubicBezTo>
                    <a:cubicBezTo>
                      <a:pt x="239" y="403"/>
                      <a:pt x="234" y="370"/>
                      <a:pt x="234" y="335"/>
                    </a:cubicBezTo>
                    <a:cubicBezTo>
                      <a:pt x="234" y="150"/>
                      <a:pt x="384" y="0"/>
                      <a:pt x="570" y="0"/>
                    </a:cubicBezTo>
                    <a:cubicBezTo>
                      <a:pt x="755" y="0"/>
                      <a:pt x="905" y="150"/>
                      <a:pt x="905" y="335"/>
                    </a:cubicBezTo>
                    <a:cubicBezTo>
                      <a:pt x="905" y="387"/>
                      <a:pt x="893" y="436"/>
                      <a:pt x="872" y="479"/>
                    </a:cubicBezTo>
                    <a:cubicBezTo>
                      <a:pt x="867" y="482"/>
                      <a:pt x="863" y="484"/>
                      <a:pt x="858" y="487"/>
                    </a:cubicBezTo>
                    <a:cubicBezTo>
                      <a:pt x="835" y="501"/>
                      <a:pt x="817" y="526"/>
                      <a:pt x="798" y="552"/>
                    </a:cubicBezTo>
                    <a:cubicBezTo>
                      <a:pt x="774" y="585"/>
                      <a:pt x="749" y="619"/>
                      <a:pt x="718" y="628"/>
                    </a:cubicBezTo>
                    <a:cubicBezTo>
                      <a:pt x="700" y="633"/>
                      <a:pt x="673" y="623"/>
                      <a:pt x="644" y="609"/>
                    </a:cubicBezTo>
                    <a:cubicBezTo>
                      <a:pt x="686" y="604"/>
                      <a:pt x="723" y="594"/>
                      <a:pt x="742" y="570"/>
                    </a:cubicBezTo>
                    <a:close/>
                    <a:moveTo>
                      <a:pt x="154" y="780"/>
                    </a:moveTo>
                    <a:cubicBezTo>
                      <a:pt x="321" y="683"/>
                      <a:pt x="559" y="840"/>
                      <a:pt x="779" y="758"/>
                    </a:cubicBezTo>
                    <a:cubicBezTo>
                      <a:pt x="864" y="727"/>
                      <a:pt x="907" y="635"/>
                      <a:pt x="932" y="535"/>
                    </a:cubicBezTo>
                    <a:cubicBezTo>
                      <a:pt x="942" y="495"/>
                      <a:pt x="922" y="475"/>
                      <a:pt x="870" y="507"/>
                    </a:cubicBezTo>
                    <a:cubicBezTo>
                      <a:pt x="824" y="535"/>
                      <a:pt x="790" y="632"/>
                      <a:pt x="724" y="650"/>
                    </a:cubicBezTo>
                    <a:cubicBezTo>
                      <a:pt x="673" y="664"/>
                      <a:pt x="607" y="606"/>
                      <a:pt x="545" y="594"/>
                    </a:cubicBezTo>
                    <a:cubicBezTo>
                      <a:pt x="624" y="587"/>
                      <a:pt x="742" y="591"/>
                      <a:pt x="732" y="524"/>
                    </a:cubicBezTo>
                    <a:cubicBezTo>
                      <a:pt x="721" y="446"/>
                      <a:pt x="603" y="483"/>
                      <a:pt x="533" y="477"/>
                    </a:cubicBezTo>
                    <a:cubicBezTo>
                      <a:pt x="453" y="469"/>
                      <a:pt x="373" y="433"/>
                      <a:pt x="310" y="441"/>
                    </a:cubicBezTo>
                    <a:cubicBezTo>
                      <a:pt x="188" y="457"/>
                      <a:pt x="83" y="591"/>
                      <a:pt x="0" y="626"/>
                    </a:cubicBezTo>
                    <a:lnTo>
                      <a:pt x="154" y="78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1" name="î$ļíḑè"/>
            <p:cNvGrpSpPr/>
            <p:nvPr/>
          </p:nvGrpSpPr>
          <p:grpSpPr>
            <a:xfrm>
              <a:off x="4300009" y="3098312"/>
              <a:ext cx="2746610" cy="970279"/>
              <a:chOff x="8688288" y="3071603"/>
              <a:chExt cx="2746610" cy="970279"/>
            </a:xfrm>
          </p:grpSpPr>
          <p:sp>
            <p:nvSpPr>
              <p:cNvPr id="20" name="íṩliďè"/>
              <p:cNvSpPr/>
              <p:nvPr/>
            </p:nvSpPr>
            <p:spPr bwMode="auto">
              <a:xfrm>
                <a:off x="9326835" y="3484483"/>
                <a:ext cx="210806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1" name="í$ļíďê"/>
              <p:cNvSpPr txBox="1"/>
              <p:nvPr/>
            </p:nvSpPr>
            <p:spPr bwMode="auto">
              <a:xfrm>
                <a:off x="9326835" y="3071603"/>
                <a:ext cx="210806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  <a:endParaRPr lang="zh-CN" altLang="en-US" sz="1800" b="1" dirty="0"/>
              </a:p>
            </p:txBody>
          </p:sp>
          <p:sp>
            <p:nvSpPr>
              <p:cNvPr id="22" name="ïṣ1îďê"/>
              <p:cNvSpPr/>
              <p:nvPr/>
            </p:nvSpPr>
            <p:spPr bwMode="auto">
              <a:xfrm>
                <a:off x="8688288" y="3172356"/>
                <a:ext cx="461080" cy="445070"/>
              </a:xfrm>
              <a:custGeom>
                <a:avLst/>
                <a:gdLst>
                  <a:gd name="connsiteX0" fmla="*/ 147225 w 603618"/>
                  <a:gd name="connsiteY0" fmla="*/ 418175 h 582659"/>
                  <a:gd name="connsiteX1" fmla="*/ 129666 w 603618"/>
                  <a:gd name="connsiteY1" fmla="*/ 424618 h 582659"/>
                  <a:gd name="connsiteX2" fmla="*/ 159231 w 603618"/>
                  <a:gd name="connsiteY2" fmla="*/ 444246 h 582659"/>
                  <a:gd name="connsiteX3" fmla="*/ 147225 w 603618"/>
                  <a:gd name="connsiteY3" fmla="*/ 418175 h 582659"/>
                  <a:gd name="connsiteX4" fmla="*/ 235619 w 603618"/>
                  <a:gd name="connsiteY4" fmla="*/ 400345 h 582659"/>
                  <a:gd name="connsiteX5" fmla="*/ 196149 w 603618"/>
                  <a:gd name="connsiteY5" fmla="*/ 405440 h 582659"/>
                  <a:gd name="connsiteX6" fmla="*/ 235619 w 603618"/>
                  <a:gd name="connsiteY6" fmla="*/ 461476 h 582659"/>
                  <a:gd name="connsiteX7" fmla="*/ 453241 w 603618"/>
                  <a:gd name="connsiteY7" fmla="*/ 335186 h 582659"/>
                  <a:gd name="connsiteX8" fmla="*/ 453241 w 603618"/>
                  <a:gd name="connsiteY8" fmla="*/ 501720 h 582659"/>
                  <a:gd name="connsiteX9" fmla="*/ 410469 w 603618"/>
                  <a:gd name="connsiteY9" fmla="*/ 458889 h 582659"/>
                  <a:gd name="connsiteX10" fmla="*/ 379853 w 603618"/>
                  <a:gd name="connsiteY10" fmla="*/ 363192 h 582659"/>
                  <a:gd name="connsiteX11" fmla="*/ 453242 w 603618"/>
                  <a:gd name="connsiteY11" fmla="*/ 304902 h 582659"/>
                  <a:gd name="connsiteX12" fmla="*/ 444688 w 603618"/>
                  <a:gd name="connsiteY12" fmla="*/ 306400 h 582659"/>
                  <a:gd name="connsiteX13" fmla="*/ 364853 w 603618"/>
                  <a:gd name="connsiteY13" fmla="*/ 336813 h 582659"/>
                  <a:gd name="connsiteX14" fmla="*/ 349547 w 603618"/>
                  <a:gd name="connsiteY14" fmla="*/ 361682 h 582659"/>
                  <a:gd name="connsiteX15" fmla="*/ 453242 w 603618"/>
                  <a:gd name="connsiteY15" fmla="*/ 531722 h 582659"/>
                  <a:gd name="connsiteX16" fmla="*/ 556936 w 603618"/>
                  <a:gd name="connsiteY16" fmla="*/ 361682 h 582659"/>
                  <a:gd name="connsiteX17" fmla="*/ 541630 w 603618"/>
                  <a:gd name="connsiteY17" fmla="*/ 336813 h 582659"/>
                  <a:gd name="connsiteX18" fmla="*/ 461795 w 603618"/>
                  <a:gd name="connsiteY18" fmla="*/ 306400 h 582659"/>
                  <a:gd name="connsiteX19" fmla="*/ 453242 w 603618"/>
                  <a:gd name="connsiteY19" fmla="*/ 304902 h 582659"/>
                  <a:gd name="connsiteX20" fmla="*/ 170186 w 603618"/>
                  <a:gd name="connsiteY20" fmla="*/ 285126 h 582659"/>
                  <a:gd name="connsiteX21" fmla="*/ 180542 w 603618"/>
                  <a:gd name="connsiteY21" fmla="*/ 357794 h 582659"/>
                  <a:gd name="connsiteX22" fmla="*/ 235619 w 603618"/>
                  <a:gd name="connsiteY22" fmla="*/ 350452 h 582659"/>
                  <a:gd name="connsiteX23" fmla="*/ 235619 w 603618"/>
                  <a:gd name="connsiteY23" fmla="*/ 285126 h 582659"/>
                  <a:gd name="connsiteX24" fmla="*/ 51476 w 603618"/>
                  <a:gd name="connsiteY24" fmla="*/ 285126 h 582659"/>
                  <a:gd name="connsiteX25" fmla="*/ 92297 w 603618"/>
                  <a:gd name="connsiteY25" fmla="*/ 386261 h 582659"/>
                  <a:gd name="connsiteX26" fmla="*/ 132217 w 603618"/>
                  <a:gd name="connsiteY26" fmla="*/ 370679 h 582659"/>
                  <a:gd name="connsiteX27" fmla="*/ 120211 w 603618"/>
                  <a:gd name="connsiteY27" fmla="*/ 285126 h 582659"/>
                  <a:gd name="connsiteX28" fmla="*/ 453242 w 603618"/>
                  <a:gd name="connsiteY28" fmla="*/ 253965 h 582659"/>
                  <a:gd name="connsiteX29" fmla="*/ 465697 w 603618"/>
                  <a:gd name="connsiteY29" fmla="*/ 256362 h 582659"/>
                  <a:gd name="connsiteX30" fmla="*/ 581247 w 603618"/>
                  <a:gd name="connsiteY30" fmla="*/ 300407 h 582659"/>
                  <a:gd name="connsiteX31" fmla="*/ 603456 w 603618"/>
                  <a:gd name="connsiteY31" fmla="*/ 336363 h 582659"/>
                  <a:gd name="connsiteX32" fmla="*/ 453242 w 603618"/>
                  <a:gd name="connsiteY32" fmla="*/ 582659 h 582659"/>
                  <a:gd name="connsiteX33" fmla="*/ 303027 w 603618"/>
                  <a:gd name="connsiteY33" fmla="*/ 336363 h 582659"/>
                  <a:gd name="connsiteX34" fmla="*/ 325236 w 603618"/>
                  <a:gd name="connsiteY34" fmla="*/ 300407 h 582659"/>
                  <a:gd name="connsiteX35" fmla="*/ 440786 w 603618"/>
                  <a:gd name="connsiteY35" fmla="*/ 256362 h 582659"/>
                  <a:gd name="connsiteX36" fmla="*/ 453242 w 603618"/>
                  <a:gd name="connsiteY36" fmla="*/ 253965 h 582659"/>
                  <a:gd name="connsiteX37" fmla="*/ 338422 w 603618"/>
                  <a:gd name="connsiteY37" fmla="*/ 162865 h 582659"/>
                  <a:gd name="connsiteX38" fmla="*/ 285595 w 603618"/>
                  <a:gd name="connsiteY38" fmla="*/ 169607 h 582659"/>
                  <a:gd name="connsiteX39" fmla="*/ 285595 w 603618"/>
                  <a:gd name="connsiteY39" fmla="*/ 235083 h 582659"/>
                  <a:gd name="connsiteX40" fmla="*/ 348627 w 603618"/>
                  <a:gd name="connsiteY40" fmla="*/ 235083 h 582659"/>
                  <a:gd name="connsiteX41" fmla="*/ 338422 w 603618"/>
                  <a:gd name="connsiteY41" fmla="*/ 162865 h 582659"/>
                  <a:gd name="connsiteX42" fmla="*/ 180542 w 603618"/>
                  <a:gd name="connsiteY42" fmla="*/ 162415 h 582659"/>
                  <a:gd name="connsiteX43" fmla="*/ 170186 w 603618"/>
                  <a:gd name="connsiteY43" fmla="*/ 235083 h 582659"/>
                  <a:gd name="connsiteX44" fmla="*/ 235619 w 603618"/>
                  <a:gd name="connsiteY44" fmla="*/ 235083 h 582659"/>
                  <a:gd name="connsiteX45" fmla="*/ 235619 w 603618"/>
                  <a:gd name="connsiteY45" fmla="*/ 169607 h 582659"/>
                  <a:gd name="connsiteX46" fmla="*/ 180542 w 603618"/>
                  <a:gd name="connsiteY46" fmla="*/ 162415 h 582659"/>
                  <a:gd name="connsiteX47" fmla="*/ 92297 w 603618"/>
                  <a:gd name="connsiteY47" fmla="*/ 133948 h 582659"/>
                  <a:gd name="connsiteX48" fmla="*/ 51476 w 603618"/>
                  <a:gd name="connsiteY48" fmla="*/ 235083 h 582659"/>
                  <a:gd name="connsiteX49" fmla="*/ 120211 w 603618"/>
                  <a:gd name="connsiteY49" fmla="*/ 235083 h 582659"/>
                  <a:gd name="connsiteX50" fmla="*/ 132217 w 603618"/>
                  <a:gd name="connsiteY50" fmla="*/ 149530 h 582659"/>
                  <a:gd name="connsiteX51" fmla="*/ 92297 w 603618"/>
                  <a:gd name="connsiteY51" fmla="*/ 133948 h 582659"/>
                  <a:gd name="connsiteX52" fmla="*/ 159231 w 603618"/>
                  <a:gd name="connsiteY52" fmla="*/ 75814 h 582659"/>
                  <a:gd name="connsiteX53" fmla="*/ 129666 w 603618"/>
                  <a:gd name="connsiteY53" fmla="*/ 95591 h 582659"/>
                  <a:gd name="connsiteX54" fmla="*/ 147225 w 603618"/>
                  <a:gd name="connsiteY54" fmla="*/ 102034 h 582659"/>
                  <a:gd name="connsiteX55" fmla="*/ 159231 w 603618"/>
                  <a:gd name="connsiteY55" fmla="*/ 75814 h 582659"/>
                  <a:gd name="connsiteX56" fmla="*/ 358682 w 603618"/>
                  <a:gd name="connsiteY56" fmla="*/ 74165 h 582659"/>
                  <a:gd name="connsiteX57" fmla="*/ 371888 w 603618"/>
                  <a:gd name="connsiteY57" fmla="*/ 102783 h 582659"/>
                  <a:gd name="connsiteX58" fmla="*/ 391548 w 603618"/>
                  <a:gd name="connsiteY58" fmla="*/ 95591 h 582659"/>
                  <a:gd name="connsiteX59" fmla="*/ 358682 w 603618"/>
                  <a:gd name="connsiteY59" fmla="*/ 74165 h 582659"/>
                  <a:gd name="connsiteX60" fmla="*/ 285595 w 603618"/>
                  <a:gd name="connsiteY60" fmla="*/ 60381 h 582659"/>
                  <a:gd name="connsiteX61" fmla="*/ 285595 w 603618"/>
                  <a:gd name="connsiteY61" fmla="*/ 119864 h 582659"/>
                  <a:gd name="connsiteX62" fmla="*/ 322964 w 603618"/>
                  <a:gd name="connsiteY62" fmla="*/ 115219 h 582659"/>
                  <a:gd name="connsiteX63" fmla="*/ 285595 w 603618"/>
                  <a:gd name="connsiteY63" fmla="*/ 60381 h 582659"/>
                  <a:gd name="connsiteX64" fmla="*/ 235619 w 603618"/>
                  <a:gd name="connsiteY64" fmla="*/ 58583 h 582659"/>
                  <a:gd name="connsiteX65" fmla="*/ 196149 w 603618"/>
                  <a:gd name="connsiteY65" fmla="*/ 114769 h 582659"/>
                  <a:gd name="connsiteX66" fmla="*/ 235619 w 603618"/>
                  <a:gd name="connsiteY66" fmla="*/ 119864 h 582659"/>
                  <a:gd name="connsiteX67" fmla="*/ 259482 w 603618"/>
                  <a:gd name="connsiteY67" fmla="*/ 0 h 582659"/>
                  <a:gd name="connsiteX68" fmla="*/ 260532 w 603618"/>
                  <a:gd name="connsiteY68" fmla="*/ 0 h 582659"/>
                  <a:gd name="connsiteX69" fmla="*/ 520914 w 603618"/>
                  <a:gd name="connsiteY69" fmla="*/ 247369 h 582659"/>
                  <a:gd name="connsiteX70" fmla="*/ 475741 w 603618"/>
                  <a:gd name="connsiteY70" fmla="*/ 230138 h 582659"/>
                  <a:gd name="connsiteX71" fmla="*/ 468688 w 603618"/>
                  <a:gd name="connsiteY71" fmla="*/ 228041 h 582659"/>
                  <a:gd name="connsiteX72" fmla="*/ 428917 w 603618"/>
                  <a:gd name="connsiteY72" fmla="*/ 133948 h 582659"/>
                  <a:gd name="connsiteX73" fmla="*/ 386746 w 603618"/>
                  <a:gd name="connsiteY73" fmla="*/ 150279 h 582659"/>
                  <a:gd name="connsiteX74" fmla="*/ 398752 w 603618"/>
                  <a:gd name="connsiteY74" fmla="*/ 235083 h 582659"/>
                  <a:gd name="connsiteX75" fmla="*/ 417812 w 603618"/>
                  <a:gd name="connsiteY75" fmla="*/ 235083 h 582659"/>
                  <a:gd name="connsiteX76" fmla="*/ 315310 w 603618"/>
                  <a:gd name="connsiteY76" fmla="*/ 274188 h 582659"/>
                  <a:gd name="connsiteX77" fmla="*/ 297001 w 603618"/>
                  <a:gd name="connsiteY77" fmla="*/ 285126 h 582659"/>
                  <a:gd name="connsiteX78" fmla="*/ 285595 w 603618"/>
                  <a:gd name="connsiteY78" fmla="*/ 285126 h 582659"/>
                  <a:gd name="connsiteX79" fmla="*/ 285595 w 603618"/>
                  <a:gd name="connsiteY79" fmla="*/ 297861 h 582659"/>
                  <a:gd name="connsiteX80" fmla="*/ 275089 w 603618"/>
                  <a:gd name="connsiteY80" fmla="*/ 339065 h 582659"/>
                  <a:gd name="connsiteX81" fmla="*/ 285895 w 603618"/>
                  <a:gd name="connsiteY81" fmla="*/ 400345 h 582659"/>
                  <a:gd name="connsiteX82" fmla="*/ 285595 w 603618"/>
                  <a:gd name="connsiteY82" fmla="*/ 400345 h 582659"/>
                  <a:gd name="connsiteX83" fmla="*/ 285595 w 603618"/>
                  <a:gd name="connsiteY83" fmla="*/ 459828 h 582659"/>
                  <a:gd name="connsiteX84" fmla="*/ 299552 w 603618"/>
                  <a:gd name="connsiteY84" fmla="*/ 445594 h 582659"/>
                  <a:gd name="connsiteX85" fmla="*/ 328516 w 603618"/>
                  <a:gd name="connsiteY85" fmla="*/ 511219 h 582659"/>
                  <a:gd name="connsiteX86" fmla="*/ 259482 w 603618"/>
                  <a:gd name="connsiteY86" fmla="*/ 520209 h 582659"/>
                  <a:gd name="connsiteX87" fmla="*/ 0 w 603618"/>
                  <a:gd name="connsiteY87" fmla="*/ 260104 h 582659"/>
                  <a:gd name="connsiteX88" fmla="*/ 259482 w 603618"/>
                  <a:gd name="connsiteY88" fmla="*/ 0 h 582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3618" h="582659">
                    <a:moveTo>
                      <a:pt x="147225" y="418175"/>
                    </a:moveTo>
                    <a:cubicBezTo>
                      <a:pt x="141372" y="420123"/>
                      <a:pt x="135519" y="422221"/>
                      <a:pt x="129666" y="424618"/>
                    </a:cubicBezTo>
                    <a:cubicBezTo>
                      <a:pt x="138970" y="431959"/>
                      <a:pt x="148875" y="438552"/>
                      <a:pt x="159231" y="444246"/>
                    </a:cubicBezTo>
                    <a:cubicBezTo>
                      <a:pt x="155179" y="436604"/>
                      <a:pt x="151277" y="428364"/>
                      <a:pt x="147225" y="418175"/>
                    </a:cubicBezTo>
                    <a:close/>
                    <a:moveTo>
                      <a:pt x="235619" y="400345"/>
                    </a:moveTo>
                    <a:cubicBezTo>
                      <a:pt x="222413" y="401244"/>
                      <a:pt x="209206" y="402893"/>
                      <a:pt x="196149" y="405440"/>
                    </a:cubicBezTo>
                    <a:cubicBezTo>
                      <a:pt x="204704" y="425367"/>
                      <a:pt x="217910" y="448740"/>
                      <a:pt x="235619" y="461476"/>
                    </a:cubicBezTo>
                    <a:close/>
                    <a:moveTo>
                      <a:pt x="453241" y="335186"/>
                    </a:moveTo>
                    <a:lnTo>
                      <a:pt x="453241" y="501720"/>
                    </a:lnTo>
                    <a:cubicBezTo>
                      <a:pt x="444386" y="501720"/>
                      <a:pt x="427728" y="490488"/>
                      <a:pt x="410469" y="458889"/>
                    </a:cubicBezTo>
                    <a:cubicBezTo>
                      <a:pt x="395161" y="431033"/>
                      <a:pt x="383605" y="394791"/>
                      <a:pt x="379853" y="363192"/>
                    </a:cubicBezTo>
                    <a:close/>
                    <a:moveTo>
                      <a:pt x="453242" y="304902"/>
                    </a:moveTo>
                    <a:cubicBezTo>
                      <a:pt x="450390" y="304902"/>
                      <a:pt x="447389" y="305351"/>
                      <a:pt x="444688" y="306400"/>
                    </a:cubicBezTo>
                    <a:lnTo>
                      <a:pt x="364853" y="336813"/>
                    </a:lnTo>
                    <a:cubicBezTo>
                      <a:pt x="354799" y="340708"/>
                      <a:pt x="348496" y="350896"/>
                      <a:pt x="349547" y="361682"/>
                    </a:cubicBezTo>
                    <a:cubicBezTo>
                      <a:pt x="356450" y="432395"/>
                      <a:pt x="400119" y="531722"/>
                      <a:pt x="453242" y="531722"/>
                    </a:cubicBezTo>
                    <a:cubicBezTo>
                      <a:pt x="506364" y="531722"/>
                      <a:pt x="550033" y="432395"/>
                      <a:pt x="556936" y="361682"/>
                    </a:cubicBezTo>
                    <a:cubicBezTo>
                      <a:pt x="558137" y="350896"/>
                      <a:pt x="551834" y="340708"/>
                      <a:pt x="541630" y="336813"/>
                    </a:cubicBezTo>
                    <a:lnTo>
                      <a:pt x="461795" y="306400"/>
                    </a:lnTo>
                    <a:cubicBezTo>
                      <a:pt x="459094" y="305351"/>
                      <a:pt x="456093" y="304902"/>
                      <a:pt x="453242" y="304902"/>
                    </a:cubicBezTo>
                    <a:close/>
                    <a:moveTo>
                      <a:pt x="170186" y="285126"/>
                    </a:moveTo>
                    <a:cubicBezTo>
                      <a:pt x="171687" y="310597"/>
                      <a:pt x="175139" y="335169"/>
                      <a:pt x="180542" y="357794"/>
                    </a:cubicBezTo>
                    <a:cubicBezTo>
                      <a:pt x="198701" y="354048"/>
                      <a:pt x="217160" y="351651"/>
                      <a:pt x="235619" y="350452"/>
                    </a:cubicBezTo>
                    <a:lnTo>
                      <a:pt x="235619" y="285126"/>
                    </a:lnTo>
                    <a:close/>
                    <a:moveTo>
                      <a:pt x="51476" y="285126"/>
                    </a:moveTo>
                    <a:cubicBezTo>
                      <a:pt x="55978" y="322733"/>
                      <a:pt x="70536" y="357344"/>
                      <a:pt x="92297" y="386261"/>
                    </a:cubicBezTo>
                    <a:cubicBezTo>
                      <a:pt x="105353" y="380268"/>
                      <a:pt x="118560" y="375174"/>
                      <a:pt x="132217" y="370679"/>
                    </a:cubicBezTo>
                    <a:cubicBezTo>
                      <a:pt x="125764" y="343860"/>
                      <a:pt x="121562" y="314942"/>
                      <a:pt x="120211" y="285126"/>
                    </a:cubicBezTo>
                    <a:close/>
                    <a:moveTo>
                      <a:pt x="453242" y="253965"/>
                    </a:moveTo>
                    <a:cubicBezTo>
                      <a:pt x="457443" y="253965"/>
                      <a:pt x="461645" y="254714"/>
                      <a:pt x="465697" y="256362"/>
                    </a:cubicBezTo>
                    <a:lnTo>
                      <a:pt x="581247" y="300407"/>
                    </a:lnTo>
                    <a:cubicBezTo>
                      <a:pt x="595953" y="305951"/>
                      <a:pt x="604957" y="320782"/>
                      <a:pt x="603456" y="336363"/>
                    </a:cubicBezTo>
                    <a:cubicBezTo>
                      <a:pt x="593402" y="438687"/>
                      <a:pt x="530075" y="582659"/>
                      <a:pt x="453242" y="582659"/>
                    </a:cubicBezTo>
                    <a:cubicBezTo>
                      <a:pt x="376408" y="582659"/>
                      <a:pt x="313081" y="438687"/>
                      <a:pt x="303027" y="336363"/>
                    </a:cubicBezTo>
                    <a:cubicBezTo>
                      <a:pt x="301526" y="320782"/>
                      <a:pt x="310530" y="305951"/>
                      <a:pt x="325236" y="300407"/>
                    </a:cubicBezTo>
                    <a:lnTo>
                      <a:pt x="440786" y="256362"/>
                    </a:lnTo>
                    <a:cubicBezTo>
                      <a:pt x="444838" y="254714"/>
                      <a:pt x="449040" y="253965"/>
                      <a:pt x="453242" y="253965"/>
                    </a:cubicBezTo>
                    <a:close/>
                    <a:moveTo>
                      <a:pt x="338422" y="162865"/>
                    </a:moveTo>
                    <a:cubicBezTo>
                      <a:pt x="321013" y="166311"/>
                      <a:pt x="303304" y="168558"/>
                      <a:pt x="285595" y="169607"/>
                    </a:cubicBezTo>
                    <a:lnTo>
                      <a:pt x="285595" y="235083"/>
                    </a:lnTo>
                    <a:lnTo>
                      <a:pt x="348627" y="235083"/>
                    </a:lnTo>
                    <a:cubicBezTo>
                      <a:pt x="347276" y="209761"/>
                      <a:pt x="343824" y="185339"/>
                      <a:pt x="338422" y="162865"/>
                    </a:cubicBezTo>
                    <a:close/>
                    <a:moveTo>
                      <a:pt x="180542" y="162415"/>
                    </a:moveTo>
                    <a:cubicBezTo>
                      <a:pt x="175139" y="185040"/>
                      <a:pt x="171687" y="209612"/>
                      <a:pt x="170186" y="235083"/>
                    </a:cubicBezTo>
                    <a:lnTo>
                      <a:pt x="235619" y="235083"/>
                    </a:lnTo>
                    <a:lnTo>
                      <a:pt x="235619" y="169607"/>
                    </a:lnTo>
                    <a:cubicBezTo>
                      <a:pt x="217160" y="168558"/>
                      <a:pt x="198701" y="166161"/>
                      <a:pt x="180542" y="162415"/>
                    </a:cubicBezTo>
                    <a:close/>
                    <a:moveTo>
                      <a:pt x="92297" y="133948"/>
                    </a:moveTo>
                    <a:cubicBezTo>
                      <a:pt x="70536" y="162865"/>
                      <a:pt x="55978" y="197475"/>
                      <a:pt x="51476" y="235083"/>
                    </a:cubicBezTo>
                    <a:lnTo>
                      <a:pt x="120211" y="235083"/>
                    </a:lnTo>
                    <a:cubicBezTo>
                      <a:pt x="121562" y="205117"/>
                      <a:pt x="125764" y="176349"/>
                      <a:pt x="132217" y="149530"/>
                    </a:cubicBezTo>
                    <a:cubicBezTo>
                      <a:pt x="118560" y="145035"/>
                      <a:pt x="105353" y="139791"/>
                      <a:pt x="92297" y="133948"/>
                    </a:cubicBezTo>
                    <a:close/>
                    <a:moveTo>
                      <a:pt x="159231" y="75814"/>
                    </a:moveTo>
                    <a:cubicBezTo>
                      <a:pt x="148875" y="81657"/>
                      <a:pt x="138970" y="88249"/>
                      <a:pt x="129666" y="95591"/>
                    </a:cubicBezTo>
                    <a:cubicBezTo>
                      <a:pt x="135519" y="97839"/>
                      <a:pt x="141372" y="100086"/>
                      <a:pt x="147225" y="102034"/>
                    </a:cubicBezTo>
                    <a:cubicBezTo>
                      <a:pt x="151277" y="91845"/>
                      <a:pt x="155179" y="83605"/>
                      <a:pt x="159231" y="75814"/>
                    </a:cubicBezTo>
                    <a:close/>
                    <a:moveTo>
                      <a:pt x="358682" y="74165"/>
                    </a:moveTo>
                    <a:cubicBezTo>
                      <a:pt x="363184" y="82556"/>
                      <a:pt x="367386" y="91546"/>
                      <a:pt x="371888" y="102783"/>
                    </a:cubicBezTo>
                    <a:cubicBezTo>
                      <a:pt x="378492" y="100536"/>
                      <a:pt x="385095" y="98138"/>
                      <a:pt x="391548" y="95591"/>
                    </a:cubicBezTo>
                    <a:cubicBezTo>
                      <a:pt x="381343" y="87500"/>
                      <a:pt x="370238" y="80309"/>
                      <a:pt x="358682" y="74165"/>
                    </a:cubicBezTo>
                    <a:close/>
                    <a:moveTo>
                      <a:pt x="285595" y="60381"/>
                    </a:moveTo>
                    <a:lnTo>
                      <a:pt x="285595" y="119864"/>
                    </a:lnTo>
                    <a:cubicBezTo>
                      <a:pt x="298051" y="118965"/>
                      <a:pt x="310507" y="117466"/>
                      <a:pt x="322964" y="115219"/>
                    </a:cubicBezTo>
                    <a:cubicBezTo>
                      <a:pt x="314559" y="95741"/>
                      <a:pt x="302253" y="73566"/>
                      <a:pt x="285595" y="60381"/>
                    </a:cubicBezTo>
                    <a:close/>
                    <a:moveTo>
                      <a:pt x="235619" y="58583"/>
                    </a:moveTo>
                    <a:cubicBezTo>
                      <a:pt x="217910" y="71469"/>
                      <a:pt x="204704" y="94692"/>
                      <a:pt x="196149" y="114769"/>
                    </a:cubicBezTo>
                    <a:cubicBezTo>
                      <a:pt x="209206" y="117167"/>
                      <a:pt x="222413" y="118965"/>
                      <a:pt x="235619" y="119864"/>
                    </a:cubicBezTo>
                    <a:close/>
                    <a:moveTo>
                      <a:pt x="259482" y="0"/>
                    </a:moveTo>
                    <a:lnTo>
                      <a:pt x="260532" y="0"/>
                    </a:lnTo>
                    <a:cubicBezTo>
                      <a:pt x="399953" y="0"/>
                      <a:pt x="514161" y="109825"/>
                      <a:pt x="520914" y="247369"/>
                    </a:cubicBezTo>
                    <a:lnTo>
                      <a:pt x="475741" y="230138"/>
                    </a:lnTo>
                    <a:cubicBezTo>
                      <a:pt x="473340" y="229239"/>
                      <a:pt x="471089" y="228640"/>
                      <a:pt x="468688" y="228041"/>
                    </a:cubicBezTo>
                    <a:cubicBezTo>
                      <a:pt x="463285" y="193130"/>
                      <a:pt x="449328" y="160917"/>
                      <a:pt x="428917" y="133948"/>
                    </a:cubicBezTo>
                    <a:cubicBezTo>
                      <a:pt x="415260" y="140240"/>
                      <a:pt x="401153" y="145634"/>
                      <a:pt x="386746" y="150279"/>
                    </a:cubicBezTo>
                    <a:cubicBezTo>
                      <a:pt x="393199" y="176799"/>
                      <a:pt x="397251" y="205416"/>
                      <a:pt x="398752" y="235083"/>
                    </a:cubicBezTo>
                    <a:lnTo>
                      <a:pt x="417812" y="235083"/>
                    </a:lnTo>
                    <a:lnTo>
                      <a:pt x="315310" y="274188"/>
                    </a:lnTo>
                    <a:cubicBezTo>
                      <a:pt x="308556" y="276885"/>
                      <a:pt x="302403" y="280481"/>
                      <a:pt x="297001" y="285126"/>
                    </a:cubicBezTo>
                    <a:lnTo>
                      <a:pt x="285595" y="285126"/>
                    </a:lnTo>
                    <a:lnTo>
                      <a:pt x="285595" y="297861"/>
                    </a:lnTo>
                    <a:cubicBezTo>
                      <a:pt x="277641" y="309698"/>
                      <a:pt x="273589" y="324231"/>
                      <a:pt x="275089" y="339065"/>
                    </a:cubicBezTo>
                    <a:cubicBezTo>
                      <a:pt x="277040" y="358992"/>
                      <a:pt x="280792" y="379669"/>
                      <a:pt x="285895" y="400345"/>
                    </a:cubicBezTo>
                    <a:cubicBezTo>
                      <a:pt x="285745" y="400345"/>
                      <a:pt x="285745" y="400345"/>
                      <a:pt x="285595" y="400345"/>
                    </a:cubicBezTo>
                    <a:lnTo>
                      <a:pt x="285595" y="459828"/>
                    </a:lnTo>
                    <a:cubicBezTo>
                      <a:pt x="290397" y="456082"/>
                      <a:pt x="295050" y="451288"/>
                      <a:pt x="299552" y="445594"/>
                    </a:cubicBezTo>
                    <a:cubicBezTo>
                      <a:pt x="307656" y="468818"/>
                      <a:pt x="317411" y="491142"/>
                      <a:pt x="328516" y="511219"/>
                    </a:cubicBezTo>
                    <a:cubicBezTo>
                      <a:pt x="305405" y="517512"/>
                      <a:pt x="282893" y="520209"/>
                      <a:pt x="259482" y="520209"/>
                    </a:cubicBezTo>
                    <a:cubicBezTo>
                      <a:pt x="118260" y="520209"/>
                      <a:pt x="0" y="404541"/>
                      <a:pt x="0" y="260104"/>
                    </a:cubicBezTo>
                    <a:cubicBezTo>
                      <a:pt x="0" y="115519"/>
                      <a:pt x="118560" y="0"/>
                      <a:pt x="25948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12" name="íśḷídè"/>
            <p:cNvGrpSpPr/>
            <p:nvPr/>
          </p:nvGrpSpPr>
          <p:grpSpPr>
            <a:xfrm>
              <a:off x="3251055" y="2967766"/>
              <a:ext cx="920600" cy="521720"/>
              <a:chOff x="2825421" y="4679520"/>
              <a:chExt cx="920600" cy="521720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881925" y="5137108"/>
                <a:ext cx="864096" cy="0"/>
              </a:xfrm>
              <a:prstGeom prst="straightConnector1">
                <a:avLst/>
              </a:prstGeom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ļiḍè"/>
              <p:cNvSpPr txBox="1"/>
              <p:nvPr/>
            </p:nvSpPr>
            <p:spPr>
              <a:xfrm>
                <a:off x="2825421" y="4679520"/>
                <a:ext cx="914400" cy="521720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anchor="ctr" anchorCtr="0">
                <a:norm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accent1"/>
                    </a:solidFill>
                  </a:rPr>
                  <a:t>Text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/>
            <p:nvPr/>
          </p:nvCxnSpPr>
          <p:spPr>
            <a:xfrm>
              <a:off x="5807968" y="4076939"/>
              <a:ext cx="0" cy="718825"/>
            </a:xfrm>
            <a:prstGeom prst="straightConnector1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ślîďê"/>
            <p:cNvSpPr txBox="1"/>
            <p:nvPr/>
          </p:nvSpPr>
          <p:spPr>
            <a:xfrm>
              <a:off x="5816175" y="4192270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</a:rPr>
                <a:t>Text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17025" y="2711852"/>
              <a:ext cx="655272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Sḻiḍè"/>
            <p:cNvSpPr txBox="1"/>
            <p:nvPr/>
          </p:nvSpPr>
          <p:spPr>
            <a:xfrm>
              <a:off x="673101" y="1282893"/>
              <a:ext cx="6696651" cy="595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 algn="ctr">
                <a:buSzPct val="25000"/>
              </a:pPr>
              <a:r>
                <a:rPr lang="en-US" sz="2000" b="1" dirty="0"/>
                <a:t>Unified fonts make reading more fluent.</a:t>
              </a:r>
              <a:endParaRPr lang="en-US" sz="2000" b="1" dirty="0"/>
            </a:p>
          </p:txBody>
        </p:sp>
        <p:sp>
          <p:nvSpPr>
            <p:cNvPr id="17" name="išliḍè"/>
            <p:cNvSpPr txBox="1"/>
            <p:nvPr/>
          </p:nvSpPr>
          <p:spPr>
            <a:xfrm>
              <a:off x="673100" y="1877980"/>
              <a:ext cx="6696653" cy="7872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  <a:endParaRPr lang="en-US" sz="1200" dirty="0"/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  <a:endParaRPr lang="en-US" sz="1200" dirty="0"/>
            </a:p>
          </p:txBody>
        </p:sp>
      </p:grpSp>
      <p:sp>
        <p:nvSpPr>
          <p:cNvPr id="403" name="页脚占位符 40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1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533643"/>
            <a:ext cx="10847253" cy="4150082"/>
            <a:chOff x="660400" y="1533643"/>
            <a:chExt cx="10847253" cy="4150082"/>
          </a:xfrm>
        </p:grpSpPr>
        <p:grpSp>
          <p:nvGrpSpPr>
            <p:cNvPr id="6" name="iS1i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975402" y="1533643"/>
              <a:ext cx="4241193" cy="4150082"/>
              <a:chOff x="3975402" y="1533643"/>
              <a:chExt cx="4241193" cy="4150082"/>
            </a:xfrm>
          </p:grpSpPr>
          <p:sp>
            <p:nvSpPr>
              <p:cNvPr id="15" name="išḻîḍé"/>
              <p:cNvSpPr/>
              <p:nvPr/>
            </p:nvSpPr>
            <p:spPr>
              <a:xfrm>
                <a:off x="5635926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6" name="iś1iḋè"/>
              <p:cNvSpPr/>
              <p:nvPr/>
            </p:nvSpPr>
            <p:spPr>
              <a:xfrm flipH="1">
                <a:off x="4111131" y="1700808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7" name="íšľídé"/>
              <p:cNvSpPr/>
              <p:nvPr/>
            </p:nvSpPr>
            <p:spPr>
              <a:xfrm flipV="1">
                <a:off x="5635926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8" name="íśḷïdé"/>
              <p:cNvSpPr/>
              <p:nvPr/>
            </p:nvSpPr>
            <p:spPr>
              <a:xfrm rot="10800000">
                <a:off x="4111131" y="3032220"/>
                <a:ext cx="2424332" cy="2424332"/>
              </a:xfrm>
              <a:prstGeom prst="arc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grpSp>
            <p:nvGrpSpPr>
              <p:cNvPr id="19" name="îṥļîḑe"/>
              <p:cNvGrpSpPr/>
              <p:nvPr/>
            </p:nvGrpSpPr>
            <p:grpSpPr>
              <a:xfrm>
                <a:off x="3975402" y="2791638"/>
                <a:ext cx="1619915" cy="1619915"/>
                <a:chOff x="3975402" y="3266277"/>
                <a:chExt cx="1619915" cy="1619915"/>
              </a:xfrm>
            </p:grpSpPr>
            <p:sp>
              <p:nvSpPr>
                <p:cNvPr id="35" name="íśľîḋê"/>
                <p:cNvSpPr/>
                <p:nvPr/>
              </p:nvSpPr>
              <p:spPr>
                <a:xfrm rot="2700000">
                  <a:off x="3975402" y="3266277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" name="iślîde"/>
                <p:cNvSpPr/>
                <p:nvPr/>
              </p:nvSpPr>
              <p:spPr>
                <a:xfrm>
                  <a:off x="4511961" y="3847591"/>
                  <a:ext cx="546796" cy="453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01" y="7033"/>
                      </a:moveTo>
                      <a:lnTo>
                        <a:pt x="19167" y="7176"/>
                      </a:lnTo>
                      <a:lnTo>
                        <a:pt x="18811" y="7535"/>
                      </a:lnTo>
                      <a:lnTo>
                        <a:pt x="18514" y="7894"/>
                      </a:lnTo>
                      <a:lnTo>
                        <a:pt x="18396" y="8611"/>
                      </a:lnTo>
                      <a:lnTo>
                        <a:pt x="18514" y="9114"/>
                      </a:lnTo>
                      <a:lnTo>
                        <a:pt x="18811" y="9616"/>
                      </a:lnTo>
                      <a:lnTo>
                        <a:pt x="19167" y="9903"/>
                      </a:lnTo>
                      <a:lnTo>
                        <a:pt x="19701" y="9975"/>
                      </a:lnTo>
                      <a:lnTo>
                        <a:pt x="20116" y="9903"/>
                      </a:lnTo>
                      <a:lnTo>
                        <a:pt x="20532" y="9616"/>
                      </a:lnTo>
                      <a:lnTo>
                        <a:pt x="20769" y="9114"/>
                      </a:lnTo>
                      <a:lnTo>
                        <a:pt x="20888" y="8611"/>
                      </a:lnTo>
                      <a:lnTo>
                        <a:pt x="20769" y="7894"/>
                      </a:lnTo>
                      <a:lnTo>
                        <a:pt x="20532" y="7535"/>
                      </a:lnTo>
                      <a:lnTo>
                        <a:pt x="20116" y="7176"/>
                      </a:lnTo>
                      <a:lnTo>
                        <a:pt x="19701" y="7033"/>
                      </a:lnTo>
                      <a:close/>
                      <a:moveTo>
                        <a:pt x="2077" y="7033"/>
                      </a:moveTo>
                      <a:lnTo>
                        <a:pt x="1484" y="7176"/>
                      </a:lnTo>
                      <a:lnTo>
                        <a:pt x="890" y="7894"/>
                      </a:lnTo>
                      <a:lnTo>
                        <a:pt x="771" y="8611"/>
                      </a:lnTo>
                      <a:lnTo>
                        <a:pt x="890" y="9114"/>
                      </a:lnTo>
                      <a:lnTo>
                        <a:pt x="1187" y="9616"/>
                      </a:lnTo>
                      <a:lnTo>
                        <a:pt x="1484" y="9903"/>
                      </a:lnTo>
                      <a:lnTo>
                        <a:pt x="2077" y="9975"/>
                      </a:lnTo>
                      <a:lnTo>
                        <a:pt x="2492" y="9903"/>
                      </a:lnTo>
                      <a:lnTo>
                        <a:pt x="2908" y="9616"/>
                      </a:lnTo>
                      <a:lnTo>
                        <a:pt x="3145" y="9114"/>
                      </a:lnTo>
                      <a:lnTo>
                        <a:pt x="3204" y="8611"/>
                      </a:lnTo>
                      <a:lnTo>
                        <a:pt x="3145" y="7894"/>
                      </a:lnTo>
                      <a:lnTo>
                        <a:pt x="2908" y="7535"/>
                      </a:lnTo>
                      <a:lnTo>
                        <a:pt x="2492" y="7176"/>
                      </a:lnTo>
                      <a:lnTo>
                        <a:pt x="2077" y="7033"/>
                      </a:lnTo>
                      <a:close/>
                      <a:moveTo>
                        <a:pt x="16022" y="4306"/>
                      </a:moveTo>
                      <a:lnTo>
                        <a:pt x="15607" y="4449"/>
                      </a:lnTo>
                      <a:lnTo>
                        <a:pt x="15310" y="4521"/>
                      </a:lnTo>
                      <a:lnTo>
                        <a:pt x="14954" y="4664"/>
                      </a:lnTo>
                      <a:lnTo>
                        <a:pt x="14716" y="4951"/>
                      </a:lnTo>
                      <a:lnTo>
                        <a:pt x="14538" y="5310"/>
                      </a:lnTo>
                      <a:lnTo>
                        <a:pt x="14301" y="5741"/>
                      </a:lnTo>
                      <a:lnTo>
                        <a:pt x="14182" y="6100"/>
                      </a:lnTo>
                      <a:lnTo>
                        <a:pt x="14182" y="7033"/>
                      </a:lnTo>
                      <a:lnTo>
                        <a:pt x="14301" y="7391"/>
                      </a:lnTo>
                      <a:lnTo>
                        <a:pt x="14538" y="7822"/>
                      </a:lnTo>
                      <a:lnTo>
                        <a:pt x="14954" y="8324"/>
                      </a:lnTo>
                      <a:lnTo>
                        <a:pt x="15310" y="8611"/>
                      </a:lnTo>
                      <a:lnTo>
                        <a:pt x="15607" y="8683"/>
                      </a:lnTo>
                      <a:lnTo>
                        <a:pt x="16378" y="8683"/>
                      </a:lnTo>
                      <a:lnTo>
                        <a:pt x="16675" y="8611"/>
                      </a:lnTo>
                      <a:lnTo>
                        <a:pt x="17031" y="8324"/>
                      </a:lnTo>
                      <a:lnTo>
                        <a:pt x="17327" y="8037"/>
                      </a:lnTo>
                      <a:lnTo>
                        <a:pt x="17565" y="7822"/>
                      </a:lnTo>
                      <a:lnTo>
                        <a:pt x="17624" y="7391"/>
                      </a:lnTo>
                      <a:lnTo>
                        <a:pt x="17743" y="7033"/>
                      </a:lnTo>
                      <a:lnTo>
                        <a:pt x="17862" y="6530"/>
                      </a:lnTo>
                      <a:lnTo>
                        <a:pt x="17743" y="6100"/>
                      </a:lnTo>
                      <a:lnTo>
                        <a:pt x="17624" y="5741"/>
                      </a:lnTo>
                      <a:lnTo>
                        <a:pt x="17565" y="5310"/>
                      </a:lnTo>
                      <a:lnTo>
                        <a:pt x="17327" y="4951"/>
                      </a:lnTo>
                      <a:lnTo>
                        <a:pt x="17031" y="4664"/>
                      </a:lnTo>
                      <a:lnTo>
                        <a:pt x="16675" y="4521"/>
                      </a:lnTo>
                      <a:lnTo>
                        <a:pt x="16378" y="4449"/>
                      </a:lnTo>
                      <a:lnTo>
                        <a:pt x="16022" y="4306"/>
                      </a:lnTo>
                      <a:close/>
                      <a:moveTo>
                        <a:pt x="21600" y="17797"/>
                      </a:moveTo>
                      <a:lnTo>
                        <a:pt x="19582" y="17797"/>
                      </a:lnTo>
                      <a:lnTo>
                        <a:pt x="19582" y="12630"/>
                      </a:lnTo>
                      <a:lnTo>
                        <a:pt x="19464" y="11984"/>
                      </a:lnTo>
                      <a:lnTo>
                        <a:pt x="19048" y="10908"/>
                      </a:lnTo>
                      <a:lnTo>
                        <a:pt x="19701" y="10764"/>
                      </a:lnTo>
                      <a:lnTo>
                        <a:pt x="19998" y="10908"/>
                      </a:lnTo>
                      <a:lnTo>
                        <a:pt x="20473" y="11051"/>
                      </a:lnTo>
                      <a:lnTo>
                        <a:pt x="20769" y="11338"/>
                      </a:lnTo>
                      <a:lnTo>
                        <a:pt x="21066" y="11553"/>
                      </a:lnTo>
                      <a:lnTo>
                        <a:pt x="21303" y="11984"/>
                      </a:lnTo>
                      <a:lnTo>
                        <a:pt x="21541" y="12343"/>
                      </a:lnTo>
                      <a:lnTo>
                        <a:pt x="21600" y="12773"/>
                      </a:lnTo>
                      <a:lnTo>
                        <a:pt x="21600" y="17797"/>
                      </a:lnTo>
                      <a:close/>
                      <a:moveTo>
                        <a:pt x="5697" y="4306"/>
                      </a:moveTo>
                      <a:lnTo>
                        <a:pt x="5281" y="4449"/>
                      </a:lnTo>
                      <a:lnTo>
                        <a:pt x="4925" y="4521"/>
                      </a:lnTo>
                      <a:lnTo>
                        <a:pt x="4629" y="4664"/>
                      </a:lnTo>
                      <a:lnTo>
                        <a:pt x="4391" y="4951"/>
                      </a:lnTo>
                      <a:lnTo>
                        <a:pt x="4213" y="5310"/>
                      </a:lnTo>
                      <a:lnTo>
                        <a:pt x="3976" y="5741"/>
                      </a:lnTo>
                      <a:lnTo>
                        <a:pt x="3857" y="6100"/>
                      </a:lnTo>
                      <a:lnTo>
                        <a:pt x="3857" y="7033"/>
                      </a:lnTo>
                      <a:lnTo>
                        <a:pt x="3976" y="7391"/>
                      </a:lnTo>
                      <a:lnTo>
                        <a:pt x="4213" y="7822"/>
                      </a:lnTo>
                      <a:lnTo>
                        <a:pt x="4629" y="8324"/>
                      </a:lnTo>
                      <a:lnTo>
                        <a:pt x="4925" y="8611"/>
                      </a:lnTo>
                      <a:lnTo>
                        <a:pt x="5281" y="8683"/>
                      </a:lnTo>
                      <a:lnTo>
                        <a:pt x="6053" y="8683"/>
                      </a:lnTo>
                      <a:lnTo>
                        <a:pt x="6349" y="8611"/>
                      </a:lnTo>
                      <a:lnTo>
                        <a:pt x="6646" y="8324"/>
                      </a:lnTo>
                      <a:lnTo>
                        <a:pt x="7002" y="8037"/>
                      </a:lnTo>
                      <a:lnTo>
                        <a:pt x="7240" y="7822"/>
                      </a:lnTo>
                      <a:lnTo>
                        <a:pt x="7299" y="7391"/>
                      </a:lnTo>
                      <a:lnTo>
                        <a:pt x="7418" y="7033"/>
                      </a:lnTo>
                      <a:lnTo>
                        <a:pt x="7536" y="6530"/>
                      </a:lnTo>
                      <a:lnTo>
                        <a:pt x="7418" y="6100"/>
                      </a:lnTo>
                      <a:lnTo>
                        <a:pt x="7299" y="5741"/>
                      </a:lnTo>
                      <a:lnTo>
                        <a:pt x="7240" y="5310"/>
                      </a:lnTo>
                      <a:lnTo>
                        <a:pt x="7002" y="4951"/>
                      </a:lnTo>
                      <a:lnTo>
                        <a:pt x="6646" y="4664"/>
                      </a:lnTo>
                      <a:lnTo>
                        <a:pt x="6349" y="4521"/>
                      </a:lnTo>
                      <a:lnTo>
                        <a:pt x="6053" y="4449"/>
                      </a:lnTo>
                      <a:lnTo>
                        <a:pt x="5697" y="4306"/>
                      </a:lnTo>
                      <a:close/>
                      <a:moveTo>
                        <a:pt x="2077" y="10764"/>
                      </a:moveTo>
                      <a:lnTo>
                        <a:pt x="2611" y="10908"/>
                      </a:lnTo>
                      <a:lnTo>
                        <a:pt x="2255" y="11984"/>
                      </a:lnTo>
                      <a:lnTo>
                        <a:pt x="2136" y="12630"/>
                      </a:lnTo>
                      <a:lnTo>
                        <a:pt x="2077" y="13132"/>
                      </a:lnTo>
                      <a:lnTo>
                        <a:pt x="2077" y="17797"/>
                      </a:lnTo>
                      <a:lnTo>
                        <a:pt x="0" y="17797"/>
                      </a:lnTo>
                      <a:lnTo>
                        <a:pt x="0" y="12773"/>
                      </a:lnTo>
                      <a:lnTo>
                        <a:pt x="119" y="12343"/>
                      </a:lnTo>
                      <a:lnTo>
                        <a:pt x="356" y="11984"/>
                      </a:lnTo>
                      <a:lnTo>
                        <a:pt x="534" y="11553"/>
                      </a:lnTo>
                      <a:lnTo>
                        <a:pt x="890" y="11338"/>
                      </a:lnTo>
                      <a:lnTo>
                        <a:pt x="1187" y="11051"/>
                      </a:lnTo>
                      <a:lnTo>
                        <a:pt x="1602" y="10908"/>
                      </a:lnTo>
                      <a:lnTo>
                        <a:pt x="2077" y="10764"/>
                      </a:lnTo>
                      <a:close/>
                      <a:moveTo>
                        <a:pt x="10859" y="0"/>
                      </a:moveTo>
                      <a:lnTo>
                        <a:pt x="10325" y="0"/>
                      </a:lnTo>
                      <a:lnTo>
                        <a:pt x="9791" y="287"/>
                      </a:lnTo>
                      <a:lnTo>
                        <a:pt x="9376" y="502"/>
                      </a:lnTo>
                      <a:lnTo>
                        <a:pt x="8960" y="933"/>
                      </a:lnTo>
                      <a:lnTo>
                        <a:pt x="8604" y="1435"/>
                      </a:lnTo>
                      <a:lnTo>
                        <a:pt x="8367" y="1938"/>
                      </a:lnTo>
                      <a:lnTo>
                        <a:pt x="8189" y="2583"/>
                      </a:lnTo>
                      <a:lnTo>
                        <a:pt x="8189" y="3875"/>
                      </a:lnTo>
                      <a:lnTo>
                        <a:pt x="8367" y="4449"/>
                      </a:lnTo>
                      <a:lnTo>
                        <a:pt x="8604" y="5095"/>
                      </a:lnTo>
                      <a:lnTo>
                        <a:pt x="8960" y="5454"/>
                      </a:lnTo>
                      <a:lnTo>
                        <a:pt x="9376" y="5813"/>
                      </a:lnTo>
                      <a:lnTo>
                        <a:pt x="9791" y="6243"/>
                      </a:lnTo>
                      <a:lnTo>
                        <a:pt x="10859" y="6530"/>
                      </a:lnTo>
                      <a:lnTo>
                        <a:pt x="11393" y="6387"/>
                      </a:lnTo>
                      <a:lnTo>
                        <a:pt x="11868" y="6243"/>
                      </a:lnTo>
                      <a:lnTo>
                        <a:pt x="12402" y="5813"/>
                      </a:lnTo>
                      <a:lnTo>
                        <a:pt x="12996" y="5095"/>
                      </a:lnTo>
                      <a:lnTo>
                        <a:pt x="13352" y="4449"/>
                      </a:lnTo>
                      <a:lnTo>
                        <a:pt x="13470" y="3875"/>
                      </a:lnTo>
                      <a:lnTo>
                        <a:pt x="13589" y="3229"/>
                      </a:lnTo>
                      <a:lnTo>
                        <a:pt x="13352" y="1938"/>
                      </a:lnTo>
                      <a:lnTo>
                        <a:pt x="12996" y="1435"/>
                      </a:lnTo>
                      <a:lnTo>
                        <a:pt x="12699" y="933"/>
                      </a:lnTo>
                      <a:lnTo>
                        <a:pt x="12402" y="502"/>
                      </a:lnTo>
                      <a:lnTo>
                        <a:pt x="11868" y="287"/>
                      </a:lnTo>
                      <a:lnTo>
                        <a:pt x="11393" y="0"/>
                      </a:lnTo>
                      <a:lnTo>
                        <a:pt x="10859" y="0"/>
                      </a:lnTo>
                      <a:close/>
                      <a:moveTo>
                        <a:pt x="18930" y="19519"/>
                      </a:moveTo>
                      <a:lnTo>
                        <a:pt x="15725" y="19519"/>
                      </a:lnTo>
                      <a:lnTo>
                        <a:pt x="15725" y="11697"/>
                      </a:lnTo>
                      <a:lnTo>
                        <a:pt x="15607" y="11051"/>
                      </a:lnTo>
                      <a:lnTo>
                        <a:pt x="15369" y="10405"/>
                      </a:lnTo>
                      <a:lnTo>
                        <a:pt x="15191" y="9759"/>
                      </a:lnTo>
                      <a:lnTo>
                        <a:pt x="15607" y="9616"/>
                      </a:lnTo>
                      <a:lnTo>
                        <a:pt x="16022" y="9616"/>
                      </a:lnTo>
                      <a:lnTo>
                        <a:pt x="17090" y="9903"/>
                      </a:lnTo>
                      <a:lnTo>
                        <a:pt x="17624" y="10262"/>
                      </a:lnTo>
                      <a:lnTo>
                        <a:pt x="18099" y="10692"/>
                      </a:lnTo>
                      <a:lnTo>
                        <a:pt x="18396" y="11195"/>
                      </a:lnTo>
                      <a:lnTo>
                        <a:pt x="18752" y="11841"/>
                      </a:lnTo>
                      <a:lnTo>
                        <a:pt x="18811" y="12486"/>
                      </a:lnTo>
                      <a:lnTo>
                        <a:pt x="18930" y="13132"/>
                      </a:lnTo>
                      <a:lnTo>
                        <a:pt x="18930" y="19519"/>
                      </a:lnTo>
                      <a:close/>
                      <a:moveTo>
                        <a:pt x="5934" y="12486"/>
                      </a:moveTo>
                      <a:lnTo>
                        <a:pt x="5934" y="19519"/>
                      </a:lnTo>
                      <a:lnTo>
                        <a:pt x="2670" y="19519"/>
                      </a:lnTo>
                      <a:lnTo>
                        <a:pt x="2670" y="13132"/>
                      </a:lnTo>
                      <a:lnTo>
                        <a:pt x="2789" y="12486"/>
                      </a:lnTo>
                      <a:lnTo>
                        <a:pt x="3026" y="11841"/>
                      </a:lnTo>
                      <a:lnTo>
                        <a:pt x="3204" y="11195"/>
                      </a:lnTo>
                      <a:lnTo>
                        <a:pt x="3560" y="10692"/>
                      </a:lnTo>
                      <a:lnTo>
                        <a:pt x="3976" y="10262"/>
                      </a:lnTo>
                      <a:lnTo>
                        <a:pt x="4510" y="9903"/>
                      </a:lnTo>
                      <a:lnTo>
                        <a:pt x="5044" y="9759"/>
                      </a:lnTo>
                      <a:lnTo>
                        <a:pt x="5697" y="9616"/>
                      </a:lnTo>
                      <a:lnTo>
                        <a:pt x="6112" y="9616"/>
                      </a:lnTo>
                      <a:lnTo>
                        <a:pt x="6468" y="9759"/>
                      </a:lnTo>
                      <a:lnTo>
                        <a:pt x="6231" y="10405"/>
                      </a:lnTo>
                      <a:lnTo>
                        <a:pt x="6053" y="11051"/>
                      </a:lnTo>
                      <a:lnTo>
                        <a:pt x="5934" y="11697"/>
                      </a:lnTo>
                      <a:lnTo>
                        <a:pt x="5934" y="12486"/>
                      </a:lnTo>
                      <a:close/>
                      <a:moveTo>
                        <a:pt x="6587" y="21600"/>
                      </a:moveTo>
                      <a:lnTo>
                        <a:pt x="15073" y="21600"/>
                      </a:lnTo>
                      <a:lnTo>
                        <a:pt x="15073" y="12486"/>
                      </a:lnTo>
                      <a:lnTo>
                        <a:pt x="14954" y="11410"/>
                      </a:lnTo>
                      <a:lnTo>
                        <a:pt x="14716" y="10405"/>
                      </a:lnTo>
                      <a:lnTo>
                        <a:pt x="14301" y="9616"/>
                      </a:lnTo>
                      <a:lnTo>
                        <a:pt x="13767" y="8827"/>
                      </a:lnTo>
                      <a:lnTo>
                        <a:pt x="13233" y="8181"/>
                      </a:lnTo>
                      <a:lnTo>
                        <a:pt x="12462" y="7822"/>
                      </a:lnTo>
                      <a:lnTo>
                        <a:pt x="11749" y="7391"/>
                      </a:lnTo>
                      <a:lnTo>
                        <a:pt x="10859" y="7248"/>
                      </a:lnTo>
                      <a:lnTo>
                        <a:pt x="10029" y="7391"/>
                      </a:lnTo>
                      <a:lnTo>
                        <a:pt x="9138" y="7822"/>
                      </a:lnTo>
                      <a:lnTo>
                        <a:pt x="8486" y="8181"/>
                      </a:lnTo>
                      <a:lnTo>
                        <a:pt x="7833" y="8827"/>
                      </a:lnTo>
                      <a:lnTo>
                        <a:pt x="7299" y="9616"/>
                      </a:lnTo>
                      <a:lnTo>
                        <a:pt x="6884" y="10405"/>
                      </a:lnTo>
                      <a:lnTo>
                        <a:pt x="6646" y="11410"/>
                      </a:lnTo>
                      <a:lnTo>
                        <a:pt x="6587" y="12486"/>
                      </a:lnTo>
                      <a:lnTo>
                        <a:pt x="6587" y="21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20" name="iśḻïḑé"/>
              <p:cNvGrpSpPr/>
              <p:nvPr/>
            </p:nvGrpSpPr>
            <p:grpSpPr>
              <a:xfrm>
                <a:off x="5286039" y="4063810"/>
                <a:ext cx="1619915" cy="1619915"/>
                <a:chOff x="5286039" y="4538449"/>
                <a:chExt cx="1619915" cy="1619915"/>
              </a:xfrm>
            </p:grpSpPr>
            <p:sp>
              <p:nvSpPr>
                <p:cNvPr id="30" name="iŝlîḓê"/>
                <p:cNvSpPr/>
                <p:nvPr/>
              </p:nvSpPr>
              <p:spPr>
                <a:xfrm rot="2700000">
                  <a:off x="5286039" y="4538449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grpSp>
              <p:nvGrpSpPr>
                <p:cNvPr id="31" name="ís1iḑé"/>
                <p:cNvGrpSpPr/>
                <p:nvPr/>
              </p:nvGrpSpPr>
              <p:grpSpPr>
                <a:xfrm>
                  <a:off x="5829614" y="5109676"/>
                  <a:ext cx="507741" cy="474694"/>
                  <a:chOff x="-1" y="0"/>
                  <a:chExt cx="507741" cy="474691"/>
                </a:xfrm>
                <a:solidFill>
                  <a:schemeClr val="bg1"/>
                </a:solidFill>
              </p:grpSpPr>
              <p:sp>
                <p:nvSpPr>
                  <p:cNvPr id="32" name="íŝḷiďê"/>
                  <p:cNvSpPr/>
                  <p:nvPr/>
                </p:nvSpPr>
                <p:spPr>
                  <a:xfrm>
                    <a:off x="129188" y="315458"/>
                    <a:ext cx="252368" cy="159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8882"/>
                        </a:move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8882"/>
                        </a:lnTo>
                        <a:close/>
                        <a:moveTo>
                          <a:pt x="2556" y="4441"/>
                        </a:moveTo>
                        <a:lnTo>
                          <a:pt x="18788" y="4441"/>
                        </a:lnTo>
                        <a:lnTo>
                          <a:pt x="18788" y="8882"/>
                        </a:lnTo>
                        <a:lnTo>
                          <a:pt x="2556" y="8882"/>
                        </a:lnTo>
                        <a:lnTo>
                          <a:pt x="2556" y="4441"/>
                        </a:lnTo>
                        <a:close/>
                        <a:moveTo>
                          <a:pt x="2556" y="12920"/>
                        </a:moveTo>
                        <a:lnTo>
                          <a:pt x="18788" y="12920"/>
                        </a:lnTo>
                        <a:lnTo>
                          <a:pt x="18788" y="17361"/>
                        </a:lnTo>
                        <a:lnTo>
                          <a:pt x="2556" y="17361"/>
                        </a:lnTo>
                        <a:lnTo>
                          <a:pt x="2556" y="1292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33" name="iṣ1íḑê"/>
                  <p:cNvSpPr/>
                  <p:nvPr/>
                </p:nvSpPr>
                <p:spPr>
                  <a:xfrm>
                    <a:off x="129188" y="0"/>
                    <a:ext cx="252368" cy="1562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13166"/>
                        </a:moveTo>
                        <a:lnTo>
                          <a:pt x="21600" y="0"/>
                        </a:lnTo>
                        <a:lnTo>
                          <a:pt x="0" y="0"/>
                        </a:ln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3166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34" name="í$ḷíḍe"/>
                  <p:cNvSpPr/>
                  <p:nvPr/>
                </p:nvSpPr>
                <p:spPr>
                  <a:xfrm>
                    <a:off x="-1" y="93136"/>
                    <a:ext cx="507741" cy="2854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908" y="0"/>
                        </a:moveTo>
                        <a:lnTo>
                          <a:pt x="17562" y="0"/>
                        </a:lnTo>
                        <a:lnTo>
                          <a:pt x="17562" y="7162"/>
                        </a:lnTo>
                        <a:lnTo>
                          <a:pt x="4038" y="7162"/>
                        </a:lnTo>
                        <a:lnTo>
                          <a:pt x="4038" y="0"/>
                        </a:lnTo>
                        <a:lnTo>
                          <a:pt x="2692" y="0"/>
                        </a:lnTo>
                        <a:lnTo>
                          <a:pt x="2179" y="114"/>
                        </a:lnTo>
                        <a:lnTo>
                          <a:pt x="1731" y="341"/>
                        </a:lnTo>
                        <a:lnTo>
                          <a:pt x="1282" y="796"/>
                        </a:lnTo>
                        <a:lnTo>
                          <a:pt x="833" y="1364"/>
                        </a:lnTo>
                        <a:lnTo>
                          <a:pt x="449" y="2274"/>
                        </a:lnTo>
                        <a:lnTo>
                          <a:pt x="256" y="3069"/>
                        </a:lnTo>
                        <a:lnTo>
                          <a:pt x="0" y="4661"/>
                        </a:lnTo>
                        <a:lnTo>
                          <a:pt x="0" y="16598"/>
                        </a:lnTo>
                        <a:lnTo>
                          <a:pt x="128" y="17735"/>
                        </a:lnTo>
                        <a:lnTo>
                          <a:pt x="256" y="18531"/>
                        </a:lnTo>
                        <a:lnTo>
                          <a:pt x="449" y="19326"/>
                        </a:lnTo>
                        <a:lnTo>
                          <a:pt x="833" y="19895"/>
                        </a:lnTo>
                        <a:lnTo>
                          <a:pt x="1282" y="20577"/>
                        </a:lnTo>
                        <a:lnTo>
                          <a:pt x="1731" y="21145"/>
                        </a:lnTo>
                        <a:lnTo>
                          <a:pt x="2179" y="21373"/>
                        </a:lnTo>
                        <a:lnTo>
                          <a:pt x="2692" y="21600"/>
                        </a:lnTo>
                        <a:lnTo>
                          <a:pt x="4038" y="21600"/>
                        </a:lnTo>
                        <a:lnTo>
                          <a:pt x="4038" y="14438"/>
                        </a:lnTo>
                        <a:lnTo>
                          <a:pt x="17562" y="14438"/>
                        </a:lnTo>
                        <a:lnTo>
                          <a:pt x="17562" y="21600"/>
                        </a:lnTo>
                        <a:lnTo>
                          <a:pt x="18908" y="21600"/>
                        </a:lnTo>
                        <a:lnTo>
                          <a:pt x="19421" y="21373"/>
                        </a:lnTo>
                        <a:lnTo>
                          <a:pt x="19869" y="21145"/>
                        </a:lnTo>
                        <a:lnTo>
                          <a:pt x="20318" y="20577"/>
                        </a:lnTo>
                        <a:lnTo>
                          <a:pt x="20767" y="19895"/>
                        </a:lnTo>
                        <a:lnTo>
                          <a:pt x="21151" y="19326"/>
                        </a:lnTo>
                        <a:lnTo>
                          <a:pt x="21408" y="18531"/>
                        </a:lnTo>
                        <a:lnTo>
                          <a:pt x="21600" y="17735"/>
                        </a:lnTo>
                        <a:lnTo>
                          <a:pt x="21600" y="3865"/>
                        </a:lnTo>
                        <a:lnTo>
                          <a:pt x="21408" y="3069"/>
                        </a:lnTo>
                        <a:lnTo>
                          <a:pt x="21151" y="2274"/>
                        </a:lnTo>
                        <a:lnTo>
                          <a:pt x="20767" y="1364"/>
                        </a:lnTo>
                        <a:lnTo>
                          <a:pt x="20318" y="796"/>
                        </a:lnTo>
                        <a:lnTo>
                          <a:pt x="19869" y="341"/>
                        </a:lnTo>
                        <a:lnTo>
                          <a:pt x="19421" y="114"/>
                        </a:lnTo>
                        <a:lnTo>
                          <a:pt x="18908" y="0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1" name="ïSľidè"/>
              <p:cNvGrpSpPr/>
              <p:nvPr/>
            </p:nvGrpSpPr>
            <p:grpSpPr>
              <a:xfrm>
                <a:off x="6596680" y="2791636"/>
                <a:ext cx="1619915" cy="1619915"/>
                <a:chOff x="6596680" y="3266275"/>
                <a:chExt cx="1619915" cy="1619915"/>
              </a:xfrm>
            </p:grpSpPr>
            <p:sp>
              <p:nvSpPr>
                <p:cNvPr id="28" name="iṡḻíďê"/>
                <p:cNvSpPr/>
                <p:nvPr/>
              </p:nvSpPr>
              <p:spPr>
                <a:xfrm rot="2700000">
                  <a:off x="6596680" y="3266275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9" name="işḷíḋè"/>
                <p:cNvSpPr/>
                <p:nvPr/>
              </p:nvSpPr>
              <p:spPr>
                <a:xfrm>
                  <a:off x="7159422" y="3856604"/>
                  <a:ext cx="492716" cy="4356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02" y="2681"/>
                      </a:moveTo>
                      <a:lnTo>
                        <a:pt x="19493" y="521"/>
                      </a:lnTo>
                      <a:lnTo>
                        <a:pt x="19229" y="372"/>
                      </a:lnTo>
                      <a:lnTo>
                        <a:pt x="19032" y="298"/>
                      </a:lnTo>
                      <a:lnTo>
                        <a:pt x="18768" y="372"/>
                      </a:lnTo>
                      <a:lnTo>
                        <a:pt x="18505" y="521"/>
                      </a:lnTo>
                      <a:lnTo>
                        <a:pt x="18373" y="819"/>
                      </a:lnTo>
                      <a:lnTo>
                        <a:pt x="18373" y="1192"/>
                      </a:lnTo>
                      <a:lnTo>
                        <a:pt x="18176" y="1192"/>
                      </a:lnTo>
                      <a:lnTo>
                        <a:pt x="17912" y="1341"/>
                      </a:lnTo>
                      <a:lnTo>
                        <a:pt x="12907" y="7001"/>
                      </a:lnTo>
                      <a:lnTo>
                        <a:pt x="12907" y="7672"/>
                      </a:lnTo>
                      <a:lnTo>
                        <a:pt x="12644" y="8342"/>
                      </a:lnTo>
                      <a:lnTo>
                        <a:pt x="13171" y="9012"/>
                      </a:lnTo>
                      <a:lnTo>
                        <a:pt x="12051" y="10279"/>
                      </a:lnTo>
                      <a:lnTo>
                        <a:pt x="8495" y="6182"/>
                      </a:lnTo>
                      <a:lnTo>
                        <a:pt x="8627" y="5512"/>
                      </a:lnTo>
                      <a:lnTo>
                        <a:pt x="8627" y="4320"/>
                      </a:lnTo>
                      <a:lnTo>
                        <a:pt x="8495" y="3650"/>
                      </a:lnTo>
                      <a:lnTo>
                        <a:pt x="8363" y="3128"/>
                      </a:lnTo>
                      <a:lnTo>
                        <a:pt x="8166" y="2458"/>
                      </a:lnTo>
                      <a:lnTo>
                        <a:pt x="7771" y="1862"/>
                      </a:lnTo>
                      <a:lnTo>
                        <a:pt x="7441" y="1341"/>
                      </a:lnTo>
                      <a:lnTo>
                        <a:pt x="6915" y="968"/>
                      </a:lnTo>
                      <a:lnTo>
                        <a:pt x="6454" y="670"/>
                      </a:lnTo>
                      <a:lnTo>
                        <a:pt x="5993" y="298"/>
                      </a:lnTo>
                      <a:lnTo>
                        <a:pt x="4807" y="0"/>
                      </a:lnTo>
                      <a:lnTo>
                        <a:pt x="3754" y="0"/>
                      </a:lnTo>
                      <a:lnTo>
                        <a:pt x="3095" y="149"/>
                      </a:lnTo>
                      <a:lnTo>
                        <a:pt x="5663" y="2979"/>
                      </a:lnTo>
                      <a:lnTo>
                        <a:pt x="5005" y="5661"/>
                      </a:lnTo>
                      <a:lnTo>
                        <a:pt x="2502" y="6331"/>
                      </a:lnTo>
                      <a:lnTo>
                        <a:pt x="132" y="3650"/>
                      </a:lnTo>
                      <a:lnTo>
                        <a:pt x="0" y="4171"/>
                      </a:lnTo>
                      <a:lnTo>
                        <a:pt x="0" y="5512"/>
                      </a:lnTo>
                      <a:lnTo>
                        <a:pt x="132" y="6108"/>
                      </a:lnTo>
                      <a:lnTo>
                        <a:pt x="263" y="6778"/>
                      </a:lnTo>
                      <a:lnTo>
                        <a:pt x="527" y="7299"/>
                      </a:lnTo>
                      <a:lnTo>
                        <a:pt x="1185" y="8342"/>
                      </a:lnTo>
                      <a:lnTo>
                        <a:pt x="1712" y="8789"/>
                      </a:lnTo>
                      <a:lnTo>
                        <a:pt x="2305" y="9161"/>
                      </a:lnTo>
                      <a:lnTo>
                        <a:pt x="2766" y="9459"/>
                      </a:lnTo>
                      <a:lnTo>
                        <a:pt x="3951" y="9757"/>
                      </a:lnTo>
                      <a:lnTo>
                        <a:pt x="5005" y="9757"/>
                      </a:lnTo>
                      <a:lnTo>
                        <a:pt x="5663" y="9608"/>
                      </a:lnTo>
                      <a:lnTo>
                        <a:pt x="9220" y="13481"/>
                      </a:lnTo>
                      <a:lnTo>
                        <a:pt x="5861" y="17429"/>
                      </a:lnTo>
                      <a:lnTo>
                        <a:pt x="5663" y="17131"/>
                      </a:lnTo>
                      <a:lnTo>
                        <a:pt x="4676" y="18099"/>
                      </a:lnTo>
                      <a:lnTo>
                        <a:pt x="3095" y="20930"/>
                      </a:lnTo>
                      <a:lnTo>
                        <a:pt x="3490" y="21302"/>
                      </a:lnTo>
                      <a:lnTo>
                        <a:pt x="5993" y="19589"/>
                      </a:lnTo>
                      <a:lnTo>
                        <a:pt x="6849" y="18472"/>
                      </a:lnTo>
                      <a:lnTo>
                        <a:pt x="6585" y="18248"/>
                      </a:lnTo>
                      <a:lnTo>
                        <a:pt x="10076" y="14450"/>
                      </a:lnTo>
                      <a:lnTo>
                        <a:pt x="15805" y="20930"/>
                      </a:lnTo>
                      <a:lnTo>
                        <a:pt x="16134" y="21228"/>
                      </a:lnTo>
                      <a:lnTo>
                        <a:pt x="16463" y="21451"/>
                      </a:lnTo>
                      <a:lnTo>
                        <a:pt x="16859" y="21600"/>
                      </a:lnTo>
                      <a:lnTo>
                        <a:pt x="17583" y="21600"/>
                      </a:lnTo>
                      <a:lnTo>
                        <a:pt x="17912" y="21451"/>
                      </a:lnTo>
                      <a:lnTo>
                        <a:pt x="18307" y="21228"/>
                      </a:lnTo>
                      <a:lnTo>
                        <a:pt x="18637" y="20930"/>
                      </a:lnTo>
                      <a:lnTo>
                        <a:pt x="18900" y="20632"/>
                      </a:lnTo>
                      <a:lnTo>
                        <a:pt x="19098" y="20259"/>
                      </a:lnTo>
                      <a:lnTo>
                        <a:pt x="19229" y="19738"/>
                      </a:lnTo>
                      <a:lnTo>
                        <a:pt x="19229" y="18919"/>
                      </a:lnTo>
                      <a:lnTo>
                        <a:pt x="19098" y="18472"/>
                      </a:lnTo>
                      <a:lnTo>
                        <a:pt x="18900" y="18099"/>
                      </a:lnTo>
                      <a:lnTo>
                        <a:pt x="18637" y="17652"/>
                      </a:lnTo>
                      <a:lnTo>
                        <a:pt x="12907" y="11172"/>
                      </a:lnTo>
                      <a:lnTo>
                        <a:pt x="13961" y="9981"/>
                      </a:lnTo>
                      <a:lnTo>
                        <a:pt x="14488" y="10502"/>
                      </a:lnTo>
                      <a:lnTo>
                        <a:pt x="15080" y="10130"/>
                      </a:lnTo>
                      <a:lnTo>
                        <a:pt x="15805" y="10130"/>
                      </a:lnTo>
                      <a:lnTo>
                        <a:pt x="20678" y="4618"/>
                      </a:lnTo>
                      <a:lnTo>
                        <a:pt x="20678" y="4469"/>
                      </a:lnTo>
                      <a:lnTo>
                        <a:pt x="20810" y="4171"/>
                      </a:lnTo>
                      <a:lnTo>
                        <a:pt x="20941" y="4022"/>
                      </a:lnTo>
                      <a:lnTo>
                        <a:pt x="21139" y="3948"/>
                      </a:lnTo>
                      <a:lnTo>
                        <a:pt x="21402" y="3799"/>
                      </a:lnTo>
                      <a:lnTo>
                        <a:pt x="21600" y="3501"/>
                      </a:lnTo>
                      <a:lnTo>
                        <a:pt x="21600" y="2979"/>
                      </a:lnTo>
                      <a:lnTo>
                        <a:pt x="21402" y="2681"/>
                      </a:lnTo>
                      <a:close/>
                      <a:moveTo>
                        <a:pt x="17320" y="18770"/>
                      </a:moveTo>
                      <a:lnTo>
                        <a:pt x="17715" y="18919"/>
                      </a:lnTo>
                      <a:lnTo>
                        <a:pt x="17912" y="19068"/>
                      </a:lnTo>
                      <a:lnTo>
                        <a:pt x="18176" y="19291"/>
                      </a:lnTo>
                      <a:lnTo>
                        <a:pt x="18176" y="19961"/>
                      </a:lnTo>
                      <a:lnTo>
                        <a:pt x="17912" y="20259"/>
                      </a:lnTo>
                      <a:lnTo>
                        <a:pt x="17715" y="20557"/>
                      </a:lnTo>
                      <a:lnTo>
                        <a:pt x="17122" y="20557"/>
                      </a:lnTo>
                      <a:lnTo>
                        <a:pt x="16595" y="19961"/>
                      </a:lnTo>
                      <a:lnTo>
                        <a:pt x="16595" y="19291"/>
                      </a:lnTo>
                      <a:lnTo>
                        <a:pt x="16859" y="19068"/>
                      </a:lnTo>
                      <a:lnTo>
                        <a:pt x="17122" y="18919"/>
                      </a:lnTo>
                      <a:lnTo>
                        <a:pt x="17320" y="18770"/>
                      </a:lnTo>
                      <a:close/>
                      <a:moveTo>
                        <a:pt x="14554" y="7299"/>
                      </a:moveTo>
                      <a:lnTo>
                        <a:pt x="14224" y="6852"/>
                      </a:lnTo>
                      <a:lnTo>
                        <a:pt x="17912" y="2681"/>
                      </a:lnTo>
                      <a:lnTo>
                        <a:pt x="18307" y="3128"/>
                      </a:lnTo>
                      <a:lnTo>
                        <a:pt x="14554" y="7299"/>
                      </a:lnTo>
                      <a:close/>
                      <a:moveTo>
                        <a:pt x="15805" y="8640"/>
                      </a:moveTo>
                      <a:lnTo>
                        <a:pt x="15410" y="8268"/>
                      </a:lnTo>
                      <a:lnTo>
                        <a:pt x="19098" y="4022"/>
                      </a:lnTo>
                      <a:lnTo>
                        <a:pt x="19493" y="4469"/>
                      </a:lnTo>
                      <a:lnTo>
                        <a:pt x="15805" y="86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22" name="íśḻïḑê"/>
              <p:cNvGrpSpPr/>
              <p:nvPr/>
            </p:nvGrpSpPr>
            <p:grpSpPr>
              <a:xfrm>
                <a:off x="5286039" y="1533643"/>
                <a:ext cx="1619915" cy="1619915"/>
                <a:chOff x="5286039" y="2008282"/>
                <a:chExt cx="1619915" cy="1619915"/>
              </a:xfrm>
            </p:grpSpPr>
            <p:sp>
              <p:nvSpPr>
                <p:cNvPr id="23" name="íṧļiḑè"/>
                <p:cNvSpPr/>
                <p:nvPr/>
              </p:nvSpPr>
              <p:spPr>
                <a:xfrm rot="2700000">
                  <a:off x="5286039" y="2008282"/>
                  <a:ext cx="1619915" cy="1619915"/>
                </a:xfrm>
                <a:prstGeom prst="roundRect">
                  <a:avLst>
                    <a:gd name="adj" fmla="val 8491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grpSp>
              <p:nvGrpSpPr>
                <p:cNvPr id="24" name="íšḻïḓê"/>
                <p:cNvGrpSpPr/>
                <p:nvPr/>
              </p:nvGrpSpPr>
              <p:grpSpPr>
                <a:xfrm>
                  <a:off x="5830172" y="2568097"/>
                  <a:ext cx="525998" cy="504079"/>
                  <a:chOff x="0" y="0"/>
                  <a:chExt cx="525995" cy="504077"/>
                </a:xfrm>
                <a:solidFill>
                  <a:schemeClr val="bg1"/>
                </a:solidFill>
              </p:grpSpPr>
              <p:sp>
                <p:nvSpPr>
                  <p:cNvPr id="25" name="ï$ľíḑé"/>
                  <p:cNvSpPr/>
                  <p:nvPr/>
                </p:nvSpPr>
                <p:spPr>
                  <a:xfrm>
                    <a:off x="76706" y="216972"/>
                    <a:ext cx="201633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674" y="8295"/>
                        </a:moveTo>
                        <a:lnTo>
                          <a:pt x="14674" y="18972"/>
                        </a:lnTo>
                        <a:lnTo>
                          <a:pt x="14557" y="19465"/>
                        </a:lnTo>
                        <a:lnTo>
                          <a:pt x="14322" y="19957"/>
                        </a:lnTo>
                        <a:lnTo>
                          <a:pt x="13970" y="20368"/>
                        </a:lnTo>
                        <a:lnTo>
                          <a:pt x="13500" y="20779"/>
                        </a:lnTo>
                        <a:lnTo>
                          <a:pt x="12913" y="21107"/>
                        </a:lnTo>
                        <a:lnTo>
                          <a:pt x="12326" y="21354"/>
                        </a:lnTo>
                        <a:lnTo>
                          <a:pt x="11622" y="21518"/>
                        </a:lnTo>
                        <a:lnTo>
                          <a:pt x="10917" y="21600"/>
                        </a:lnTo>
                        <a:lnTo>
                          <a:pt x="10213" y="21518"/>
                        </a:lnTo>
                        <a:lnTo>
                          <a:pt x="9391" y="21354"/>
                        </a:lnTo>
                        <a:lnTo>
                          <a:pt x="8687" y="21107"/>
                        </a:lnTo>
                        <a:lnTo>
                          <a:pt x="8100" y="20779"/>
                        </a:lnTo>
                        <a:lnTo>
                          <a:pt x="7396" y="19957"/>
                        </a:lnTo>
                        <a:lnTo>
                          <a:pt x="7161" y="19465"/>
                        </a:lnTo>
                        <a:lnTo>
                          <a:pt x="7161" y="8295"/>
                        </a:lnTo>
                        <a:lnTo>
                          <a:pt x="1878" y="8295"/>
                        </a:lnTo>
                        <a:lnTo>
                          <a:pt x="1174" y="8213"/>
                        </a:lnTo>
                        <a:lnTo>
                          <a:pt x="587" y="8131"/>
                        </a:lnTo>
                        <a:lnTo>
                          <a:pt x="117" y="7802"/>
                        </a:lnTo>
                        <a:lnTo>
                          <a:pt x="0" y="7474"/>
                        </a:lnTo>
                        <a:lnTo>
                          <a:pt x="0" y="6735"/>
                        </a:lnTo>
                        <a:lnTo>
                          <a:pt x="352" y="6324"/>
                        </a:lnTo>
                        <a:lnTo>
                          <a:pt x="8100" y="903"/>
                        </a:lnTo>
                        <a:lnTo>
                          <a:pt x="8804" y="493"/>
                        </a:lnTo>
                        <a:lnTo>
                          <a:pt x="9391" y="164"/>
                        </a:lnTo>
                        <a:lnTo>
                          <a:pt x="10213" y="0"/>
                        </a:lnTo>
                        <a:lnTo>
                          <a:pt x="11504" y="0"/>
                        </a:lnTo>
                        <a:lnTo>
                          <a:pt x="12209" y="164"/>
                        </a:lnTo>
                        <a:lnTo>
                          <a:pt x="12913" y="493"/>
                        </a:lnTo>
                        <a:lnTo>
                          <a:pt x="13500" y="903"/>
                        </a:lnTo>
                        <a:lnTo>
                          <a:pt x="20896" y="5995"/>
                        </a:lnTo>
                        <a:lnTo>
                          <a:pt x="21365" y="6324"/>
                        </a:lnTo>
                        <a:lnTo>
                          <a:pt x="21600" y="6735"/>
                        </a:lnTo>
                        <a:lnTo>
                          <a:pt x="21600" y="7474"/>
                        </a:lnTo>
                        <a:lnTo>
                          <a:pt x="21365" y="7802"/>
                        </a:lnTo>
                        <a:lnTo>
                          <a:pt x="20896" y="7967"/>
                        </a:lnTo>
                        <a:lnTo>
                          <a:pt x="20309" y="8213"/>
                        </a:lnTo>
                        <a:lnTo>
                          <a:pt x="19487" y="8295"/>
                        </a:lnTo>
                        <a:lnTo>
                          <a:pt x="14674" y="829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26" name="ïṧḷídê"/>
                  <p:cNvSpPr/>
                  <p:nvPr/>
                </p:nvSpPr>
                <p:spPr>
                  <a:xfrm>
                    <a:off x="0" y="0"/>
                    <a:ext cx="525995" cy="36819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7145" y="7843"/>
                        </a:moveTo>
                        <a:lnTo>
                          <a:pt x="17640" y="8036"/>
                        </a:lnTo>
                        <a:lnTo>
                          <a:pt x="18090" y="8164"/>
                        </a:lnTo>
                        <a:lnTo>
                          <a:pt x="18900" y="8743"/>
                        </a:lnTo>
                        <a:lnTo>
                          <a:pt x="19305" y="9064"/>
                        </a:lnTo>
                        <a:lnTo>
                          <a:pt x="19710" y="9450"/>
                        </a:lnTo>
                        <a:lnTo>
                          <a:pt x="20025" y="9836"/>
                        </a:lnTo>
                        <a:lnTo>
                          <a:pt x="20295" y="10350"/>
                        </a:lnTo>
                        <a:lnTo>
                          <a:pt x="20565" y="10736"/>
                        </a:lnTo>
                        <a:lnTo>
                          <a:pt x="20835" y="11250"/>
                        </a:lnTo>
                        <a:lnTo>
                          <a:pt x="21060" y="11764"/>
                        </a:lnTo>
                        <a:lnTo>
                          <a:pt x="21240" y="12279"/>
                        </a:lnTo>
                        <a:lnTo>
                          <a:pt x="21420" y="12857"/>
                        </a:lnTo>
                        <a:lnTo>
                          <a:pt x="21510" y="13436"/>
                        </a:lnTo>
                        <a:lnTo>
                          <a:pt x="21600" y="14079"/>
                        </a:lnTo>
                        <a:lnTo>
                          <a:pt x="21600" y="15236"/>
                        </a:lnTo>
                        <a:lnTo>
                          <a:pt x="21510" y="15879"/>
                        </a:lnTo>
                        <a:lnTo>
                          <a:pt x="21420" y="16457"/>
                        </a:lnTo>
                        <a:lnTo>
                          <a:pt x="21240" y="16971"/>
                        </a:lnTo>
                        <a:lnTo>
                          <a:pt x="20790" y="18129"/>
                        </a:lnTo>
                        <a:lnTo>
                          <a:pt x="20565" y="18579"/>
                        </a:lnTo>
                        <a:lnTo>
                          <a:pt x="20250" y="19093"/>
                        </a:lnTo>
                        <a:lnTo>
                          <a:pt x="19890" y="19543"/>
                        </a:lnTo>
                        <a:lnTo>
                          <a:pt x="19575" y="19929"/>
                        </a:lnTo>
                        <a:lnTo>
                          <a:pt x="19170" y="20250"/>
                        </a:lnTo>
                        <a:lnTo>
                          <a:pt x="18810" y="20571"/>
                        </a:lnTo>
                        <a:lnTo>
                          <a:pt x="18360" y="20893"/>
                        </a:lnTo>
                        <a:lnTo>
                          <a:pt x="17910" y="21150"/>
                        </a:lnTo>
                        <a:lnTo>
                          <a:pt x="17415" y="21279"/>
                        </a:lnTo>
                        <a:lnTo>
                          <a:pt x="16920" y="21471"/>
                        </a:lnTo>
                        <a:lnTo>
                          <a:pt x="16920" y="14143"/>
                        </a:lnTo>
                        <a:lnTo>
                          <a:pt x="16740" y="13564"/>
                        </a:lnTo>
                        <a:lnTo>
                          <a:pt x="16560" y="13050"/>
                        </a:lnTo>
                        <a:lnTo>
                          <a:pt x="16290" y="12536"/>
                        </a:lnTo>
                        <a:lnTo>
                          <a:pt x="15975" y="12214"/>
                        </a:lnTo>
                        <a:lnTo>
                          <a:pt x="15615" y="11893"/>
                        </a:lnTo>
                        <a:lnTo>
                          <a:pt x="15165" y="11764"/>
                        </a:lnTo>
                        <a:lnTo>
                          <a:pt x="14805" y="11700"/>
                        </a:lnTo>
                        <a:lnTo>
                          <a:pt x="14355" y="11764"/>
                        </a:lnTo>
                        <a:lnTo>
                          <a:pt x="13905" y="11893"/>
                        </a:lnTo>
                        <a:lnTo>
                          <a:pt x="13545" y="12214"/>
                        </a:lnTo>
                        <a:lnTo>
                          <a:pt x="13230" y="12536"/>
                        </a:lnTo>
                        <a:lnTo>
                          <a:pt x="12960" y="13050"/>
                        </a:lnTo>
                        <a:lnTo>
                          <a:pt x="12780" y="13564"/>
                        </a:lnTo>
                        <a:lnTo>
                          <a:pt x="12600" y="14143"/>
                        </a:lnTo>
                        <a:lnTo>
                          <a:pt x="12600" y="21600"/>
                        </a:lnTo>
                        <a:lnTo>
                          <a:pt x="9450" y="21600"/>
                        </a:lnTo>
                        <a:lnTo>
                          <a:pt x="9450" y="20250"/>
                        </a:lnTo>
                        <a:lnTo>
                          <a:pt x="10575" y="20250"/>
                        </a:lnTo>
                        <a:lnTo>
                          <a:pt x="11070" y="20121"/>
                        </a:lnTo>
                        <a:lnTo>
                          <a:pt x="11475" y="19929"/>
                        </a:lnTo>
                        <a:lnTo>
                          <a:pt x="11655" y="19671"/>
                        </a:lnTo>
                        <a:lnTo>
                          <a:pt x="11835" y="19479"/>
                        </a:lnTo>
                        <a:lnTo>
                          <a:pt x="11970" y="19221"/>
                        </a:lnTo>
                        <a:lnTo>
                          <a:pt x="12060" y="18964"/>
                        </a:lnTo>
                        <a:lnTo>
                          <a:pt x="12105" y="18321"/>
                        </a:lnTo>
                        <a:lnTo>
                          <a:pt x="12060" y="17807"/>
                        </a:lnTo>
                        <a:lnTo>
                          <a:pt x="11880" y="17229"/>
                        </a:lnTo>
                        <a:lnTo>
                          <a:pt x="11610" y="16650"/>
                        </a:lnTo>
                        <a:lnTo>
                          <a:pt x="8775" y="12729"/>
                        </a:lnTo>
                        <a:lnTo>
                          <a:pt x="8460" y="12214"/>
                        </a:lnTo>
                        <a:lnTo>
                          <a:pt x="8055" y="11893"/>
                        </a:lnTo>
                        <a:lnTo>
                          <a:pt x="7650" y="11764"/>
                        </a:lnTo>
                        <a:lnTo>
                          <a:pt x="7290" y="11700"/>
                        </a:lnTo>
                        <a:lnTo>
                          <a:pt x="6840" y="11764"/>
                        </a:lnTo>
                        <a:lnTo>
                          <a:pt x="6435" y="11893"/>
                        </a:lnTo>
                        <a:lnTo>
                          <a:pt x="6120" y="12214"/>
                        </a:lnTo>
                        <a:lnTo>
                          <a:pt x="5715" y="12729"/>
                        </a:lnTo>
                        <a:lnTo>
                          <a:pt x="2925" y="16650"/>
                        </a:lnTo>
                        <a:lnTo>
                          <a:pt x="2610" y="17229"/>
                        </a:lnTo>
                        <a:lnTo>
                          <a:pt x="2430" y="17871"/>
                        </a:lnTo>
                        <a:lnTo>
                          <a:pt x="2385" y="18450"/>
                        </a:lnTo>
                        <a:lnTo>
                          <a:pt x="2430" y="18964"/>
                        </a:lnTo>
                        <a:lnTo>
                          <a:pt x="2565" y="19286"/>
                        </a:lnTo>
                        <a:lnTo>
                          <a:pt x="2655" y="19543"/>
                        </a:lnTo>
                        <a:lnTo>
                          <a:pt x="2835" y="19671"/>
                        </a:lnTo>
                        <a:lnTo>
                          <a:pt x="3015" y="19929"/>
                        </a:lnTo>
                        <a:lnTo>
                          <a:pt x="3375" y="20186"/>
                        </a:lnTo>
                        <a:lnTo>
                          <a:pt x="3825" y="20250"/>
                        </a:lnTo>
                        <a:lnTo>
                          <a:pt x="5130" y="20250"/>
                        </a:lnTo>
                        <a:lnTo>
                          <a:pt x="5130" y="21536"/>
                        </a:lnTo>
                        <a:lnTo>
                          <a:pt x="4545" y="21471"/>
                        </a:lnTo>
                        <a:lnTo>
                          <a:pt x="4050" y="21279"/>
                        </a:lnTo>
                        <a:lnTo>
                          <a:pt x="3555" y="21021"/>
                        </a:lnTo>
                        <a:lnTo>
                          <a:pt x="3105" y="20829"/>
                        </a:lnTo>
                        <a:lnTo>
                          <a:pt x="2655" y="20507"/>
                        </a:lnTo>
                        <a:lnTo>
                          <a:pt x="2205" y="20121"/>
                        </a:lnTo>
                        <a:lnTo>
                          <a:pt x="1845" y="19671"/>
                        </a:lnTo>
                        <a:lnTo>
                          <a:pt x="1485" y="19286"/>
                        </a:lnTo>
                        <a:lnTo>
                          <a:pt x="1170" y="18771"/>
                        </a:lnTo>
                        <a:lnTo>
                          <a:pt x="900" y="18257"/>
                        </a:lnTo>
                        <a:lnTo>
                          <a:pt x="585" y="17679"/>
                        </a:lnTo>
                        <a:lnTo>
                          <a:pt x="360" y="17164"/>
                        </a:lnTo>
                        <a:lnTo>
                          <a:pt x="225" y="16521"/>
                        </a:lnTo>
                        <a:lnTo>
                          <a:pt x="90" y="15943"/>
                        </a:lnTo>
                        <a:lnTo>
                          <a:pt x="45" y="15236"/>
                        </a:lnTo>
                        <a:lnTo>
                          <a:pt x="0" y="14593"/>
                        </a:lnTo>
                        <a:lnTo>
                          <a:pt x="45" y="14079"/>
                        </a:lnTo>
                        <a:lnTo>
                          <a:pt x="90" y="13436"/>
                        </a:lnTo>
                        <a:lnTo>
                          <a:pt x="225" y="12857"/>
                        </a:lnTo>
                        <a:lnTo>
                          <a:pt x="315" y="12279"/>
                        </a:lnTo>
                        <a:lnTo>
                          <a:pt x="540" y="11764"/>
                        </a:lnTo>
                        <a:lnTo>
                          <a:pt x="720" y="11250"/>
                        </a:lnTo>
                        <a:lnTo>
                          <a:pt x="990" y="10736"/>
                        </a:lnTo>
                        <a:lnTo>
                          <a:pt x="1620" y="9836"/>
                        </a:lnTo>
                        <a:lnTo>
                          <a:pt x="2250" y="9064"/>
                        </a:lnTo>
                        <a:lnTo>
                          <a:pt x="2655" y="8743"/>
                        </a:lnTo>
                        <a:lnTo>
                          <a:pt x="3105" y="8486"/>
                        </a:lnTo>
                        <a:lnTo>
                          <a:pt x="3555" y="8164"/>
                        </a:lnTo>
                        <a:lnTo>
                          <a:pt x="4005" y="8036"/>
                        </a:lnTo>
                        <a:lnTo>
                          <a:pt x="4455" y="7843"/>
                        </a:lnTo>
                        <a:lnTo>
                          <a:pt x="4455" y="7586"/>
                        </a:lnTo>
                        <a:lnTo>
                          <a:pt x="4500" y="6879"/>
                        </a:lnTo>
                        <a:lnTo>
                          <a:pt x="4545" y="6107"/>
                        </a:lnTo>
                        <a:lnTo>
                          <a:pt x="4725" y="5400"/>
                        </a:lnTo>
                        <a:lnTo>
                          <a:pt x="4950" y="4693"/>
                        </a:lnTo>
                        <a:lnTo>
                          <a:pt x="5220" y="4050"/>
                        </a:lnTo>
                        <a:lnTo>
                          <a:pt x="5535" y="3407"/>
                        </a:lnTo>
                        <a:lnTo>
                          <a:pt x="5895" y="2764"/>
                        </a:lnTo>
                        <a:lnTo>
                          <a:pt x="6345" y="2314"/>
                        </a:lnTo>
                        <a:lnTo>
                          <a:pt x="6795" y="1736"/>
                        </a:lnTo>
                        <a:lnTo>
                          <a:pt x="7245" y="1350"/>
                        </a:lnTo>
                        <a:lnTo>
                          <a:pt x="7785" y="964"/>
                        </a:lnTo>
                        <a:lnTo>
                          <a:pt x="8325" y="643"/>
                        </a:lnTo>
                        <a:lnTo>
                          <a:pt x="9495" y="129"/>
                        </a:lnTo>
                        <a:lnTo>
                          <a:pt x="10170" y="64"/>
                        </a:lnTo>
                        <a:lnTo>
                          <a:pt x="10800" y="0"/>
                        </a:lnTo>
                        <a:lnTo>
                          <a:pt x="11475" y="64"/>
                        </a:lnTo>
                        <a:lnTo>
                          <a:pt x="12060" y="129"/>
                        </a:lnTo>
                        <a:lnTo>
                          <a:pt x="12690" y="386"/>
                        </a:lnTo>
                        <a:lnTo>
                          <a:pt x="13275" y="643"/>
                        </a:lnTo>
                        <a:lnTo>
                          <a:pt x="13860" y="964"/>
                        </a:lnTo>
                        <a:lnTo>
                          <a:pt x="14850" y="1736"/>
                        </a:lnTo>
                        <a:lnTo>
                          <a:pt x="15300" y="2314"/>
                        </a:lnTo>
                        <a:lnTo>
                          <a:pt x="15660" y="2764"/>
                        </a:lnTo>
                        <a:lnTo>
                          <a:pt x="16065" y="3407"/>
                        </a:lnTo>
                        <a:lnTo>
                          <a:pt x="16425" y="4050"/>
                        </a:lnTo>
                        <a:lnTo>
                          <a:pt x="16605" y="4693"/>
                        </a:lnTo>
                        <a:lnTo>
                          <a:pt x="16830" y="5400"/>
                        </a:lnTo>
                        <a:lnTo>
                          <a:pt x="17010" y="6107"/>
                        </a:lnTo>
                        <a:lnTo>
                          <a:pt x="17145" y="6879"/>
                        </a:lnTo>
                        <a:lnTo>
                          <a:pt x="17145" y="7843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27" name="íŝľiḍè"/>
                  <p:cNvSpPr/>
                  <p:nvPr/>
                </p:nvSpPr>
                <p:spPr>
                  <a:xfrm>
                    <a:off x="258614" y="216972"/>
                    <a:ext cx="203824" cy="2871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4711" y="13305"/>
                        </a:moveTo>
                        <a:lnTo>
                          <a:pt x="14711" y="2628"/>
                        </a:lnTo>
                        <a:lnTo>
                          <a:pt x="14595" y="2135"/>
                        </a:lnTo>
                        <a:lnTo>
                          <a:pt x="14361" y="1560"/>
                        </a:lnTo>
                        <a:lnTo>
                          <a:pt x="14011" y="1068"/>
                        </a:lnTo>
                        <a:lnTo>
                          <a:pt x="13544" y="657"/>
                        </a:lnTo>
                        <a:lnTo>
                          <a:pt x="12376" y="164"/>
                        </a:lnTo>
                        <a:lnTo>
                          <a:pt x="11676" y="0"/>
                        </a:lnTo>
                        <a:lnTo>
                          <a:pt x="10041" y="0"/>
                        </a:lnTo>
                        <a:lnTo>
                          <a:pt x="9341" y="164"/>
                        </a:lnTo>
                        <a:lnTo>
                          <a:pt x="8173" y="657"/>
                        </a:lnTo>
                        <a:lnTo>
                          <a:pt x="7706" y="1068"/>
                        </a:lnTo>
                        <a:lnTo>
                          <a:pt x="7472" y="1560"/>
                        </a:lnTo>
                        <a:lnTo>
                          <a:pt x="7239" y="2135"/>
                        </a:lnTo>
                        <a:lnTo>
                          <a:pt x="7239" y="13305"/>
                        </a:lnTo>
                        <a:lnTo>
                          <a:pt x="1284" y="13305"/>
                        </a:lnTo>
                        <a:lnTo>
                          <a:pt x="701" y="13469"/>
                        </a:lnTo>
                        <a:lnTo>
                          <a:pt x="234" y="13716"/>
                        </a:lnTo>
                        <a:lnTo>
                          <a:pt x="117" y="13962"/>
                        </a:lnTo>
                        <a:lnTo>
                          <a:pt x="0" y="14373"/>
                        </a:lnTo>
                        <a:lnTo>
                          <a:pt x="117" y="14701"/>
                        </a:lnTo>
                        <a:lnTo>
                          <a:pt x="350" y="15112"/>
                        </a:lnTo>
                        <a:lnTo>
                          <a:pt x="817" y="15522"/>
                        </a:lnTo>
                        <a:lnTo>
                          <a:pt x="8173" y="20614"/>
                        </a:lnTo>
                        <a:lnTo>
                          <a:pt x="8874" y="21025"/>
                        </a:lnTo>
                        <a:lnTo>
                          <a:pt x="9457" y="21271"/>
                        </a:lnTo>
                        <a:lnTo>
                          <a:pt x="10275" y="21518"/>
                        </a:lnTo>
                        <a:lnTo>
                          <a:pt x="10742" y="21600"/>
                        </a:lnTo>
                        <a:lnTo>
                          <a:pt x="11559" y="21518"/>
                        </a:lnTo>
                        <a:lnTo>
                          <a:pt x="12259" y="21271"/>
                        </a:lnTo>
                        <a:lnTo>
                          <a:pt x="12843" y="21025"/>
                        </a:lnTo>
                        <a:lnTo>
                          <a:pt x="13544" y="20614"/>
                        </a:lnTo>
                        <a:lnTo>
                          <a:pt x="20899" y="15522"/>
                        </a:lnTo>
                        <a:lnTo>
                          <a:pt x="21366" y="15194"/>
                        </a:lnTo>
                        <a:lnTo>
                          <a:pt x="21600" y="14373"/>
                        </a:lnTo>
                        <a:lnTo>
                          <a:pt x="21600" y="14044"/>
                        </a:lnTo>
                        <a:lnTo>
                          <a:pt x="21366" y="13798"/>
                        </a:lnTo>
                        <a:lnTo>
                          <a:pt x="20899" y="13469"/>
                        </a:lnTo>
                        <a:lnTo>
                          <a:pt x="20199" y="13305"/>
                        </a:lnTo>
                        <a:lnTo>
                          <a:pt x="14711" y="13305"/>
                        </a:lnTo>
                        <a:close/>
                      </a:path>
                    </a:pathLst>
                  </a:custGeom>
                  <a:grpFill/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</a:p>
                </p:txBody>
              </p:sp>
            </p:grpSp>
          </p:grpSp>
        </p:grpSp>
        <p:sp>
          <p:nvSpPr>
            <p:cNvPr id="7" name="ïsḷïďê"/>
            <p:cNvSpPr txBox="1"/>
            <p:nvPr/>
          </p:nvSpPr>
          <p:spPr>
            <a:xfrm>
              <a:off x="660400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išľîďê"/>
            <p:cNvSpPr txBox="1"/>
            <p:nvPr/>
          </p:nvSpPr>
          <p:spPr>
            <a:xfrm>
              <a:off x="660400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íśļíḑe"/>
            <p:cNvSpPr txBox="1"/>
            <p:nvPr/>
          </p:nvSpPr>
          <p:spPr>
            <a:xfrm>
              <a:off x="660400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îṧḷíḑe"/>
            <p:cNvSpPr txBox="1"/>
            <p:nvPr/>
          </p:nvSpPr>
          <p:spPr>
            <a:xfrm>
              <a:off x="660400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íšḷïďé"/>
            <p:cNvSpPr txBox="1"/>
            <p:nvPr/>
          </p:nvSpPr>
          <p:spPr>
            <a:xfrm>
              <a:off x="8496479" y="178157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iśľiḋè"/>
            <p:cNvSpPr txBox="1"/>
            <p:nvPr/>
          </p:nvSpPr>
          <p:spPr>
            <a:xfrm>
              <a:off x="8496479" y="217408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Slîḋé"/>
            <p:cNvSpPr txBox="1"/>
            <p:nvPr/>
          </p:nvSpPr>
          <p:spPr>
            <a:xfrm>
              <a:off x="8496479" y="4656269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ísḷïďê"/>
            <p:cNvSpPr txBox="1"/>
            <p:nvPr/>
          </p:nvSpPr>
          <p:spPr>
            <a:xfrm>
              <a:off x="8496479" y="5048781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页脚占位符 36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89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6350" y="1149709"/>
            <a:ext cx="12192000" cy="4984391"/>
            <a:chOff x="-6350" y="1149709"/>
            <a:chExt cx="12192000" cy="4984391"/>
          </a:xfrm>
        </p:grpSpPr>
        <p:sp>
          <p:nvSpPr>
            <p:cNvPr id="6" name="íṣ1ïḍe"/>
            <p:cNvSpPr/>
            <p:nvPr/>
          </p:nvSpPr>
          <p:spPr>
            <a:xfrm>
              <a:off x="-6350" y="4541634"/>
              <a:ext cx="12192000" cy="15924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Theme color makes PPT more convenient to change.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>
                  <a:solidFill>
                    <a:schemeClr val="tx1"/>
                  </a:solidFill>
                </a:rPr>
                <a:t>Adjust the spacing to adapt to Chinese typesetting, use the reference line in PPT.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isļîḓé"/>
            <p:cNvSpPr txBox="1"/>
            <p:nvPr/>
          </p:nvSpPr>
          <p:spPr>
            <a:xfrm>
              <a:off x="666750" y="1149709"/>
              <a:ext cx="108585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800" dirty="0">
                  <a:solidFill>
                    <a:srgbClr val="3A3838"/>
                  </a:solidFill>
                </a:rPr>
                <a:t>Unified fonts make reading more fluent.</a:t>
              </a:r>
              <a:endParaRPr lang="en-US" sz="2800" dirty="0">
                <a:solidFill>
                  <a:srgbClr val="3A3838"/>
                </a:solidFill>
              </a:endParaRPr>
            </a:p>
          </p:txBody>
        </p:sp>
        <p:sp>
          <p:nvSpPr>
            <p:cNvPr id="8" name="iśḷíďê"/>
            <p:cNvSpPr/>
            <p:nvPr/>
          </p:nvSpPr>
          <p:spPr>
            <a:xfrm>
              <a:off x="4855047" y="2557139"/>
              <a:ext cx="2469206" cy="2469206"/>
            </a:xfrm>
            <a:prstGeom prst="ellipse">
              <a:avLst/>
            </a:prstGeom>
            <a:blipFill>
              <a:blip r:embed="rId2"/>
              <a:stretch>
                <a:fillRect l="-25424" r="-25164"/>
              </a:stretch>
            </a:blipFill>
            <a:ln w="762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îṣḷîḍè"/>
            <p:cNvSpPr/>
            <p:nvPr/>
          </p:nvSpPr>
          <p:spPr>
            <a:xfrm>
              <a:off x="-6350" y="6073140"/>
              <a:ext cx="12192000" cy="609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0" name="ïşlíḑè"/>
            <p:cNvGrpSpPr/>
            <p:nvPr/>
          </p:nvGrpSpPr>
          <p:grpSpPr>
            <a:xfrm>
              <a:off x="666750" y="2434996"/>
              <a:ext cx="3660806" cy="1356746"/>
              <a:chOff x="666750" y="2341244"/>
              <a:chExt cx="3660806" cy="1356746"/>
            </a:xfrm>
          </p:grpSpPr>
          <p:sp>
            <p:nvSpPr>
              <p:cNvPr id="15" name="ïSlíďè"/>
              <p:cNvSpPr/>
              <p:nvPr/>
            </p:nvSpPr>
            <p:spPr bwMode="auto">
              <a:xfrm>
                <a:off x="666752" y="2783048"/>
                <a:ext cx="3660804" cy="914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16" name="iśḻíḑe"/>
              <p:cNvSpPr txBox="1"/>
              <p:nvPr/>
            </p:nvSpPr>
            <p:spPr bwMode="auto">
              <a:xfrm>
                <a:off x="666750" y="2341244"/>
                <a:ext cx="36608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ïṩ1îḋé"/>
              <p:cNvSpPr/>
              <p:nvPr/>
            </p:nvSpPr>
            <p:spPr bwMode="auto">
              <a:xfrm>
                <a:off x="3992562" y="2423649"/>
                <a:ext cx="331420" cy="302117"/>
              </a:xfrm>
              <a:custGeom>
                <a:avLst/>
                <a:gdLst>
                  <a:gd name="T0" fmla="*/ 3495 w 7671"/>
                  <a:gd name="T1" fmla="*/ 13 h 7004"/>
                  <a:gd name="T2" fmla="*/ 1231 w 7671"/>
                  <a:gd name="T3" fmla="*/ 2655 h 7004"/>
                  <a:gd name="T4" fmla="*/ 72 w 7671"/>
                  <a:gd name="T5" fmla="*/ 2932 h 7004"/>
                  <a:gd name="T6" fmla="*/ 847 w 7671"/>
                  <a:gd name="T7" fmla="*/ 5568 h 7004"/>
                  <a:gd name="T8" fmla="*/ 3486 w 7671"/>
                  <a:gd name="T9" fmla="*/ 6995 h 7004"/>
                  <a:gd name="T10" fmla="*/ 7670 w 7671"/>
                  <a:gd name="T11" fmla="*/ 2832 h 7004"/>
                  <a:gd name="T12" fmla="*/ 151 w 7671"/>
                  <a:gd name="T13" fmla="*/ 4560 h 7004"/>
                  <a:gd name="T14" fmla="*/ 336 w 7671"/>
                  <a:gd name="T15" fmla="*/ 4160 h 7004"/>
                  <a:gd name="T16" fmla="*/ 162 w 7671"/>
                  <a:gd name="T17" fmla="*/ 3813 h 7004"/>
                  <a:gd name="T18" fmla="*/ 321 w 7671"/>
                  <a:gd name="T19" fmla="*/ 3331 h 7004"/>
                  <a:gd name="T20" fmla="*/ 689 w 7671"/>
                  <a:gd name="T21" fmla="*/ 4708 h 7004"/>
                  <a:gd name="T22" fmla="*/ 509 w 7671"/>
                  <a:gd name="T23" fmla="*/ 4140 h 7004"/>
                  <a:gd name="T24" fmla="*/ 692 w 7671"/>
                  <a:gd name="T25" fmla="*/ 3769 h 7004"/>
                  <a:gd name="T26" fmla="*/ 495 w 7671"/>
                  <a:gd name="T27" fmla="*/ 3269 h 7004"/>
                  <a:gd name="T28" fmla="*/ 1721 w 7671"/>
                  <a:gd name="T29" fmla="*/ 4980 h 7004"/>
                  <a:gd name="T30" fmla="*/ 1432 w 7671"/>
                  <a:gd name="T31" fmla="*/ 4244 h 7004"/>
                  <a:gd name="T32" fmla="*/ 1700 w 7671"/>
                  <a:gd name="T33" fmla="*/ 3686 h 7004"/>
                  <a:gd name="T34" fmla="*/ 1449 w 7671"/>
                  <a:gd name="T35" fmla="*/ 3018 h 7004"/>
                  <a:gd name="T36" fmla="*/ 1713 w 7671"/>
                  <a:gd name="T37" fmla="*/ 2381 h 7004"/>
                  <a:gd name="T38" fmla="*/ 1438 w 7671"/>
                  <a:gd name="T39" fmla="*/ 1807 h 7004"/>
                  <a:gd name="T40" fmla="*/ 2329 w 7671"/>
                  <a:gd name="T41" fmla="*/ 5112 h 7004"/>
                  <a:gd name="T42" fmla="*/ 1930 w 7671"/>
                  <a:gd name="T43" fmla="*/ 4323 h 7004"/>
                  <a:gd name="T44" fmla="*/ 2329 w 7671"/>
                  <a:gd name="T45" fmla="*/ 3597 h 7004"/>
                  <a:gd name="T46" fmla="*/ 1930 w 7671"/>
                  <a:gd name="T47" fmla="*/ 2923 h 7004"/>
                  <a:gd name="T48" fmla="*/ 2329 w 7671"/>
                  <a:gd name="T49" fmla="*/ 3597 h 7004"/>
                  <a:gd name="T50" fmla="*/ 1930 w 7671"/>
                  <a:gd name="T51" fmla="*/ 2223 h 7004"/>
                  <a:gd name="T52" fmla="*/ 2329 w 7671"/>
                  <a:gd name="T53" fmla="*/ 2082 h 7004"/>
                  <a:gd name="T54" fmla="*/ 2650 w 7671"/>
                  <a:gd name="T55" fmla="*/ 5254 h 7004"/>
                  <a:gd name="T56" fmla="*/ 3152 w 7671"/>
                  <a:gd name="T57" fmla="*/ 4435 h 7004"/>
                  <a:gd name="T58" fmla="*/ 2636 w 7671"/>
                  <a:gd name="T59" fmla="*/ 3595 h 7004"/>
                  <a:gd name="T60" fmla="*/ 3152 w 7671"/>
                  <a:gd name="T61" fmla="*/ 2623 h 7004"/>
                  <a:gd name="T62" fmla="*/ 2663 w 7671"/>
                  <a:gd name="T63" fmla="*/ 1956 h 7004"/>
                  <a:gd name="T64" fmla="*/ 3131 w 7671"/>
                  <a:gd name="T65" fmla="*/ 776 h 7004"/>
                  <a:gd name="T66" fmla="*/ 4990 w 7671"/>
                  <a:gd name="T67" fmla="*/ 1229 h 7004"/>
                  <a:gd name="T68" fmla="*/ 5441 w 7671"/>
                  <a:gd name="T69" fmla="*/ 2226 h 7004"/>
                  <a:gd name="T70" fmla="*/ 4948 w 7671"/>
                  <a:gd name="T71" fmla="*/ 2784 h 7004"/>
                  <a:gd name="T72" fmla="*/ 5453 w 7671"/>
                  <a:gd name="T73" fmla="*/ 3664 h 7004"/>
                  <a:gd name="T74" fmla="*/ 3706 w 7671"/>
                  <a:gd name="T75" fmla="*/ 694 h 7004"/>
                  <a:gd name="T76" fmla="*/ 4408 w 7671"/>
                  <a:gd name="T77" fmla="*/ 1907 h 7004"/>
                  <a:gd name="T78" fmla="*/ 3688 w 7671"/>
                  <a:gd name="T79" fmla="*/ 3518 h 7004"/>
                  <a:gd name="T80" fmla="*/ 4448 w 7671"/>
                  <a:gd name="T81" fmla="*/ 3557 h 7004"/>
                  <a:gd name="T82" fmla="*/ 5014 w 7671"/>
                  <a:gd name="T83" fmla="*/ 6300 h 7004"/>
                  <a:gd name="T84" fmla="*/ 4045 w 7671"/>
                  <a:gd name="T85" fmla="*/ 4424 h 7004"/>
                  <a:gd name="T86" fmla="*/ 5014 w 7671"/>
                  <a:gd name="T87" fmla="*/ 6300 h 7004"/>
                  <a:gd name="T88" fmla="*/ 5413 w 7671"/>
                  <a:gd name="T89" fmla="*/ 6118 h 7004"/>
                  <a:gd name="T90" fmla="*/ 6087 w 7671"/>
                  <a:gd name="T91" fmla="*/ 5892 h 7004"/>
                  <a:gd name="T92" fmla="*/ 5822 w 7671"/>
                  <a:gd name="T93" fmla="*/ 3640 h 7004"/>
                  <a:gd name="T94" fmla="*/ 6258 w 7671"/>
                  <a:gd name="T95" fmla="*/ 3660 h 7004"/>
                  <a:gd name="T96" fmla="*/ 5851 w 7671"/>
                  <a:gd name="T97" fmla="*/ 2352 h 7004"/>
                  <a:gd name="T98" fmla="*/ 6258 w 7671"/>
                  <a:gd name="T99" fmla="*/ 1803 h 7004"/>
                  <a:gd name="T100" fmla="*/ 6669 w 7671"/>
                  <a:gd name="T101" fmla="*/ 4852 h 7004"/>
                  <a:gd name="T102" fmla="*/ 6955 w 7671"/>
                  <a:gd name="T103" fmla="*/ 4202 h 7004"/>
                  <a:gd name="T104" fmla="*/ 6927 w 7671"/>
                  <a:gd name="T105" fmla="*/ 3741 h 7004"/>
                  <a:gd name="T106" fmla="*/ 6677 w 7671"/>
                  <a:gd name="T107" fmla="*/ 3084 h 7004"/>
                  <a:gd name="T108" fmla="*/ 7371 w 7671"/>
                  <a:gd name="T109" fmla="*/ 4717 h 7004"/>
                  <a:gd name="T110" fmla="*/ 7155 w 7671"/>
                  <a:gd name="T111" fmla="*/ 4176 h 7004"/>
                  <a:gd name="T112" fmla="*/ 7404 w 7671"/>
                  <a:gd name="T113" fmla="*/ 3726 h 7004"/>
                  <a:gd name="T114" fmla="*/ 7117 w 7671"/>
                  <a:gd name="T115" fmla="*/ 3219 h 7004"/>
                  <a:gd name="T116" fmla="*/ 7404 w 7671"/>
                  <a:gd name="T117" fmla="*/ 3726 h 7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671" h="7004">
                    <a:moveTo>
                      <a:pt x="7585" y="2716"/>
                    </a:moveTo>
                    <a:lnTo>
                      <a:pt x="6499" y="2383"/>
                    </a:lnTo>
                    <a:lnTo>
                      <a:pt x="6499" y="1573"/>
                    </a:lnTo>
                    <a:cubicBezTo>
                      <a:pt x="6499" y="1527"/>
                      <a:pt x="6473" y="1485"/>
                      <a:pt x="6432" y="1465"/>
                    </a:cubicBezTo>
                    <a:lnTo>
                      <a:pt x="3498" y="13"/>
                    </a:lnTo>
                    <a:cubicBezTo>
                      <a:pt x="3497" y="13"/>
                      <a:pt x="3497" y="13"/>
                      <a:pt x="3495" y="13"/>
                    </a:cubicBezTo>
                    <a:cubicBezTo>
                      <a:pt x="3490" y="10"/>
                      <a:pt x="3468" y="0"/>
                      <a:pt x="3436" y="2"/>
                    </a:cubicBezTo>
                    <a:cubicBezTo>
                      <a:pt x="3403" y="4"/>
                      <a:pt x="3379" y="20"/>
                      <a:pt x="3374" y="23"/>
                    </a:cubicBezTo>
                    <a:lnTo>
                      <a:pt x="3374" y="23"/>
                    </a:lnTo>
                    <a:lnTo>
                      <a:pt x="1282" y="1515"/>
                    </a:lnTo>
                    <a:cubicBezTo>
                      <a:pt x="1250" y="1538"/>
                      <a:pt x="1231" y="1574"/>
                      <a:pt x="1231" y="1613"/>
                    </a:cubicBezTo>
                    <a:lnTo>
                      <a:pt x="1231" y="2655"/>
                    </a:lnTo>
                    <a:lnTo>
                      <a:pt x="842" y="2609"/>
                    </a:lnTo>
                    <a:cubicBezTo>
                      <a:pt x="842" y="2609"/>
                      <a:pt x="841" y="2609"/>
                      <a:pt x="839" y="2609"/>
                    </a:cubicBezTo>
                    <a:cubicBezTo>
                      <a:pt x="834" y="2609"/>
                      <a:pt x="822" y="2608"/>
                      <a:pt x="811" y="2610"/>
                    </a:cubicBezTo>
                    <a:cubicBezTo>
                      <a:pt x="797" y="2612"/>
                      <a:pt x="785" y="2616"/>
                      <a:pt x="780" y="2618"/>
                    </a:cubicBezTo>
                    <a:cubicBezTo>
                      <a:pt x="780" y="2618"/>
                      <a:pt x="779" y="2618"/>
                      <a:pt x="779" y="2618"/>
                    </a:cubicBezTo>
                    <a:lnTo>
                      <a:pt x="72" y="2932"/>
                    </a:lnTo>
                    <a:cubicBezTo>
                      <a:pt x="28" y="2951"/>
                      <a:pt x="0" y="2994"/>
                      <a:pt x="0" y="3042"/>
                    </a:cubicBezTo>
                    <a:lnTo>
                      <a:pt x="0" y="5060"/>
                    </a:lnTo>
                    <a:cubicBezTo>
                      <a:pt x="0" y="5105"/>
                      <a:pt x="24" y="5145"/>
                      <a:pt x="63" y="5166"/>
                    </a:cubicBezTo>
                    <a:lnTo>
                      <a:pt x="772" y="5555"/>
                    </a:lnTo>
                    <a:cubicBezTo>
                      <a:pt x="772" y="5555"/>
                      <a:pt x="790" y="5566"/>
                      <a:pt x="813" y="5568"/>
                    </a:cubicBezTo>
                    <a:cubicBezTo>
                      <a:pt x="833" y="5571"/>
                      <a:pt x="847" y="5568"/>
                      <a:pt x="847" y="5568"/>
                    </a:cubicBezTo>
                    <a:lnTo>
                      <a:pt x="1231" y="5513"/>
                    </a:lnTo>
                    <a:lnTo>
                      <a:pt x="1231" y="5735"/>
                    </a:lnTo>
                    <a:cubicBezTo>
                      <a:pt x="1231" y="5779"/>
                      <a:pt x="1255" y="5820"/>
                      <a:pt x="1294" y="5841"/>
                    </a:cubicBezTo>
                    <a:lnTo>
                      <a:pt x="3386" y="6987"/>
                    </a:lnTo>
                    <a:cubicBezTo>
                      <a:pt x="3386" y="6987"/>
                      <a:pt x="3409" y="7001"/>
                      <a:pt x="3440" y="7002"/>
                    </a:cubicBezTo>
                    <a:cubicBezTo>
                      <a:pt x="3463" y="7004"/>
                      <a:pt x="3486" y="6995"/>
                      <a:pt x="3486" y="6995"/>
                    </a:cubicBezTo>
                    <a:lnTo>
                      <a:pt x="3486" y="6994"/>
                    </a:lnTo>
                    <a:lnTo>
                      <a:pt x="3486" y="6994"/>
                    </a:lnTo>
                    <a:lnTo>
                      <a:pt x="6420" y="5879"/>
                    </a:lnTo>
                    <a:lnTo>
                      <a:pt x="7592" y="5433"/>
                    </a:lnTo>
                    <a:cubicBezTo>
                      <a:pt x="7639" y="5416"/>
                      <a:pt x="7670" y="5371"/>
                      <a:pt x="7670" y="5321"/>
                    </a:cubicBezTo>
                    <a:lnTo>
                      <a:pt x="7670" y="2832"/>
                    </a:lnTo>
                    <a:cubicBezTo>
                      <a:pt x="7671" y="2779"/>
                      <a:pt x="7636" y="2732"/>
                      <a:pt x="7585" y="2716"/>
                    </a:cubicBezTo>
                    <a:close/>
                    <a:moveTo>
                      <a:pt x="337" y="4559"/>
                    </a:moveTo>
                    <a:cubicBezTo>
                      <a:pt x="337" y="4571"/>
                      <a:pt x="331" y="4583"/>
                      <a:pt x="321" y="4591"/>
                    </a:cubicBezTo>
                    <a:cubicBezTo>
                      <a:pt x="313" y="4596"/>
                      <a:pt x="305" y="4599"/>
                      <a:pt x="296" y="4599"/>
                    </a:cubicBezTo>
                    <a:cubicBezTo>
                      <a:pt x="293" y="4599"/>
                      <a:pt x="289" y="4598"/>
                      <a:pt x="286" y="4597"/>
                    </a:cubicBezTo>
                    <a:lnTo>
                      <a:pt x="151" y="4560"/>
                    </a:lnTo>
                    <a:cubicBezTo>
                      <a:pt x="134" y="4555"/>
                      <a:pt x="122" y="4539"/>
                      <a:pt x="122" y="4521"/>
                    </a:cubicBezTo>
                    <a:lnTo>
                      <a:pt x="122" y="4147"/>
                    </a:lnTo>
                    <a:cubicBezTo>
                      <a:pt x="122" y="4136"/>
                      <a:pt x="126" y="4125"/>
                      <a:pt x="135" y="4117"/>
                    </a:cubicBezTo>
                    <a:cubicBezTo>
                      <a:pt x="143" y="4109"/>
                      <a:pt x="155" y="4106"/>
                      <a:pt x="166" y="4107"/>
                    </a:cubicBezTo>
                    <a:lnTo>
                      <a:pt x="300" y="4120"/>
                    </a:lnTo>
                    <a:cubicBezTo>
                      <a:pt x="321" y="4122"/>
                      <a:pt x="336" y="4139"/>
                      <a:pt x="336" y="4160"/>
                    </a:cubicBezTo>
                    <a:lnTo>
                      <a:pt x="336" y="4559"/>
                    </a:lnTo>
                    <a:lnTo>
                      <a:pt x="337" y="4559"/>
                    </a:lnTo>
                    <a:close/>
                    <a:moveTo>
                      <a:pt x="337" y="3761"/>
                    </a:moveTo>
                    <a:cubicBezTo>
                      <a:pt x="337" y="3782"/>
                      <a:pt x="321" y="3800"/>
                      <a:pt x="300" y="3802"/>
                    </a:cubicBezTo>
                    <a:lnTo>
                      <a:pt x="165" y="3813"/>
                    </a:lnTo>
                    <a:lnTo>
                      <a:pt x="162" y="3813"/>
                    </a:lnTo>
                    <a:cubicBezTo>
                      <a:pt x="152" y="3813"/>
                      <a:pt x="142" y="3809"/>
                      <a:pt x="135" y="3802"/>
                    </a:cubicBezTo>
                    <a:cubicBezTo>
                      <a:pt x="126" y="3795"/>
                      <a:pt x="122" y="3784"/>
                      <a:pt x="122" y="3773"/>
                    </a:cubicBezTo>
                    <a:lnTo>
                      <a:pt x="122" y="3398"/>
                    </a:lnTo>
                    <a:cubicBezTo>
                      <a:pt x="122" y="3380"/>
                      <a:pt x="134" y="3364"/>
                      <a:pt x="152" y="3359"/>
                    </a:cubicBezTo>
                    <a:lnTo>
                      <a:pt x="286" y="3324"/>
                    </a:lnTo>
                    <a:cubicBezTo>
                      <a:pt x="298" y="3321"/>
                      <a:pt x="311" y="3323"/>
                      <a:pt x="321" y="3331"/>
                    </a:cubicBezTo>
                    <a:cubicBezTo>
                      <a:pt x="331" y="3339"/>
                      <a:pt x="337" y="3350"/>
                      <a:pt x="337" y="3363"/>
                    </a:cubicBezTo>
                    <a:lnTo>
                      <a:pt x="337" y="3761"/>
                    </a:lnTo>
                    <a:lnTo>
                      <a:pt x="337" y="3761"/>
                    </a:lnTo>
                    <a:close/>
                    <a:moveTo>
                      <a:pt x="729" y="4668"/>
                    </a:moveTo>
                    <a:cubicBezTo>
                      <a:pt x="729" y="4680"/>
                      <a:pt x="723" y="4692"/>
                      <a:pt x="714" y="4700"/>
                    </a:cubicBezTo>
                    <a:cubicBezTo>
                      <a:pt x="706" y="4705"/>
                      <a:pt x="698" y="4708"/>
                      <a:pt x="689" y="4708"/>
                    </a:cubicBezTo>
                    <a:cubicBezTo>
                      <a:pt x="686" y="4708"/>
                      <a:pt x="682" y="4707"/>
                      <a:pt x="678" y="4706"/>
                    </a:cubicBezTo>
                    <a:lnTo>
                      <a:pt x="494" y="4655"/>
                    </a:lnTo>
                    <a:cubicBezTo>
                      <a:pt x="477" y="4651"/>
                      <a:pt x="465" y="4635"/>
                      <a:pt x="465" y="4617"/>
                    </a:cubicBezTo>
                    <a:lnTo>
                      <a:pt x="465" y="4180"/>
                    </a:lnTo>
                    <a:cubicBezTo>
                      <a:pt x="465" y="4169"/>
                      <a:pt x="470" y="4158"/>
                      <a:pt x="478" y="4150"/>
                    </a:cubicBezTo>
                    <a:cubicBezTo>
                      <a:pt x="486" y="4143"/>
                      <a:pt x="498" y="4139"/>
                      <a:pt x="509" y="4140"/>
                    </a:cubicBezTo>
                    <a:lnTo>
                      <a:pt x="693" y="4158"/>
                    </a:lnTo>
                    <a:cubicBezTo>
                      <a:pt x="714" y="4160"/>
                      <a:pt x="729" y="4178"/>
                      <a:pt x="729" y="4198"/>
                    </a:cubicBezTo>
                    <a:lnTo>
                      <a:pt x="729" y="4668"/>
                    </a:lnTo>
                    <a:lnTo>
                      <a:pt x="729" y="4668"/>
                    </a:lnTo>
                    <a:close/>
                    <a:moveTo>
                      <a:pt x="729" y="3729"/>
                    </a:moveTo>
                    <a:cubicBezTo>
                      <a:pt x="729" y="3750"/>
                      <a:pt x="713" y="3767"/>
                      <a:pt x="692" y="3769"/>
                    </a:cubicBezTo>
                    <a:lnTo>
                      <a:pt x="508" y="3784"/>
                    </a:lnTo>
                    <a:lnTo>
                      <a:pt x="505" y="3784"/>
                    </a:lnTo>
                    <a:cubicBezTo>
                      <a:pt x="495" y="3784"/>
                      <a:pt x="485" y="3781"/>
                      <a:pt x="478" y="3774"/>
                    </a:cubicBezTo>
                    <a:cubicBezTo>
                      <a:pt x="469" y="3766"/>
                      <a:pt x="465" y="3756"/>
                      <a:pt x="465" y="3744"/>
                    </a:cubicBezTo>
                    <a:lnTo>
                      <a:pt x="465" y="3308"/>
                    </a:lnTo>
                    <a:cubicBezTo>
                      <a:pt x="465" y="3290"/>
                      <a:pt x="477" y="3274"/>
                      <a:pt x="495" y="3269"/>
                    </a:cubicBezTo>
                    <a:lnTo>
                      <a:pt x="679" y="3221"/>
                    </a:lnTo>
                    <a:cubicBezTo>
                      <a:pt x="691" y="3217"/>
                      <a:pt x="704" y="3220"/>
                      <a:pt x="714" y="3228"/>
                    </a:cubicBezTo>
                    <a:cubicBezTo>
                      <a:pt x="723" y="3235"/>
                      <a:pt x="729" y="3247"/>
                      <a:pt x="729" y="3260"/>
                    </a:cubicBezTo>
                    <a:lnTo>
                      <a:pt x="729" y="3729"/>
                    </a:lnTo>
                    <a:close/>
                    <a:moveTo>
                      <a:pt x="1737" y="4948"/>
                    </a:moveTo>
                    <a:cubicBezTo>
                      <a:pt x="1737" y="4960"/>
                      <a:pt x="1731" y="4972"/>
                      <a:pt x="1721" y="4980"/>
                    </a:cubicBezTo>
                    <a:cubicBezTo>
                      <a:pt x="1714" y="4985"/>
                      <a:pt x="1706" y="4988"/>
                      <a:pt x="1697" y="4988"/>
                    </a:cubicBezTo>
                    <a:cubicBezTo>
                      <a:pt x="1693" y="4988"/>
                      <a:pt x="1690" y="4987"/>
                      <a:pt x="1686" y="4986"/>
                    </a:cubicBezTo>
                    <a:lnTo>
                      <a:pt x="1449" y="4920"/>
                    </a:lnTo>
                    <a:cubicBezTo>
                      <a:pt x="1431" y="4916"/>
                      <a:pt x="1419" y="4900"/>
                      <a:pt x="1419" y="4882"/>
                    </a:cubicBezTo>
                    <a:lnTo>
                      <a:pt x="1419" y="4274"/>
                    </a:lnTo>
                    <a:cubicBezTo>
                      <a:pt x="1419" y="4262"/>
                      <a:pt x="1424" y="4251"/>
                      <a:pt x="1432" y="4244"/>
                    </a:cubicBezTo>
                    <a:cubicBezTo>
                      <a:pt x="1441" y="4236"/>
                      <a:pt x="1452" y="4232"/>
                      <a:pt x="1463" y="4233"/>
                    </a:cubicBezTo>
                    <a:lnTo>
                      <a:pt x="1701" y="4257"/>
                    </a:lnTo>
                    <a:cubicBezTo>
                      <a:pt x="1721" y="4259"/>
                      <a:pt x="1737" y="4276"/>
                      <a:pt x="1737" y="4297"/>
                    </a:cubicBezTo>
                    <a:lnTo>
                      <a:pt x="1737" y="4948"/>
                    </a:lnTo>
                    <a:close/>
                    <a:moveTo>
                      <a:pt x="1737" y="3646"/>
                    </a:moveTo>
                    <a:cubicBezTo>
                      <a:pt x="1737" y="3667"/>
                      <a:pt x="1721" y="3684"/>
                      <a:pt x="1700" y="3686"/>
                    </a:cubicBezTo>
                    <a:lnTo>
                      <a:pt x="1463" y="3705"/>
                    </a:lnTo>
                    <a:cubicBezTo>
                      <a:pt x="1462" y="3706"/>
                      <a:pt x="1461" y="3706"/>
                      <a:pt x="1459" y="3706"/>
                    </a:cubicBezTo>
                    <a:cubicBezTo>
                      <a:pt x="1449" y="3706"/>
                      <a:pt x="1440" y="3702"/>
                      <a:pt x="1432" y="3695"/>
                    </a:cubicBezTo>
                    <a:cubicBezTo>
                      <a:pt x="1424" y="3687"/>
                      <a:pt x="1419" y="3677"/>
                      <a:pt x="1419" y="3665"/>
                    </a:cubicBezTo>
                    <a:lnTo>
                      <a:pt x="1419" y="3057"/>
                    </a:lnTo>
                    <a:cubicBezTo>
                      <a:pt x="1419" y="3039"/>
                      <a:pt x="1432" y="3023"/>
                      <a:pt x="1449" y="3018"/>
                    </a:cubicBezTo>
                    <a:lnTo>
                      <a:pt x="1687" y="2956"/>
                    </a:lnTo>
                    <a:cubicBezTo>
                      <a:pt x="1699" y="2953"/>
                      <a:pt x="1712" y="2955"/>
                      <a:pt x="1721" y="2963"/>
                    </a:cubicBezTo>
                    <a:cubicBezTo>
                      <a:pt x="1731" y="2970"/>
                      <a:pt x="1737" y="2982"/>
                      <a:pt x="1737" y="2995"/>
                    </a:cubicBezTo>
                    <a:lnTo>
                      <a:pt x="1737" y="3646"/>
                    </a:lnTo>
                    <a:close/>
                    <a:moveTo>
                      <a:pt x="1737" y="2344"/>
                    </a:moveTo>
                    <a:cubicBezTo>
                      <a:pt x="1737" y="2360"/>
                      <a:pt x="1728" y="2374"/>
                      <a:pt x="1713" y="2381"/>
                    </a:cubicBezTo>
                    <a:lnTo>
                      <a:pt x="1476" y="2486"/>
                    </a:lnTo>
                    <a:cubicBezTo>
                      <a:pt x="1471" y="2488"/>
                      <a:pt x="1465" y="2489"/>
                      <a:pt x="1460" y="2489"/>
                    </a:cubicBezTo>
                    <a:cubicBezTo>
                      <a:pt x="1452" y="2489"/>
                      <a:pt x="1444" y="2487"/>
                      <a:pt x="1437" y="2483"/>
                    </a:cubicBezTo>
                    <a:cubicBezTo>
                      <a:pt x="1426" y="2475"/>
                      <a:pt x="1419" y="2463"/>
                      <a:pt x="1419" y="2449"/>
                    </a:cubicBezTo>
                    <a:lnTo>
                      <a:pt x="1419" y="1841"/>
                    </a:lnTo>
                    <a:cubicBezTo>
                      <a:pt x="1419" y="1827"/>
                      <a:pt x="1426" y="1814"/>
                      <a:pt x="1438" y="1807"/>
                    </a:cubicBezTo>
                    <a:lnTo>
                      <a:pt x="1676" y="1659"/>
                    </a:lnTo>
                    <a:cubicBezTo>
                      <a:pt x="1688" y="1651"/>
                      <a:pt x="1704" y="1651"/>
                      <a:pt x="1716" y="1658"/>
                    </a:cubicBezTo>
                    <a:cubicBezTo>
                      <a:pt x="1729" y="1665"/>
                      <a:pt x="1737" y="1678"/>
                      <a:pt x="1737" y="1693"/>
                    </a:cubicBezTo>
                    <a:lnTo>
                      <a:pt x="1737" y="2344"/>
                    </a:lnTo>
                    <a:lnTo>
                      <a:pt x="1737" y="2344"/>
                    </a:lnTo>
                    <a:close/>
                    <a:moveTo>
                      <a:pt x="2329" y="5112"/>
                    </a:moveTo>
                    <a:cubicBezTo>
                      <a:pt x="2329" y="5124"/>
                      <a:pt x="2323" y="5136"/>
                      <a:pt x="2313" y="5144"/>
                    </a:cubicBezTo>
                    <a:cubicBezTo>
                      <a:pt x="2306" y="5149"/>
                      <a:pt x="2297" y="5152"/>
                      <a:pt x="2289" y="5152"/>
                    </a:cubicBezTo>
                    <a:cubicBezTo>
                      <a:pt x="2285" y="5152"/>
                      <a:pt x="2281" y="5152"/>
                      <a:pt x="2278" y="5151"/>
                    </a:cubicBezTo>
                    <a:lnTo>
                      <a:pt x="1960" y="5062"/>
                    </a:lnTo>
                    <a:cubicBezTo>
                      <a:pt x="1942" y="5058"/>
                      <a:pt x="1930" y="5042"/>
                      <a:pt x="1930" y="5024"/>
                    </a:cubicBezTo>
                    <a:lnTo>
                      <a:pt x="1930" y="4323"/>
                    </a:lnTo>
                    <a:cubicBezTo>
                      <a:pt x="1930" y="4312"/>
                      <a:pt x="1935" y="4301"/>
                      <a:pt x="1943" y="4293"/>
                    </a:cubicBezTo>
                    <a:cubicBezTo>
                      <a:pt x="1952" y="4286"/>
                      <a:pt x="1963" y="4282"/>
                      <a:pt x="1974" y="4283"/>
                    </a:cubicBezTo>
                    <a:lnTo>
                      <a:pt x="2292" y="4314"/>
                    </a:lnTo>
                    <a:cubicBezTo>
                      <a:pt x="2313" y="4316"/>
                      <a:pt x="2329" y="4334"/>
                      <a:pt x="2329" y="4354"/>
                    </a:cubicBezTo>
                    <a:lnTo>
                      <a:pt x="2329" y="5112"/>
                    </a:lnTo>
                    <a:close/>
                    <a:moveTo>
                      <a:pt x="2329" y="3597"/>
                    </a:moveTo>
                    <a:cubicBezTo>
                      <a:pt x="2329" y="3618"/>
                      <a:pt x="2313" y="3635"/>
                      <a:pt x="2292" y="3637"/>
                    </a:cubicBezTo>
                    <a:lnTo>
                      <a:pt x="1974" y="3663"/>
                    </a:lnTo>
                    <a:cubicBezTo>
                      <a:pt x="1973" y="3663"/>
                      <a:pt x="1971" y="3664"/>
                      <a:pt x="1970" y="3664"/>
                    </a:cubicBezTo>
                    <a:cubicBezTo>
                      <a:pt x="1960" y="3664"/>
                      <a:pt x="1951" y="3660"/>
                      <a:pt x="1943" y="3653"/>
                    </a:cubicBezTo>
                    <a:cubicBezTo>
                      <a:pt x="1935" y="3645"/>
                      <a:pt x="1930" y="3634"/>
                      <a:pt x="1930" y="3623"/>
                    </a:cubicBezTo>
                    <a:lnTo>
                      <a:pt x="1930" y="2923"/>
                    </a:lnTo>
                    <a:cubicBezTo>
                      <a:pt x="1930" y="2905"/>
                      <a:pt x="1942" y="2889"/>
                      <a:pt x="1960" y="2884"/>
                    </a:cubicBezTo>
                    <a:lnTo>
                      <a:pt x="2278" y="2800"/>
                    </a:lnTo>
                    <a:cubicBezTo>
                      <a:pt x="2290" y="2797"/>
                      <a:pt x="2303" y="2800"/>
                      <a:pt x="2313" y="2807"/>
                    </a:cubicBezTo>
                    <a:cubicBezTo>
                      <a:pt x="2323" y="2815"/>
                      <a:pt x="2329" y="2827"/>
                      <a:pt x="2329" y="2839"/>
                    </a:cubicBezTo>
                    <a:lnTo>
                      <a:pt x="2329" y="3597"/>
                    </a:lnTo>
                    <a:lnTo>
                      <a:pt x="2329" y="3597"/>
                    </a:lnTo>
                    <a:close/>
                    <a:moveTo>
                      <a:pt x="2329" y="2082"/>
                    </a:moveTo>
                    <a:cubicBezTo>
                      <a:pt x="2329" y="2098"/>
                      <a:pt x="2319" y="2112"/>
                      <a:pt x="2305" y="2119"/>
                    </a:cubicBezTo>
                    <a:lnTo>
                      <a:pt x="1987" y="2260"/>
                    </a:lnTo>
                    <a:cubicBezTo>
                      <a:pt x="1982" y="2262"/>
                      <a:pt x="1976" y="2263"/>
                      <a:pt x="1970" y="2263"/>
                    </a:cubicBezTo>
                    <a:cubicBezTo>
                      <a:pt x="1963" y="2263"/>
                      <a:pt x="1955" y="2261"/>
                      <a:pt x="1949" y="2257"/>
                    </a:cubicBezTo>
                    <a:cubicBezTo>
                      <a:pt x="1937" y="2249"/>
                      <a:pt x="1930" y="2236"/>
                      <a:pt x="1930" y="2223"/>
                    </a:cubicBezTo>
                    <a:lnTo>
                      <a:pt x="1930" y="1523"/>
                    </a:lnTo>
                    <a:cubicBezTo>
                      <a:pt x="1930" y="1509"/>
                      <a:pt x="1938" y="1496"/>
                      <a:pt x="1949" y="1489"/>
                    </a:cubicBezTo>
                    <a:lnTo>
                      <a:pt x="2267" y="1290"/>
                    </a:lnTo>
                    <a:cubicBezTo>
                      <a:pt x="2280" y="1282"/>
                      <a:pt x="2295" y="1282"/>
                      <a:pt x="2308" y="1289"/>
                    </a:cubicBezTo>
                    <a:cubicBezTo>
                      <a:pt x="2321" y="1296"/>
                      <a:pt x="2329" y="1310"/>
                      <a:pt x="2329" y="1324"/>
                    </a:cubicBezTo>
                    <a:lnTo>
                      <a:pt x="2329" y="2082"/>
                    </a:lnTo>
                    <a:lnTo>
                      <a:pt x="2329" y="2082"/>
                    </a:lnTo>
                    <a:close/>
                    <a:moveTo>
                      <a:pt x="3152" y="5341"/>
                    </a:moveTo>
                    <a:cubicBezTo>
                      <a:pt x="3152" y="5352"/>
                      <a:pt x="3147" y="5364"/>
                      <a:pt x="3139" y="5372"/>
                    </a:cubicBezTo>
                    <a:cubicBezTo>
                      <a:pt x="3124" y="5387"/>
                      <a:pt x="3104" y="5387"/>
                      <a:pt x="3098" y="5387"/>
                    </a:cubicBezTo>
                    <a:lnTo>
                      <a:pt x="3097" y="5387"/>
                    </a:lnTo>
                    <a:cubicBezTo>
                      <a:pt x="3018" y="5387"/>
                      <a:pt x="2710" y="5276"/>
                      <a:pt x="2650" y="5254"/>
                    </a:cubicBezTo>
                    <a:cubicBezTo>
                      <a:pt x="2634" y="5248"/>
                      <a:pt x="2623" y="5233"/>
                      <a:pt x="2623" y="5216"/>
                    </a:cubicBezTo>
                    <a:lnTo>
                      <a:pt x="2623" y="4391"/>
                    </a:lnTo>
                    <a:cubicBezTo>
                      <a:pt x="2623" y="4380"/>
                      <a:pt x="2628" y="4369"/>
                      <a:pt x="2636" y="4361"/>
                    </a:cubicBezTo>
                    <a:cubicBezTo>
                      <a:pt x="2645" y="4354"/>
                      <a:pt x="2656" y="4350"/>
                      <a:pt x="2667" y="4351"/>
                    </a:cubicBezTo>
                    <a:lnTo>
                      <a:pt x="3115" y="4395"/>
                    </a:lnTo>
                    <a:cubicBezTo>
                      <a:pt x="3136" y="4397"/>
                      <a:pt x="3152" y="4414"/>
                      <a:pt x="3152" y="4435"/>
                    </a:cubicBezTo>
                    <a:cubicBezTo>
                      <a:pt x="3152" y="4444"/>
                      <a:pt x="3152" y="5302"/>
                      <a:pt x="3152" y="5341"/>
                    </a:cubicBezTo>
                    <a:close/>
                    <a:moveTo>
                      <a:pt x="3152" y="3529"/>
                    </a:moveTo>
                    <a:cubicBezTo>
                      <a:pt x="3152" y="3550"/>
                      <a:pt x="3136" y="3567"/>
                      <a:pt x="3115" y="3569"/>
                    </a:cubicBezTo>
                    <a:lnTo>
                      <a:pt x="2667" y="3606"/>
                    </a:lnTo>
                    <a:cubicBezTo>
                      <a:pt x="2665" y="3606"/>
                      <a:pt x="2664" y="3606"/>
                      <a:pt x="2663" y="3606"/>
                    </a:cubicBezTo>
                    <a:cubicBezTo>
                      <a:pt x="2653" y="3606"/>
                      <a:pt x="2643" y="3602"/>
                      <a:pt x="2636" y="3595"/>
                    </a:cubicBezTo>
                    <a:cubicBezTo>
                      <a:pt x="2628" y="3588"/>
                      <a:pt x="2623" y="3577"/>
                      <a:pt x="2623" y="3566"/>
                    </a:cubicBezTo>
                    <a:lnTo>
                      <a:pt x="2623" y="2741"/>
                    </a:lnTo>
                    <a:cubicBezTo>
                      <a:pt x="2623" y="2722"/>
                      <a:pt x="2635" y="2706"/>
                      <a:pt x="2653" y="2702"/>
                    </a:cubicBezTo>
                    <a:lnTo>
                      <a:pt x="3101" y="2584"/>
                    </a:lnTo>
                    <a:cubicBezTo>
                      <a:pt x="3113" y="2581"/>
                      <a:pt x="3126" y="2583"/>
                      <a:pt x="3136" y="2591"/>
                    </a:cubicBezTo>
                    <a:cubicBezTo>
                      <a:pt x="3146" y="2599"/>
                      <a:pt x="3152" y="2610"/>
                      <a:pt x="3152" y="2623"/>
                    </a:cubicBezTo>
                    <a:lnTo>
                      <a:pt x="3152" y="3529"/>
                    </a:lnTo>
                    <a:lnTo>
                      <a:pt x="3152" y="3529"/>
                    </a:lnTo>
                    <a:close/>
                    <a:moveTo>
                      <a:pt x="3152" y="1717"/>
                    </a:moveTo>
                    <a:cubicBezTo>
                      <a:pt x="3152" y="1733"/>
                      <a:pt x="3142" y="1748"/>
                      <a:pt x="3128" y="1754"/>
                    </a:cubicBezTo>
                    <a:lnTo>
                      <a:pt x="2680" y="1953"/>
                    </a:lnTo>
                    <a:cubicBezTo>
                      <a:pt x="2674" y="1955"/>
                      <a:pt x="2669" y="1956"/>
                      <a:pt x="2663" y="1956"/>
                    </a:cubicBezTo>
                    <a:cubicBezTo>
                      <a:pt x="2656" y="1956"/>
                      <a:pt x="2648" y="1954"/>
                      <a:pt x="2641" y="1950"/>
                    </a:cubicBezTo>
                    <a:cubicBezTo>
                      <a:pt x="2630" y="1942"/>
                      <a:pt x="2623" y="1930"/>
                      <a:pt x="2623" y="1916"/>
                    </a:cubicBezTo>
                    <a:lnTo>
                      <a:pt x="2623" y="1091"/>
                    </a:lnTo>
                    <a:cubicBezTo>
                      <a:pt x="2623" y="1077"/>
                      <a:pt x="2630" y="1064"/>
                      <a:pt x="2642" y="1057"/>
                    </a:cubicBezTo>
                    <a:lnTo>
                      <a:pt x="3090" y="777"/>
                    </a:lnTo>
                    <a:cubicBezTo>
                      <a:pt x="3103" y="769"/>
                      <a:pt x="3118" y="769"/>
                      <a:pt x="3131" y="776"/>
                    </a:cubicBezTo>
                    <a:cubicBezTo>
                      <a:pt x="3144" y="783"/>
                      <a:pt x="3152" y="797"/>
                      <a:pt x="3152" y="811"/>
                    </a:cubicBezTo>
                    <a:lnTo>
                      <a:pt x="3152" y="1717"/>
                    </a:lnTo>
                    <a:lnTo>
                      <a:pt x="3152" y="1717"/>
                    </a:lnTo>
                    <a:close/>
                    <a:moveTo>
                      <a:pt x="4934" y="1266"/>
                    </a:moveTo>
                    <a:cubicBezTo>
                      <a:pt x="4934" y="1252"/>
                      <a:pt x="4941" y="1240"/>
                      <a:pt x="4952" y="1232"/>
                    </a:cubicBezTo>
                    <a:cubicBezTo>
                      <a:pt x="4963" y="1225"/>
                      <a:pt x="4978" y="1224"/>
                      <a:pt x="4990" y="1229"/>
                    </a:cubicBezTo>
                    <a:lnTo>
                      <a:pt x="5469" y="1436"/>
                    </a:lnTo>
                    <a:cubicBezTo>
                      <a:pt x="5483" y="1442"/>
                      <a:pt x="5493" y="1457"/>
                      <a:pt x="5493" y="1473"/>
                    </a:cubicBezTo>
                    <a:lnTo>
                      <a:pt x="5493" y="2187"/>
                    </a:lnTo>
                    <a:cubicBezTo>
                      <a:pt x="5493" y="2200"/>
                      <a:pt x="5487" y="2212"/>
                      <a:pt x="5477" y="2220"/>
                    </a:cubicBezTo>
                    <a:cubicBezTo>
                      <a:pt x="5470" y="2225"/>
                      <a:pt x="5461" y="2228"/>
                      <a:pt x="5453" y="2228"/>
                    </a:cubicBezTo>
                    <a:cubicBezTo>
                      <a:pt x="5449" y="2228"/>
                      <a:pt x="5445" y="2227"/>
                      <a:pt x="5441" y="2226"/>
                    </a:cubicBezTo>
                    <a:lnTo>
                      <a:pt x="4963" y="2079"/>
                    </a:lnTo>
                    <a:cubicBezTo>
                      <a:pt x="4946" y="2074"/>
                      <a:pt x="4934" y="2058"/>
                      <a:pt x="4934" y="2040"/>
                    </a:cubicBezTo>
                    <a:lnTo>
                      <a:pt x="4934" y="1266"/>
                    </a:lnTo>
                    <a:lnTo>
                      <a:pt x="4934" y="1266"/>
                    </a:lnTo>
                    <a:close/>
                    <a:moveTo>
                      <a:pt x="4934" y="2815"/>
                    </a:moveTo>
                    <a:cubicBezTo>
                      <a:pt x="4934" y="2803"/>
                      <a:pt x="4939" y="2791"/>
                      <a:pt x="4948" y="2784"/>
                    </a:cubicBezTo>
                    <a:cubicBezTo>
                      <a:pt x="4958" y="2776"/>
                      <a:pt x="4970" y="2773"/>
                      <a:pt x="4981" y="2775"/>
                    </a:cubicBezTo>
                    <a:lnTo>
                      <a:pt x="5460" y="2862"/>
                    </a:lnTo>
                    <a:cubicBezTo>
                      <a:pt x="5479" y="2866"/>
                      <a:pt x="5493" y="2882"/>
                      <a:pt x="5493" y="2902"/>
                    </a:cubicBezTo>
                    <a:lnTo>
                      <a:pt x="5493" y="3623"/>
                    </a:lnTo>
                    <a:cubicBezTo>
                      <a:pt x="5493" y="3634"/>
                      <a:pt x="5488" y="3645"/>
                      <a:pt x="5480" y="3653"/>
                    </a:cubicBezTo>
                    <a:cubicBezTo>
                      <a:pt x="5473" y="3660"/>
                      <a:pt x="5463" y="3664"/>
                      <a:pt x="5453" y="3664"/>
                    </a:cubicBezTo>
                    <a:cubicBezTo>
                      <a:pt x="5452" y="3664"/>
                      <a:pt x="5451" y="3663"/>
                      <a:pt x="5450" y="3663"/>
                    </a:cubicBezTo>
                    <a:lnTo>
                      <a:pt x="4971" y="3629"/>
                    </a:lnTo>
                    <a:cubicBezTo>
                      <a:pt x="4950" y="3628"/>
                      <a:pt x="4934" y="3610"/>
                      <a:pt x="4934" y="3589"/>
                    </a:cubicBezTo>
                    <a:lnTo>
                      <a:pt x="4934" y="2815"/>
                    </a:lnTo>
                    <a:close/>
                    <a:moveTo>
                      <a:pt x="3688" y="727"/>
                    </a:moveTo>
                    <a:cubicBezTo>
                      <a:pt x="3688" y="714"/>
                      <a:pt x="3695" y="701"/>
                      <a:pt x="3706" y="694"/>
                    </a:cubicBezTo>
                    <a:cubicBezTo>
                      <a:pt x="3718" y="686"/>
                      <a:pt x="3732" y="685"/>
                      <a:pt x="3744" y="690"/>
                    </a:cubicBezTo>
                    <a:lnTo>
                      <a:pt x="4424" y="984"/>
                    </a:lnTo>
                    <a:cubicBezTo>
                      <a:pt x="4439" y="991"/>
                      <a:pt x="4449" y="1005"/>
                      <a:pt x="4449" y="1021"/>
                    </a:cubicBezTo>
                    <a:lnTo>
                      <a:pt x="4449" y="1867"/>
                    </a:lnTo>
                    <a:cubicBezTo>
                      <a:pt x="4449" y="1879"/>
                      <a:pt x="4442" y="1891"/>
                      <a:pt x="4432" y="1899"/>
                    </a:cubicBezTo>
                    <a:cubicBezTo>
                      <a:pt x="4425" y="1904"/>
                      <a:pt x="4417" y="1907"/>
                      <a:pt x="4408" y="1907"/>
                    </a:cubicBezTo>
                    <a:cubicBezTo>
                      <a:pt x="4404" y="1907"/>
                      <a:pt x="4400" y="1906"/>
                      <a:pt x="4396" y="1905"/>
                    </a:cubicBezTo>
                    <a:lnTo>
                      <a:pt x="3717" y="1696"/>
                    </a:lnTo>
                    <a:cubicBezTo>
                      <a:pt x="3700" y="1691"/>
                      <a:pt x="3688" y="1675"/>
                      <a:pt x="3688" y="1658"/>
                    </a:cubicBezTo>
                    <a:lnTo>
                      <a:pt x="3688" y="727"/>
                    </a:lnTo>
                    <a:lnTo>
                      <a:pt x="3688" y="727"/>
                    </a:lnTo>
                    <a:close/>
                    <a:moveTo>
                      <a:pt x="3688" y="3518"/>
                    </a:moveTo>
                    <a:lnTo>
                      <a:pt x="3688" y="2588"/>
                    </a:lnTo>
                    <a:cubicBezTo>
                      <a:pt x="3688" y="2576"/>
                      <a:pt x="3694" y="2564"/>
                      <a:pt x="3703" y="2557"/>
                    </a:cubicBezTo>
                    <a:cubicBezTo>
                      <a:pt x="3712" y="2549"/>
                      <a:pt x="3724" y="2546"/>
                      <a:pt x="3736" y="2548"/>
                    </a:cubicBezTo>
                    <a:lnTo>
                      <a:pt x="4415" y="2672"/>
                    </a:lnTo>
                    <a:cubicBezTo>
                      <a:pt x="4434" y="2676"/>
                      <a:pt x="4448" y="2692"/>
                      <a:pt x="4448" y="2712"/>
                    </a:cubicBezTo>
                    <a:lnTo>
                      <a:pt x="4448" y="3557"/>
                    </a:lnTo>
                    <a:cubicBezTo>
                      <a:pt x="4448" y="3568"/>
                      <a:pt x="4444" y="3579"/>
                      <a:pt x="4436" y="3586"/>
                    </a:cubicBezTo>
                    <a:cubicBezTo>
                      <a:pt x="4428" y="3593"/>
                      <a:pt x="4418" y="3597"/>
                      <a:pt x="4408" y="3597"/>
                    </a:cubicBezTo>
                    <a:cubicBezTo>
                      <a:pt x="4407" y="3597"/>
                      <a:pt x="4407" y="3597"/>
                      <a:pt x="4406" y="3597"/>
                    </a:cubicBezTo>
                    <a:lnTo>
                      <a:pt x="3726" y="3558"/>
                    </a:lnTo>
                    <a:cubicBezTo>
                      <a:pt x="3705" y="3557"/>
                      <a:pt x="3688" y="3539"/>
                      <a:pt x="3688" y="3518"/>
                    </a:cubicBezTo>
                    <a:close/>
                    <a:moveTo>
                      <a:pt x="5014" y="6300"/>
                    </a:moveTo>
                    <a:cubicBezTo>
                      <a:pt x="5014" y="6317"/>
                      <a:pt x="5004" y="6331"/>
                      <a:pt x="4989" y="6338"/>
                    </a:cubicBezTo>
                    <a:lnTo>
                      <a:pt x="4099" y="6676"/>
                    </a:lnTo>
                    <a:cubicBezTo>
                      <a:pt x="4094" y="6677"/>
                      <a:pt x="4089" y="6678"/>
                      <a:pt x="4085" y="6678"/>
                    </a:cubicBezTo>
                    <a:cubicBezTo>
                      <a:pt x="4077" y="6678"/>
                      <a:pt x="4069" y="6676"/>
                      <a:pt x="4062" y="6671"/>
                    </a:cubicBezTo>
                    <a:cubicBezTo>
                      <a:pt x="4051" y="6664"/>
                      <a:pt x="4045" y="6651"/>
                      <a:pt x="4045" y="6638"/>
                    </a:cubicBezTo>
                    <a:lnTo>
                      <a:pt x="4045" y="4424"/>
                    </a:lnTo>
                    <a:cubicBezTo>
                      <a:pt x="4045" y="4403"/>
                      <a:pt x="4061" y="4385"/>
                      <a:pt x="4082" y="4384"/>
                    </a:cubicBezTo>
                    <a:lnTo>
                      <a:pt x="4972" y="4323"/>
                    </a:lnTo>
                    <a:cubicBezTo>
                      <a:pt x="4983" y="4323"/>
                      <a:pt x="4994" y="4327"/>
                      <a:pt x="5002" y="4334"/>
                    </a:cubicBezTo>
                    <a:cubicBezTo>
                      <a:pt x="5010" y="4342"/>
                      <a:pt x="5015" y="4352"/>
                      <a:pt x="5015" y="4364"/>
                    </a:cubicBezTo>
                    <a:lnTo>
                      <a:pt x="5015" y="6300"/>
                    </a:lnTo>
                    <a:lnTo>
                      <a:pt x="5014" y="6300"/>
                    </a:lnTo>
                    <a:close/>
                    <a:moveTo>
                      <a:pt x="6087" y="5892"/>
                    </a:moveTo>
                    <a:cubicBezTo>
                      <a:pt x="6087" y="5909"/>
                      <a:pt x="6076" y="5924"/>
                      <a:pt x="6061" y="5930"/>
                    </a:cubicBezTo>
                    <a:lnTo>
                      <a:pt x="5467" y="6156"/>
                    </a:lnTo>
                    <a:cubicBezTo>
                      <a:pt x="5462" y="6157"/>
                      <a:pt x="5458" y="6158"/>
                      <a:pt x="5453" y="6158"/>
                    </a:cubicBezTo>
                    <a:cubicBezTo>
                      <a:pt x="5445" y="6158"/>
                      <a:pt x="5437" y="6156"/>
                      <a:pt x="5430" y="6151"/>
                    </a:cubicBezTo>
                    <a:cubicBezTo>
                      <a:pt x="5419" y="6144"/>
                      <a:pt x="5413" y="6131"/>
                      <a:pt x="5413" y="6118"/>
                    </a:cubicBezTo>
                    <a:lnTo>
                      <a:pt x="5413" y="4331"/>
                    </a:lnTo>
                    <a:cubicBezTo>
                      <a:pt x="5413" y="4310"/>
                      <a:pt x="5429" y="4293"/>
                      <a:pt x="5450" y="4291"/>
                    </a:cubicBezTo>
                    <a:lnTo>
                      <a:pt x="6044" y="4251"/>
                    </a:lnTo>
                    <a:cubicBezTo>
                      <a:pt x="6055" y="4250"/>
                      <a:pt x="6066" y="4254"/>
                      <a:pt x="6074" y="4262"/>
                    </a:cubicBezTo>
                    <a:cubicBezTo>
                      <a:pt x="6082" y="4269"/>
                      <a:pt x="6087" y="4280"/>
                      <a:pt x="6087" y="4291"/>
                    </a:cubicBezTo>
                    <a:lnTo>
                      <a:pt x="6087" y="5892"/>
                    </a:lnTo>
                    <a:close/>
                    <a:moveTo>
                      <a:pt x="6258" y="3660"/>
                    </a:moveTo>
                    <a:cubicBezTo>
                      <a:pt x="6258" y="3671"/>
                      <a:pt x="6253" y="3682"/>
                      <a:pt x="6245" y="3690"/>
                    </a:cubicBezTo>
                    <a:cubicBezTo>
                      <a:pt x="6238" y="3697"/>
                      <a:pt x="6228" y="3701"/>
                      <a:pt x="6218" y="3701"/>
                    </a:cubicBezTo>
                    <a:lnTo>
                      <a:pt x="6215" y="3701"/>
                    </a:lnTo>
                    <a:lnTo>
                      <a:pt x="5860" y="3680"/>
                    </a:lnTo>
                    <a:cubicBezTo>
                      <a:pt x="5839" y="3679"/>
                      <a:pt x="5822" y="3662"/>
                      <a:pt x="5822" y="3640"/>
                    </a:cubicBezTo>
                    <a:lnTo>
                      <a:pt x="5822" y="2977"/>
                    </a:lnTo>
                    <a:cubicBezTo>
                      <a:pt x="5822" y="2965"/>
                      <a:pt x="5828" y="2953"/>
                      <a:pt x="5837" y="2946"/>
                    </a:cubicBezTo>
                    <a:cubicBezTo>
                      <a:pt x="5846" y="2938"/>
                      <a:pt x="5858" y="2935"/>
                      <a:pt x="5870" y="2937"/>
                    </a:cubicBezTo>
                    <a:lnTo>
                      <a:pt x="6225" y="3002"/>
                    </a:lnTo>
                    <a:cubicBezTo>
                      <a:pt x="6244" y="3005"/>
                      <a:pt x="6258" y="3022"/>
                      <a:pt x="6258" y="3041"/>
                    </a:cubicBezTo>
                    <a:lnTo>
                      <a:pt x="6258" y="3660"/>
                    </a:lnTo>
                    <a:lnTo>
                      <a:pt x="6258" y="3660"/>
                    </a:lnTo>
                    <a:close/>
                    <a:moveTo>
                      <a:pt x="6258" y="2422"/>
                    </a:moveTo>
                    <a:cubicBezTo>
                      <a:pt x="6258" y="2435"/>
                      <a:pt x="6252" y="2447"/>
                      <a:pt x="6242" y="2455"/>
                    </a:cubicBezTo>
                    <a:cubicBezTo>
                      <a:pt x="6235" y="2460"/>
                      <a:pt x="6226" y="2463"/>
                      <a:pt x="6218" y="2463"/>
                    </a:cubicBezTo>
                    <a:cubicBezTo>
                      <a:pt x="6214" y="2463"/>
                      <a:pt x="6210" y="2462"/>
                      <a:pt x="6206" y="2461"/>
                    </a:cubicBezTo>
                    <a:lnTo>
                      <a:pt x="5851" y="2352"/>
                    </a:lnTo>
                    <a:cubicBezTo>
                      <a:pt x="5834" y="2346"/>
                      <a:pt x="5823" y="2331"/>
                      <a:pt x="5823" y="2313"/>
                    </a:cubicBezTo>
                    <a:lnTo>
                      <a:pt x="5823" y="1650"/>
                    </a:lnTo>
                    <a:cubicBezTo>
                      <a:pt x="5823" y="1636"/>
                      <a:pt x="5829" y="1624"/>
                      <a:pt x="5841" y="1616"/>
                    </a:cubicBezTo>
                    <a:cubicBezTo>
                      <a:pt x="5852" y="1609"/>
                      <a:pt x="5866" y="1608"/>
                      <a:pt x="5879" y="1613"/>
                    </a:cubicBezTo>
                    <a:lnTo>
                      <a:pt x="6234" y="1766"/>
                    </a:lnTo>
                    <a:cubicBezTo>
                      <a:pt x="6249" y="1773"/>
                      <a:pt x="6258" y="1787"/>
                      <a:pt x="6258" y="1803"/>
                    </a:cubicBezTo>
                    <a:lnTo>
                      <a:pt x="6258" y="2422"/>
                    </a:lnTo>
                    <a:lnTo>
                      <a:pt x="6258" y="2422"/>
                    </a:lnTo>
                    <a:close/>
                    <a:moveTo>
                      <a:pt x="6968" y="4762"/>
                    </a:moveTo>
                    <a:cubicBezTo>
                      <a:pt x="6968" y="4781"/>
                      <a:pt x="6954" y="4798"/>
                      <a:pt x="6935" y="4801"/>
                    </a:cubicBezTo>
                    <a:lnTo>
                      <a:pt x="6677" y="4851"/>
                    </a:lnTo>
                    <a:cubicBezTo>
                      <a:pt x="6674" y="4852"/>
                      <a:pt x="6672" y="4852"/>
                      <a:pt x="6669" y="4852"/>
                    </a:cubicBezTo>
                    <a:cubicBezTo>
                      <a:pt x="6660" y="4852"/>
                      <a:pt x="6651" y="4848"/>
                      <a:pt x="6644" y="4842"/>
                    </a:cubicBezTo>
                    <a:cubicBezTo>
                      <a:pt x="6635" y="4835"/>
                      <a:pt x="6629" y="4824"/>
                      <a:pt x="6629" y="4812"/>
                    </a:cubicBezTo>
                    <a:lnTo>
                      <a:pt x="6629" y="4249"/>
                    </a:lnTo>
                    <a:cubicBezTo>
                      <a:pt x="6629" y="4228"/>
                      <a:pt x="6646" y="4210"/>
                      <a:pt x="6667" y="4209"/>
                    </a:cubicBezTo>
                    <a:lnTo>
                      <a:pt x="6925" y="4191"/>
                    </a:lnTo>
                    <a:cubicBezTo>
                      <a:pt x="6936" y="4191"/>
                      <a:pt x="6947" y="4195"/>
                      <a:pt x="6955" y="4202"/>
                    </a:cubicBezTo>
                    <a:cubicBezTo>
                      <a:pt x="6963" y="4210"/>
                      <a:pt x="6968" y="4220"/>
                      <a:pt x="6968" y="4232"/>
                    </a:cubicBezTo>
                    <a:lnTo>
                      <a:pt x="6968" y="4762"/>
                    </a:lnTo>
                    <a:lnTo>
                      <a:pt x="6968" y="4762"/>
                    </a:lnTo>
                    <a:close/>
                    <a:moveTo>
                      <a:pt x="6968" y="3701"/>
                    </a:moveTo>
                    <a:cubicBezTo>
                      <a:pt x="6968" y="3712"/>
                      <a:pt x="6963" y="3723"/>
                      <a:pt x="6955" y="3730"/>
                    </a:cubicBezTo>
                    <a:cubicBezTo>
                      <a:pt x="6947" y="3737"/>
                      <a:pt x="6938" y="3741"/>
                      <a:pt x="6927" y="3741"/>
                    </a:cubicBezTo>
                    <a:lnTo>
                      <a:pt x="6925" y="3741"/>
                    </a:lnTo>
                    <a:lnTo>
                      <a:pt x="6667" y="3726"/>
                    </a:lnTo>
                    <a:cubicBezTo>
                      <a:pt x="6646" y="3725"/>
                      <a:pt x="6629" y="3708"/>
                      <a:pt x="6629" y="3686"/>
                    </a:cubicBezTo>
                    <a:lnTo>
                      <a:pt x="6629" y="3124"/>
                    </a:lnTo>
                    <a:cubicBezTo>
                      <a:pt x="6629" y="3112"/>
                      <a:pt x="6634" y="3101"/>
                      <a:pt x="6644" y="3093"/>
                    </a:cubicBezTo>
                    <a:cubicBezTo>
                      <a:pt x="6653" y="3085"/>
                      <a:pt x="6665" y="3082"/>
                      <a:pt x="6677" y="3084"/>
                    </a:cubicBezTo>
                    <a:lnTo>
                      <a:pt x="6934" y="3131"/>
                    </a:lnTo>
                    <a:cubicBezTo>
                      <a:pt x="6953" y="3135"/>
                      <a:pt x="6967" y="3151"/>
                      <a:pt x="6967" y="3171"/>
                    </a:cubicBezTo>
                    <a:lnTo>
                      <a:pt x="6967" y="3701"/>
                    </a:lnTo>
                    <a:lnTo>
                      <a:pt x="6968" y="3701"/>
                    </a:lnTo>
                    <a:close/>
                    <a:moveTo>
                      <a:pt x="7404" y="4678"/>
                    </a:moveTo>
                    <a:cubicBezTo>
                      <a:pt x="7404" y="4697"/>
                      <a:pt x="7390" y="4714"/>
                      <a:pt x="7371" y="4717"/>
                    </a:cubicBezTo>
                    <a:lnTo>
                      <a:pt x="7165" y="4757"/>
                    </a:lnTo>
                    <a:cubicBezTo>
                      <a:pt x="7162" y="4757"/>
                      <a:pt x="7160" y="4758"/>
                      <a:pt x="7157" y="4758"/>
                    </a:cubicBezTo>
                    <a:cubicBezTo>
                      <a:pt x="7148" y="4758"/>
                      <a:pt x="7139" y="4754"/>
                      <a:pt x="7132" y="4748"/>
                    </a:cubicBezTo>
                    <a:cubicBezTo>
                      <a:pt x="7122" y="4741"/>
                      <a:pt x="7117" y="4729"/>
                      <a:pt x="7117" y="4717"/>
                    </a:cubicBezTo>
                    <a:lnTo>
                      <a:pt x="7117" y="4216"/>
                    </a:lnTo>
                    <a:cubicBezTo>
                      <a:pt x="7117" y="4195"/>
                      <a:pt x="7134" y="4177"/>
                      <a:pt x="7155" y="4176"/>
                    </a:cubicBezTo>
                    <a:lnTo>
                      <a:pt x="7361" y="4162"/>
                    </a:lnTo>
                    <a:cubicBezTo>
                      <a:pt x="7372" y="4161"/>
                      <a:pt x="7383" y="4165"/>
                      <a:pt x="7391" y="4172"/>
                    </a:cubicBezTo>
                    <a:cubicBezTo>
                      <a:pt x="7399" y="4180"/>
                      <a:pt x="7404" y="4191"/>
                      <a:pt x="7404" y="4202"/>
                    </a:cubicBezTo>
                    <a:lnTo>
                      <a:pt x="7404" y="4678"/>
                    </a:lnTo>
                    <a:lnTo>
                      <a:pt x="7404" y="4678"/>
                    </a:lnTo>
                    <a:close/>
                    <a:moveTo>
                      <a:pt x="7404" y="3726"/>
                    </a:moveTo>
                    <a:cubicBezTo>
                      <a:pt x="7404" y="3737"/>
                      <a:pt x="7399" y="3748"/>
                      <a:pt x="7391" y="3755"/>
                    </a:cubicBezTo>
                    <a:cubicBezTo>
                      <a:pt x="7384" y="3762"/>
                      <a:pt x="7374" y="3766"/>
                      <a:pt x="7364" y="3766"/>
                    </a:cubicBezTo>
                    <a:cubicBezTo>
                      <a:pt x="7363" y="3766"/>
                      <a:pt x="7362" y="3766"/>
                      <a:pt x="7361" y="3766"/>
                    </a:cubicBezTo>
                    <a:lnTo>
                      <a:pt x="7155" y="3754"/>
                    </a:lnTo>
                    <a:cubicBezTo>
                      <a:pt x="7134" y="3753"/>
                      <a:pt x="7117" y="3736"/>
                      <a:pt x="7117" y="3714"/>
                    </a:cubicBezTo>
                    <a:lnTo>
                      <a:pt x="7117" y="3219"/>
                    </a:lnTo>
                    <a:cubicBezTo>
                      <a:pt x="7117" y="3207"/>
                      <a:pt x="7122" y="3196"/>
                      <a:pt x="7131" y="3188"/>
                    </a:cubicBezTo>
                    <a:cubicBezTo>
                      <a:pt x="7140" y="3181"/>
                      <a:pt x="7152" y="3177"/>
                      <a:pt x="7164" y="3179"/>
                    </a:cubicBezTo>
                    <a:lnTo>
                      <a:pt x="7370" y="3210"/>
                    </a:lnTo>
                    <a:cubicBezTo>
                      <a:pt x="7390" y="3213"/>
                      <a:pt x="7404" y="3230"/>
                      <a:pt x="7404" y="3250"/>
                    </a:cubicBezTo>
                    <a:lnTo>
                      <a:pt x="7404" y="3726"/>
                    </a:lnTo>
                    <a:lnTo>
                      <a:pt x="7404" y="37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V="1">
                <a:off x="666750" y="2783049"/>
                <a:ext cx="3660806" cy="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iṩ1iḓê"/>
            <p:cNvSpPr/>
            <p:nvPr/>
          </p:nvSpPr>
          <p:spPr bwMode="auto">
            <a:xfrm>
              <a:off x="7858096" y="2876800"/>
              <a:ext cx="3660804" cy="914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2" name="i$1ídè"/>
            <p:cNvSpPr txBox="1"/>
            <p:nvPr/>
          </p:nvSpPr>
          <p:spPr bwMode="auto">
            <a:xfrm>
              <a:off x="7858094" y="2434996"/>
              <a:ext cx="366080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3" name="iŝ1îdè"/>
            <p:cNvSpPr/>
            <p:nvPr/>
          </p:nvSpPr>
          <p:spPr bwMode="auto">
            <a:xfrm>
              <a:off x="7851743" y="2508874"/>
              <a:ext cx="331420" cy="319170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7858094" y="2876801"/>
              <a:ext cx="3660806" cy="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  <a:p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751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0"/>
            <a:ext cx="11518900" cy="5982032"/>
            <a:chOff x="673100" y="-1"/>
            <a:chExt cx="11518900" cy="5982032"/>
          </a:xfrm>
        </p:grpSpPr>
        <p:grpSp>
          <p:nvGrpSpPr>
            <p:cNvPr id="6" name="íSļíḑè"/>
            <p:cNvGrpSpPr/>
            <p:nvPr/>
          </p:nvGrpSpPr>
          <p:grpSpPr>
            <a:xfrm>
              <a:off x="8840680" y="-1"/>
              <a:ext cx="3351320" cy="2847730"/>
              <a:chOff x="8403493" y="-272731"/>
              <a:chExt cx="3940600" cy="3348462"/>
            </a:xfrm>
          </p:grpSpPr>
          <p:sp>
            <p:nvSpPr>
              <p:cNvPr id="55" name="ïṣḷîḍè"/>
              <p:cNvSpPr/>
              <p:nvPr/>
            </p:nvSpPr>
            <p:spPr bwMode="auto">
              <a:xfrm>
                <a:off x="8403493" y="339185"/>
                <a:ext cx="3571666" cy="2736546"/>
              </a:xfrm>
              <a:custGeom>
                <a:avLst/>
                <a:gdLst>
                  <a:gd name="connsiteX0" fmla="*/ 3261426 w 3571666"/>
                  <a:gd name="connsiteY0" fmla="*/ 0 h 2736546"/>
                  <a:gd name="connsiteX1" fmla="*/ 3571666 w 3571666"/>
                  <a:gd name="connsiteY1" fmla="*/ 287025 h 2736546"/>
                  <a:gd name="connsiteX2" fmla="*/ 2608736 w 3571666"/>
                  <a:gd name="connsiteY2" fmla="*/ 1329583 h 2736546"/>
                  <a:gd name="connsiteX3" fmla="*/ 2608551 w 3571666"/>
                  <a:gd name="connsiteY3" fmla="*/ 1330967 h 2736546"/>
                  <a:gd name="connsiteX4" fmla="*/ 2600110 w 3571666"/>
                  <a:gd name="connsiteY4" fmla="*/ 1364735 h 2736546"/>
                  <a:gd name="connsiteX5" fmla="*/ 2591668 w 3571666"/>
                  <a:gd name="connsiteY5" fmla="*/ 1400613 h 2736546"/>
                  <a:gd name="connsiteX6" fmla="*/ 2581115 w 3571666"/>
                  <a:gd name="connsiteY6" fmla="*/ 1438601 h 2736546"/>
                  <a:gd name="connsiteX7" fmla="*/ 2570563 w 3571666"/>
                  <a:gd name="connsiteY7" fmla="*/ 1478700 h 2736546"/>
                  <a:gd name="connsiteX8" fmla="*/ 2555789 w 3571666"/>
                  <a:gd name="connsiteY8" fmla="*/ 1518800 h 2736546"/>
                  <a:gd name="connsiteX9" fmla="*/ 2538906 w 3571666"/>
                  <a:gd name="connsiteY9" fmla="*/ 1558899 h 2736546"/>
                  <a:gd name="connsiteX10" fmla="*/ 2522022 w 3571666"/>
                  <a:gd name="connsiteY10" fmla="*/ 1601108 h 2736546"/>
                  <a:gd name="connsiteX11" fmla="*/ 2503028 w 3571666"/>
                  <a:gd name="connsiteY11" fmla="*/ 1641207 h 2736546"/>
                  <a:gd name="connsiteX12" fmla="*/ 2481923 w 3571666"/>
                  <a:gd name="connsiteY12" fmla="*/ 1681306 h 2736546"/>
                  <a:gd name="connsiteX13" fmla="*/ 2460818 w 3571666"/>
                  <a:gd name="connsiteY13" fmla="*/ 1721406 h 2736546"/>
                  <a:gd name="connsiteX14" fmla="*/ 2437603 w 3571666"/>
                  <a:gd name="connsiteY14" fmla="*/ 1759394 h 2736546"/>
                  <a:gd name="connsiteX15" fmla="*/ 2412277 w 3571666"/>
                  <a:gd name="connsiteY15" fmla="*/ 1795272 h 2736546"/>
                  <a:gd name="connsiteX16" fmla="*/ 2386951 w 3571666"/>
                  <a:gd name="connsiteY16" fmla="*/ 1829040 h 2736546"/>
                  <a:gd name="connsiteX17" fmla="*/ 2359515 w 3571666"/>
                  <a:gd name="connsiteY17" fmla="*/ 1860697 h 2736546"/>
                  <a:gd name="connsiteX18" fmla="*/ 1838227 w 3571666"/>
                  <a:gd name="connsiteY18" fmla="*/ 2430527 h 2736546"/>
                  <a:gd name="connsiteX19" fmla="*/ 1827675 w 3571666"/>
                  <a:gd name="connsiteY19" fmla="*/ 2443190 h 2736546"/>
                  <a:gd name="connsiteX20" fmla="*/ 1815012 w 3571666"/>
                  <a:gd name="connsiteY20" fmla="*/ 2451631 h 2736546"/>
                  <a:gd name="connsiteX21" fmla="*/ 1791796 w 3571666"/>
                  <a:gd name="connsiteY21" fmla="*/ 2468515 h 2736546"/>
                  <a:gd name="connsiteX22" fmla="*/ 1766471 w 3571666"/>
                  <a:gd name="connsiteY22" fmla="*/ 2481178 h 2736546"/>
                  <a:gd name="connsiteX23" fmla="*/ 1739034 w 3571666"/>
                  <a:gd name="connsiteY23" fmla="*/ 2487510 h 2736546"/>
                  <a:gd name="connsiteX24" fmla="*/ 1711598 w 3571666"/>
                  <a:gd name="connsiteY24" fmla="*/ 2491731 h 2736546"/>
                  <a:gd name="connsiteX25" fmla="*/ 1686272 w 3571666"/>
                  <a:gd name="connsiteY25" fmla="*/ 2489620 h 2736546"/>
                  <a:gd name="connsiteX26" fmla="*/ 1658836 w 3571666"/>
                  <a:gd name="connsiteY26" fmla="*/ 2485399 h 2736546"/>
                  <a:gd name="connsiteX27" fmla="*/ 1633511 w 3571666"/>
                  <a:gd name="connsiteY27" fmla="*/ 2479068 h 2736546"/>
                  <a:gd name="connsiteX28" fmla="*/ 1610295 w 3571666"/>
                  <a:gd name="connsiteY28" fmla="*/ 2468515 h 2736546"/>
                  <a:gd name="connsiteX29" fmla="*/ 1587080 w 3571666"/>
                  <a:gd name="connsiteY29" fmla="*/ 2453742 h 2736546"/>
                  <a:gd name="connsiteX30" fmla="*/ 1568086 w 3571666"/>
                  <a:gd name="connsiteY30" fmla="*/ 2436858 h 2736546"/>
                  <a:gd name="connsiteX31" fmla="*/ 1551202 w 3571666"/>
                  <a:gd name="connsiteY31" fmla="*/ 2417864 h 2736546"/>
                  <a:gd name="connsiteX32" fmla="*/ 1538539 w 3571666"/>
                  <a:gd name="connsiteY32" fmla="*/ 2396759 h 2736546"/>
                  <a:gd name="connsiteX33" fmla="*/ 1530097 w 3571666"/>
                  <a:gd name="connsiteY33" fmla="*/ 2373544 h 2736546"/>
                  <a:gd name="connsiteX34" fmla="*/ 1525876 w 3571666"/>
                  <a:gd name="connsiteY34" fmla="*/ 2348218 h 2736546"/>
                  <a:gd name="connsiteX35" fmla="*/ 1525876 w 3571666"/>
                  <a:gd name="connsiteY35" fmla="*/ 2335555 h 2736546"/>
                  <a:gd name="connsiteX36" fmla="*/ 1525876 w 3571666"/>
                  <a:gd name="connsiteY36" fmla="*/ 2320782 h 2736546"/>
                  <a:gd name="connsiteX37" fmla="*/ 1500550 w 3571666"/>
                  <a:gd name="connsiteY37" fmla="*/ 2333445 h 2736546"/>
                  <a:gd name="connsiteX38" fmla="*/ 1473114 w 3571666"/>
                  <a:gd name="connsiteY38" fmla="*/ 2341887 h 2736546"/>
                  <a:gd name="connsiteX39" fmla="*/ 1447788 w 3571666"/>
                  <a:gd name="connsiteY39" fmla="*/ 2346108 h 2736546"/>
                  <a:gd name="connsiteX40" fmla="*/ 1420352 w 3571666"/>
                  <a:gd name="connsiteY40" fmla="*/ 2346108 h 2736546"/>
                  <a:gd name="connsiteX41" fmla="*/ 1392916 w 3571666"/>
                  <a:gd name="connsiteY41" fmla="*/ 2343997 h 2736546"/>
                  <a:gd name="connsiteX42" fmla="*/ 1367590 w 3571666"/>
                  <a:gd name="connsiteY42" fmla="*/ 2337666 h 2736546"/>
                  <a:gd name="connsiteX43" fmla="*/ 1342264 w 3571666"/>
                  <a:gd name="connsiteY43" fmla="*/ 2329224 h 2736546"/>
                  <a:gd name="connsiteX44" fmla="*/ 1319049 w 3571666"/>
                  <a:gd name="connsiteY44" fmla="*/ 2316561 h 2736546"/>
                  <a:gd name="connsiteX45" fmla="*/ 1297944 w 3571666"/>
                  <a:gd name="connsiteY45" fmla="*/ 2301787 h 2736546"/>
                  <a:gd name="connsiteX46" fmla="*/ 1281061 w 3571666"/>
                  <a:gd name="connsiteY46" fmla="*/ 2284904 h 2736546"/>
                  <a:gd name="connsiteX47" fmla="*/ 1264177 w 3571666"/>
                  <a:gd name="connsiteY47" fmla="*/ 2263799 h 2736546"/>
                  <a:gd name="connsiteX48" fmla="*/ 1251514 w 3571666"/>
                  <a:gd name="connsiteY48" fmla="*/ 2242694 h 2736546"/>
                  <a:gd name="connsiteX49" fmla="*/ 1243072 w 3571666"/>
                  <a:gd name="connsiteY49" fmla="*/ 2219479 h 2736546"/>
                  <a:gd name="connsiteX50" fmla="*/ 1238851 w 3571666"/>
                  <a:gd name="connsiteY50" fmla="*/ 2194153 h 2736546"/>
                  <a:gd name="connsiteX51" fmla="*/ 1238851 w 3571666"/>
                  <a:gd name="connsiteY51" fmla="*/ 2166717 h 2736546"/>
                  <a:gd name="connsiteX52" fmla="*/ 1245182 w 3571666"/>
                  <a:gd name="connsiteY52" fmla="*/ 2139281 h 2736546"/>
                  <a:gd name="connsiteX53" fmla="*/ 1219857 w 3571666"/>
                  <a:gd name="connsiteY53" fmla="*/ 2156164 h 2736546"/>
                  <a:gd name="connsiteX54" fmla="*/ 1194531 w 3571666"/>
                  <a:gd name="connsiteY54" fmla="*/ 2170938 h 2736546"/>
                  <a:gd name="connsiteX55" fmla="*/ 1167095 w 3571666"/>
                  <a:gd name="connsiteY55" fmla="*/ 2179380 h 2736546"/>
                  <a:gd name="connsiteX56" fmla="*/ 1139659 w 3571666"/>
                  <a:gd name="connsiteY56" fmla="*/ 2183601 h 2736546"/>
                  <a:gd name="connsiteX57" fmla="*/ 1112222 w 3571666"/>
                  <a:gd name="connsiteY57" fmla="*/ 2185711 h 2736546"/>
                  <a:gd name="connsiteX58" fmla="*/ 1084786 w 3571666"/>
                  <a:gd name="connsiteY58" fmla="*/ 2181490 h 2736546"/>
                  <a:gd name="connsiteX59" fmla="*/ 1059460 w 3571666"/>
                  <a:gd name="connsiteY59" fmla="*/ 2177269 h 2736546"/>
                  <a:gd name="connsiteX60" fmla="*/ 1034135 w 3571666"/>
                  <a:gd name="connsiteY60" fmla="*/ 2166717 h 2736546"/>
                  <a:gd name="connsiteX61" fmla="*/ 1008809 w 3571666"/>
                  <a:gd name="connsiteY61" fmla="*/ 2154054 h 2736546"/>
                  <a:gd name="connsiteX62" fmla="*/ 987704 w 3571666"/>
                  <a:gd name="connsiteY62" fmla="*/ 2139281 h 2736546"/>
                  <a:gd name="connsiteX63" fmla="*/ 968710 w 3571666"/>
                  <a:gd name="connsiteY63" fmla="*/ 2120286 h 2736546"/>
                  <a:gd name="connsiteX64" fmla="*/ 953936 w 3571666"/>
                  <a:gd name="connsiteY64" fmla="*/ 2101292 h 2736546"/>
                  <a:gd name="connsiteX65" fmla="*/ 941273 w 3571666"/>
                  <a:gd name="connsiteY65" fmla="*/ 2078077 h 2736546"/>
                  <a:gd name="connsiteX66" fmla="*/ 932832 w 3571666"/>
                  <a:gd name="connsiteY66" fmla="*/ 2052751 h 2736546"/>
                  <a:gd name="connsiteX67" fmla="*/ 928611 w 3571666"/>
                  <a:gd name="connsiteY67" fmla="*/ 2027425 h 2736546"/>
                  <a:gd name="connsiteX68" fmla="*/ 928611 w 3571666"/>
                  <a:gd name="connsiteY68" fmla="*/ 2012652 h 2736546"/>
                  <a:gd name="connsiteX69" fmla="*/ 930721 w 3571666"/>
                  <a:gd name="connsiteY69" fmla="*/ 1999989 h 2736546"/>
                  <a:gd name="connsiteX70" fmla="*/ 310240 w 3571666"/>
                  <a:gd name="connsiteY70" fmla="*/ 2675342 h 2736546"/>
                  <a:gd name="connsiteX71" fmla="*/ 295467 w 3571666"/>
                  <a:gd name="connsiteY71" fmla="*/ 2690116 h 2736546"/>
                  <a:gd name="connsiteX72" fmla="*/ 280694 w 3571666"/>
                  <a:gd name="connsiteY72" fmla="*/ 2700668 h 2736546"/>
                  <a:gd name="connsiteX73" fmla="*/ 265920 w 3571666"/>
                  <a:gd name="connsiteY73" fmla="*/ 2711220 h 2736546"/>
                  <a:gd name="connsiteX74" fmla="*/ 249036 w 3571666"/>
                  <a:gd name="connsiteY74" fmla="*/ 2719662 h 2736546"/>
                  <a:gd name="connsiteX75" fmla="*/ 232153 w 3571666"/>
                  <a:gd name="connsiteY75" fmla="*/ 2728104 h 2736546"/>
                  <a:gd name="connsiteX76" fmla="*/ 217379 w 3571666"/>
                  <a:gd name="connsiteY76" fmla="*/ 2732325 h 2736546"/>
                  <a:gd name="connsiteX77" fmla="*/ 200495 w 3571666"/>
                  <a:gd name="connsiteY77" fmla="*/ 2734436 h 2736546"/>
                  <a:gd name="connsiteX78" fmla="*/ 183612 w 3571666"/>
                  <a:gd name="connsiteY78" fmla="*/ 2736546 h 2736546"/>
                  <a:gd name="connsiteX79" fmla="*/ 166728 w 3571666"/>
                  <a:gd name="connsiteY79" fmla="*/ 2736546 h 2736546"/>
                  <a:gd name="connsiteX80" fmla="*/ 149844 w 3571666"/>
                  <a:gd name="connsiteY80" fmla="*/ 2734436 h 2736546"/>
                  <a:gd name="connsiteX81" fmla="*/ 132960 w 3571666"/>
                  <a:gd name="connsiteY81" fmla="*/ 2730215 h 2736546"/>
                  <a:gd name="connsiteX82" fmla="*/ 118187 w 3571666"/>
                  <a:gd name="connsiteY82" fmla="*/ 2725994 h 2736546"/>
                  <a:gd name="connsiteX83" fmla="*/ 101303 w 3571666"/>
                  <a:gd name="connsiteY83" fmla="*/ 2719662 h 2736546"/>
                  <a:gd name="connsiteX84" fmla="*/ 86530 w 3571666"/>
                  <a:gd name="connsiteY84" fmla="*/ 2713331 h 2736546"/>
                  <a:gd name="connsiteX85" fmla="*/ 73867 w 3571666"/>
                  <a:gd name="connsiteY85" fmla="*/ 2704889 h 2736546"/>
                  <a:gd name="connsiteX86" fmla="*/ 61204 w 3571666"/>
                  <a:gd name="connsiteY86" fmla="*/ 2694337 h 2736546"/>
                  <a:gd name="connsiteX87" fmla="*/ 48541 w 3571666"/>
                  <a:gd name="connsiteY87" fmla="*/ 2683784 h 2736546"/>
                  <a:gd name="connsiteX88" fmla="*/ 37989 w 3571666"/>
                  <a:gd name="connsiteY88" fmla="*/ 2671121 h 2736546"/>
                  <a:gd name="connsiteX89" fmla="*/ 27436 w 3571666"/>
                  <a:gd name="connsiteY89" fmla="*/ 2658458 h 2736546"/>
                  <a:gd name="connsiteX90" fmla="*/ 18994 w 3571666"/>
                  <a:gd name="connsiteY90" fmla="*/ 2645796 h 2736546"/>
                  <a:gd name="connsiteX91" fmla="*/ 12663 w 3571666"/>
                  <a:gd name="connsiteY91" fmla="*/ 2631022 h 2736546"/>
                  <a:gd name="connsiteX92" fmla="*/ 6331 w 3571666"/>
                  <a:gd name="connsiteY92" fmla="*/ 2616249 h 2736546"/>
                  <a:gd name="connsiteX93" fmla="*/ 2110 w 3571666"/>
                  <a:gd name="connsiteY93" fmla="*/ 2599365 h 2736546"/>
                  <a:gd name="connsiteX94" fmla="*/ 0 w 3571666"/>
                  <a:gd name="connsiteY94" fmla="*/ 2582481 h 2736546"/>
                  <a:gd name="connsiteX95" fmla="*/ 0 w 3571666"/>
                  <a:gd name="connsiteY95" fmla="*/ 2565597 h 2736546"/>
                  <a:gd name="connsiteX96" fmla="*/ 2110 w 3571666"/>
                  <a:gd name="connsiteY96" fmla="*/ 2548714 h 2736546"/>
                  <a:gd name="connsiteX97" fmla="*/ 6331 w 3571666"/>
                  <a:gd name="connsiteY97" fmla="*/ 2531830 h 2736546"/>
                  <a:gd name="connsiteX98" fmla="*/ 12663 w 3571666"/>
                  <a:gd name="connsiteY98" fmla="*/ 2512835 h 2736546"/>
                  <a:gd name="connsiteX99" fmla="*/ 21105 w 3571666"/>
                  <a:gd name="connsiteY99" fmla="*/ 2495952 h 2736546"/>
                  <a:gd name="connsiteX100" fmla="*/ 31657 w 3571666"/>
                  <a:gd name="connsiteY100" fmla="*/ 2476957 h 2736546"/>
                  <a:gd name="connsiteX101" fmla="*/ 46431 w 3571666"/>
                  <a:gd name="connsiteY101" fmla="*/ 2457963 h 2736546"/>
                  <a:gd name="connsiteX102" fmla="*/ 61204 w 3571666"/>
                  <a:gd name="connsiteY102" fmla="*/ 2438969 h 2736546"/>
                  <a:gd name="connsiteX103" fmla="*/ 882009 w 3571666"/>
                  <a:gd name="connsiteY103" fmla="*/ 1550456 h 2736546"/>
                  <a:gd name="connsiteX104" fmla="*/ 877959 w 3571666"/>
                  <a:gd name="connsiteY104" fmla="*/ 1550456 h 2736546"/>
                  <a:gd name="connsiteX105" fmla="*/ 856854 w 3571666"/>
                  <a:gd name="connsiteY105" fmla="*/ 1548346 h 2736546"/>
                  <a:gd name="connsiteX106" fmla="*/ 837860 w 3571666"/>
                  <a:gd name="connsiteY106" fmla="*/ 1544125 h 2736546"/>
                  <a:gd name="connsiteX107" fmla="*/ 818865 w 3571666"/>
                  <a:gd name="connsiteY107" fmla="*/ 1539904 h 2736546"/>
                  <a:gd name="connsiteX108" fmla="*/ 801982 w 3571666"/>
                  <a:gd name="connsiteY108" fmla="*/ 1533572 h 2736546"/>
                  <a:gd name="connsiteX109" fmla="*/ 785098 w 3571666"/>
                  <a:gd name="connsiteY109" fmla="*/ 1525130 h 2736546"/>
                  <a:gd name="connsiteX110" fmla="*/ 770324 w 3571666"/>
                  <a:gd name="connsiteY110" fmla="*/ 1516688 h 2736546"/>
                  <a:gd name="connsiteX111" fmla="*/ 755551 w 3571666"/>
                  <a:gd name="connsiteY111" fmla="*/ 1508247 h 2736546"/>
                  <a:gd name="connsiteX112" fmla="*/ 742888 w 3571666"/>
                  <a:gd name="connsiteY112" fmla="*/ 1499805 h 2736546"/>
                  <a:gd name="connsiteX113" fmla="*/ 734446 w 3571666"/>
                  <a:gd name="connsiteY113" fmla="*/ 1489252 h 2736546"/>
                  <a:gd name="connsiteX114" fmla="*/ 726004 w 3571666"/>
                  <a:gd name="connsiteY114" fmla="*/ 1478700 h 2736546"/>
                  <a:gd name="connsiteX115" fmla="*/ 719673 w 3571666"/>
                  <a:gd name="connsiteY115" fmla="*/ 1468147 h 2736546"/>
                  <a:gd name="connsiteX116" fmla="*/ 713341 w 3571666"/>
                  <a:gd name="connsiteY116" fmla="*/ 1457595 h 2736546"/>
                  <a:gd name="connsiteX117" fmla="*/ 709120 w 3571666"/>
                  <a:gd name="connsiteY117" fmla="*/ 1444932 h 2736546"/>
                  <a:gd name="connsiteX118" fmla="*/ 707010 w 3571666"/>
                  <a:gd name="connsiteY118" fmla="*/ 1432269 h 2736546"/>
                  <a:gd name="connsiteX119" fmla="*/ 707010 w 3571666"/>
                  <a:gd name="connsiteY119" fmla="*/ 1419606 h 2736546"/>
                  <a:gd name="connsiteX120" fmla="*/ 707010 w 3571666"/>
                  <a:gd name="connsiteY120" fmla="*/ 1406944 h 2736546"/>
                  <a:gd name="connsiteX121" fmla="*/ 709120 w 3571666"/>
                  <a:gd name="connsiteY121" fmla="*/ 1394281 h 2736546"/>
                  <a:gd name="connsiteX122" fmla="*/ 711231 w 3571666"/>
                  <a:gd name="connsiteY122" fmla="*/ 1381618 h 2736546"/>
                  <a:gd name="connsiteX123" fmla="*/ 717562 w 3571666"/>
                  <a:gd name="connsiteY123" fmla="*/ 1368955 h 2736546"/>
                  <a:gd name="connsiteX124" fmla="*/ 723894 w 3571666"/>
                  <a:gd name="connsiteY124" fmla="*/ 1358403 h 2736546"/>
                  <a:gd name="connsiteX125" fmla="*/ 730225 w 3571666"/>
                  <a:gd name="connsiteY125" fmla="*/ 1347850 h 2736546"/>
                  <a:gd name="connsiteX126" fmla="*/ 740778 w 3571666"/>
                  <a:gd name="connsiteY126" fmla="*/ 1337298 h 2736546"/>
                  <a:gd name="connsiteX127" fmla="*/ 751330 w 3571666"/>
                  <a:gd name="connsiteY127" fmla="*/ 1328856 h 2736546"/>
                  <a:gd name="connsiteX128" fmla="*/ 1287392 w 3571666"/>
                  <a:gd name="connsiteY128" fmla="*/ 934196 h 2736546"/>
                  <a:gd name="connsiteX129" fmla="*/ 1306386 w 3571666"/>
                  <a:gd name="connsiteY129" fmla="*/ 921534 h 2736546"/>
                  <a:gd name="connsiteX130" fmla="*/ 1329601 w 3571666"/>
                  <a:gd name="connsiteY130" fmla="*/ 908871 h 2736546"/>
                  <a:gd name="connsiteX131" fmla="*/ 1392916 w 3571666"/>
                  <a:gd name="connsiteY131" fmla="*/ 877214 h 2736546"/>
                  <a:gd name="connsiteX132" fmla="*/ 1468893 w 3571666"/>
                  <a:gd name="connsiteY132" fmla="*/ 847667 h 2736546"/>
                  <a:gd name="connsiteX133" fmla="*/ 1508992 w 3571666"/>
                  <a:gd name="connsiteY133" fmla="*/ 832894 h 2736546"/>
                  <a:gd name="connsiteX134" fmla="*/ 1551202 w 3571666"/>
                  <a:gd name="connsiteY134" fmla="*/ 818120 h 2736546"/>
                  <a:gd name="connsiteX135" fmla="*/ 1593411 w 3571666"/>
                  <a:gd name="connsiteY135" fmla="*/ 805457 h 2736546"/>
                  <a:gd name="connsiteX136" fmla="*/ 1597058 w 3571666"/>
                  <a:gd name="connsiteY136" fmla="*/ 804689 h 2736546"/>
                  <a:gd name="connsiteX137" fmla="*/ 1608185 w 3571666"/>
                  <a:gd name="connsiteY137" fmla="*/ 799126 h 2736546"/>
                  <a:gd name="connsiteX138" fmla="*/ 1629289 w 3571666"/>
                  <a:gd name="connsiteY138" fmla="*/ 790684 h 2736546"/>
                  <a:gd name="connsiteX139" fmla="*/ 1673609 w 3571666"/>
                  <a:gd name="connsiteY139" fmla="*/ 773800 h 2736546"/>
                  <a:gd name="connsiteX140" fmla="*/ 1724261 w 3571666"/>
                  <a:gd name="connsiteY140" fmla="*/ 759027 h 2736546"/>
                  <a:gd name="connsiteX141" fmla="*/ 1779133 w 3571666"/>
                  <a:gd name="connsiteY141" fmla="*/ 746364 h 2736546"/>
                  <a:gd name="connsiteX142" fmla="*/ 1890023 w 3571666"/>
                  <a:gd name="connsiteY142" fmla="*/ 719128 h 2736546"/>
                  <a:gd name="connsiteX143" fmla="*/ 2480549 w 3571666"/>
                  <a:gd name="connsiteY143" fmla="*/ 80198 h 27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</a:cxnLst>
                <a:rect l="l" t="t" r="r" b="b"/>
                <a:pathLst>
                  <a:path w="3571666" h="2736546">
                    <a:moveTo>
                      <a:pt x="3261426" y="0"/>
                    </a:moveTo>
                    <a:lnTo>
                      <a:pt x="3571666" y="287025"/>
                    </a:lnTo>
                    <a:lnTo>
                      <a:pt x="2608736" y="1329583"/>
                    </a:lnTo>
                    <a:lnTo>
                      <a:pt x="2608551" y="1330967"/>
                    </a:lnTo>
                    <a:lnTo>
                      <a:pt x="2600110" y="1364735"/>
                    </a:lnTo>
                    <a:lnTo>
                      <a:pt x="2591668" y="1400613"/>
                    </a:lnTo>
                    <a:lnTo>
                      <a:pt x="2581115" y="1438601"/>
                    </a:lnTo>
                    <a:lnTo>
                      <a:pt x="2570563" y="1478700"/>
                    </a:lnTo>
                    <a:lnTo>
                      <a:pt x="2555789" y="1518800"/>
                    </a:lnTo>
                    <a:lnTo>
                      <a:pt x="2538906" y="1558899"/>
                    </a:lnTo>
                    <a:lnTo>
                      <a:pt x="2522022" y="1601108"/>
                    </a:lnTo>
                    <a:lnTo>
                      <a:pt x="2503028" y="1641207"/>
                    </a:lnTo>
                    <a:lnTo>
                      <a:pt x="2481923" y="1681306"/>
                    </a:lnTo>
                    <a:lnTo>
                      <a:pt x="2460818" y="1721406"/>
                    </a:lnTo>
                    <a:lnTo>
                      <a:pt x="2437603" y="1759394"/>
                    </a:lnTo>
                    <a:lnTo>
                      <a:pt x="2412277" y="1795272"/>
                    </a:lnTo>
                    <a:lnTo>
                      <a:pt x="2386951" y="1829040"/>
                    </a:lnTo>
                    <a:lnTo>
                      <a:pt x="2359515" y="1860697"/>
                    </a:lnTo>
                    <a:lnTo>
                      <a:pt x="1838227" y="2430527"/>
                    </a:lnTo>
                    <a:lnTo>
                      <a:pt x="1827675" y="2443190"/>
                    </a:lnTo>
                    <a:lnTo>
                      <a:pt x="1815012" y="2451631"/>
                    </a:lnTo>
                    <a:lnTo>
                      <a:pt x="1791796" y="2468515"/>
                    </a:lnTo>
                    <a:lnTo>
                      <a:pt x="1766471" y="2481178"/>
                    </a:lnTo>
                    <a:lnTo>
                      <a:pt x="1739034" y="2487510"/>
                    </a:lnTo>
                    <a:lnTo>
                      <a:pt x="1711598" y="2491731"/>
                    </a:lnTo>
                    <a:lnTo>
                      <a:pt x="1686272" y="2489620"/>
                    </a:lnTo>
                    <a:lnTo>
                      <a:pt x="1658836" y="2485399"/>
                    </a:lnTo>
                    <a:lnTo>
                      <a:pt x="1633511" y="2479068"/>
                    </a:lnTo>
                    <a:lnTo>
                      <a:pt x="1610295" y="2468515"/>
                    </a:lnTo>
                    <a:lnTo>
                      <a:pt x="1587080" y="2453742"/>
                    </a:lnTo>
                    <a:lnTo>
                      <a:pt x="1568086" y="2436858"/>
                    </a:lnTo>
                    <a:lnTo>
                      <a:pt x="1551202" y="2417864"/>
                    </a:lnTo>
                    <a:lnTo>
                      <a:pt x="1538539" y="2396759"/>
                    </a:lnTo>
                    <a:lnTo>
                      <a:pt x="1530097" y="2373544"/>
                    </a:lnTo>
                    <a:lnTo>
                      <a:pt x="1525876" y="2348218"/>
                    </a:lnTo>
                    <a:lnTo>
                      <a:pt x="1525876" y="2335555"/>
                    </a:lnTo>
                    <a:lnTo>
                      <a:pt x="1525876" y="2320782"/>
                    </a:lnTo>
                    <a:lnTo>
                      <a:pt x="1500550" y="2333445"/>
                    </a:lnTo>
                    <a:lnTo>
                      <a:pt x="1473114" y="2341887"/>
                    </a:lnTo>
                    <a:lnTo>
                      <a:pt x="1447788" y="2346108"/>
                    </a:lnTo>
                    <a:lnTo>
                      <a:pt x="1420352" y="2346108"/>
                    </a:lnTo>
                    <a:lnTo>
                      <a:pt x="1392916" y="2343997"/>
                    </a:lnTo>
                    <a:lnTo>
                      <a:pt x="1367590" y="2337666"/>
                    </a:lnTo>
                    <a:lnTo>
                      <a:pt x="1342264" y="2329224"/>
                    </a:lnTo>
                    <a:lnTo>
                      <a:pt x="1319049" y="2316561"/>
                    </a:lnTo>
                    <a:lnTo>
                      <a:pt x="1297944" y="2301787"/>
                    </a:lnTo>
                    <a:lnTo>
                      <a:pt x="1281061" y="2284904"/>
                    </a:lnTo>
                    <a:lnTo>
                      <a:pt x="1264177" y="2263799"/>
                    </a:lnTo>
                    <a:lnTo>
                      <a:pt x="1251514" y="2242694"/>
                    </a:lnTo>
                    <a:lnTo>
                      <a:pt x="1243072" y="2219479"/>
                    </a:lnTo>
                    <a:lnTo>
                      <a:pt x="1238851" y="2194153"/>
                    </a:lnTo>
                    <a:lnTo>
                      <a:pt x="1238851" y="2166717"/>
                    </a:lnTo>
                    <a:lnTo>
                      <a:pt x="1245182" y="2139281"/>
                    </a:lnTo>
                    <a:lnTo>
                      <a:pt x="1219857" y="2156164"/>
                    </a:lnTo>
                    <a:lnTo>
                      <a:pt x="1194531" y="2170938"/>
                    </a:lnTo>
                    <a:lnTo>
                      <a:pt x="1167095" y="2179380"/>
                    </a:lnTo>
                    <a:lnTo>
                      <a:pt x="1139659" y="2183601"/>
                    </a:lnTo>
                    <a:lnTo>
                      <a:pt x="1112222" y="2185711"/>
                    </a:lnTo>
                    <a:lnTo>
                      <a:pt x="1084786" y="2181490"/>
                    </a:lnTo>
                    <a:lnTo>
                      <a:pt x="1059460" y="2177269"/>
                    </a:lnTo>
                    <a:lnTo>
                      <a:pt x="1034135" y="2166717"/>
                    </a:lnTo>
                    <a:lnTo>
                      <a:pt x="1008809" y="2154054"/>
                    </a:lnTo>
                    <a:lnTo>
                      <a:pt x="987704" y="2139281"/>
                    </a:lnTo>
                    <a:lnTo>
                      <a:pt x="968710" y="2120286"/>
                    </a:lnTo>
                    <a:lnTo>
                      <a:pt x="953936" y="2101292"/>
                    </a:lnTo>
                    <a:lnTo>
                      <a:pt x="941273" y="2078077"/>
                    </a:lnTo>
                    <a:lnTo>
                      <a:pt x="932832" y="2052751"/>
                    </a:lnTo>
                    <a:lnTo>
                      <a:pt x="928611" y="2027425"/>
                    </a:lnTo>
                    <a:lnTo>
                      <a:pt x="928611" y="2012652"/>
                    </a:lnTo>
                    <a:lnTo>
                      <a:pt x="930721" y="1999989"/>
                    </a:lnTo>
                    <a:lnTo>
                      <a:pt x="310240" y="2675342"/>
                    </a:lnTo>
                    <a:lnTo>
                      <a:pt x="295467" y="2690116"/>
                    </a:lnTo>
                    <a:lnTo>
                      <a:pt x="280694" y="2700668"/>
                    </a:lnTo>
                    <a:lnTo>
                      <a:pt x="265920" y="2711220"/>
                    </a:lnTo>
                    <a:lnTo>
                      <a:pt x="249036" y="2719662"/>
                    </a:lnTo>
                    <a:lnTo>
                      <a:pt x="232153" y="2728104"/>
                    </a:lnTo>
                    <a:lnTo>
                      <a:pt x="217379" y="2732325"/>
                    </a:lnTo>
                    <a:lnTo>
                      <a:pt x="200495" y="2734436"/>
                    </a:lnTo>
                    <a:lnTo>
                      <a:pt x="183612" y="2736546"/>
                    </a:lnTo>
                    <a:lnTo>
                      <a:pt x="166728" y="2736546"/>
                    </a:lnTo>
                    <a:lnTo>
                      <a:pt x="149844" y="2734436"/>
                    </a:lnTo>
                    <a:lnTo>
                      <a:pt x="132960" y="2730215"/>
                    </a:lnTo>
                    <a:lnTo>
                      <a:pt x="118187" y="2725994"/>
                    </a:lnTo>
                    <a:lnTo>
                      <a:pt x="101303" y="2719662"/>
                    </a:lnTo>
                    <a:lnTo>
                      <a:pt x="86530" y="2713331"/>
                    </a:lnTo>
                    <a:lnTo>
                      <a:pt x="73867" y="2704889"/>
                    </a:lnTo>
                    <a:lnTo>
                      <a:pt x="61204" y="2694337"/>
                    </a:lnTo>
                    <a:lnTo>
                      <a:pt x="48541" y="2683784"/>
                    </a:lnTo>
                    <a:lnTo>
                      <a:pt x="37989" y="2671121"/>
                    </a:lnTo>
                    <a:lnTo>
                      <a:pt x="27436" y="2658458"/>
                    </a:lnTo>
                    <a:lnTo>
                      <a:pt x="18994" y="2645796"/>
                    </a:lnTo>
                    <a:lnTo>
                      <a:pt x="12663" y="2631022"/>
                    </a:lnTo>
                    <a:lnTo>
                      <a:pt x="6331" y="2616249"/>
                    </a:lnTo>
                    <a:lnTo>
                      <a:pt x="2110" y="2599365"/>
                    </a:lnTo>
                    <a:lnTo>
                      <a:pt x="0" y="2582481"/>
                    </a:lnTo>
                    <a:lnTo>
                      <a:pt x="0" y="2565597"/>
                    </a:lnTo>
                    <a:lnTo>
                      <a:pt x="2110" y="2548714"/>
                    </a:lnTo>
                    <a:lnTo>
                      <a:pt x="6331" y="2531830"/>
                    </a:lnTo>
                    <a:lnTo>
                      <a:pt x="12663" y="2512835"/>
                    </a:lnTo>
                    <a:lnTo>
                      <a:pt x="21105" y="2495952"/>
                    </a:lnTo>
                    <a:lnTo>
                      <a:pt x="31657" y="2476957"/>
                    </a:lnTo>
                    <a:lnTo>
                      <a:pt x="46431" y="2457963"/>
                    </a:lnTo>
                    <a:lnTo>
                      <a:pt x="61204" y="2438969"/>
                    </a:lnTo>
                    <a:lnTo>
                      <a:pt x="882009" y="1550456"/>
                    </a:lnTo>
                    <a:lnTo>
                      <a:pt x="877959" y="1550456"/>
                    </a:lnTo>
                    <a:lnTo>
                      <a:pt x="856854" y="1548346"/>
                    </a:lnTo>
                    <a:lnTo>
                      <a:pt x="837860" y="1544125"/>
                    </a:lnTo>
                    <a:lnTo>
                      <a:pt x="818865" y="1539904"/>
                    </a:lnTo>
                    <a:lnTo>
                      <a:pt x="801982" y="1533572"/>
                    </a:lnTo>
                    <a:lnTo>
                      <a:pt x="785098" y="1525130"/>
                    </a:lnTo>
                    <a:lnTo>
                      <a:pt x="770324" y="1516688"/>
                    </a:lnTo>
                    <a:lnTo>
                      <a:pt x="755551" y="1508247"/>
                    </a:lnTo>
                    <a:lnTo>
                      <a:pt x="742888" y="1499805"/>
                    </a:lnTo>
                    <a:lnTo>
                      <a:pt x="734446" y="1489252"/>
                    </a:lnTo>
                    <a:lnTo>
                      <a:pt x="726004" y="1478700"/>
                    </a:lnTo>
                    <a:lnTo>
                      <a:pt x="719673" y="1468147"/>
                    </a:lnTo>
                    <a:lnTo>
                      <a:pt x="713341" y="1457595"/>
                    </a:lnTo>
                    <a:lnTo>
                      <a:pt x="709120" y="1444932"/>
                    </a:lnTo>
                    <a:lnTo>
                      <a:pt x="707010" y="1432269"/>
                    </a:lnTo>
                    <a:lnTo>
                      <a:pt x="707010" y="1419606"/>
                    </a:lnTo>
                    <a:lnTo>
                      <a:pt x="707010" y="1406944"/>
                    </a:lnTo>
                    <a:lnTo>
                      <a:pt x="709120" y="1394281"/>
                    </a:lnTo>
                    <a:lnTo>
                      <a:pt x="711231" y="1381618"/>
                    </a:lnTo>
                    <a:lnTo>
                      <a:pt x="717562" y="1368955"/>
                    </a:lnTo>
                    <a:lnTo>
                      <a:pt x="723894" y="1358403"/>
                    </a:lnTo>
                    <a:lnTo>
                      <a:pt x="730225" y="1347850"/>
                    </a:lnTo>
                    <a:lnTo>
                      <a:pt x="740778" y="1337298"/>
                    </a:lnTo>
                    <a:lnTo>
                      <a:pt x="751330" y="1328856"/>
                    </a:lnTo>
                    <a:lnTo>
                      <a:pt x="1287392" y="934196"/>
                    </a:lnTo>
                    <a:lnTo>
                      <a:pt x="1306386" y="921534"/>
                    </a:lnTo>
                    <a:lnTo>
                      <a:pt x="1329601" y="908871"/>
                    </a:lnTo>
                    <a:lnTo>
                      <a:pt x="1392916" y="877214"/>
                    </a:lnTo>
                    <a:lnTo>
                      <a:pt x="1468893" y="847667"/>
                    </a:lnTo>
                    <a:lnTo>
                      <a:pt x="1508992" y="832894"/>
                    </a:lnTo>
                    <a:lnTo>
                      <a:pt x="1551202" y="818120"/>
                    </a:lnTo>
                    <a:lnTo>
                      <a:pt x="1593411" y="805457"/>
                    </a:lnTo>
                    <a:lnTo>
                      <a:pt x="1597058" y="804689"/>
                    </a:lnTo>
                    <a:lnTo>
                      <a:pt x="1608185" y="799126"/>
                    </a:lnTo>
                    <a:lnTo>
                      <a:pt x="1629289" y="790684"/>
                    </a:lnTo>
                    <a:lnTo>
                      <a:pt x="1673609" y="773800"/>
                    </a:lnTo>
                    <a:lnTo>
                      <a:pt x="1724261" y="759027"/>
                    </a:lnTo>
                    <a:lnTo>
                      <a:pt x="1779133" y="746364"/>
                    </a:lnTo>
                    <a:lnTo>
                      <a:pt x="1890023" y="719128"/>
                    </a:lnTo>
                    <a:lnTo>
                      <a:pt x="2480549" y="8019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6" name="ïşľiḑe"/>
              <p:cNvSpPr/>
              <p:nvPr/>
            </p:nvSpPr>
            <p:spPr bwMode="auto">
              <a:xfrm>
                <a:off x="10520304" y="258242"/>
                <a:ext cx="1483667" cy="1205084"/>
              </a:xfrm>
              <a:custGeom>
                <a:avLst/>
                <a:gdLst>
                  <a:gd name="T0" fmla="*/ 758 w 1406"/>
                  <a:gd name="T1" fmla="*/ 1142 h 1142"/>
                  <a:gd name="T2" fmla="*/ 1396 w 1406"/>
                  <a:gd name="T3" fmla="*/ 438 h 1142"/>
                  <a:gd name="T4" fmla="*/ 1406 w 1406"/>
                  <a:gd name="T5" fmla="*/ 248 h 1142"/>
                  <a:gd name="T6" fmla="*/ 1138 w 1406"/>
                  <a:gd name="T7" fmla="*/ 0 h 1142"/>
                  <a:gd name="T8" fmla="*/ 322 w 1406"/>
                  <a:gd name="T9" fmla="*/ 88 h 1142"/>
                  <a:gd name="T10" fmla="*/ 0 w 1406"/>
                  <a:gd name="T11" fmla="*/ 444 h 1142"/>
                  <a:gd name="T12" fmla="*/ 758 w 1406"/>
                  <a:gd name="T13" fmla="*/ 1142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6" h="1142">
                    <a:moveTo>
                      <a:pt x="758" y="1142"/>
                    </a:moveTo>
                    <a:lnTo>
                      <a:pt x="1396" y="438"/>
                    </a:lnTo>
                    <a:lnTo>
                      <a:pt x="1406" y="248"/>
                    </a:lnTo>
                    <a:lnTo>
                      <a:pt x="1138" y="0"/>
                    </a:lnTo>
                    <a:lnTo>
                      <a:pt x="322" y="88"/>
                    </a:lnTo>
                    <a:lnTo>
                      <a:pt x="0" y="444"/>
                    </a:lnTo>
                    <a:lnTo>
                      <a:pt x="758" y="11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7" name="íŝľíḋé"/>
              <p:cNvSpPr/>
              <p:nvPr/>
            </p:nvSpPr>
            <p:spPr bwMode="auto">
              <a:xfrm>
                <a:off x="10798887" y="-272731"/>
                <a:ext cx="1545206" cy="1438479"/>
              </a:xfrm>
              <a:custGeom>
                <a:avLst/>
                <a:gdLst>
                  <a:gd name="T0" fmla="*/ 1432 w 2042"/>
                  <a:gd name="T1" fmla="*/ 0 h 2314"/>
                  <a:gd name="T2" fmla="*/ 0 w 2042"/>
                  <a:gd name="T3" fmla="*/ 1586 h 2314"/>
                  <a:gd name="T4" fmla="*/ 796 w 2042"/>
                  <a:gd name="T5" fmla="*/ 2314 h 2314"/>
                  <a:gd name="T6" fmla="*/ 2042 w 2042"/>
                  <a:gd name="T7" fmla="*/ 934 h 2314"/>
                  <a:gd name="T8" fmla="*/ 2042 w 2042"/>
                  <a:gd name="T9" fmla="*/ 0 h 2314"/>
                  <a:gd name="T10" fmla="*/ 1432 w 2042"/>
                  <a:gd name="T11" fmla="*/ 0 h 2314"/>
                  <a:gd name="connsiteX0" fmla="*/ 7013 w 10000"/>
                  <a:gd name="connsiteY0" fmla="*/ 0 h 10000"/>
                  <a:gd name="connsiteX1" fmla="*/ 0 w 10000"/>
                  <a:gd name="connsiteY1" fmla="*/ 6854 h 10000"/>
                  <a:gd name="connsiteX2" fmla="*/ 3898 w 10000"/>
                  <a:gd name="connsiteY2" fmla="*/ 10000 h 10000"/>
                  <a:gd name="connsiteX3" fmla="*/ 7171 w 10000"/>
                  <a:gd name="connsiteY3" fmla="*/ 6272 h 10000"/>
                  <a:gd name="connsiteX4" fmla="*/ 10000 w 10000"/>
                  <a:gd name="connsiteY4" fmla="*/ 0 h 10000"/>
                  <a:gd name="connsiteX5" fmla="*/ 7013 w 10000"/>
                  <a:gd name="connsiteY5" fmla="*/ 0 h 10000"/>
                  <a:gd name="connsiteX0-1" fmla="*/ 2769 w 10000"/>
                  <a:gd name="connsiteY0-2" fmla="*/ 4109 h 10000"/>
                  <a:gd name="connsiteX1-3" fmla="*/ 0 w 10000"/>
                  <a:gd name="connsiteY1-4" fmla="*/ 6854 h 10000"/>
                  <a:gd name="connsiteX2-5" fmla="*/ 3898 w 10000"/>
                  <a:gd name="connsiteY2-6" fmla="*/ 10000 h 10000"/>
                  <a:gd name="connsiteX3-7" fmla="*/ 7171 w 10000"/>
                  <a:gd name="connsiteY3-8" fmla="*/ 6272 h 10000"/>
                  <a:gd name="connsiteX4-9" fmla="*/ 10000 w 10000"/>
                  <a:gd name="connsiteY4-10" fmla="*/ 0 h 10000"/>
                  <a:gd name="connsiteX5-11" fmla="*/ 2769 w 10000"/>
                  <a:gd name="connsiteY5-12" fmla="*/ 4109 h 10000"/>
                  <a:gd name="connsiteX0-13" fmla="*/ 2769 w 7171"/>
                  <a:gd name="connsiteY0-14" fmla="*/ 0 h 5891"/>
                  <a:gd name="connsiteX1-15" fmla="*/ 0 w 7171"/>
                  <a:gd name="connsiteY1-16" fmla="*/ 2745 h 5891"/>
                  <a:gd name="connsiteX2-17" fmla="*/ 3898 w 7171"/>
                  <a:gd name="connsiteY2-18" fmla="*/ 5891 h 5891"/>
                  <a:gd name="connsiteX3-19" fmla="*/ 7171 w 7171"/>
                  <a:gd name="connsiteY3-20" fmla="*/ 2163 h 5891"/>
                  <a:gd name="connsiteX4-21" fmla="*/ 7112 w 7171"/>
                  <a:gd name="connsiteY4-22" fmla="*/ 52 h 5891"/>
                  <a:gd name="connsiteX5-23" fmla="*/ 2769 w 7171"/>
                  <a:gd name="connsiteY5-24" fmla="*/ 0 h 589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7171" h="5891">
                    <a:moveTo>
                      <a:pt x="2769" y="0"/>
                    </a:moveTo>
                    <a:lnTo>
                      <a:pt x="0" y="2745"/>
                    </a:lnTo>
                    <a:lnTo>
                      <a:pt x="3898" y="5891"/>
                    </a:lnTo>
                    <a:lnTo>
                      <a:pt x="7171" y="2163"/>
                    </a:lnTo>
                    <a:cubicBezTo>
                      <a:pt x="7151" y="1459"/>
                      <a:pt x="7132" y="756"/>
                      <a:pt x="7112" y="52"/>
                    </a:cubicBezTo>
                    <a:lnTo>
                      <a:pt x="276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8" name="iṣlîḍê"/>
              <p:cNvSpPr/>
              <p:nvPr/>
            </p:nvSpPr>
            <p:spPr bwMode="auto">
              <a:xfrm>
                <a:off x="9344805" y="2054223"/>
                <a:ext cx="787209" cy="618370"/>
              </a:xfrm>
              <a:custGeom>
                <a:avLst/>
                <a:gdLst>
                  <a:gd name="T0" fmla="*/ 746 w 746"/>
                  <a:gd name="T1" fmla="*/ 380 h 586"/>
                  <a:gd name="T2" fmla="*/ 746 w 746"/>
                  <a:gd name="T3" fmla="*/ 380 h 586"/>
                  <a:gd name="T4" fmla="*/ 566 w 746"/>
                  <a:gd name="T5" fmla="*/ 586 h 586"/>
                  <a:gd name="T6" fmla="*/ 566 w 746"/>
                  <a:gd name="T7" fmla="*/ 586 h 586"/>
                  <a:gd name="T8" fmla="*/ 566 w 746"/>
                  <a:gd name="T9" fmla="*/ 562 h 586"/>
                  <a:gd name="T10" fmla="*/ 566 w 746"/>
                  <a:gd name="T11" fmla="*/ 562 h 586"/>
                  <a:gd name="T12" fmla="*/ 550 w 746"/>
                  <a:gd name="T13" fmla="*/ 572 h 586"/>
                  <a:gd name="T14" fmla="*/ 532 w 746"/>
                  <a:gd name="T15" fmla="*/ 578 h 586"/>
                  <a:gd name="T16" fmla="*/ 532 w 746"/>
                  <a:gd name="T17" fmla="*/ 578 h 586"/>
                  <a:gd name="T18" fmla="*/ 676 w 746"/>
                  <a:gd name="T19" fmla="*/ 446 h 586"/>
                  <a:gd name="T20" fmla="*/ 746 w 746"/>
                  <a:gd name="T21" fmla="*/ 380 h 586"/>
                  <a:gd name="T22" fmla="*/ 0 w 746"/>
                  <a:gd name="T23" fmla="*/ 262 h 586"/>
                  <a:gd name="T24" fmla="*/ 0 w 746"/>
                  <a:gd name="T25" fmla="*/ 262 h 586"/>
                  <a:gd name="T26" fmla="*/ 0 w 746"/>
                  <a:gd name="T27" fmla="*/ 280 h 586"/>
                  <a:gd name="T28" fmla="*/ 2 w 746"/>
                  <a:gd name="T29" fmla="*/ 298 h 586"/>
                  <a:gd name="T30" fmla="*/ 2 w 746"/>
                  <a:gd name="T31" fmla="*/ 298 h 586"/>
                  <a:gd name="T32" fmla="*/ 82 w 746"/>
                  <a:gd name="T33" fmla="*/ 206 h 586"/>
                  <a:gd name="T34" fmla="*/ 164 w 746"/>
                  <a:gd name="T35" fmla="*/ 110 h 586"/>
                  <a:gd name="T36" fmla="*/ 256 w 746"/>
                  <a:gd name="T37" fmla="*/ 0 h 586"/>
                  <a:gd name="T38" fmla="*/ 256 w 746"/>
                  <a:gd name="T39" fmla="*/ 0 h 586"/>
                  <a:gd name="T40" fmla="*/ 156 w 746"/>
                  <a:gd name="T41" fmla="*/ 100 h 586"/>
                  <a:gd name="T42" fmla="*/ 72 w 746"/>
                  <a:gd name="T43" fmla="*/ 184 h 586"/>
                  <a:gd name="T44" fmla="*/ 2 w 746"/>
                  <a:gd name="T45" fmla="*/ 258 h 586"/>
                  <a:gd name="T46" fmla="*/ 2 w 746"/>
                  <a:gd name="T47" fmla="*/ 258 h 586"/>
                  <a:gd name="T48" fmla="*/ 2 w 746"/>
                  <a:gd name="T49" fmla="*/ 258 h 586"/>
                  <a:gd name="T50" fmla="*/ 0 w 746"/>
                  <a:gd name="T51" fmla="*/ 262 h 586"/>
                  <a:gd name="T52" fmla="*/ 244 w 746"/>
                  <a:gd name="T53" fmla="*/ 422 h 586"/>
                  <a:gd name="T54" fmla="*/ 244 w 746"/>
                  <a:gd name="T55" fmla="*/ 422 h 586"/>
                  <a:gd name="T56" fmla="*/ 258 w 746"/>
                  <a:gd name="T57" fmla="*/ 416 h 586"/>
                  <a:gd name="T58" fmla="*/ 274 w 746"/>
                  <a:gd name="T59" fmla="*/ 408 h 586"/>
                  <a:gd name="T60" fmla="*/ 286 w 746"/>
                  <a:gd name="T61" fmla="*/ 400 h 586"/>
                  <a:gd name="T62" fmla="*/ 300 w 746"/>
                  <a:gd name="T63" fmla="*/ 390 h 586"/>
                  <a:gd name="T64" fmla="*/ 300 w 746"/>
                  <a:gd name="T65" fmla="*/ 390 h 586"/>
                  <a:gd name="T66" fmla="*/ 296 w 746"/>
                  <a:gd name="T67" fmla="*/ 404 h 586"/>
                  <a:gd name="T68" fmla="*/ 294 w 746"/>
                  <a:gd name="T69" fmla="*/ 418 h 586"/>
                  <a:gd name="T70" fmla="*/ 294 w 746"/>
                  <a:gd name="T71" fmla="*/ 418 h 586"/>
                  <a:gd name="T72" fmla="*/ 508 w 746"/>
                  <a:gd name="T73" fmla="*/ 180 h 586"/>
                  <a:gd name="T74" fmla="*/ 508 w 746"/>
                  <a:gd name="T75" fmla="*/ 180 h 586"/>
                  <a:gd name="T76" fmla="*/ 414 w 746"/>
                  <a:gd name="T77" fmla="*/ 266 h 586"/>
                  <a:gd name="T78" fmla="*/ 328 w 746"/>
                  <a:gd name="T79" fmla="*/ 344 h 586"/>
                  <a:gd name="T80" fmla="*/ 244 w 746"/>
                  <a:gd name="T81" fmla="*/ 42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46" h="586">
                    <a:moveTo>
                      <a:pt x="746" y="380"/>
                    </a:moveTo>
                    <a:lnTo>
                      <a:pt x="746" y="380"/>
                    </a:lnTo>
                    <a:lnTo>
                      <a:pt x="566" y="586"/>
                    </a:lnTo>
                    <a:lnTo>
                      <a:pt x="566" y="586"/>
                    </a:lnTo>
                    <a:lnTo>
                      <a:pt x="566" y="562"/>
                    </a:lnTo>
                    <a:lnTo>
                      <a:pt x="566" y="562"/>
                    </a:lnTo>
                    <a:lnTo>
                      <a:pt x="550" y="572"/>
                    </a:lnTo>
                    <a:lnTo>
                      <a:pt x="532" y="578"/>
                    </a:lnTo>
                    <a:lnTo>
                      <a:pt x="532" y="578"/>
                    </a:lnTo>
                    <a:lnTo>
                      <a:pt x="676" y="446"/>
                    </a:lnTo>
                    <a:lnTo>
                      <a:pt x="746" y="380"/>
                    </a:lnTo>
                    <a:close/>
                    <a:moveTo>
                      <a:pt x="0" y="262"/>
                    </a:moveTo>
                    <a:lnTo>
                      <a:pt x="0" y="262"/>
                    </a:lnTo>
                    <a:lnTo>
                      <a:pt x="0" y="280"/>
                    </a:lnTo>
                    <a:lnTo>
                      <a:pt x="2" y="298"/>
                    </a:lnTo>
                    <a:lnTo>
                      <a:pt x="2" y="298"/>
                    </a:lnTo>
                    <a:lnTo>
                      <a:pt x="82" y="206"/>
                    </a:lnTo>
                    <a:lnTo>
                      <a:pt x="164" y="11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156" y="100"/>
                    </a:lnTo>
                    <a:lnTo>
                      <a:pt x="72" y="184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0" y="262"/>
                    </a:lnTo>
                    <a:close/>
                    <a:moveTo>
                      <a:pt x="244" y="422"/>
                    </a:moveTo>
                    <a:lnTo>
                      <a:pt x="244" y="422"/>
                    </a:lnTo>
                    <a:lnTo>
                      <a:pt x="258" y="416"/>
                    </a:lnTo>
                    <a:lnTo>
                      <a:pt x="274" y="408"/>
                    </a:lnTo>
                    <a:lnTo>
                      <a:pt x="286" y="400"/>
                    </a:lnTo>
                    <a:lnTo>
                      <a:pt x="300" y="390"/>
                    </a:lnTo>
                    <a:lnTo>
                      <a:pt x="300" y="390"/>
                    </a:lnTo>
                    <a:lnTo>
                      <a:pt x="296" y="404"/>
                    </a:lnTo>
                    <a:lnTo>
                      <a:pt x="294" y="418"/>
                    </a:lnTo>
                    <a:lnTo>
                      <a:pt x="294" y="418"/>
                    </a:lnTo>
                    <a:lnTo>
                      <a:pt x="508" y="180"/>
                    </a:lnTo>
                    <a:lnTo>
                      <a:pt x="508" y="180"/>
                    </a:lnTo>
                    <a:lnTo>
                      <a:pt x="414" y="266"/>
                    </a:lnTo>
                    <a:lnTo>
                      <a:pt x="328" y="344"/>
                    </a:lnTo>
                    <a:lnTo>
                      <a:pt x="244" y="42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  <p:sp>
            <p:nvSpPr>
              <p:cNvPr id="59" name="ïśľîḓe"/>
              <p:cNvSpPr/>
              <p:nvPr/>
            </p:nvSpPr>
            <p:spPr bwMode="auto">
              <a:xfrm>
                <a:off x="11155409" y="1019828"/>
                <a:ext cx="257480" cy="257480"/>
              </a:xfrm>
              <a:custGeom>
                <a:avLst/>
                <a:gdLst>
                  <a:gd name="T0" fmla="*/ 94 w 116"/>
                  <a:gd name="T1" fmla="*/ 14 h 116"/>
                  <a:gd name="T2" fmla="*/ 94 w 116"/>
                  <a:gd name="T3" fmla="*/ 14 h 116"/>
                  <a:gd name="T4" fmla="*/ 102 w 116"/>
                  <a:gd name="T5" fmla="*/ 22 h 116"/>
                  <a:gd name="T6" fmla="*/ 110 w 116"/>
                  <a:gd name="T7" fmla="*/ 32 h 116"/>
                  <a:gd name="T8" fmla="*/ 114 w 116"/>
                  <a:gd name="T9" fmla="*/ 42 h 116"/>
                  <a:gd name="T10" fmla="*/ 116 w 116"/>
                  <a:gd name="T11" fmla="*/ 52 h 116"/>
                  <a:gd name="T12" fmla="*/ 116 w 116"/>
                  <a:gd name="T13" fmla="*/ 64 h 116"/>
                  <a:gd name="T14" fmla="*/ 114 w 116"/>
                  <a:gd name="T15" fmla="*/ 76 h 116"/>
                  <a:gd name="T16" fmla="*/ 110 w 116"/>
                  <a:gd name="T17" fmla="*/ 86 h 116"/>
                  <a:gd name="T18" fmla="*/ 102 w 116"/>
                  <a:gd name="T19" fmla="*/ 96 h 116"/>
                  <a:gd name="T20" fmla="*/ 102 w 116"/>
                  <a:gd name="T21" fmla="*/ 96 h 116"/>
                  <a:gd name="T22" fmla="*/ 94 w 116"/>
                  <a:gd name="T23" fmla="*/ 104 h 116"/>
                  <a:gd name="T24" fmla="*/ 84 w 116"/>
                  <a:gd name="T25" fmla="*/ 110 h 116"/>
                  <a:gd name="T26" fmla="*/ 74 w 116"/>
                  <a:gd name="T27" fmla="*/ 114 h 116"/>
                  <a:gd name="T28" fmla="*/ 64 w 116"/>
                  <a:gd name="T29" fmla="*/ 116 h 116"/>
                  <a:gd name="T30" fmla="*/ 52 w 116"/>
                  <a:gd name="T31" fmla="*/ 116 h 116"/>
                  <a:gd name="T32" fmla="*/ 40 w 116"/>
                  <a:gd name="T33" fmla="*/ 114 h 116"/>
                  <a:gd name="T34" fmla="*/ 30 w 116"/>
                  <a:gd name="T35" fmla="*/ 110 h 116"/>
                  <a:gd name="T36" fmla="*/ 20 w 116"/>
                  <a:gd name="T37" fmla="*/ 104 h 116"/>
                  <a:gd name="T38" fmla="*/ 20 w 116"/>
                  <a:gd name="T39" fmla="*/ 104 h 116"/>
                  <a:gd name="T40" fmla="*/ 12 w 116"/>
                  <a:gd name="T41" fmla="*/ 96 h 116"/>
                  <a:gd name="T42" fmla="*/ 6 w 116"/>
                  <a:gd name="T43" fmla="*/ 86 h 116"/>
                  <a:gd name="T44" fmla="*/ 2 w 116"/>
                  <a:gd name="T45" fmla="*/ 76 h 116"/>
                  <a:gd name="T46" fmla="*/ 0 w 116"/>
                  <a:gd name="T47" fmla="*/ 64 h 116"/>
                  <a:gd name="T48" fmla="*/ 0 w 116"/>
                  <a:gd name="T49" fmla="*/ 54 h 116"/>
                  <a:gd name="T50" fmla="*/ 2 w 116"/>
                  <a:gd name="T51" fmla="*/ 42 h 116"/>
                  <a:gd name="T52" fmla="*/ 6 w 116"/>
                  <a:gd name="T53" fmla="*/ 32 h 116"/>
                  <a:gd name="T54" fmla="*/ 12 w 116"/>
                  <a:gd name="T55" fmla="*/ 22 h 116"/>
                  <a:gd name="T56" fmla="*/ 12 w 116"/>
                  <a:gd name="T57" fmla="*/ 22 h 116"/>
                  <a:gd name="T58" fmla="*/ 20 w 116"/>
                  <a:gd name="T59" fmla="*/ 14 h 116"/>
                  <a:gd name="T60" fmla="*/ 30 w 116"/>
                  <a:gd name="T61" fmla="*/ 6 h 116"/>
                  <a:gd name="T62" fmla="*/ 40 w 116"/>
                  <a:gd name="T63" fmla="*/ 2 h 116"/>
                  <a:gd name="T64" fmla="*/ 52 w 116"/>
                  <a:gd name="T65" fmla="*/ 0 h 116"/>
                  <a:gd name="T66" fmla="*/ 62 w 116"/>
                  <a:gd name="T67" fmla="*/ 0 h 116"/>
                  <a:gd name="T68" fmla="*/ 74 w 116"/>
                  <a:gd name="T69" fmla="*/ 2 h 116"/>
                  <a:gd name="T70" fmla="*/ 84 w 116"/>
                  <a:gd name="T71" fmla="*/ 6 h 116"/>
                  <a:gd name="T72" fmla="*/ 94 w 116"/>
                  <a:gd name="T73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6" h="116">
                    <a:moveTo>
                      <a:pt x="94" y="14"/>
                    </a:moveTo>
                    <a:lnTo>
                      <a:pt x="94" y="14"/>
                    </a:lnTo>
                    <a:lnTo>
                      <a:pt x="102" y="22"/>
                    </a:lnTo>
                    <a:lnTo>
                      <a:pt x="110" y="32"/>
                    </a:lnTo>
                    <a:lnTo>
                      <a:pt x="114" y="42"/>
                    </a:lnTo>
                    <a:lnTo>
                      <a:pt x="116" y="52"/>
                    </a:lnTo>
                    <a:lnTo>
                      <a:pt x="116" y="64"/>
                    </a:lnTo>
                    <a:lnTo>
                      <a:pt x="114" y="76"/>
                    </a:lnTo>
                    <a:lnTo>
                      <a:pt x="110" y="86"/>
                    </a:lnTo>
                    <a:lnTo>
                      <a:pt x="102" y="96"/>
                    </a:lnTo>
                    <a:lnTo>
                      <a:pt x="102" y="96"/>
                    </a:lnTo>
                    <a:lnTo>
                      <a:pt x="94" y="104"/>
                    </a:lnTo>
                    <a:lnTo>
                      <a:pt x="84" y="110"/>
                    </a:lnTo>
                    <a:lnTo>
                      <a:pt x="74" y="114"/>
                    </a:lnTo>
                    <a:lnTo>
                      <a:pt x="64" y="116"/>
                    </a:lnTo>
                    <a:lnTo>
                      <a:pt x="52" y="116"/>
                    </a:lnTo>
                    <a:lnTo>
                      <a:pt x="40" y="114"/>
                    </a:lnTo>
                    <a:lnTo>
                      <a:pt x="30" y="110"/>
                    </a:lnTo>
                    <a:lnTo>
                      <a:pt x="20" y="104"/>
                    </a:lnTo>
                    <a:lnTo>
                      <a:pt x="20" y="104"/>
                    </a:lnTo>
                    <a:lnTo>
                      <a:pt x="12" y="96"/>
                    </a:lnTo>
                    <a:lnTo>
                      <a:pt x="6" y="86"/>
                    </a:lnTo>
                    <a:lnTo>
                      <a:pt x="2" y="76"/>
                    </a:lnTo>
                    <a:lnTo>
                      <a:pt x="0" y="64"/>
                    </a:lnTo>
                    <a:lnTo>
                      <a:pt x="0" y="54"/>
                    </a:lnTo>
                    <a:lnTo>
                      <a:pt x="2" y="42"/>
                    </a:lnTo>
                    <a:lnTo>
                      <a:pt x="6" y="32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20" y="14"/>
                    </a:lnTo>
                    <a:lnTo>
                      <a:pt x="30" y="6"/>
                    </a:lnTo>
                    <a:lnTo>
                      <a:pt x="40" y="2"/>
                    </a:lnTo>
                    <a:lnTo>
                      <a:pt x="52" y="0"/>
                    </a:lnTo>
                    <a:lnTo>
                      <a:pt x="62" y="0"/>
                    </a:lnTo>
                    <a:lnTo>
                      <a:pt x="74" y="2"/>
                    </a:lnTo>
                    <a:lnTo>
                      <a:pt x="84" y="6"/>
                    </a:lnTo>
                    <a:lnTo>
                      <a:pt x="94" y="14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5400"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en-AU"/>
              </a:p>
            </p:txBody>
          </p:sp>
          <p:sp>
            <p:nvSpPr>
              <p:cNvPr id="60" name="íṧḻîḋe"/>
              <p:cNvSpPr/>
              <p:nvPr/>
            </p:nvSpPr>
            <p:spPr bwMode="auto">
              <a:xfrm>
                <a:off x="9243502" y="1408491"/>
                <a:ext cx="548724" cy="510736"/>
              </a:xfrm>
              <a:custGeom>
                <a:avLst/>
                <a:gdLst>
                  <a:gd name="T0" fmla="*/ 40 w 520"/>
                  <a:gd name="T1" fmla="*/ 480 h 484"/>
                  <a:gd name="T2" fmla="*/ 520 w 520"/>
                  <a:gd name="T3" fmla="*/ 0 h 484"/>
                  <a:gd name="T4" fmla="*/ 0 w 520"/>
                  <a:gd name="T5" fmla="*/ 484 h 484"/>
                  <a:gd name="T6" fmla="*/ 40 w 520"/>
                  <a:gd name="T7" fmla="*/ 48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484">
                    <a:moveTo>
                      <a:pt x="40" y="480"/>
                    </a:moveTo>
                    <a:lnTo>
                      <a:pt x="520" y="0"/>
                    </a:lnTo>
                    <a:lnTo>
                      <a:pt x="0" y="484"/>
                    </a:lnTo>
                    <a:lnTo>
                      <a:pt x="40" y="48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AU"/>
              </a:p>
            </p:txBody>
          </p:sp>
        </p:grpSp>
        <p:grpSp>
          <p:nvGrpSpPr>
            <p:cNvPr id="7" name="îṥḻiḑè"/>
            <p:cNvGrpSpPr/>
            <p:nvPr/>
          </p:nvGrpSpPr>
          <p:grpSpPr>
            <a:xfrm>
              <a:off x="6994959" y="2962538"/>
              <a:ext cx="3691442" cy="2929180"/>
              <a:chOff x="6096000" y="3182558"/>
              <a:chExt cx="3813125" cy="3025736"/>
            </a:xfrm>
          </p:grpSpPr>
          <p:grpSp>
            <p:nvGrpSpPr>
              <p:cNvPr id="28" name="iśļíḑê"/>
              <p:cNvGrpSpPr/>
              <p:nvPr/>
            </p:nvGrpSpPr>
            <p:grpSpPr>
              <a:xfrm>
                <a:off x="6096000" y="3432684"/>
                <a:ext cx="1438225" cy="2339402"/>
                <a:chOff x="6096000" y="3432684"/>
                <a:chExt cx="1438225" cy="2339402"/>
              </a:xfrm>
            </p:grpSpPr>
            <p:grpSp>
              <p:nvGrpSpPr>
                <p:cNvPr id="47" name="iSľïḍè"/>
                <p:cNvGrpSpPr/>
                <p:nvPr/>
              </p:nvGrpSpPr>
              <p:grpSpPr>
                <a:xfrm>
                  <a:off x="6096000" y="3432684"/>
                  <a:ext cx="1438225" cy="2339402"/>
                  <a:chOff x="6096000" y="3432684"/>
                  <a:chExt cx="1438225" cy="2339402"/>
                </a:xfrm>
              </p:grpSpPr>
              <p:sp>
                <p:nvSpPr>
                  <p:cNvPr id="49" name="iṩḷîḑe"/>
                  <p:cNvSpPr/>
                  <p:nvPr/>
                </p:nvSpPr>
                <p:spPr>
                  <a:xfrm>
                    <a:off x="60960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0" name="ïṧ1idè"/>
                  <p:cNvSpPr/>
                  <p:nvPr/>
                </p:nvSpPr>
                <p:spPr>
                  <a:xfrm>
                    <a:off x="65743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1" name="iṥḷíḋê"/>
                  <p:cNvSpPr/>
                  <p:nvPr/>
                </p:nvSpPr>
                <p:spPr>
                  <a:xfrm>
                    <a:off x="64636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2" name="i$lïḓe"/>
                  <p:cNvSpPr/>
                  <p:nvPr/>
                </p:nvSpPr>
                <p:spPr>
                  <a:xfrm flipH="1">
                    <a:off x="69597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3" name="i$liďê"/>
                  <p:cNvSpPr/>
                  <p:nvPr/>
                </p:nvSpPr>
                <p:spPr>
                  <a:xfrm rot="9064593" flipH="1">
                    <a:off x="67905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işľiḋé"/>
                  <p:cNvSpPr/>
                  <p:nvPr/>
                </p:nvSpPr>
                <p:spPr>
                  <a:xfrm rot="9064593" flipH="1">
                    <a:off x="66597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8" name="iṡḻiḑé"/>
                <p:cNvSpPr txBox="1"/>
                <p:nvPr/>
              </p:nvSpPr>
              <p:spPr>
                <a:xfrm>
                  <a:off x="64645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  <a:endParaRPr lang="en-AU" sz="4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9" name="îṩļiďé"/>
              <p:cNvGrpSpPr/>
              <p:nvPr/>
            </p:nvGrpSpPr>
            <p:grpSpPr>
              <a:xfrm>
                <a:off x="8470900" y="3432684"/>
                <a:ext cx="1438225" cy="2339402"/>
                <a:chOff x="8470900" y="3432684"/>
                <a:chExt cx="1438225" cy="2339402"/>
              </a:xfrm>
            </p:grpSpPr>
            <p:grpSp>
              <p:nvGrpSpPr>
                <p:cNvPr id="39" name="íṩ1îḍè"/>
                <p:cNvGrpSpPr/>
                <p:nvPr/>
              </p:nvGrpSpPr>
              <p:grpSpPr>
                <a:xfrm>
                  <a:off x="8470900" y="3432684"/>
                  <a:ext cx="1438225" cy="2339402"/>
                  <a:chOff x="8470900" y="3432684"/>
                  <a:chExt cx="1438225" cy="2339402"/>
                </a:xfrm>
              </p:grpSpPr>
              <p:sp>
                <p:nvSpPr>
                  <p:cNvPr id="41" name="îšliḑe"/>
                  <p:cNvSpPr/>
                  <p:nvPr/>
                </p:nvSpPr>
                <p:spPr>
                  <a:xfrm>
                    <a:off x="8470900" y="4072477"/>
                    <a:ext cx="1438225" cy="1699609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2" name="íšļïḍe"/>
                  <p:cNvSpPr/>
                  <p:nvPr/>
                </p:nvSpPr>
                <p:spPr>
                  <a:xfrm>
                    <a:off x="8949291" y="3741608"/>
                    <a:ext cx="873749" cy="393037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3" name="ïśḷîḓè"/>
                  <p:cNvSpPr/>
                  <p:nvPr/>
                </p:nvSpPr>
                <p:spPr>
                  <a:xfrm>
                    <a:off x="8838543" y="3432684"/>
                    <a:ext cx="676538" cy="475806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4" name="îšḻíďe"/>
                  <p:cNvSpPr/>
                  <p:nvPr/>
                </p:nvSpPr>
                <p:spPr>
                  <a:xfrm flipH="1">
                    <a:off x="9334635" y="3552346"/>
                    <a:ext cx="171657" cy="341337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5" name="ïṧliḍê"/>
                  <p:cNvSpPr/>
                  <p:nvPr/>
                </p:nvSpPr>
                <p:spPr>
                  <a:xfrm rot="9064593" flipH="1">
                    <a:off x="9165428" y="3481242"/>
                    <a:ext cx="199365" cy="25803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6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46" name="ïşḷîdê"/>
                  <p:cNvSpPr/>
                  <p:nvPr/>
                </p:nvSpPr>
                <p:spPr>
                  <a:xfrm rot="9064593" flipH="1">
                    <a:off x="9034683" y="3460799"/>
                    <a:ext cx="102488" cy="266601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700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40" name="ïšļiḓe"/>
                <p:cNvSpPr txBox="1"/>
                <p:nvPr/>
              </p:nvSpPr>
              <p:spPr>
                <a:xfrm>
                  <a:off x="8839442" y="4541634"/>
                  <a:ext cx="701141" cy="79340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4800" b="1" dirty="0">
                      <a:solidFill>
                        <a:schemeClr val="bg1"/>
                      </a:solidFill>
                    </a:rPr>
                    <a:t>$</a:t>
                  </a:r>
                  <a:endParaRPr lang="en-AU" sz="4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íṧļíḍé"/>
              <p:cNvGrpSpPr/>
              <p:nvPr/>
            </p:nvGrpSpPr>
            <p:grpSpPr>
              <a:xfrm>
                <a:off x="7077037" y="3182558"/>
                <a:ext cx="1860172" cy="3025736"/>
                <a:chOff x="7077037" y="3182558"/>
                <a:chExt cx="1860172" cy="3025736"/>
              </a:xfrm>
            </p:grpSpPr>
            <p:grpSp>
              <p:nvGrpSpPr>
                <p:cNvPr id="31" name="îṧļîḍè"/>
                <p:cNvGrpSpPr/>
                <p:nvPr/>
              </p:nvGrpSpPr>
              <p:grpSpPr>
                <a:xfrm>
                  <a:off x="7077037" y="3182558"/>
                  <a:ext cx="1860172" cy="3025736"/>
                  <a:chOff x="7077037" y="3182558"/>
                  <a:chExt cx="1860172" cy="3025736"/>
                </a:xfrm>
              </p:grpSpPr>
              <p:sp>
                <p:nvSpPr>
                  <p:cNvPr id="33" name="iṡļíḍê"/>
                  <p:cNvSpPr/>
                  <p:nvPr/>
                </p:nvSpPr>
                <p:spPr>
                  <a:xfrm>
                    <a:off x="7077037" y="4010053"/>
                    <a:ext cx="1860172" cy="2198241"/>
                  </a:xfrm>
                  <a:custGeom>
                    <a:avLst/>
                    <a:gdLst>
                      <a:gd name="connsiteX0" fmla="*/ 461907 w 1404934"/>
                      <a:gd name="connsiteY0" fmla="*/ 1561582 h 1641864"/>
                      <a:gd name="connsiteX1" fmla="*/ 460409 w 1404934"/>
                      <a:gd name="connsiteY1" fmla="*/ 1562298 h 1641864"/>
                      <a:gd name="connsiteX2" fmla="*/ 464264 w 1404934"/>
                      <a:gd name="connsiteY2" fmla="*/ 1564031 h 1641864"/>
                      <a:gd name="connsiteX3" fmla="*/ 633532 w 1404934"/>
                      <a:gd name="connsiteY3" fmla="*/ 0 h 1641864"/>
                      <a:gd name="connsiteX4" fmla="*/ 642264 w 1404934"/>
                      <a:gd name="connsiteY4" fmla="*/ 89 h 1641864"/>
                      <a:gd name="connsiteX5" fmla="*/ 859611 w 1404934"/>
                      <a:gd name="connsiteY5" fmla="*/ 4927 h 1641864"/>
                      <a:gd name="connsiteX6" fmla="*/ 869679 w 1404934"/>
                      <a:gd name="connsiteY6" fmla="*/ 4849 h 1641864"/>
                      <a:gd name="connsiteX7" fmla="*/ 888124 w 1404934"/>
                      <a:gd name="connsiteY7" fmla="*/ 5035 h 1641864"/>
                      <a:gd name="connsiteX8" fmla="*/ 920629 w 1404934"/>
                      <a:gd name="connsiteY8" fmla="*/ 5097 h 1641864"/>
                      <a:gd name="connsiteX9" fmla="*/ 1028230 w 1404934"/>
                      <a:gd name="connsiteY9" fmla="*/ 154932 h 1641864"/>
                      <a:gd name="connsiteX10" fmla="*/ 1403068 w 1404934"/>
                      <a:gd name="connsiteY10" fmla="*/ 1061042 h 1641864"/>
                      <a:gd name="connsiteX11" fmla="*/ 817301 w 1404934"/>
                      <a:gd name="connsiteY11" fmla="*/ 1625687 h 1641864"/>
                      <a:gd name="connsiteX12" fmla="*/ 745274 w 1404934"/>
                      <a:gd name="connsiteY12" fmla="*/ 1632820 h 1641864"/>
                      <a:gd name="connsiteX13" fmla="*/ 710413 w 1404934"/>
                      <a:gd name="connsiteY13" fmla="*/ 1629831 h 1641864"/>
                      <a:gd name="connsiteX14" fmla="*/ 665846 w 1404934"/>
                      <a:gd name="connsiteY14" fmla="*/ 1622274 h 1641864"/>
                      <a:gd name="connsiteX15" fmla="*/ 660377 w 1404934"/>
                      <a:gd name="connsiteY15" fmla="*/ 1624890 h 1641864"/>
                      <a:gd name="connsiteX16" fmla="*/ 710412 w 1404934"/>
                      <a:gd name="connsiteY16" fmla="*/ 1633702 h 1641864"/>
                      <a:gd name="connsiteX17" fmla="*/ 745275 w 1404934"/>
                      <a:gd name="connsiteY17" fmla="*/ 1636691 h 1641864"/>
                      <a:gd name="connsiteX18" fmla="*/ 693045 w 1404934"/>
                      <a:gd name="connsiteY18" fmla="*/ 1641864 h 1641864"/>
                      <a:gd name="connsiteX19" fmla="*/ 327 w 1404934"/>
                      <a:gd name="connsiteY19" fmla="*/ 987094 h 1641864"/>
                      <a:gd name="connsiteX20" fmla="*/ 470498 w 1404934"/>
                      <a:gd name="connsiteY20" fmla="*/ 4261 h 1641864"/>
                      <a:gd name="connsiteX21" fmla="*/ 578637 w 1404934"/>
                      <a:gd name="connsiteY21" fmla="*/ 3616 h 1641864"/>
                      <a:gd name="connsiteX22" fmla="*/ 580705 w 1404934"/>
                      <a:gd name="connsiteY22" fmla="*/ 3620 h 1641864"/>
                      <a:gd name="connsiteX23" fmla="*/ 583039 w 1404934"/>
                      <a:gd name="connsiteY23" fmla="*/ 390 h 1641864"/>
                      <a:gd name="connsiteX0-1" fmla="*/ 464264 w 1404934"/>
                      <a:gd name="connsiteY0-2" fmla="*/ 1564031 h 1641864"/>
                      <a:gd name="connsiteX1-3" fmla="*/ 460409 w 1404934"/>
                      <a:gd name="connsiteY1-4" fmla="*/ 1562298 h 1641864"/>
                      <a:gd name="connsiteX2-5" fmla="*/ 464264 w 1404934"/>
                      <a:gd name="connsiteY2-6" fmla="*/ 1564031 h 1641864"/>
                      <a:gd name="connsiteX3-7" fmla="*/ 633532 w 1404934"/>
                      <a:gd name="connsiteY3-8" fmla="*/ 0 h 1641864"/>
                      <a:gd name="connsiteX4-9" fmla="*/ 642264 w 1404934"/>
                      <a:gd name="connsiteY4-10" fmla="*/ 89 h 1641864"/>
                      <a:gd name="connsiteX5-11" fmla="*/ 859611 w 1404934"/>
                      <a:gd name="connsiteY5-12" fmla="*/ 4927 h 1641864"/>
                      <a:gd name="connsiteX6-13" fmla="*/ 869679 w 1404934"/>
                      <a:gd name="connsiteY6-14" fmla="*/ 4849 h 1641864"/>
                      <a:gd name="connsiteX7-15" fmla="*/ 888124 w 1404934"/>
                      <a:gd name="connsiteY7-16" fmla="*/ 5035 h 1641864"/>
                      <a:gd name="connsiteX8-17" fmla="*/ 920629 w 1404934"/>
                      <a:gd name="connsiteY8-18" fmla="*/ 5097 h 1641864"/>
                      <a:gd name="connsiteX9-19" fmla="*/ 1028230 w 1404934"/>
                      <a:gd name="connsiteY9-20" fmla="*/ 154932 h 1641864"/>
                      <a:gd name="connsiteX10-21" fmla="*/ 1403068 w 1404934"/>
                      <a:gd name="connsiteY10-22" fmla="*/ 1061042 h 1641864"/>
                      <a:gd name="connsiteX11-23" fmla="*/ 817301 w 1404934"/>
                      <a:gd name="connsiteY11-24" fmla="*/ 1625687 h 1641864"/>
                      <a:gd name="connsiteX12-25" fmla="*/ 745274 w 1404934"/>
                      <a:gd name="connsiteY12-26" fmla="*/ 1632820 h 1641864"/>
                      <a:gd name="connsiteX13-27" fmla="*/ 710413 w 1404934"/>
                      <a:gd name="connsiteY13-28" fmla="*/ 1629831 h 1641864"/>
                      <a:gd name="connsiteX14-29" fmla="*/ 665846 w 1404934"/>
                      <a:gd name="connsiteY14-30" fmla="*/ 1622274 h 1641864"/>
                      <a:gd name="connsiteX15-31" fmla="*/ 660377 w 1404934"/>
                      <a:gd name="connsiteY15-32" fmla="*/ 1624890 h 1641864"/>
                      <a:gd name="connsiteX16-33" fmla="*/ 710412 w 1404934"/>
                      <a:gd name="connsiteY16-34" fmla="*/ 1633702 h 1641864"/>
                      <a:gd name="connsiteX17-35" fmla="*/ 745275 w 1404934"/>
                      <a:gd name="connsiteY17-36" fmla="*/ 1636691 h 1641864"/>
                      <a:gd name="connsiteX18-37" fmla="*/ 693045 w 1404934"/>
                      <a:gd name="connsiteY18-38" fmla="*/ 1641864 h 1641864"/>
                      <a:gd name="connsiteX19-39" fmla="*/ 327 w 1404934"/>
                      <a:gd name="connsiteY19-40" fmla="*/ 987094 h 1641864"/>
                      <a:gd name="connsiteX20-41" fmla="*/ 470498 w 1404934"/>
                      <a:gd name="connsiteY20-42" fmla="*/ 4261 h 1641864"/>
                      <a:gd name="connsiteX21-43" fmla="*/ 578637 w 1404934"/>
                      <a:gd name="connsiteY21-44" fmla="*/ 3616 h 1641864"/>
                      <a:gd name="connsiteX22-45" fmla="*/ 580705 w 1404934"/>
                      <a:gd name="connsiteY22-46" fmla="*/ 3620 h 1641864"/>
                      <a:gd name="connsiteX23-47" fmla="*/ 583039 w 1404934"/>
                      <a:gd name="connsiteY23-48" fmla="*/ 390 h 1641864"/>
                      <a:gd name="connsiteX24" fmla="*/ 633532 w 1404934"/>
                      <a:gd name="connsiteY24" fmla="*/ 0 h 1641864"/>
                      <a:gd name="connsiteX0-49" fmla="*/ 633532 w 1404934"/>
                      <a:gd name="connsiteY0-50" fmla="*/ 0 h 1641864"/>
                      <a:gd name="connsiteX1-51" fmla="*/ 642264 w 1404934"/>
                      <a:gd name="connsiteY1-52" fmla="*/ 89 h 1641864"/>
                      <a:gd name="connsiteX2-53" fmla="*/ 859611 w 1404934"/>
                      <a:gd name="connsiteY2-54" fmla="*/ 4927 h 1641864"/>
                      <a:gd name="connsiteX3-55" fmla="*/ 869679 w 1404934"/>
                      <a:gd name="connsiteY3-56" fmla="*/ 4849 h 1641864"/>
                      <a:gd name="connsiteX4-57" fmla="*/ 888124 w 1404934"/>
                      <a:gd name="connsiteY4-58" fmla="*/ 5035 h 1641864"/>
                      <a:gd name="connsiteX5-59" fmla="*/ 920629 w 1404934"/>
                      <a:gd name="connsiteY5-60" fmla="*/ 5097 h 1641864"/>
                      <a:gd name="connsiteX6-61" fmla="*/ 1028230 w 1404934"/>
                      <a:gd name="connsiteY6-62" fmla="*/ 154932 h 1641864"/>
                      <a:gd name="connsiteX7-63" fmla="*/ 1403068 w 1404934"/>
                      <a:gd name="connsiteY7-64" fmla="*/ 1061042 h 1641864"/>
                      <a:gd name="connsiteX8-65" fmla="*/ 817301 w 1404934"/>
                      <a:gd name="connsiteY8-66" fmla="*/ 1625687 h 1641864"/>
                      <a:gd name="connsiteX9-67" fmla="*/ 745274 w 1404934"/>
                      <a:gd name="connsiteY9-68" fmla="*/ 1632820 h 1641864"/>
                      <a:gd name="connsiteX10-69" fmla="*/ 710413 w 1404934"/>
                      <a:gd name="connsiteY10-70" fmla="*/ 1629831 h 1641864"/>
                      <a:gd name="connsiteX11-71" fmla="*/ 665846 w 1404934"/>
                      <a:gd name="connsiteY11-72" fmla="*/ 1622274 h 1641864"/>
                      <a:gd name="connsiteX12-73" fmla="*/ 660377 w 1404934"/>
                      <a:gd name="connsiteY12-74" fmla="*/ 1624890 h 1641864"/>
                      <a:gd name="connsiteX13-75" fmla="*/ 710412 w 1404934"/>
                      <a:gd name="connsiteY13-76" fmla="*/ 1633702 h 1641864"/>
                      <a:gd name="connsiteX14-77" fmla="*/ 745275 w 1404934"/>
                      <a:gd name="connsiteY14-78" fmla="*/ 1636691 h 1641864"/>
                      <a:gd name="connsiteX15-79" fmla="*/ 693045 w 1404934"/>
                      <a:gd name="connsiteY15-80" fmla="*/ 1641864 h 1641864"/>
                      <a:gd name="connsiteX16-81" fmla="*/ 327 w 1404934"/>
                      <a:gd name="connsiteY16-82" fmla="*/ 987094 h 1641864"/>
                      <a:gd name="connsiteX17-83" fmla="*/ 470498 w 1404934"/>
                      <a:gd name="connsiteY17-84" fmla="*/ 4261 h 1641864"/>
                      <a:gd name="connsiteX18-85" fmla="*/ 578637 w 1404934"/>
                      <a:gd name="connsiteY18-86" fmla="*/ 3616 h 1641864"/>
                      <a:gd name="connsiteX19-87" fmla="*/ 580705 w 1404934"/>
                      <a:gd name="connsiteY19-88" fmla="*/ 3620 h 1641864"/>
                      <a:gd name="connsiteX20-89" fmla="*/ 583039 w 1404934"/>
                      <a:gd name="connsiteY20-90" fmla="*/ 390 h 1641864"/>
                      <a:gd name="connsiteX21-91" fmla="*/ 633532 w 1404934"/>
                      <a:gd name="connsiteY21-92" fmla="*/ 0 h 1641864"/>
                      <a:gd name="connsiteX0-93" fmla="*/ 633532 w 1404934"/>
                      <a:gd name="connsiteY0-94" fmla="*/ 0 h 1641864"/>
                      <a:gd name="connsiteX1-95" fmla="*/ 642264 w 1404934"/>
                      <a:gd name="connsiteY1-96" fmla="*/ 89 h 1641864"/>
                      <a:gd name="connsiteX2-97" fmla="*/ 859611 w 1404934"/>
                      <a:gd name="connsiteY2-98" fmla="*/ 4927 h 1641864"/>
                      <a:gd name="connsiteX3-99" fmla="*/ 869679 w 1404934"/>
                      <a:gd name="connsiteY3-100" fmla="*/ 4849 h 1641864"/>
                      <a:gd name="connsiteX4-101" fmla="*/ 888124 w 1404934"/>
                      <a:gd name="connsiteY4-102" fmla="*/ 5035 h 1641864"/>
                      <a:gd name="connsiteX5-103" fmla="*/ 920629 w 1404934"/>
                      <a:gd name="connsiteY5-104" fmla="*/ 5097 h 1641864"/>
                      <a:gd name="connsiteX6-105" fmla="*/ 1028230 w 1404934"/>
                      <a:gd name="connsiteY6-106" fmla="*/ 154932 h 1641864"/>
                      <a:gd name="connsiteX7-107" fmla="*/ 1403068 w 1404934"/>
                      <a:gd name="connsiteY7-108" fmla="*/ 1061042 h 1641864"/>
                      <a:gd name="connsiteX8-109" fmla="*/ 817301 w 1404934"/>
                      <a:gd name="connsiteY8-110" fmla="*/ 1625687 h 1641864"/>
                      <a:gd name="connsiteX9-111" fmla="*/ 745274 w 1404934"/>
                      <a:gd name="connsiteY9-112" fmla="*/ 1632820 h 1641864"/>
                      <a:gd name="connsiteX10-113" fmla="*/ 710413 w 1404934"/>
                      <a:gd name="connsiteY10-114" fmla="*/ 1629831 h 1641864"/>
                      <a:gd name="connsiteX11-115" fmla="*/ 665846 w 1404934"/>
                      <a:gd name="connsiteY11-116" fmla="*/ 1622274 h 1641864"/>
                      <a:gd name="connsiteX12-117" fmla="*/ 710412 w 1404934"/>
                      <a:gd name="connsiteY12-118" fmla="*/ 1633702 h 1641864"/>
                      <a:gd name="connsiteX13-119" fmla="*/ 745275 w 1404934"/>
                      <a:gd name="connsiteY13-120" fmla="*/ 1636691 h 1641864"/>
                      <a:gd name="connsiteX14-121" fmla="*/ 693045 w 1404934"/>
                      <a:gd name="connsiteY14-122" fmla="*/ 1641864 h 1641864"/>
                      <a:gd name="connsiteX15-123" fmla="*/ 327 w 1404934"/>
                      <a:gd name="connsiteY15-124" fmla="*/ 987094 h 1641864"/>
                      <a:gd name="connsiteX16-125" fmla="*/ 470498 w 1404934"/>
                      <a:gd name="connsiteY16-126" fmla="*/ 4261 h 1641864"/>
                      <a:gd name="connsiteX17-127" fmla="*/ 578637 w 1404934"/>
                      <a:gd name="connsiteY17-128" fmla="*/ 3616 h 1641864"/>
                      <a:gd name="connsiteX18-129" fmla="*/ 580705 w 1404934"/>
                      <a:gd name="connsiteY18-130" fmla="*/ 3620 h 1641864"/>
                      <a:gd name="connsiteX19-131" fmla="*/ 583039 w 1404934"/>
                      <a:gd name="connsiteY19-132" fmla="*/ 390 h 1641864"/>
                      <a:gd name="connsiteX20-133" fmla="*/ 633532 w 1404934"/>
                      <a:gd name="connsiteY20-134" fmla="*/ 0 h 1641864"/>
                      <a:gd name="connsiteX0-135" fmla="*/ 633532 w 1404934"/>
                      <a:gd name="connsiteY0-136" fmla="*/ 0 h 1641864"/>
                      <a:gd name="connsiteX1-137" fmla="*/ 642264 w 1404934"/>
                      <a:gd name="connsiteY1-138" fmla="*/ 89 h 1641864"/>
                      <a:gd name="connsiteX2-139" fmla="*/ 859611 w 1404934"/>
                      <a:gd name="connsiteY2-140" fmla="*/ 4927 h 1641864"/>
                      <a:gd name="connsiteX3-141" fmla="*/ 869679 w 1404934"/>
                      <a:gd name="connsiteY3-142" fmla="*/ 4849 h 1641864"/>
                      <a:gd name="connsiteX4-143" fmla="*/ 888124 w 1404934"/>
                      <a:gd name="connsiteY4-144" fmla="*/ 5035 h 1641864"/>
                      <a:gd name="connsiteX5-145" fmla="*/ 920629 w 1404934"/>
                      <a:gd name="connsiteY5-146" fmla="*/ 5097 h 1641864"/>
                      <a:gd name="connsiteX6-147" fmla="*/ 1028230 w 1404934"/>
                      <a:gd name="connsiteY6-148" fmla="*/ 154932 h 1641864"/>
                      <a:gd name="connsiteX7-149" fmla="*/ 1403068 w 1404934"/>
                      <a:gd name="connsiteY7-150" fmla="*/ 1061042 h 1641864"/>
                      <a:gd name="connsiteX8-151" fmla="*/ 817301 w 1404934"/>
                      <a:gd name="connsiteY8-152" fmla="*/ 1625687 h 1641864"/>
                      <a:gd name="connsiteX9-153" fmla="*/ 745274 w 1404934"/>
                      <a:gd name="connsiteY9-154" fmla="*/ 1632820 h 1641864"/>
                      <a:gd name="connsiteX10-155" fmla="*/ 710413 w 1404934"/>
                      <a:gd name="connsiteY10-156" fmla="*/ 1629831 h 1641864"/>
                      <a:gd name="connsiteX11-157" fmla="*/ 710412 w 1404934"/>
                      <a:gd name="connsiteY11-158" fmla="*/ 1633702 h 1641864"/>
                      <a:gd name="connsiteX12-159" fmla="*/ 745275 w 1404934"/>
                      <a:gd name="connsiteY12-160" fmla="*/ 1636691 h 1641864"/>
                      <a:gd name="connsiteX13-161" fmla="*/ 693045 w 1404934"/>
                      <a:gd name="connsiteY13-162" fmla="*/ 1641864 h 1641864"/>
                      <a:gd name="connsiteX14-163" fmla="*/ 327 w 1404934"/>
                      <a:gd name="connsiteY14-164" fmla="*/ 987094 h 1641864"/>
                      <a:gd name="connsiteX15-165" fmla="*/ 470498 w 1404934"/>
                      <a:gd name="connsiteY15-166" fmla="*/ 4261 h 1641864"/>
                      <a:gd name="connsiteX16-167" fmla="*/ 578637 w 1404934"/>
                      <a:gd name="connsiteY16-168" fmla="*/ 3616 h 1641864"/>
                      <a:gd name="connsiteX17-169" fmla="*/ 580705 w 1404934"/>
                      <a:gd name="connsiteY17-170" fmla="*/ 3620 h 1641864"/>
                      <a:gd name="connsiteX18-171" fmla="*/ 583039 w 1404934"/>
                      <a:gd name="connsiteY18-172" fmla="*/ 390 h 1641864"/>
                      <a:gd name="connsiteX19-173" fmla="*/ 633532 w 1404934"/>
                      <a:gd name="connsiteY19-174" fmla="*/ 0 h 1641864"/>
                      <a:gd name="connsiteX0-175" fmla="*/ 633532 w 1404934"/>
                      <a:gd name="connsiteY0-176" fmla="*/ 0 h 1641864"/>
                      <a:gd name="connsiteX1-177" fmla="*/ 642264 w 1404934"/>
                      <a:gd name="connsiteY1-178" fmla="*/ 89 h 1641864"/>
                      <a:gd name="connsiteX2-179" fmla="*/ 859611 w 1404934"/>
                      <a:gd name="connsiteY2-180" fmla="*/ 4927 h 1641864"/>
                      <a:gd name="connsiteX3-181" fmla="*/ 869679 w 1404934"/>
                      <a:gd name="connsiteY3-182" fmla="*/ 4849 h 1641864"/>
                      <a:gd name="connsiteX4-183" fmla="*/ 888124 w 1404934"/>
                      <a:gd name="connsiteY4-184" fmla="*/ 5035 h 1641864"/>
                      <a:gd name="connsiteX5-185" fmla="*/ 920629 w 1404934"/>
                      <a:gd name="connsiteY5-186" fmla="*/ 5097 h 1641864"/>
                      <a:gd name="connsiteX6-187" fmla="*/ 1028230 w 1404934"/>
                      <a:gd name="connsiteY6-188" fmla="*/ 154932 h 1641864"/>
                      <a:gd name="connsiteX7-189" fmla="*/ 1403068 w 1404934"/>
                      <a:gd name="connsiteY7-190" fmla="*/ 1061042 h 1641864"/>
                      <a:gd name="connsiteX8-191" fmla="*/ 817301 w 1404934"/>
                      <a:gd name="connsiteY8-192" fmla="*/ 1625687 h 1641864"/>
                      <a:gd name="connsiteX9-193" fmla="*/ 745274 w 1404934"/>
                      <a:gd name="connsiteY9-194" fmla="*/ 1632820 h 1641864"/>
                      <a:gd name="connsiteX10-195" fmla="*/ 710413 w 1404934"/>
                      <a:gd name="connsiteY10-196" fmla="*/ 1629831 h 1641864"/>
                      <a:gd name="connsiteX11-197" fmla="*/ 745275 w 1404934"/>
                      <a:gd name="connsiteY11-198" fmla="*/ 1636691 h 1641864"/>
                      <a:gd name="connsiteX12-199" fmla="*/ 693045 w 1404934"/>
                      <a:gd name="connsiteY12-200" fmla="*/ 1641864 h 1641864"/>
                      <a:gd name="connsiteX13-201" fmla="*/ 327 w 1404934"/>
                      <a:gd name="connsiteY13-202" fmla="*/ 987094 h 1641864"/>
                      <a:gd name="connsiteX14-203" fmla="*/ 470498 w 1404934"/>
                      <a:gd name="connsiteY14-204" fmla="*/ 4261 h 1641864"/>
                      <a:gd name="connsiteX15-205" fmla="*/ 578637 w 1404934"/>
                      <a:gd name="connsiteY15-206" fmla="*/ 3616 h 1641864"/>
                      <a:gd name="connsiteX16-207" fmla="*/ 580705 w 1404934"/>
                      <a:gd name="connsiteY16-208" fmla="*/ 3620 h 1641864"/>
                      <a:gd name="connsiteX17-209" fmla="*/ 583039 w 1404934"/>
                      <a:gd name="connsiteY17-210" fmla="*/ 390 h 1641864"/>
                      <a:gd name="connsiteX18-211" fmla="*/ 633532 w 1404934"/>
                      <a:gd name="connsiteY18-212" fmla="*/ 0 h 1641864"/>
                      <a:gd name="connsiteX0-213" fmla="*/ 633532 w 1404934"/>
                      <a:gd name="connsiteY0-214" fmla="*/ 0 h 1641864"/>
                      <a:gd name="connsiteX1-215" fmla="*/ 642264 w 1404934"/>
                      <a:gd name="connsiteY1-216" fmla="*/ 89 h 1641864"/>
                      <a:gd name="connsiteX2-217" fmla="*/ 859611 w 1404934"/>
                      <a:gd name="connsiteY2-218" fmla="*/ 4927 h 1641864"/>
                      <a:gd name="connsiteX3-219" fmla="*/ 869679 w 1404934"/>
                      <a:gd name="connsiteY3-220" fmla="*/ 4849 h 1641864"/>
                      <a:gd name="connsiteX4-221" fmla="*/ 888124 w 1404934"/>
                      <a:gd name="connsiteY4-222" fmla="*/ 5035 h 1641864"/>
                      <a:gd name="connsiteX5-223" fmla="*/ 920629 w 1404934"/>
                      <a:gd name="connsiteY5-224" fmla="*/ 5097 h 1641864"/>
                      <a:gd name="connsiteX6-225" fmla="*/ 1028230 w 1404934"/>
                      <a:gd name="connsiteY6-226" fmla="*/ 154932 h 1641864"/>
                      <a:gd name="connsiteX7-227" fmla="*/ 1403068 w 1404934"/>
                      <a:gd name="connsiteY7-228" fmla="*/ 1061042 h 1641864"/>
                      <a:gd name="connsiteX8-229" fmla="*/ 817301 w 1404934"/>
                      <a:gd name="connsiteY8-230" fmla="*/ 1625687 h 1641864"/>
                      <a:gd name="connsiteX9-231" fmla="*/ 745274 w 1404934"/>
                      <a:gd name="connsiteY9-232" fmla="*/ 1632820 h 1641864"/>
                      <a:gd name="connsiteX10-233" fmla="*/ 745275 w 1404934"/>
                      <a:gd name="connsiteY10-234" fmla="*/ 1636691 h 1641864"/>
                      <a:gd name="connsiteX11-235" fmla="*/ 693045 w 1404934"/>
                      <a:gd name="connsiteY11-236" fmla="*/ 1641864 h 1641864"/>
                      <a:gd name="connsiteX12-237" fmla="*/ 327 w 1404934"/>
                      <a:gd name="connsiteY12-238" fmla="*/ 987094 h 1641864"/>
                      <a:gd name="connsiteX13-239" fmla="*/ 470498 w 1404934"/>
                      <a:gd name="connsiteY13-240" fmla="*/ 4261 h 1641864"/>
                      <a:gd name="connsiteX14-241" fmla="*/ 578637 w 1404934"/>
                      <a:gd name="connsiteY14-242" fmla="*/ 3616 h 1641864"/>
                      <a:gd name="connsiteX15-243" fmla="*/ 580705 w 1404934"/>
                      <a:gd name="connsiteY15-244" fmla="*/ 3620 h 1641864"/>
                      <a:gd name="connsiteX16-245" fmla="*/ 583039 w 1404934"/>
                      <a:gd name="connsiteY16-246" fmla="*/ 390 h 1641864"/>
                      <a:gd name="connsiteX17-247" fmla="*/ 633532 w 1404934"/>
                      <a:gd name="connsiteY17-248" fmla="*/ 0 h 1641864"/>
                      <a:gd name="connsiteX0-249" fmla="*/ 633532 w 1404934"/>
                      <a:gd name="connsiteY0-250" fmla="*/ 0 h 1641864"/>
                      <a:gd name="connsiteX1-251" fmla="*/ 642264 w 1404934"/>
                      <a:gd name="connsiteY1-252" fmla="*/ 89 h 1641864"/>
                      <a:gd name="connsiteX2-253" fmla="*/ 859611 w 1404934"/>
                      <a:gd name="connsiteY2-254" fmla="*/ 4927 h 1641864"/>
                      <a:gd name="connsiteX3-255" fmla="*/ 869679 w 1404934"/>
                      <a:gd name="connsiteY3-256" fmla="*/ 4849 h 1641864"/>
                      <a:gd name="connsiteX4-257" fmla="*/ 888124 w 1404934"/>
                      <a:gd name="connsiteY4-258" fmla="*/ 5035 h 1641864"/>
                      <a:gd name="connsiteX5-259" fmla="*/ 920629 w 1404934"/>
                      <a:gd name="connsiteY5-260" fmla="*/ 5097 h 1641864"/>
                      <a:gd name="connsiteX6-261" fmla="*/ 1028230 w 1404934"/>
                      <a:gd name="connsiteY6-262" fmla="*/ 154932 h 1641864"/>
                      <a:gd name="connsiteX7-263" fmla="*/ 1403068 w 1404934"/>
                      <a:gd name="connsiteY7-264" fmla="*/ 1061042 h 1641864"/>
                      <a:gd name="connsiteX8-265" fmla="*/ 817301 w 1404934"/>
                      <a:gd name="connsiteY8-266" fmla="*/ 1625687 h 1641864"/>
                      <a:gd name="connsiteX9-267" fmla="*/ 745274 w 1404934"/>
                      <a:gd name="connsiteY9-268" fmla="*/ 1632820 h 1641864"/>
                      <a:gd name="connsiteX10-269" fmla="*/ 745275 w 1404934"/>
                      <a:gd name="connsiteY10-270" fmla="*/ 1636691 h 1641864"/>
                      <a:gd name="connsiteX11-271" fmla="*/ 693045 w 1404934"/>
                      <a:gd name="connsiteY11-272" fmla="*/ 1641864 h 1641864"/>
                      <a:gd name="connsiteX12-273" fmla="*/ 327 w 1404934"/>
                      <a:gd name="connsiteY12-274" fmla="*/ 987094 h 1641864"/>
                      <a:gd name="connsiteX13-275" fmla="*/ 470498 w 1404934"/>
                      <a:gd name="connsiteY13-276" fmla="*/ 4261 h 1641864"/>
                      <a:gd name="connsiteX14-277" fmla="*/ 578637 w 1404934"/>
                      <a:gd name="connsiteY14-278" fmla="*/ 3616 h 1641864"/>
                      <a:gd name="connsiteX15-279" fmla="*/ 580705 w 1404934"/>
                      <a:gd name="connsiteY15-280" fmla="*/ 3620 h 1641864"/>
                      <a:gd name="connsiteX16-281" fmla="*/ 633532 w 1404934"/>
                      <a:gd name="connsiteY16-282" fmla="*/ 0 h 1641864"/>
                      <a:gd name="connsiteX0-283" fmla="*/ 580705 w 1404934"/>
                      <a:gd name="connsiteY0-284" fmla="*/ 3531 h 1641775"/>
                      <a:gd name="connsiteX1-285" fmla="*/ 642264 w 1404934"/>
                      <a:gd name="connsiteY1-286" fmla="*/ 0 h 1641775"/>
                      <a:gd name="connsiteX2-287" fmla="*/ 859611 w 1404934"/>
                      <a:gd name="connsiteY2-288" fmla="*/ 4838 h 1641775"/>
                      <a:gd name="connsiteX3-289" fmla="*/ 869679 w 1404934"/>
                      <a:gd name="connsiteY3-290" fmla="*/ 4760 h 1641775"/>
                      <a:gd name="connsiteX4-291" fmla="*/ 888124 w 1404934"/>
                      <a:gd name="connsiteY4-292" fmla="*/ 4946 h 1641775"/>
                      <a:gd name="connsiteX5-293" fmla="*/ 920629 w 1404934"/>
                      <a:gd name="connsiteY5-294" fmla="*/ 5008 h 1641775"/>
                      <a:gd name="connsiteX6-295" fmla="*/ 1028230 w 1404934"/>
                      <a:gd name="connsiteY6-296" fmla="*/ 154843 h 1641775"/>
                      <a:gd name="connsiteX7-297" fmla="*/ 1403068 w 1404934"/>
                      <a:gd name="connsiteY7-298" fmla="*/ 1060953 h 1641775"/>
                      <a:gd name="connsiteX8-299" fmla="*/ 817301 w 1404934"/>
                      <a:gd name="connsiteY8-300" fmla="*/ 1625598 h 1641775"/>
                      <a:gd name="connsiteX9-301" fmla="*/ 745274 w 1404934"/>
                      <a:gd name="connsiteY9-302" fmla="*/ 1632731 h 1641775"/>
                      <a:gd name="connsiteX10-303" fmla="*/ 745275 w 1404934"/>
                      <a:gd name="connsiteY10-304" fmla="*/ 1636602 h 1641775"/>
                      <a:gd name="connsiteX11-305" fmla="*/ 693045 w 1404934"/>
                      <a:gd name="connsiteY11-306" fmla="*/ 1641775 h 1641775"/>
                      <a:gd name="connsiteX12-307" fmla="*/ 327 w 1404934"/>
                      <a:gd name="connsiteY12-308" fmla="*/ 987005 h 1641775"/>
                      <a:gd name="connsiteX13-309" fmla="*/ 470498 w 1404934"/>
                      <a:gd name="connsiteY13-310" fmla="*/ 4172 h 1641775"/>
                      <a:gd name="connsiteX14-311" fmla="*/ 578637 w 1404934"/>
                      <a:gd name="connsiteY14-312" fmla="*/ 3527 h 1641775"/>
                      <a:gd name="connsiteX15-313" fmla="*/ 580705 w 1404934"/>
                      <a:gd name="connsiteY15-314" fmla="*/ 3531 h 1641775"/>
                      <a:gd name="connsiteX0-315" fmla="*/ 580705 w 1404934"/>
                      <a:gd name="connsiteY0-316" fmla="*/ 4 h 1638248"/>
                      <a:gd name="connsiteX1-317" fmla="*/ 859611 w 1404934"/>
                      <a:gd name="connsiteY1-318" fmla="*/ 1311 h 1638248"/>
                      <a:gd name="connsiteX2-319" fmla="*/ 869679 w 1404934"/>
                      <a:gd name="connsiteY2-320" fmla="*/ 1233 h 1638248"/>
                      <a:gd name="connsiteX3-321" fmla="*/ 888124 w 1404934"/>
                      <a:gd name="connsiteY3-322" fmla="*/ 1419 h 1638248"/>
                      <a:gd name="connsiteX4-323" fmla="*/ 920629 w 1404934"/>
                      <a:gd name="connsiteY4-324" fmla="*/ 1481 h 1638248"/>
                      <a:gd name="connsiteX5-325" fmla="*/ 1028230 w 1404934"/>
                      <a:gd name="connsiteY5-326" fmla="*/ 151316 h 1638248"/>
                      <a:gd name="connsiteX6-327" fmla="*/ 1403068 w 1404934"/>
                      <a:gd name="connsiteY6-328" fmla="*/ 1057426 h 1638248"/>
                      <a:gd name="connsiteX7-329" fmla="*/ 817301 w 1404934"/>
                      <a:gd name="connsiteY7-330" fmla="*/ 1622071 h 1638248"/>
                      <a:gd name="connsiteX8-331" fmla="*/ 745274 w 1404934"/>
                      <a:gd name="connsiteY8-332" fmla="*/ 1629204 h 1638248"/>
                      <a:gd name="connsiteX9-333" fmla="*/ 745275 w 1404934"/>
                      <a:gd name="connsiteY9-334" fmla="*/ 1633075 h 1638248"/>
                      <a:gd name="connsiteX10-335" fmla="*/ 693045 w 1404934"/>
                      <a:gd name="connsiteY10-336" fmla="*/ 1638248 h 1638248"/>
                      <a:gd name="connsiteX11-337" fmla="*/ 327 w 1404934"/>
                      <a:gd name="connsiteY11-338" fmla="*/ 983478 h 1638248"/>
                      <a:gd name="connsiteX12-339" fmla="*/ 470498 w 1404934"/>
                      <a:gd name="connsiteY12-340" fmla="*/ 645 h 1638248"/>
                      <a:gd name="connsiteX13-341" fmla="*/ 578637 w 1404934"/>
                      <a:gd name="connsiteY13-342" fmla="*/ 0 h 1638248"/>
                      <a:gd name="connsiteX14-343" fmla="*/ 580705 w 1404934"/>
                      <a:gd name="connsiteY14-344" fmla="*/ 4 h 1638248"/>
                      <a:gd name="connsiteX0-345" fmla="*/ 578637 w 1404934"/>
                      <a:gd name="connsiteY0-346" fmla="*/ 0 h 1638248"/>
                      <a:gd name="connsiteX1-347" fmla="*/ 859611 w 1404934"/>
                      <a:gd name="connsiteY1-348" fmla="*/ 1311 h 1638248"/>
                      <a:gd name="connsiteX2-349" fmla="*/ 869679 w 1404934"/>
                      <a:gd name="connsiteY2-350" fmla="*/ 1233 h 1638248"/>
                      <a:gd name="connsiteX3-351" fmla="*/ 888124 w 1404934"/>
                      <a:gd name="connsiteY3-352" fmla="*/ 1419 h 1638248"/>
                      <a:gd name="connsiteX4-353" fmla="*/ 920629 w 1404934"/>
                      <a:gd name="connsiteY4-354" fmla="*/ 1481 h 1638248"/>
                      <a:gd name="connsiteX5-355" fmla="*/ 1028230 w 1404934"/>
                      <a:gd name="connsiteY5-356" fmla="*/ 151316 h 1638248"/>
                      <a:gd name="connsiteX6-357" fmla="*/ 1403068 w 1404934"/>
                      <a:gd name="connsiteY6-358" fmla="*/ 1057426 h 1638248"/>
                      <a:gd name="connsiteX7-359" fmla="*/ 817301 w 1404934"/>
                      <a:gd name="connsiteY7-360" fmla="*/ 1622071 h 1638248"/>
                      <a:gd name="connsiteX8-361" fmla="*/ 745274 w 1404934"/>
                      <a:gd name="connsiteY8-362" fmla="*/ 1629204 h 1638248"/>
                      <a:gd name="connsiteX9-363" fmla="*/ 745275 w 1404934"/>
                      <a:gd name="connsiteY9-364" fmla="*/ 1633075 h 1638248"/>
                      <a:gd name="connsiteX10-365" fmla="*/ 693045 w 1404934"/>
                      <a:gd name="connsiteY10-366" fmla="*/ 1638248 h 1638248"/>
                      <a:gd name="connsiteX11-367" fmla="*/ 327 w 1404934"/>
                      <a:gd name="connsiteY11-368" fmla="*/ 983478 h 1638248"/>
                      <a:gd name="connsiteX12-369" fmla="*/ 470498 w 1404934"/>
                      <a:gd name="connsiteY12-370" fmla="*/ 645 h 1638248"/>
                      <a:gd name="connsiteX13-371" fmla="*/ 578637 w 1404934"/>
                      <a:gd name="connsiteY13-372" fmla="*/ 0 h 1638248"/>
                      <a:gd name="connsiteX0-373" fmla="*/ 470498 w 1404934"/>
                      <a:gd name="connsiteY0-374" fmla="*/ 0 h 1637603"/>
                      <a:gd name="connsiteX1-375" fmla="*/ 859611 w 1404934"/>
                      <a:gd name="connsiteY1-376" fmla="*/ 666 h 1637603"/>
                      <a:gd name="connsiteX2-377" fmla="*/ 869679 w 1404934"/>
                      <a:gd name="connsiteY2-378" fmla="*/ 588 h 1637603"/>
                      <a:gd name="connsiteX3-379" fmla="*/ 888124 w 1404934"/>
                      <a:gd name="connsiteY3-380" fmla="*/ 774 h 1637603"/>
                      <a:gd name="connsiteX4-381" fmla="*/ 920629 w 1404934"/>
                      <a:gd name="connsiteY4-382" fmla="*/ 836 h 1637603"/>
                      <a:gd name="connsiteX5-383" fmla="*/ 1028230 w 1404934"/>
                      <a:gd name="connsiteY5-384" fmla="*/ 150671 h 1637603"/>
                      <a:gd name="connsiteX6-385" fmla="*/ 1403068 w 1404934"/>
                      <a:gd name="connsiteY6-386" fmla="*/ 1056781 h 1637603"/>
                      <a:gd name="connsiteX7-387" fmla="*/ 817301 w 1404934"/>
                      <a:gd name="connsiteY7-388" fmla="*/ 1621426 h 1637603"/>
                      <a:gd name="connsiteX8-389" fmla="*/ 745274 w 1404934"/>
                      <a:gd name="connsiteY8-390" fmla="*/ 1628559 h 1637603"/>
                      <a:gd name="connsiteX9-391" fmla="*/ 745275 w 1404934"/>
                      <a:gd name="connsiteY9-392" fmla="*/ 1632430 h 1637603"/>
                      <a:gd name="connsiteX10-393" fmla="*/ 693045 w 1404934"/>
                      <a:gd name="connsiteY10-394" fmla="*/ 1637603 h 1637603"/>
                      <a:gd name="connsiteX11-395" fmla="*/ 327 w 1404934"/>
                      <a:gd name="connsiteY11-396" fmla="*/ 982833 h 1637603"/>
                      <a:gd name="connsiteX12-397" fmla="*/ 470498 w 1404934"/>
                      <a:gd name="connsiteY12-398" fmla="*/ 0 h 1637603"/>
                      <a:gd name="connsiteX0-399" fmla="*/ 470498 w 1404934"/>
                      <a:gd name="connsiteY0-400" fmla="*/ 0 h 1637603"/>
                      <a:gd name="connsiteX1-401" fmla="*/ 859611 w 1404934"/>
                      <a:gd name="connsiteY1-402" fmla="*/ 666 h 1637603"/>
                      <a:gd name="connsiteX2-403" fmla="*/ 888124 w 1404934"/>
                      <a:gd name="connsiteY2-404" fmla="*/ 774 h 1637603"/>
                      <a:gd name="connsiteX3-405" fmla="*/ 920629 w 1404934"/>
                      <a:gd name="connsiteY3-406" fmla="*/ 836 h 1637603"/>
                      <a:gd name="connsiteX4-407" fmla="*/ 1028230 w 1404934"/>
                      <a:gd name="connsiteY4-408" fmla="*/ 150671 h 1637603"/>
                      <a:gd name="connsiteX5-409" fmla="*/ 1403068 w 1404934"/>
                      <a:gd name="connsiteY5-410" fmla="*/ 1056781 h 1637603"/>
                      <a:gd name="connsiteX6-411" fmla="*/ 817301 w 1404934"/>
                      <a:gd name="connsiteY6-412" fmla="*/ 1621426 h 1637603"/>
                      <a:gd name="connsiteX7-413" fmla="*/ 745274 w 1404934"/>
                      <a:gd name="connsiteY7-414" fmla="*/ 1628559 h 1637603"/>
                      <a:gd name="connsiteX8-415" fmla="*/ 745275 w 1404934"/>
                      <a:gd name="connsiteY8-416" fmla="*/ 1632430 h 1637603"/>
                      <a:gd name="connsiteX9-417" fmla="*/ 693045 w 1404934"/>
                      <a:gd name="connsiteY9-418" fmla="*/ 1637603 h 1637603"/>
                      <a:gd name="connsiteX10-419" fmla="*/ 327 w 1404934"/>
                      <a:gd name="connsiteY10-420" fmla="*/ 982833 h 1637603"/>
                      <a:gd name="connsiteX11-421" fmla="*/ 470498 w 1404934"/>
                      <a:gd name="connsiteY11-422" fmla="*/ 0 h 1637603"/>
                      <a:gd name="connsiteX0-423" fmla="*/ 470498 w 1404934"/>
                      <a:gd name="connsiteY0-424" fmla="*/ 0 h 1637603"/>
                      <a:gd name="connsiteX1-425" fmla="*/ 888124 w 1404934"/>
                      <a:gd name="connsiteY1-426" fmla="*/ 774 h 1637603"/>
                      <a:gd name="connsiteX2-427" fmla="*/ 920629 w 1404934"/>
                      <a:gd name="connsiteY2-428" fmla="*/ 836 h 1637603"/>
                      <a:gd name="connsiteX3-429" fmla="*/ 1028230 w 1404934"/>
                      <a:gd name="connsiteY3-430" fmla="*/ 150671 h 1637603"/>
                      <a:gd name="connsiteX4-431" fmla="*/ 1403068 w 1404934"/>
                      <a:gd name="connsiteY4-432" fmla="*/ 1056781 h 1637603"/>
                      <a:gd name="connsiteX5-433" fmla="*/ 817301 w 1404934"/>
                      <a:gd name="connsiteY5-434" fmla="*/ 1621426 h 1637603"/>
                      <a:gd name="connsiteX6-435" fmla="*/ 745274 w 1404934"/>
                      <a:gd name="connsiteY6-436" fmla="*/ 1628559 h 1637603"/>
                      <a:gd name="connsiteX7-437" fmla="*/ 745275 w 1404934"/>
                      <a:gd name="connsiteY7-438" fmla="*/ 1632430 h 1637603"/>
                      <a:gd name="connsiteX8-439" fmla="*/ 693045 w 1404934"/>
                      <a:gd name="connsiteY8-440" fmla="*/ 1637603 h 1637603"/>
                      <a:gd name="connsiteX9-441" fmla="*/ 327 w 1404934"/>
                      <a:gd name="connsiteY9-442" fmla="*/ 982833 h 1637603"/>
                      <a:gd name="connsiteX10-443" fmla="*/ 470498 w 1404934"/>
                      <a:gd name="connsiteY10-444" fmla="*/ 0 h 1637603"/>
                      <a:gd name="connsiteX0-445" fmla="*/ 470498 w 1404934"/>
                      <a:gd name="connsiteY0-446" fmla="*/ 0 h 1637603"/>
                      <a:gd name="connsiteX1-447" fmla="*/ 920629 w 1404934"/>
                      <a:gd name="connsiteY1-448" fmla="*/ 836 h 1637603"/>
                      <a:gd name="connsiteX2-449" fmla="*/ 1028230 w 1404934"/>
                      <a:gd name="connsiteY2-450" fmla="*/ 150671 h 1637603"/>
                      <a:gd name="connsiteX3-451" fmla="*/ 1403068 w 1404934"/>
                      <a:gd name="connsiteY3-452" fmla="*/ 1056781 h 1637603"/>
                      <a:gd name="connsiteX4-453" fmla="*/ 817301 w 1404934"/>
                      <a:gd name="connsiteY4-454" fmla="*/ 1621426 h 1637603"/>
                      <a:gd name="connsiteX5-455" fmla="*/ 745274 w 1404934"/>
                      <a:gd name="connsiteY5-456" fmla="*/ 1628559 h 1637603"/>
                      <a:gd name="connsiteX6-457" fmla="*/ 745275 w 1404934"/>
                      <a:gd name="connsiteY6-458" fmla="*/ 1632430 h 1637603"/>
                      <a:gd name="connsiteX7-459" fmla="*/ 693045 w 1404934"/>
                      <a:gd name="connsiteY7-460" fmla="*/ 1637603 h 1637603"/>
                      <a:gd name="connsiteX8-461" fmla="*/ 327 w 1404934"/>
                      <a:gd name="connsiteY8-462" fmla="*/ 982833 h 1637603"/>
                      <a:gd name="connsiteX9-463" fmla="*/ 470498 w 1404934"/>
                      <a:gd name="connsiteY9-464" fmla="*/ 0 h 1637603"/>
                      <a:gd name="connsiteX0-465" fmla="*/ 470498 w 1404934"/>
                      <a:gd name="connsiteY0-466" fmla="*/ 0 h 1683754"/>
                      <a:gd name="connsiteX1-467" fmla="*/ 920629 w 1404934"/>
                      <a:gd name="connsiteY1-468" fmla="*/ 836 h 1683754"/>
                      <a:gd name="connsiteX2-469" fmla="*/ 1028230 w 1404934"/>
                      <a:gd name="connsiteY2-470" fmla="*/ 150671 h 1683754"/>
                      <a:gd name="connsiteX3-471" fmla="*/ 1403068 w 1404934"/>
                      <a:gd name="connsiteY3-472" fmla="*/ 1056781 h 1683754"/>
                      <a:gd name="connsiteX4-473" fmla="*/ 817301 w 1404934"/>
                      <a:gd name="connsiteY4-474" fmla="*/ 1621426 h 1683754"/>
                      <a:gd name="connsiteX5-475" fmla="*/ 745274 w 1404934"/>
                      <a:gd name="connsiteY5-476" fmla="*/ 1628559 h 1683754"/>
                      <a:gd name="connsiteX6-477" fmla="*/ 693045 w 1404934"/>
                      <a:gd name="connsiteY6-478" fmla="*/ 1637603 h 1683754"/>
                      <a:gd name="connsiteX7-479" fmla="*/ 327 w 1404934"/>
                      <a:gd name="connsiteY7-480" fmla="*/ 982833 h 1683754"/>
                      <a:gd name="connsiteX8-481" fmla="*/ 470498 w 1404934"/>
                      <a:gd name="connsiteY8-482" fmla="*/ 0 h 1683754"/>
                      <a:gd name="connsiteX0-483" fmla="*/ 470498 w 1404934"/>
                      <a:gd name="connsiteY0-484" fmla="*/ 0 h 1637603"/>
                      <a:gd name="connsiteX1-485" fmla="*/ 920629 w 1404934"/>
                      <a:gd name="connsiteY1-486" fmla="*/ 836 h 1637603"/>
                      <a:gd name="connsiteX2-487" fmla="*/ 1028230 w 1404934"/>
                      <a:gd name="connsiteY2-488" fmla="*/ 150671 h 1637603"/>
                      <a:gd name="connsiteX3-489" fmla="*/ 1403068 w 1404934"/>
                      <a:gd name="connsiteY3-490" fmla="*/ 1056781 h 1637603"/>
                      <a:gd name="connsiteX4-491" fmla="*/ 817301 w 1404934"/>
                      <a:gd name="connsiteY4-492" fmla="*/ 1621426 h 1637603"/>
                      <a:gd name="connsiteX5-493" fmla="*/ 693045 w 1404934"/>
                      <a:gd name="connsiteY5-494" fmla="*/ 1637603 h 1637603"/>
                      <a:gd name="connsiteX6-495" fmla="*/ 327 w 1404934"/>
                      <a:gd name="connsiteY6-496" fmla="*/ 982833 h 1637603"/>
                      <a:gd name="connsiteX7-497" fmla="*/ 470498 w 1404934"/>
                      <a:gd name="connsiteY7-498" fmla="*/ 0 h 1637603"/>
                      <a:gd name="connsiteX0-499" fmla="*/ 470498 w 1412889"/>
                      <a:gd name="connsiteY0-500" fmla="*/ 0 h 1637923"/>
                      <a:gd name="connsiteX1-501" fmla="*/ 920629 w 1412889"/>
                      <a:gd name="connsiteY1-502" fmla="*/ 836 h 1637923"/>
                      <a:gd name="connsiteX2-503" fmla="*/ 1028230 w 1412889"/>
                      <a:gd name="connsiteY2-504" fmla="*/ 150671 h 1637923"/>
                      <a:gd name="connsiteX3-505" fmla="*/ 1403068 w 1412889"/>
                      <a:gd name="connsiteY3-506" fmla="*/ 1056781 h 1637923"/>
                      <a:gd name="connsiteX4-507" fmla="*/ 693045 w 1412889"/>
                      <a:gd name="connsiteY4-508" fmla="*/ 1637603 h 1637923"/>
                      <a:gd name="connsiteX5-509" fmla="*/ 327 w 1412889"/>
                      <a:gd name="connsiteY5-510" fmla="*/ 982833 h 1637923"/>
                      <a:gd name="connsiteX6-511" fmla="*/ 470498 w 1412889"/>
                      <a:gd name="connsiteY6-512" fmla="*/ 0 h 1637923"/>
                      <a:gd name="connsiteX0-513" fmla="*/ 470498 w 1412889"/>
                      <a:gd name="connsiteY0-514" fmla="*/ 0 h 1637603"/>
                      <a:gd name="connsiteX1-515" fmla="*/ 920629 w 1412889"/>
                      <a:gd name="connsiteY1-516" fmla="*/ 836 h 1637603"/>
                      <a:gd name="connsiteX2-517" fmla="*/ 1028230 w 1412889"/>
                      <a:gd name="connsiteY2-518" fmla="*/ 150671 h 1637603"/>
                      <a:gd name="connsiteX3-519" fmla="*/ 1403068 w 1412889"/>
                      <a:gd name="connsiteY3-520" fmla="*/ 1056781 h 1637603"/>
                      <a:gd name="connsiteX4-521" fmla="*/ 693045 w 1412889"/>
                      <a:gd name="connsiteY4-522" fmla="*/ 1637603 h 1637603"/>
                      <a:gd name="connsiteX5-523" fmla="*/ 327 w 1412889"/>
                      <a:gd name="connsiteY5-524" fmla="*/ 982833 h 1637603"/>
                      <a:gd name="connsiteX6-525" fmla="*/ 470498 w 1412889"/>
                      <a:gd name="connsiteY6-526" fmla="*/ 0 h 1637603"/>
                      <a:gd name="connsiteX0-527" fmla="*/ 470498 w 1412889"/>
                      <a:gd name="connsiteY0-528" fmla="*/ 0 h 1637603"/>
                      <a:gd name="connsiteX1-529" fmla="*/ 920629 w 1412889"/>
                      <a:gd name="connsiteY1-530" fmla="*/ 836 h 1637603"/>
                      <a:gd name="connsiteX2-531" fmla="*/ 1028230 w 1412889"/>
                      <a:gd name="connsiteY2-532" fmla="*/ 150671 h 1637603"/>
                      <a:gd name="connsiteX3-533" fmla="*/ 1403068 w 1412889"/>
                      <a:gd name="connsiteY3-534" fmla="*/ 1056781 h 1637603"/>
                      <a:gd name="connsiteX4-535" fmla="*/ 693045 w 1412889"/>
                      <a:gd name="connsiteY4-536" fmla="*/ 1637603 h 1637603"/>
                      <a:gd name="connsiteX5-537" fmla="*/ 327 w 1412889"/>
                      <a:gd name="connsiteY5-538" fmla="*/ 982833 h 1637603"/>
                      <a:gd name="connsiteX6-539" fmla="*/ 470498 w 1412889"/>
                      <a:gd name="connsiteY6-540" fmla="*/ 0 h 1637603"/>
                      <a:gd name="connsiteX0-541" fmla="*/ 470498 w 1408919"/>
                      <a:gd name="connsiteY0-542" fmla="*/ 0 h 1637603"/>
                      <a:gd name="connsiteX1-543" fmla="*/ 920629 w 1408919"/>
                      <a:gd name="connsiteY1-544" fmla="*/ 836 h 1637603"/>
                      <a:gd name="connsiteX2-545" fmla="*/ 1028230 w 1408919"/>
                      <a:gd name="connsiteY2-546" fmla="*/ 150671 h 1637603"/>
                      <a:gd name="connsiteX3-547" fmla="*/ 1403068 w 1408919"/>
                      <a:gd name="connsiteY3-548" fmla="*/ 1056781 h 1637603"/>
                      <a:gd name="connsiteX4-549" fmla="*/ 693045 w 1408919"/>
                      <a:gd name="connsiteY4-550" fmla="*/ 1637603 h 1637603"/>
                      <a:gd name="connsiteX5-551" fmla="*/ 327 w 1408919"/>
                      <a:gd name="connsiteY5-552" fmla="*/ 982833 h 1637603"/>
                      <a:gd name="connsiteX6-553" fmla="*/ 470498 w 1408919"/>
                      <a:gd name="connsiteY6-554" fmla="*/ 0 h 163760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</a:cxnLst>
                    <a:rect l="l" t="t" r="r" b="b"/>
                    <a:pathLst>
                      <a:path w="1408919" h="1637603">
                        <a:moveTo>
                          <a:pt x="470498" y="0"/>
                        </a:moveTo>
                        <a:lnTo>
                          <a:pt x="920629" y="836"/>
                        </a:lnTo>
                        <a:lnTo>
                          <a:pt x="1028230" y="150671"/>
                        </a:lnTo>
                        <a:cubicBezTo>
                          <a:pt x="1268780" y="492095"/>
                          <a:pt x="1443594" y="808959"/>
                          <a:pt x="1403068" y="1056781"/>
                        </a:cubicBezTo>
                        <a:cubicBezTo>
                          <a:pt x="1362542" y="1304603"/>
                          <a:pt x="1181447" y="1607687"/>
                          <a:pt x="693045" y="1637603"/>
                        </a:cubicBezTo>
                        <a:cubicBezTo>
                          <a:pt x="461599" y="1626977"/>
                          <a:pt x="25694" y="1544153"/>
                          <a:pt x="327" y="982833"/>
                        </a:cubicBezTo>
                        <a:cubicBezTo>
                          <a:pt x="-10973" y="548122"/>
                          <a:pt x="272795" y="288164"/>
                          <a:pt x="47049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4" name="ïṥļîḑé"/>
                  <p:cNvSpPr/>
                  <p:nvPr/>
                </p:nvSpPr>
                <p:spPr>
                  <a:xfrm>
                    <a:off x="7695779" y="3582114"/>
                    <a:ext cx="1130090" cy="508346"/>
                  </a:xfrm>
                  <a:custGeom>
                    <a:avLst/>
                    <a:gdLst>
                      <a:gd name="connsiteX0" fmla="*/ 0 w 813575"/>
                      <a:gd name="connsiteY0" fmla="*/ 227668 h 359952"/>
                      <a:gd name="connsiteX1" fmla="*/ 0 w 813575"/>
                      <a:gd name="connsiteY1" fmla="*/ 227669 h 359952"/>
                      <a:gd name="connsiteX2" fmla="*/ 0 w 813575"/>
                      <a:gd name="connsiteY2" fmla="*/ 227669 h 359952"/>
                      <a:gd name="connsiteX3" fmla="*/ 754470 w 813575"/>
                      <a:gd name="connsiteY3" fmla="*/ 0 h 359952"/>
                      <a:gd name="connsiteX4" fmla="*/ 813575 w 813575"/>
                      <a:gd name="connsiteY4" fmla="*/ 63104 h 359952"/>
                      <a:gd name="connsiteX5" fmla="*/ 677979 w 813575"/>
                      <a:gd name="connsiteY5" fmla="*/ 134209 h 359952"/>
                      <a:gd name="connsiteX6" fmla="*/ 451952 w 813575"/>
                      <a:gd name="connsiteY6" fmla="*/ 192967 h 359952"/>
                      <a:gd name="connsiteX7" fmla="*/ 447885 w 813575"/>
                      <a:gd name="connsiteY7" fmla="*/ 194508 h 359952"/>
                      <a:gd name="connsiteX8" fmla="*/ 454205 w 813575"/>
                      <a:gd name="connsiteY8" fmla="*/ 194498 h 359952"/>
                      <a:gd name="connsiteX9" fmla="*/ 577761 w 813575"/>
                      <a:gd name="connsiteY9" fmla="*/ 201824 h 359952"/>
                      <a:gd name="connsiteX10" fmla="*/ 793638 w 813575"/>
                      <a:gd name="connsiteY10" fmla="*/ 273694 h 359952"/>
                      <a:gd name="connsiteX11" fmla="*/ 794913 w 813575"/>
                      <a:gd name="connsiteY11" fmla="*/ 359952 h 359952"/>
                      <a:gd name="connsiteX12" fmla="*/ 647385 w 813575"/>
                      <a:gd name="connsiteY12" fmla="*/ 324697 h 359952"/>
                      <a:gd name="connsiteX13" fmla="*/ 441503 w 813575"/>
                      <a:gd name="connsiteY13" fmla="*/ 220904 h 359952"/>
                      <a:gd name="connsiteX14" fmla="*/ 434139 w 813575"/>
                      <a:gd name="connsiteY14" fmla="*/ 218156 h 359952"/>
                      <a:gd name="connsiteX15" fmla="*/ 438079 w 813575"/>
                      <a:gd name="connsiteY15" fmla="*/ 227669 h 359952"/>
                      <a:gd name="connsiteX16" fmla="*/ 438078 w 813575"/>
                      <a:gd name="connsiteY16" fmla="*/ 227669 h 359952"/>
                      <a:gd name="connsiteX17" fmla="*/ 393972 w 813575"/>
                      <a:gd name="connsiteY17" fmla="*/ 271775 h 359952"/>
                      <a:gd name="connsiteX18" fmla="*/ 44106 w 813575"/>
                      <a:gd name="connsiteY18" fmla="*/ 271774 h 359952"/>
                      <a:gd name="connsiteX19" fmla="*/ 12918 w 813575"/>
                      <a:gd name="connsiteY19" fmla="*/ 258856 h 359952"/>
                      <a:gd name="connsiteX20" fmla="*/ 0 w 813575"/>
                      <a:gd name="connsiteY20" fmla="*/ 227669 h 359952"/>
                      <a:gd name="connsiteX21" fmla="*/ 12918 w 813575"/>
                      <a:gd name="connsiteY21" fmla="*/ 196482 h 359952"/>
                      <a:gd name="connsiteX22" fmla="*/ 44106 w 813575"/>
                      <a:gd name="connsiteY22" fmla="*/ 183563 h 359952"/>
                      <a:gd name="connsiteX23" fmla="*/ 393973 w 813575"/>
                      <a:gd name="connsiteY23" fmla="*/ 183563 h 359952"/>
                      <a:gd name="connsiteX24" fmla="*/ 415151 w 813575"/>
                      <a:gd name="connsiteY24" fmla="*/ 192335 h 359952"/>
                      <a:gd name="connsiteX25" fmla="*/ 413741 w 813575"/>
                      <a:gd name="connsiteY25" fmla="*/ 191225 h 359952"/>
                      <a:gd name="connsiteX26" fmla="*/ 542382 w 813575"/>
                      <a:gd name="connsiteY26" fmla="*/ 89012 h 359952"/>
                      <a:gd name="connsiteX27" fmla="*/ 754470 w 813575"/>
                      <a:gd name="connsiteY27" fmla="*/ 0 h 359952"/>
                      <a:gd name="connsiteX0-1" fmla="*/ 0 w 813575"/>
                      <a:gd name="connsiteY0-2" fmla="*/ 227668 h 359952"/>
                      <a:gd name="connsiteX1-3" fmla="*/ 0 w 813575"/>
                      <a:gd name="connsiteY1-4" fmla="*/ 227669 h 359952"/>
                      <a:gd name="connsiteX2-5" fmla="*/ 0 w 813575"/>
                      <a:gd name="connsiteY2-6" fmla="*/ 227669 h 359952"/>
                      <a:gd name="connsiteX3-7" fmla="*/ 0 w 813575"/>
                      <a:gd name="connsiteY3-8" fmla="*/ 227668 h 359952"/>
                      <a:gd name="connsiteX4-9" fmla="*/ 754470 w 813575"/>
                      <a:gd name="connsiteY4-10" fmla="*/ 0 h 359952"/>
                      <a:gd name="connsiteX5-11" fmla="*/ 813575 w 813575"/>
                      <a:gd name="connsiteY5-12" fmla="*/ 63104 h 359952"/>
                      <a:gd name="connsiteX6-13" fmla="*/ 677979 w 813575"/>
                      <a:gd name="connsiteY6-14" fmla="*/ 134209 h 359952"/>
                      <a:gd name="connsiteX7-15" fmla="*/ 451952 w 813575"/>
                      <a:gd name="connsiteY7-16" fmla="*/ 192967 h 359952"/>
                      <a:gd name="connsiteX8-17" fmla="*/ 447885 w 813575"/>
                      <a:gd name="connsiteY8-18" fmla="*/ 194508 h 359952"/>
                      <a:gd name="connsiteX9-19" fmla="*/ 454205 w 813575"/>
                      <a:gd name="connsiteY9-20" fmla="*/ 194498 h 359952"/>
                      <a:gd name="connsiteX10-21" fmla="*/ 577761 w 813575"/>
                      <a:gd name="connsiteY10-22" fmla="*/ 201824 h 359952"/>
                      <a:gd name="connsiteX11-23" fmla="*/ 793638 w 813575"/>
                      <a:gd name="connsiteY11-24" fmla="*/ 273694 h 359952"/>
                      <a:gd name="connsiteX12-25" fmla="*/ 794913 w 813575"/>
                      <a:gd name="connsiteY12-26" fmla="*/ 359952 h 359952"/>
                      <a:gd name="connsiteX13-27" fmla="*/ 647385 w 813575"/>
                      <a:gd name="connsiteY13-28" fmla="*/ 324697 h 359952"/>
                      <a:gd name="connsiteX14-29" fmla="*/ 441503 w 813575"/>
                      <a:gd name="connsiteY14-30" fmla="*/ 220904 h 359952"/>
                      <a:gd name="connsiteX15-31" fmla="*/ 434139 w 813575"/>
                      <a:gd name="connsiteY15-32" fmla="*/ 218156 h 359952"/>
                      <a:gd name="connsiteX16-33" fmla="*/ 438079 w 813575"/>
                      <a:gd name="connsiteY16-34" fmla="*/ 227669 h 359952"/>
                      <a:gd name="connsiteX17-35" fmla="*/ 438078 w 813575"/>
                      <a:gd name="connsiteY17-36" fmla="*/ 227669 h 359952"/>
                      <a:gd name="connsiteX18-37" fmla="*/ 393972 w 813575"/>
                      <a:gd name="connsiteY18-38" fmla="*/ 271775 h 359952"/>
                      <a:gd name="connsiteX19-39" fmla="*/ 44106 w 813575"/>
                      <a:gd name="connsiteY19-40" fmla="*/ 271774 h 359952"/>
                      <a:gd name="connsiteX20-41" fmla="*/ 12918 w 813575"/>
                      <a:gd name="connsiteY20-42" fmla="*/ 258856 h 359952"/>
                      <a:gd name="connsiteX21-43" fmla="*/ 0 w 813575"/>
                      <a:gd name="connsiteY21-44" fmla="*/ 227669 h 359952"/>
                      <a:gd name="connsiteX22-45" fmla="*/ 12918 w 813575"/>
                      <a:gd name="connsiteY22-46" fmla="*/ 196482 h 359952"/>
                      <a:gd name="connsiteX23-47" fmla="*/ 44106 w 813575"/>
                      <a:gd name="connsiteY23-48" fmla="*/ 183563 h 359952"/>
                      <a:gd name="connsiteX24-49" fmla="*/ 393973 w 813575"/>
                      <a:gd name="connsiteY24-50" fmla="*/ 183563 h 359952"/>
                      <a:gd name="connsiteX25-51" fmla="*/ 415151 w 813575"/>
                      <a:gd name="connsiteY25-52" fmla="*/ 192335 h 359952"/>
                      <a:gd name="connsiteX26-53" fmla="*/ 542382 w 813575"/>
                      <a:gd name="connsiteY26-54" fmla="*/ 89012 h 359952"/>
                      <a:gd name="connsiteX27-55" fmla="*/ 754470 w 813575"/>
                      <a:gd name="connsiteY27-56" fmla="*/ 0 h 359952"/>
                      <a:gd name="connsiteX0-57" fmla="*/ 0 w 813575"/>
                      <a:gd name="connsiteY0-58" fmla="*/ 227668 h 359952"/>
                      <a:gd name="connsiteX1-59" fmla="*/ 0 w 813575"/>
                      <a:gd name="connsiteY1-60" fmla="*/ 227669 h 359952"/>
                      <a:gd name="connsiteX2-61" fmla="*/ 0 w 813575"/>
                      <a:gd name="connsiteY2-62" fmla="*/ 227669 h 359952"/>
                      <a:gd name="connsiteX3-63" fmla="*/ 0 w 813575"/>
                      <a:gd name="connsiteY3-64" fmla="*/ 227668 h 359952"/>
                      <a:gd name="connsiteX4-65" fmla="*/ 754470 w 813575"/>
                      <a:gd name="connsiteY4-66" fmla="*/ 0 h 359952"/>
                      <a:gd name="connsiteX5-67" fmla="*/ 813575 w 813575"/>
                      <a:gd name="connsiteY5-68" fmla="*/ 63104 h 359952"/>
                      <a:gd name="connsiteX6-69" fmla="*/ 677979 w 813575"/>
                      <a:gd name="connsiteY6-70" fmla="*/ 134209 h 359952"/>
                      <a:gd name="connsiteX7-71" fmla="*/ 451952 w 813575"/>
                      <a:gd name="connsiteY7-72" fmla="*/ 192967 h 359952"/>
                      <a:gd name="connsiteX8-73" fmla="*/ 447885 w 813575"/>
                      <a:gd name="connsiteY8-74" fmla="*/ 194508 h 359952"/>
                      <a:gd name="connsiteX9-75" fmla="*/ 454205 w 813575"/>
                      <a:gd name="connsiteY9-76" fmla="*/ 194498 h 359952"/>
                      <a:gd name="connsiteX10-77" fmla="*/ 577761 w 813575"/>
                      <a:gd name="connsiteY10-78" fmla="*/ 201824 h 359952"/>
                      <a:gd name="connsiteX11-79" fmla="*/ 793638 w 813575"/>
                      <a:gd name="connsiteY11-80" fmla="*/ 273694 h 359952"/>
                      <a:gd name="connsiteX12-81" fmla="*/ 794913 w 813575"/>
                      <a:gd name="connsiteY12-82" fmla="*/ 359952 h 359952"/>
                      <a:gd name="connsiteX13-83" fmla="*/ 647385 w 813575"/>
                      <a:gd name="connsiteY13-84" fmla="*/ 324697 h 359952"/>
                      <a:gd name="connsiteX14-85" fmla="*/ 441503 w 813575"/>
                      <a:gd name="connsiteY14-86" fmla="*/ 220904 h 359952"/>
                      <a:gd name="connsiteX15-87" fmla="*/ 434139 w 813575"/>
                      <a:gd name="connsiteY15-88" fmla="*/ 218156 h 359952"/>
                      <a:gd name="connsiteX16-89" fmla="*/ 438079 w 813575"/>
                      <a:gd name="connsiteY16-90" fmla="*/ 227669 h 359952"/>
                      <a:gd name="connsiteX17-91" fmla="*/ 438078 w 813575"/>
                      <a:gd name="connsiteY17-92" fmla="*/ 227669 h 359952"/>
                      <a:gd name="connsiteX18-93" fmla="*/ 393972 w 813575"/>
                      <a:gd name="connsiteY18-94" fmla="*/ 271775 h 359952"/>
                      <a:gd name="connsiteX19-95" fmla="*/ 44106 w 813575"/>
                      <a:gd name="connsiteY19-96" fmla="*/ 271774 h 359952"/>
                      <a:gd name="connsiteX20-97" fmla="*/ 12918 w 813575"/>
                      <a:gd name="connsiteY20-98" fmla="*/ 258856 h 359952"/>
                      <a:gd name="connsiteX21-99" fmla="*/ 0 w 813575"/>
                      <a:gd name="connsiteY21-100" fmla="*/ 227669 h 359952"/>
                      <a:gd name="connsiteX22-101" fmla="*/ 12918 w 813575"/>
                      <a:gd name="connsiteY22-102" fmla="*/ 196482 h 359952"/>
                      <a:gd name="connsiteX23-103" fmla="*/ 44106 w 813575"/>
                      <a:gd name="connsiteY23-104" fmla="*/ 183563 h 359952"/>
                      <a:gd name="connsiteX24-105" fmla="*/ 393973 w 813575"/>
                      <a:gd name="connsiteY24-106" fmla="*/ 183563 h 359952"/>
                      <a:gd name="connsiteX25-107" fmla="*/ 542382 w 813575"/>
                      <a:gd name="connsiteY25-108" fmla="*/ 89012 h 359952"/>
                      <a:gd name="connsiteX26-109" fmla="*/ 754470 w 813575"/>
                      <a:gd name="connsiteY26-110" fmla="*/ 0 h 359952"/>
                      <a:gd name="connsiteX0-111" fmla="*/ 0 w 813575"/>
                      <a:gd name="connsiteY0-112" fmla="*/ 227668 h 359952"/>
                      <a:gd name="connsiteX1-113" fmla="*/ 0 w 813575"/>
                      <a:gd name="connsiteY1-114" fmla="*/ 227669 h 359952"/>
                      <a:gd name="connsiteX2-115" fmla="*/ 0 w 813575"/>
                      <a:gd name="connsiteY2-116" fmla="*/ 227669 h 359952"/>
                      <a:gd name="connsiteX3-117" fmla="*/ 0 w 813575"/>
                      <a:gd name="connsiteY3-118" fmla="*/ 227668 h 359952"/>
                      <a:gd name="connsiteX4-119" fmla="*/ 754470 w 813575"/>
                      <a:gd name="connsiteY4-120" fmla="*/ 0 h 359952"/>
                      <a:gd name="connsiteX5-121" fmla="*/ 813575 w 813575"/>
                      <a:gd name="connsiteY5-122" fmla="*/ 63104 h 359952"/>
                      <a:gd name="connsiteX6-123" fmla="*/ 677979 w 813575"/>
                      <a:gd name="connsiteY6-124" fmla="*/ 134209 h 359952"/>
                      <a:gd name="connsiteX7-125" fmla="*/ 451952 w 813575"/>
                      <a:gd name="connsiteY7-126" fmla="*/ 192967 h 359952"/>
                      <a:gd name="connsiteX8-127" fmla="*/ 447885 w 813575"/>
                      <a:gd name="connsiteY8-128" fmla="*/ 194508 h 359952"/>
                      <a:gd name="connsiteX9-129" fmla="*/ 577761 w 813575"/>
                      <a:gd name="connsiteY9-130" fmla="*/ 201824 h 359952"/>
                      <a:gd name="connsiteX10-131" fmla="*/ 793638 w 813575"/>
                      <a:gd name="connsiteY10-132" fmla="*/ 273694 h 359952"/>
                      <a:gd name="connsiteX11-133" fmla="*/ 794913 w 813575"/>
                      <a:gd name="connsiteY11-134" fmla="*/ 359952 h 359952"/>
                      <a:gd name="connsiteX12-135" fmla="*/ 647385 w 813575"/>
                      <a:gd name="connsiteY12-136" fmla="*/ 324697 h 359952"/>
                      <a:gd name="connsiteX13-137" fmla="*/ 441503 w 813575"/>
                      <a:gd name="connsiteY13-138" fmla="*/ 220904 h 359952"/>
                      <a:gd name="connsiteX14-139" fmla="*/ 434139 w 813575"/>
                      <a:gd name="connsiteY14-140" fmla="*/ 218156 h 359952"/>
                      <a:gd name="connsiteX15-141" fmla="*/ 438079 w 813575"/>
                      <a:gd name="connsiteY15-142" fmla="*/ 227669 h 359952"/>
                      <a:gd name="connsiteX16-143" fmla="*/ 438078 w 813575"/>
                      <a:gd name="connsiteY16-144" fmla="*/ 227669 h 359952"/>
                      <a:gd name="connsiteX17-145" fmla="*/ 393972 w 813575"/>
                      <a:gd name="connsiteY17-146" fmla="*/ 271775 h 359952"/>
                      <a:gd name="connsiteX18-147" fmla="*/ 44106 w 813575"/>
                      <a:gd name="connsiteY18-148" fmla="*/ 271774 h 359952"/>
                      <a:gd name="connsiteX19-149" fmla="*/ 12918 w 813575"/>
                      <a:gd name="connsiteY19-150" fmla="*/ 258856 h 359952"/>
                      <a:gd name="connsiteX20-151" fmla="*/ 0 w 813575"/>
                      <a:gd name="connsiteY20-152" fmla="*/ 227669 h 359952"/>
                      <a:gd name="connsiteX21-153" fmla="*/ 12918 w 813575"/>
                      <a:gd name="connsiteY21-154" fmla="*/ 196482 h 359952"/>
                      <a:gd name="connsiteX22-155" fmla="*/ 44106 w 813575"/>
                      <a:gd name="connsiteY22-156" fmla="*/ 183563 h 359952"/>
                      <a:gd name="connsiteX23-157" fmla="*/ 393973 w 813575"/>
                      <a:gd name="connsiteY23-158" fmla="*/ 183563 h 359952"/>
                      <a:gd name="connsiteX24-159" fmla="*/ 542382 w 813575"/>
                      <a:gd name="connsiteY24-160" fmla="*/ 89012 h 359952"/>
                      <a:gd name="connsiteX25-161" fmla="*/ 754470 w 813575"/>
                      <a:gd name="connsiteY25-162" fmla="*/ 0 h 359952"/>
                      <a:gd name="connsiteX0-163" fmla="*/ 0 w 813575"/>
                      <a:gd name="connsiteY0-164" fmla="*/ 227668 h 359952"/>
                      <a:gd name="connsiteX1-165" fmla="*/ 0 w 813575"/>
                      <a:gd name="connsiteY1-166" fmla="*/ 227669 h 359952"/>
                      <a:gd name="connsiteX2-167" fmla="*/ 0 w 813575"/>
                      <a:gd name="connsiteY2-168" fmla="*/ 227669 h 359952"/>
                      <a:gd name="connsiteX3-169" fmla="*/ 0 w 813575"/>
                      <a:gd name="connsiteY3-170" fmla="*/ 227668 h 359952"/>
                      <a:gd name="connsiteX4-171" fmla="*/ 754470 w 813575"/>
                      <a:gd name="connsiteY4-172" fmla="*/ 0 h 359952"/>
                      <a:gd name="connsiteX5-173" fmla="*/ 813575 w 813575"/>
                      <a:gd name="connsiteY5-174" fmla="*/ 63104 h 359952"/>
                      <a:gd name="connsiteX6-175" fmla="*/ 677979 w 813575"/>
                      <a:gd name="connsiteY6-176" fmla="*/ 134209 h 359952"/>
                      <a:gd name="connsiteX7-177" fmla="*/ 451952 w 813575"/>
                      <a:gd name="connsiteY7-178" fmla="*/ 192967 h 359952"/>
                      <a:gd name="connsiteX8-179" fmla="*/ 577761 w 813575"/>
                      <a:gd name="connsiteY8-180" fmla="*/ 201824 h 359952"/>
                      <a:gd name="connsiteX9-181" fmla="*/ 793638 w 813575"/>
                      <a:gd name="connsiteY9-182" fmla="*/ 273694 h 359952"/>
                      <a:gd name="connsiteX10-183" fmla="*/ 794913 w 813575"/>
                      <a:gd name="connsiteY10-184" fmla="*/ 359952 h 359952"/>
                      <a:gd name="connsiteX11-185" fmla="*/ 647385 w 813575"/>
                      <a:gd name="connsiteY11-186" fmla="*/ 324697 h 359952"/>
                      <a:gd name="connsiteX12-187" fmla="*/ 441503 w 813575"/>
                      <a:gd name="connsiteY12-188" fmla="*/ 220904 h 359952"/>
                      <a:gd name="connsiteX13-189" fmla="*/ 434139 w 813575"/>
                      <a:gd name="connsiteY13-190" fmla="*/ 218156 h 359952"/>
                      <a:gd name="connsiteX14-191" fmla="*/ 438079 w 813575"/>
                      <a:gd name="connsiteY14-192" fmla="*/ 227669 h 359952"/>
                      <a:gd name="connsiteX15-193" fmla="*/ 438078 w 813575"/>
                      <a:gd name="connsiteY15-194" fmla="*/ 227669 h 359952"/>
                      <a:gd name="connsiteX16-195" fmla="*/ 393972 w 813575"/>
                      <a:gd name="connsiteY16-196" fmla="*/ 271775 h 359952"/>
                      <a:gd name="connsiteX17-197" fmla="*/ 44106 w 813575"/>
                      <a:gd name="connsiteY17-198" fmla="*/ 271774 h 359952"/>
                      <a:gd name="connsiteX18-199" fmla="*/ 12918 w 813575"/>
                      <a:gd name="connsiteY18-200" fmla="*/ 258856 h 359952"/>
                      <a:gd name="connsiteX19-201" fmla="*/ 0 w 813575"/>
                      <a:gd name="connsiteY19-202" fmla="*/ 227669 h 359952"/>
                      <a:gd name="connsiteX20-203" fmla="*/ 12918 w 813575"/>
                      <a:gd name="connsiteY20-204" fmla="*/ 196482 h 359952"/>
                      <a:gd name="connsiteX21-205" fmla="*/ 44106 w 813575"/>
                      <a:gd name="connsiteY21-206" fmla="*/ 183563 h 359952"/>
                      <a:gd name="connsiteX22-207" fmla="*/ 393973 w 813575"/>
                      <a:gd name="connsiteY22-208" fmla="*/ 183563 h 359952"/>
                      <a:gd name="connsiteX23-209" fmla="*/ 542382 w 813575"/>
                      <a:gd name="connsiteY23-210" fmla="*/ 89012 h 359952"/>
                      <a:gd name="connsiteX24-211" fmla="*/ 754470 w 813575"/>
                      <a:gd name="connsiteY24-212" fmla="*/ 0 h 35995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  <a:cxn ang="0">
                        <a:pos x="connsiteX8-17" y="connsiteY8-18"/>
                      </a:cxn>
                      <a:cxn ang="0">
                        <a:pos x="connsiteX9-19" y="connsiteY9-20"/>
                      </a:cxn>
                      <a:cxn ang="0">
                        <a:pos x="connsiteX10-21" y="connsiteY10-22"/>
                      </a:cxn>
                      <a:cxn ang="0">
                        <a:pos x="connsiteX11-23" y="connsiteY11-24"/>
                      </a:cxn>
                      <a:cxn ang="0">
                        <a:pos x="connsiteX12-25" y="connsiteY12-26"/>
                      </a:cxn>
                      <a:cxn ang="0">
                        <a:pos x="connsiteX13-27" y="connsiteY13-28"/>
                      </a:cxn>
                      <a:cxn ang="0">
                        <a:pos x="connsiteX14-29" y="connsiteY14-30"/>
                      </a:cxn>
                      <a:cxn ang="0">
                        <a:pos x="connsiteX15-31" y="connsiteY15-32"/>
                      </a:cxn>
                      <a:cxn ang="0">
                        <a:pos x="connsiteX16-33" y="connsiteY16-34"/>
                      </a:cxn>
                      <a:cxn ang="0">
                        <a:pos x="connsiteX17-35" y="connsiteY17-36"/>
                      </a:cxn>
                      <a:cxn ang="0">
                        <a:pos x="connsiteX18-37" y="connsiteY18-38"/>
                      </a:cxn>
                      <a:cxn ang="0">
                        <a:pos x="connsiteX19-39" y="connsiteY19-40"/>
                      </a:cxn>
                      <a:cxn ang="0">
                        <a:pos x="connsiteX20-41" y="connsiteY20-42"/>
                      </a:cxn>
                      <a:cxn ang="0">
                        <a:pos x="connsiteX21-43" y="connsiteY21-44"/>
                      </a:cxn>
                      <a:cxn ang="0">
                        <a:pos x="connsiteX22-45" y="connsiteY22-46"/>
                      </a:cxn>
                      <a:cxn ang="0">
                        <a:pos x="connsiteX23-47" y="connsiteY23-48"/>
                      </a:cxn>
                      <a:cxn ang="0">
                        <a:pos x="connsiteX24-49" y="connsiteY24-50"/>
                      </a:cxn>
                    </a:cxnLst>
                    <a:rect l="l" t="t" r="r" b="b"/>
                    <a:pathLst>
                      <a:path w="813575" h="359952">
                        <a:moveTo>
                          <a:pt x="0" y="227668"/>
                        </a:moveTo>
                        <a:lnTo>
                          <a:pt x="0" y="227669"/>
                        </a:lnTo>
                        <a:lnTo>
                          <a:pt x="0" y="227669"/>
                        </a:lnTo>
                        <a:lnTo>
                          <a:pt x="0" y="227668"/>
                        </a:lnTo>
                        <a:close/>
                        <a:moveTo>
                          <a:pt x="754470" y="0"/>
                        </a:moveTo>
                        <a:lnTo>
                          <a:pt x="813575" y="63104"/>
                        </a:lnTo>
                        <a:cubicBezTo>
                          <a:pt x="768376" y="86806"/>
                          <a:pt x="754470" y="124415"/>
                          <a:pt x="677979" y="134209"/>
                        </a:cubicBezTo>
                        <a:cubicBezTo>
                          <a:pt x="477192" y="131723"/>
                          <a:pt x="497348" y="169166"/>
                          <a:pt x="451952" y="192967"/>
                        </a:cubicBezTo>
                        <a:lnTo>
                          <a:pt x="577761" y="201824"/>
                        </a:lnTo>
                        <a:cubicBezTo>
                          <a:pt x="666174" y="262297"/>
                          <a:pt x="707783" y="267086"/>
                          <a:pt x="793638" y="273694"/>
                        </a:cubicBezTo>
                        <a:lnTo>
                          <a:pt x="794913" y="359952"/>
                        </a:lnTo>
                        <a:cubicBezTo>
                          <a:pt x="745737" y="348200"/>
                          <a:pt x="710299" y="367425"/>
                          <a:pt x="647385" y="324697"/>
                        </a:cubicBezTo>
                        <a:cubicBezTo>
                          <a:pt x="501123" y="191298"/>
                          <a:pt x="490891" y="232710"/>
                          <a:pt x="441503" y="220904"/>
                        </a:cubicBezTo>
                        <a:lnTo>
                          <a:pt x="434139" y="218156"/>
                        </a:lnTo>
                        <a:lnTo>
                          <a:pt x="438079" y="227669"/>
                        </a:lnTo>
                        <a:lnTo>
                          <a:pt x="438078" y="227669"/>
                        </a:lnTo>
                        <a:cubicBezTo>
                          <a:pt x="438078" y="252028"/>
                          <a:pt x="418331" y="271775"/>
                          <a:pt x="393972" y="271775"/>
                        </a:cubicBezTo>
                        <a:lnTo>
                          <a:pt x="44106" y="271774"/>
                        </a:lnTo>
                        <a:cubicBezTo>
                          <a:pt x="31926" y="271774"/>
                          <a:pt x="20900" y="266837"/>
                          <a:pt x="12918" y="258856"/>
                        </a:cubicBezTo>
                        <a:lnTo>
                          <a:pt x="0" y="227669"/>
                        </a:lnTo>
                        <a:lnTo>
                          <a:pt x="12918" y="196482"/>
                        </a:lnTo>
                        <a:cubicBezTo>
                          <a:pt x="20900" y="188500"/>
                          <a:pt x="31926" y="183563"/>
                          <a:pt x="44106" y="183563"/>
                        </a:cubicBezTo>
                        <a:lnTo>
                          <a:pt x="393973" y="183563"/>
                        </a:lnTo>
                        <a:lnTo>
                          <a:pt x="542382" y="89012"/>
                        </a:lnTo>
                        <a:cubicBezTo>
                          <a:pt x="650164" y="75566"/>
                          <a:pt x="684933" y="51691"/>
                          <a:pt x="75447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îśḻiḋê"/>
                  <p:cNvSpPr/>
                  <p:nvPr/>
                </p:nvSpPr>
                <p:spPr>
                  <a:xfrm>
                    <a:off x="7552539" y="3182558"/>
                    <a:ext cx="875020" cy="615397"/>
                  </a:xfrm>
                  <a:custGeom>
                    <a:avLst/>
                    <a:gdLst>
                      <a:gd name="connsiteX0" fmla="*/ 0 w 573057"/>
                      <a:gd name="connsiteY0" fmla="*/ 0 h 313935"/>
                      <a:gd name="connsiteX1" fmla="*/ 573057 w 573057"/>
                      <a:gd name="connsiteY1" fmla="*/ 0 h 313935"/>
                      <a:gd name="connsiteX2" fmla="*/ 573057 w 573057"/>
                      <a:gd name="connsiteY2" fmla="*/ 313935 h 313935"/>
                      <a:gd name="connsiteX3" fmla="*/ 0 w 573057"/>
                      <a:gd name="connsiteY3" fmla="*/ 313935 h 313935"/>
                      <a:gd name="connsiteX4" fmla="*/ 0 w 573057"/>
                      <a:gd name="connsiteY4" fmla="*/ 0 h 313935"/>
                      <a:gd name="connsiteX0-1" fmla="*/ 0 w 573057"/>
                      <a:gd name="connsiteY0-2" fmla="*/ 0 h 316427"/>
                      <a:gd name="connsiteX1-3" fmla="*/ 573057 w 573057"/>
                      <a:gd name="connsiteY1-4" fmla="*/ 0 h 316427"/>
                      <a:gd name="connsiteX2-5" fmla="*/ 573057 w 573057"/>
                      <a:gd name="connsiteY2-6" fmla="*/ 313935 h 316427"/>
                      <a:gd name="connsiteX3-7" fmla="*/ 171917 w 573057"/>
                      <a:gd name="connsiteY3-8" fmla="*/ 316427 h 316427"/>
                      <a:gd name="connsiteX4-9" fmla="*/ 0 w 573057"/>
                      <a:gd name="connsiteY4-10" fmla="*/ 0 h 316427"/>
                      <a:gd name="connsiteX0-11" fmla="*/ 0 w 573057"/>
                      <a:gd name="connsiteY0-12" fmla="*/ 0 h 321410"/>
                      <a:gd name="connsiteX1-13" fmla="*/ 573057 w 573057"/>
                      <a:gd name="connsiteY1-14" fmla="*/ 0 h 321410"/>
                      <a:gd name="connsiteX2-15" fmla="*/ 558108 w 573057"/>
                      <a:gd name="connsiteY2-16" fmla="*/ 321410 h 321410"/>
                      <a:gd name="connsiteX3-17" fmla="*/ 171917 w 573057"/>
                      <a:gd name="connsiteY3-18" fmla="*/ 316427 h 321410"/>
                      <a:gd name="connsiteX4-19" fmla="*/ 0 w 573057"/>
                      <a:gd name="connsiteY4-20" fmla="*/ 0 h 321410"/>
                      <a:gd name="connsiteX0-21" fmla="*/ 0 w 680194"/>
                      <a:gd name="connsiteY0-22" fmla="*/ 9966 h 331376"/>
                      <a:gd name="connsiteX1-23" fmla="*/ 680194 w 680194"/>
                      <a:gd name="connsiteY1-24" fmla="*/ 0 h 331376"/>
                      <a:gd name="connsiteX2-25" fmla="*/ 558108 w 680194"/>
                      <a:gd name="connsiteY2-26" fmla="*/ 331376 h 331376"/>
                      <a:gd name="connsiteX3-27" fmla="*/ 171917 w 680194"/>
                      <a:gd name="connsiteY3-28" fmla="*/ 326393 h 331376"/>
                      <a:gd name="connsiteX4-29" fmla="*/ 0 w 680194"/>
                      <a:gd name="connsiteY4-30" fmla="*/ 9966 h 331376"/>
                      <a:gd name="connsiteX0-31" fmla="*/ 0 w 680194"/>
                      <a:gd name="connsiteY0-32" fmla="*/ 9966 h 331376"/>
                      <a:gd name="connsiteX1-33" fmla="*/ 680194 w 680194"/>
                      <a:gd name="connsiteY1-34" fmla="*/ 0 h 331376"/>
                      <a:gd name="connsiteX2-35" fmla="*/ 558108 w 680194"/>
                      <a:gd name="connsiteY2-36" fmla="*/ 331376 h 331376"/>
                      <a:gd name="connsiteX3-37" fmla="*/ 171917 w 680194"/>
                      <a:gd name="connsiteY3-38" fmla="*/ 326393 h 331376"/>
                      <a:gd name="connsiteX4-39" fmla="*/ 0 w 680194"/>
                      <a:gd name="connsiteY4-40" fmla="*/ 9966 h 331376"/>
                      <a:gd name="connsiteX0-41" fmla="*/ 0 w 680194"/>
                      <a:gd name="connsiteY0-42" fmla="*/ 9966 h 331376"/>
                      <a:gd name="connsiteX1-43" fmla="*/ 498309 w 680194"/>
                      <a:gd name="connsiteY1-44" fmla="*/ 2490 h 331376"/>
                      <a:gd name="connsiteX2-45" fmla="*/ 680194 w 680194"/>
                      <a:gd name="connsiteY2-46" fmla="*/ 0 h 331376"/>
                      <a:gd name="connsiteX3-47" fmla="*/ 558108 w 680194"/>
                      <a:gd name="connsiteY3-48" fmla="*/ 331376 h 331376"/>
                      <a:gd name="connsiteX4-49" fmla="*/ 171917 w 680194"/>
                      <a:gd name="connsiteY4-50" fmla="*/ 326393 h 331376"/>
                      <a:gd name="connsiteX5" fmla="*/ 0 w 680194"/>
                      <a:gd name="connsiteY5" fmla="*/ 9966 h 331376"/>
                      <a:gd name="connsiteX0-51" fmla="*/ 0 w 680194"/>
                      <a:gd name="connsiteY0-52" fmla="*/ 9966 h 331376"/>
                      <a:gd name="connsiteX1-53" fmla="*/ 306460 w 680194"/>
                      <a:gd name="connsiteY1-54" fmla="*/ 9965 h 331376"/>
                      <a:gd name="connsiteX2-55" fmla="*/ 498309 w 680194"/>
                      <a:gd name="connsiteY2-56" fmla="*/ 2490 h 331376"/>
                      <a:gd name="connsiteX3-57" fmla="*/ 680194 w 680194"/>
                      <a:gd name="connsiteY3-58" fmla="*/ 0 h 331376"/>
                      <a:gd name="connsiteX4-59" fmla="*/ 558108 w 680194"/>
                      <a:gd name="connsiteY4-60" fmla="*/ 331376 h 331376"/>
                      <a:gd name="connsiteX5-61" fmla="*/ 171917 w 680194"/>
                      <a:gd name="connsiteY5-62" fmla="*/ 326393 h 331376"/>
                      <a:gd name="connsiteX6" fmla="*/ 0 w 680194"/>
                      <a:gd name="connsiteY6" fmla="*/ 9966 h 331376"/>
                      <a:gd name="connsiteX0-63" fmla="*/ 0 w 680194"/>
                      <a:gd name="connsiteY0-64" fmla="*/ 134545 h 455955"/>
                      <a:gd name="connsiteX1-65" fmla="*/ 470902 w 680194"/>
                      <a:gd name="connsiteY1-66" fmla="*/ 0 h 455955"/>
                      <a:gd name="connsiteX2-67" fmla="*/ 498309 w 680194"/>
                      <a:gd name="connsiteY2-68" fmla="*/ 127069 h 455955"/>
                      <a:gd name="connsiteX3-69" fmla="*/ 680194 w 680194"/>
                      <a:gd name="connsiteY3-70" fmla="*/ 124579 h 455955"/>
                      <a:gd name="connsiteX4-71" fmla="*/ 558108 w 680194"/>
                      <a:gd name="connsiteY4-72" fmla="*/ 455955 h 455955"/>
                      <a:gd name="connsiteX5-73" fmla="*/ 171917 w 680194"/>
                      <a:gd name="connsiteY5-74" fmla="*/ 450972 h 455955"/>
                      <a:gd name="connsiteX6-75" fmla="*/ 0 w 680194"/>
                      <a:gd name="connsiteY6-76" fmla="*/ 134545 h 455955"/>
                      <a:gd name="connsiteX0-77" fmla="*/ 0 w 680194"/>
                      <a:gd name="connsiteY0-78" fmla="*/ 134545 h 455955"/>
                      <a:gd name="connsiteX1-79" fmla="*/ 296493 w 680194"/>
                      <a:gd name="connsiteY1-80" fmla="*/ 47340 h 455955"/>
                      <a:gd name="connsiteX2-81" fmla="*/ 470902 w 680194"/>
                      <a:gd name="connsiteY2-82" fmla="*/ 0 h 455955"/>
                      <a:gd name="connsiteX3-83" fmla="*/ 498309 w 680194"/>
                      <a:gd name="connsiteY3-84" fmla="*/ 127069 h 455955"/>
                      <a:gd name="connsiteX4-85" fmla="*/ 680194 w 680194"/>
                      <a:gd name="connsiteY4-86" fmla="*/ 124579 h 455955"/>
                      <a:gd name="connsiteX5-87" fmla="*/ 558108 w 680194"/>
                      <a:gd name="connsiteY5-88" fmla="*/ 455955 h 455955"/>
                      <a:gd name="connsiteX6-89" fmla="*/ 171917 w 680194"/>
                      <a:gd name="connsiteY6-90" fmla="*/ 450972 h 455955"/>
                      <a:gd name="connsiteX7" fmla="*/ 0 w 680194"/>
                      <a:gd name="connsiteY7" fmla="*/ 134545 h 455955"/>
                      <a:gd name="connsiteX0-91" fmla="*/ 0 w 680194"/>
                      <a:gd name="connsiteY0-92" fmla="*/ 134545 h 455955"/>
                      <a:gd name="connsiteX1-93" fmla="*/ 281544 w 680194"/>
                      <a:gd name="connsiteY1-94" fmla="*/ 79731 h 455955"/>
                      <a:gd name="connsiteX2-95" fmla="*/ 470902 w 680194"/>
                      <a:gd name="connsiteY2-96" fmla="*/ 0 h 455955"/>
                      <a:gd name="connsiteX3-97" fmla="*/ 498309 w 680194"/>
                      <a:gd name="connsiteY3-98" fmla="*/ 127069 h 455955"/>
                      <a:gd name="connsiteX4-99" fmla="*/ 680194 w 680194"/>
                      <a:gd name="connsiteY4-100" fmla="*/ 124579 h 455955"/>
                      <a:gd name="connsiteX5-101" fmla="*/ 558108 w 680194"/>
                      <a:gd name="connsiteY5-102" fmla="*/ 455955 h 455955"/>
                      <a:gd name="connsiteX6-103" fmla="*/ 171917 w 680194"/>
                      <a:gd name="connsiteY6-104" fmla="*/ 450972 h 455955"/>
                      <a:gd name="connsiteX7-105" fmla="*/ 0 w 680194"/>
                      <a:gd name="connsiteY7-106" fmla="*/ 134545 h 455955"/>
                      <a:gd name="connsiteX0-107" fmla="*/ 0 w 680194"/>
                      <a:gd name="connsiteY0-108" fmla="*/ 134545 h 455955"/>
                      <a:gd name="connsiteX1-109" fmla="*/ 154475 w 680194"/>
                      <a:gd name="connsiteY1-110" fmla="*/ 104646 h 455955"/>
                      <a:gd name="connsiteX2-111" fmla="*/ 281544 w 680194"/>
                      <a:gd name="connsiteY2-112" fmla="*/ 79731 h 455955"/>
                      <a:gd name="connsiteX3-113" fmla="*/ 470902 w 680194"/>
                      <a:gd name="connsiteY3-114" fmla="*/ 0 h 455955"/>
                      <a:gd name="connsiteX4-115" fmla="*/ 498309 w 680194"/>
                      <a:gd name="connsiteY4-116" fmla="*/ 127069 h 455955"/>
                      <a:gd name="connsiteX5-117" fmla="*/ 680194 w 680194"/>
                      <a:gd name="connsiteY5-118" fmla="*/ 124579 h 455955"/>
                      <a:gd name="connsiteX6-119" fmla="*/ 558108 w 680194"/>
                      <a:gd name="connsiteY6-120" fmla="*/ 455955 h 455955"/>
                      <a:gd name="connsiteX7-121" fmla="*/ 171917 w 680194"/>
                      <a:gd name="connsiteY7-122" fmla="*/ 450972 h 455955"/>
                      <a:gd name="connsiteX8" fmla="*/ 0 w 680194"/>
                      <a:gd name="connsiteY8" fmla="*/ 134545 h 455955"/>
                      <a:gd name="connsiteX0-123" fmla="*/ 0 w 680194"/>
                      <a:gd name="connsiteY0-124" fmla="*/ 134545 h 455955"/>
                      <a:gd name="connsiteX1-125" fmla="*/ 149492 w 680194"/>
                      <a:gd name="connsiteY1-126" fmla="*/ 49832 h 455955"/>
                      <a:gd name="connsiteX2-127" fmla="*/ 281544 w 680194"/>
                      <a:gd name="connsiteY2-128" fmla="*/ 79731 h 455955"/>
                      <a:gd name="connsiteX3-129" fmla="*/ 470902 w 680194"/>
                      <a:gd name="connsiteY3-130" fmla="*/ 0 h 455955"/>
                      <a:gd name="connsiteX4-131" fmla="*/ 498309 w 680194"/>
                      <a:gd name="connsiteY4-132" fmla="*/ 127069 h 455955"/>
                      <a:gd name="connsiteX5-133" fmla="*/ 680194 w 680194"/>
                      <a:gd name="connsiteY5-134" fmla="*/ 124579 h 455955"/>
                      <a:gd name="connsiteX6-135" fmla="*/ 558108 w 680194"/>
                      <a:gd name="connsiteY6-136" fmla="*/ 455955 h 455955"/>
                      <a:gd name="connsiteX7-137" fmla="*/ 171917 w 680194"/>
                      <a:gd name="connsiteY7-138" fmla="*/ 450972 h 455955"/>
                      <a:gd name="connsiteX8-139" fmla="*/ 0 w 680194"/>
                      <a:gd name="connsiteY8-140" fmla="*/ 134545 h 455955"/>
                      <a:gd name="connsiteX0-141" fmla="*/ 0 w 662753"/>
                      <a:gd name="connsiteY0-142" fmla="*/ 159460 h 455955"/>
                      <a:gd name="connsiteX1-143" fmla="*/ 132051 w 662753"/>
                      <a:gd name="connsiteY1-144" fmla="*/ 49832 h 455955"/>
                      <a:gd name="connsiteX2-145" fmla="*/ 264103 w 662753"/>
                      <a:gd name="connsiteY2-146" fmla="*/ 79731 h 455955"/>
                      <a:gd name="connsiteX3-147" fmla="*/ 453461 w 662753"/>
                      <a:gd name="connsiteY3-148" fmla="*/ 0 h 455955"/>
                      <a:gd name="connsiteX4-149" fmla="*/ 480868 w 662753"/>
                      <a:gd name="connsiteY4-150" fmla="*/ 127069 h 455955"/>
                      <a:gd name="connsiteX5-151" fmla="*/ 662753 w 662753"/>
                      <a:gd name="connsiteY5-152" fmla="*/ 124579 h 455955"/>
                      <a:gd name="connsiteX6-153" fmla="*/ 540667 w 662753"/>
                      <a:gd name="connsiteY6-154" fmla="*/ 455955 h 455955"/>
                      <a:gd name="connsiteX7-155" fmla="*/ 154476 w 662753"/>
                      <a:gd name="connsiteY7-156" fmla="*/ 450972 h 455955"/>
                      <a:gd name="connsiteX8-157" fmla="*/ 0 w 662753"/>
                      <a:gd name="connsiteY8-158" fmla="*/ 159460 h 455955"/>
                      <a:gd name="connsiteX0-159" fmla="*/ 0 w 662753"/>
                      <a:gd name="connsiteY0-160" fmla="*/ 161952 h 458447"/>
                      <a:gd name="connsiteX1-161" fmla="*/ 132051 w 662753"/>
                      <a:gd name="connsiteY1-162" fmla="*/ 52324 h 458447"/>
                      <a:gd name="connsiteX2-163" fmla="*/ 264103 w 662753"/>
                      <a:gd name="connsiteY2-164" fmla="*/ 82223 h 458447"/>
                      <a:gd name="connsiteX3-165" fmla="*/ 448478 w 662753"/>
                      <a:gd name="connsiteY3-166" fmla="*/ 0 h 458447"/>
                      <a:gd name="connsiteX4-167" fmla="*/ 480868 w 662753"/>
                      <a:gd name="connsiteY4-168" fmla="*/ 129561 h 458447"/>
                      <a:gd name="connsiteX5-169" fmla="*/ 662753 w 662753"/>
                      <a:gd name="connsiteY5-170" fmla="*/ 127071 h 458447"/>
                      <a:gd name="connsiteX6-171" fmla="*/ 540667 w 662753"/>
                      <a:gd name="connsiteY6-172" fmla="*/ 458447 h 458447"/>
                      <a:gd name="connsiteX7-173" fmla="*/ 154476 w 662753"/>
                      <a:gd name="connsiteY7-174" fmla="*/ 453464 h 458447"/>
                      <a:gd name="connsiteX8-175" fmla="*/ 0 w 662753"/>
                      <a:gd name="connsiteY8-176" fmla="*/ 161952 h 458447"/>
                      <a:gd name="connsiteX0-177" fmla="*/ 0 w 662753"/>
                      <a:gd name="connsiteY0-178" fmla="*/ 161952 h 458447"/>
                      <a:gd name="connsiteX1-179" fmla="*/ 132051 w 662753"/>
                      <a:gd name="connsiteY1-180" fmla="*/ 52324 h 458447"/>
                      <a:gd name="connsiteX2-181" fmla="*/ 264103 w 662753"/>
                      <a:gd name="connsiteY2-182" fmla="*/ 82223 h 458447"/>
                      <a:gd name="connsiteX3-183" fmla="*/ 448478 w 662753"/>
                      <a:gd name="connsiteY3-184" fmla="*/ 0 h 458447"/>
                      <a:gd name="connsiteX4-185" fmla="*/ 473393 w 662753"/>
                      <a:gd name="connsiteY4-186" fmla="*/ 132052 h 458447"/>
                      <a:gd name="connsiteX5-187" fmla="*/ 662753 w 662753"/>
                      <a:gd name="connsiteY5-188" fmla="*/ 127071 h 458447"/>
                      <a:gd name="connsiteX6-189" fmla="*/ 540667 w 662753"/>
                      <a:gd name="connsiteY6-190" fmla="*/ 458447 h 458447"/>
                      <a:gd name="connsiteX7-191" fmla="*/ 154476 w 662753"/>
                      <a:gd name="connsiteY7-192" fmla="*/ 453464 h 458447"/>
                      <a:gd name="connsiteX8-193" fmla="*/ 0 w 662753"/>
                      <a:gd name="connsiteY8-194" fmla="*/ 161952 h 458447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61" y="connsiteY5-62"/>
                      </a:cxn>
                      <a:cxn ang="0">
                        <a:pos x="connsiteX6-75" y="connsiteY6-76"/>
                      </a:cxn>
                      <a:cxn ang="0">
                        <a:pos x="connsiteX7-105" y="connsiteY7-106"/>
                      </a:cxn>
                      <a:cxn ang="0">
                        <a:pos x="connsiteX8-139" y="connsiteY8-140"/>
                      </a:cxn>
                    </a:cxnLst>
                    <a:rect l="l" t="t" r="r" b="b"/>
                    <a:pathLst>
                      <a:path w="662753" h="458447">
                        <a:moveTo>
                          <a:pt x="0" y="161952"/>
                        </a:moveTo>
                        <a:lnTo>
                          <a:pt x="132051" y="52324"/>
                        </a:lnTo>
                        <a:lnTo>
                          <a:pt x="264103" y="82223"/>
                        </a:lnTo>
                        <a:lnTo>
                          <a:pt x="448478" y="0"/>
                        </a:lnTo>
                        <a:lnTo>
                          <a:pt x="473393" y="132052"/>
                        </a:lnTo>
                        <a:lnTo>
                          <a:pt x="662753" y="127071"/>
                        </a:lnTo>
                        <a:lnTo>
                          <a:pt x="540667" y="458447"/>
                        </a:lnTo>
                        <a:lnTo>
                          <a:pt x="154476" y="453464"/>
                        </a:lnTo>
                        <a:lnTo>
                          <a:pt x="0" y="16195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6" name="ïṡľïďè"/>
                  <p:cNvSpPr/>
                  <p:nvPr/>
                </p:nvSpPr>
                <p:spPr>
                  <a:xfrm flipH="1">
                    <a:off x="8194175" y="3337327"/>
                    <a:ext cx="222018" cy="44147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68159" h="328884">
                        <a:moveTo>
                          <a:pt x="119595" y="328884"/>
                        </a:moveTo>
                        <a:lnTo>
                          <a:pt x="0" y="0"/>
                        </a:lnTo>
                        <a:lnTo>
                          <a:pt x="168159" y="323900"/>
                        </a:lnTo>
                        <a:lnTo>
                          <a:pt x="119595" y="32888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7" name="í$lïḑê"/>
                  <p:cNvSpPr/>
                  <p:nvPr/>
                </p:nvSpPr>
                <p:spPr>
                  <a:xfrm rot="9064593" flipH="1">
                    <a:off x="7975326" y="3245362"/>
                    <a:ext cx="257855" cy="333738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95303 w 195303"/>
                      <a:gd name="connsiteY0-60" fmla="*/ 248622 h 248622"/>
                      <a:gd name="connsiteX1-61" fmla="*/ 0 w 195303"/>
                      <a:gd name="connsiteY1-62" fmla="*/ 0 h 248622"/>
                      <a:gd name="connsiteX2-63" fmla="*/ 152524 w 195303"/>
                      <a:gd name="connsiteY2-64" fmla="*/ 125870 h 248622"/>
                      <a:gd name="connsiteX3-65" fmla="*/ 195303 w 195303"/>
                      <a:gd name="connsiteY3-66" fmla="*/ 248622 h 24862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95303" h="248622">
                        <a:moveTo>
                          <a:pt x="195303" y="248622"/>
                        </a:moveTo>
                        <a:lnTo>
                          <a:pt x="0" y="0"/>
                        </a:lnTo>
                        <a:lnTo>
                          <a:pt x="152524" y="125870"/>
                        </a:lnTo>
                        <a:lnTo>
                          <a:pt x="195303" y="24862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2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8" name="ïṣ1ïḋé"/>
                  <p:cNvSpPr/>
                  <p:nvPr/>
                </p:nvSpPr>
                <p:spPr>
                  <a:xfrm rot="9064593" flipH="1">
                    <a:off x="7806223" y="3218921"/>
                    <a:ext cx="132556" cy="344816"/>
                  </a:xfrm>
                  <a:custGeom>
                    <a:avLst/>
                    <a:gdLst>
                      <a:gd name="connsiteX0" fmla="*/ 0 w 66004"/>
                      <a:gd name="connsiteY0" fmla="*/ 276562 h 276562"/>
                      <a:gd name="connsiteX1" fmla="*/ 0 w 66004"/>
                      <a:gd name="connsiteY1" fmla="*/ 0 h 276562"/>
                      <a:gd name="connsiteX2" fmla="*/ 66004 w 66004"/>
                      <a:gd name="connsiteY2" fmla="*/ 276562 h 276562"/>
                      <a:gd name="connsiteX3" fmla="*/ 0 w 66004"/>
                      <a:gd name="connsiteY3" fmla="*/ 276562 h 276562"/>
                      <a:gd name="connsiteX0-1" fmla="*/ 119595 w 185599"/>
                      <a:gd name="connsiteY0-2" fmla="*/ 328884 h 328884"/>
                      <a:gd name="connsiteX1-3" fmla="*/ 0 w 185599"/>
                      <a:gd name="connsiteY1-4" fmla="*/ 0 h 328884"/>
                      <a:gd name="connsiteX2-5" fmla="*/ 185599 w 185599"/>
                      <a:gd name="connsiteY2-6" fmla="*/ 328884 h 328884"/>
                      <a:gd name="connsiteX3-7" fmla="*/ 119595 w 185599"/>
                      <a:gd name="connsiteY3-8" fmla="*/ 328884 h 328884"/>
                      <a:gd name="connsiteX0-9" fmla="*/ 119595 w 168159"/>
                      <a:gd name="connsiteY0-10" fmla="*/ 328884 h 328884"/>
                      <a:gd name="connsiteX1-11" fmla="*/ 0 w 168159"/>
                      <a:gd name="connsiteY1-12" fmla="*/ 0 h 328884"/>
                      <a:gd name="connsiteX2-13" fmla="*/ 168159 w 168159"/>
                      <a:gd name="connsiteY2-14" fmla="*/ 323900 h 328884"/>
                      <a:gd name="connsiteX3-15" fmla="*/ 119595 w 168159"/>
                      <a:gd name="connsiteY3-16" fmla="*/ 328884 h 328884"/>
                      <a:gd name="connsiteX0-17" fmla="*/ 119595 w 168159"/>
                      <a:gd name="connsiteY0-18" fmla="*/ 328884 h 328884"/>
                      <a:gd name="connsiteX1-19" fmla="*/ 0 w 168159"/>
                      <a:gd name="connsiteY1-20" fmla="*/ 0 h 328884"/>
                      <a:gd name="connsiteX2-21" fmla="*/ 168159 w 168159"/>
                      <a:gd name="connsiteY2-22" fmla="*/ 323900 h 328884"/>
                      <a:gd name="connsiteX3-23" fmla="*/ 119595 w 168159"/>
                      <a:gd name="connsiteY3-24" fmla="*/ 328884 h 328884"/>
                      <a:gd name="connsiteX0-25" fmla="*/ 0 w 48564"/>
                      <a:gd name="connsiteY0-26" fmla="*/ 132097 h 132097"/>
                      <a:gd name="connsiteX1-27" fmla="*/ 3375 w 48564"/>
                      <a:gd name="connsiteY1-28" fmla="*/ 0 h 132097"/>
                      <a:gd name="connsiteX2-29" fmla="*/ 48564 w 48564"/>
                      <a:gd name="connsiteY2-30" fmla="*/ 127113 h 132097"/>
                      <a:gd name="connsiteX3-31" fmla="*/ 0 w 48564"/>
                      <a:gd name="connsiteY3-32" fmla="*/ 132097 h 132097"/>
                      <a:gd name="connsiteX0-33" fmla="*/ 0 w 48564"/>
                      <a:gd name="connsiteY0-34" fmla="*/ 132097 h 132097"/>
                      <a:gd name="connsiteX1-35" fmla="*/ 2631 w 48564"/>
                      <a:gd name="connsiteY1-36" fmla="*/ 66384 h 132097"/>
                      <a:gd name="connsiteX2-37" fmla="*/ 3375 w 48564"/>
                      <a:gd name="connsiteY2-38" fmla="*/ 0 h 132097"/>
                      <a:gd name="connsiteX3-39" fmla="*/ 48564 w 48564"/>
                      <a:gd name="connsiteY3-40" fmla="*/ 127113 h 132097"/>
                      <a:gd name="connsiteX4" fmla="*/ 0 w 48564"/>
                      <a:gd name="connsiteY4" fmla="*/ 132097 h 132097"/>
                      <a:gd name="connsiteX0-41" fmla="*/ 146739 w 195303"/>
                      <a:gd name="connsiteY0-42" fmla="*/ 253606 h 253606"/>
                      <a:gd name="connsiteX1-43" fmla="*/ 0 w 195303"/>
                      <a:gd name="connsiteY1-44" fmla="*/ 0 h 253606"/>
                      <a:gd name="connsiteX2-45" fmla="*/ 150114 w 195303"/>
                      <a:gd name="connsiteY2-46" fmla="*/ 121509 h 253606"/>
                      <a:gd name="connsiteX3-47" fmla="*/ 195303 w 195303"/>
                      <a:gd name="connsiteY3-48" fmla="*/ 248622 h 253606"/>
                      <a:gd name="connsiteX4-49" fmla="*/ 146739 w 195303"/>
                      <a:gd name="connsiteY4-50" fmla="*/ 253606 h 253606"/>
                      <a:gd name="connsiteX0-51" fmla="*/ 195303 w 195303"/>
                      <a:gd name="connsiteY0-52" fmla="*/ 248622 h 248622"/>
                      <a:gd name="connsiteX1-53" fmla="*/ 0 w 195303"/>
                      <a:gd name="connsiteY1-54" fmla="*/ 0 h 248622"/>
                      <a:gd name="connsiteX2-55" fmla="*/ 150114 w 195303"/>
                      <a:gd name="connsiteY2-56" fmla="*/ 121509 h 248622"/>
                      <a:gd name="connsiteX3-57" fmla="*/ 195303 w 195303"/>
                      <a:gd name="connsiteY3-58" fmla="*/ 248622 h 248622"/>
                      <a:gd name="connsiteX0-59" fmla="*/ 140496 w 140496"/>
                      <a:gd name="connsiteY0-60" fmla="*/ 298833 h 298833"/>
                      <a:gd name="connsiteX1-61" fmla="*/ 0 w 140496"/>
                      <a:gd name="connsiteY1-62" fmla="*/ 0 h 298833"/>
                      <a:gd name="connsiteX2-63" fmla="*/ 95307 w 140496"/>
                      <a:gd name="connsiteY2-64" fmla="*/ 171720 h 298833"/>
                      <a:gd name="connsiteX3-65" fmla="*/ 140496 w 140496"/>
                      <a:gd name="connsiteY3-66" fmla="*/ 298833 h 298833"/>
                      <a:gd name="connsiteX0-67" fmla="*/ 0 w 100400"/>
                      <a:gd name="connsiteY0-68" fmla="*/ 256875 h 256875"/>
                      <a:gd name="connsiteX1-69" fmla="*/ 5093 w 100400"/>
                      <a:gd name="connsiteY1-70" fmla="*/ 0 h 256875"/>
                      <a:gd name="connsiteX2-71" fmla="*/ 100400 w 100400"/>
                      <a:gd name="connsiteY2-72" fmla="*/ 171720 h 256875"/>
                      <a:gd name="connsiteX3-73" fmla="*/ 0 w 100400"/>
                      <a:gd name="connsiteY3-74" fmla="*/ 256875 h 25687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00400" h="256875">
                        <a:moveTo>
                          <a:pt x="0" y="256875"/>
                        </a:moveTo>
                        <a:lnTo>
                          <a:pt x="5093" y="0"/>
                        </a:lnTo>
                        <a:lnTo>
                          <a:pt x="100400" y="171720"/>
                        </a:lnTo>
                        <a:lnTo>
                          <a:pt x="0" y="25687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 fontScale="92500" lnSpcReduction="10000"/>
                  </a:bodyPr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32" name="îṩľídê"/>
                <p:cNvSpPr txBox="1"/>
                <p:nvPr/>
              </p:nvSpPr>
              <p:spPr>
                <a:xfrm>
                  <a:off x="7587307" y="4523512"/>
                  <a:ext cx="839633" cy="1015735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 anchorCtr="0">
                  <a:normAutofit lnSpcReduction="10000"/>
                </a:bodyPr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AU" sz="6600" b="1" dirty="0">
                      <a:solidFill>
                        <a:schemeClr val="bg1"/>
                      </a:solidFill>
                    </a:rPr>
                    <a:t>$</a:t>
                  </a:r>
                  <a:endParaRPr lang="en-AU" sz="66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8" name="i$1îdè"/>
            <p:cNvGrpSpPr/>
            <p:nvPr/>
          </p:nvGrpSpPr>
          <p:grpSpPr>
            <a:xfrm>
              <a:off x="673100" y="1130300"/>
              <a:ext cx="5771983" cy="1358891"/>
              <a:chOff x="2856011" y="1611904"/>
              <a:chExt cx="6488014" cy="1358891"/>
            </a:xfrm>
          </p:grpSpPr>
          <p:sp>
            <p:nvSpPr>
              <p:cNvPr id="26" name="iṩľïďê"/>
              <p:cNvSpPr txBox="1"/>
              <p:nvPr/>
            </p:nvSpPr>
            <p:spPr>
              <a:xfrm>
                <a:off x="2856011" y="1611904"/>
                <a:ext cx="6488014" cy="581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en-US" sz="2400" dirty="0">
                    <a:solidFill>
                      <a:srgbClr val="3A3838"/>
                    </a:solidFill>
                  </a:rPr>
                  <a:t>Unified fonts make reading more fluent.</a:t>
                </a:r>
                <a:endParaRPr lang="en-US" sz="2400" dirty="0">
                  <a:solidFill>
                    <a:srgbClr val="3A3838"/>
                  </a:solidFill>
                </a:endParaRPr>
              </a:p>
            </p:txBody>
          </p:sp>
          <p:sp>
            <p:nvSpPr>
              <p:cNvPr id="27" name="ïşļïḋè"/>
              <p:cNvSpPr txBox="1"/>
              <p:nvPr/>
            </p:nvSpPr>
            <p:spPr>
              <a:xfrm>
                <a:off x="2856012" y="2193831"/>
                <a:ext cx="6488011" cy="776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  <a:endParaRPr lang="en-US" sz="1100" dirty="0"/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  <a:endParaRPr lang="en-US" sz="1100" dirty="0"/>
              </a:p>
            </p:txBody>
          </p:sp>
        </p:grpSp>
        <p:sp>
          <p:nvSpPr>
            <p:cNvPr id="9" name="îṡľide"/>
            <p:cNvSpPr/>
            <p:nvPr/>
          </p:nvSpPr>
          <p:spPr>
            <a:xfrm>
              <a:off x="673101" y="2977351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0" name="îs1ïḓê"/>
            <p:cNvSpPr/>
            <p:nvPr/>
          </p:nvSpPr>
          <p:spPr bwMode="auto">
            <a:xfrm>
              <a:off x="835567" y="3147328"/>
              <a:ext cx="392452" cy="37743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íṣḷiḑe"/>
            <p:cNvGrpSpPr/>
            <p:nvPr/>
          </p:nvGrpSpPr>
          <p:grpSpPr>
            <a:xfrm>
              <a:off x="1588483" y="2948445"/>
              <a:ext cx="4858189" cy="775197"/>
              <a:chOff x="5130801" y="2820874"/>
              <a:chExt cx="3632195" cy="775197"/>
            </a:xfrm>
          </p:grpSpPr>
          <p:sp>
            <p:nvSpPr>
              <p:cNvPr id="24" name="îš1íḍ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5" name="íṡlíḓè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2" name="iṡlíďé"/>
            <p:cNvSpPr/>
            <p:nvPr/>
          </p:nvSpPr>
          <p:spPr>
            <a:xfrm>
              <a:off x="673101" y="4106546"/>
              <a:ext cx="717384" cy="71738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3" name="iSlïdê"/>
            <p:cNvSpPr/>
            <p:nvPr/>
          </p:nvSpPr>
          <p:spPr bwMode="auto">
            <a:xfrm>
              <a:off x="829010" y="4270156"/>
              <a:ext cx="405566" cy="390164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ïṥļíḑe"/>
            <p:cNvGrpSpPr/>
            <p:nvPr/>
          </p:nvGrpSpPr>
          <p:grpSpPr>
            <a:xfrm>
              <a:off x="1588483" y="4077640"/>
              <a:ext cx="4858189" cy="775197"/>
              <a:chOff x="5130801" y="2820874"/>
              <a:chExt cx="3632195" cy="775197"/>
            </a:xfrm>
          </p:grpSpPr>
          <p:sp>
            <p:nvSpPr>
              <p:cNvPr id="22" name="iṥľíḓê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3" name="ïśḷîḍe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5" name="îṩļïḍê"/>
            <p:cNvSpPr/>
            <p:nvPr/>
          </p:nvSpPr>
          <p:spPr>
            <a:xfrm>
              <a:off x="673101" y="5235740"/>
              <a:ext cx="717384" cy="71738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b="1" dirty="0"/>
            </a:p>
          </p:txBody>
        </p:sp>
        <p:sp>
          <p:nvSpPr>
            <p:cNvPr id="16" name="i$ḷidé"/>
            <p:cNvSpPr/>
            <p:nvPr/>
          </p:nvSpPr>
          <p:spPr bwMode="auto">
            <a:xfrm>
              <a:off x="831540" y="5394554"/>
              <a:ext cx="400506" cy="399756"/>
            </a:xfrm>
            <a:custGeom>
              <a:avLst/>
              <a:gdLst>
                <a:gd name="connsiteX0" fmla="*/ 290910 w 605702"/>
                <a:gd name="connsiteY0" fmla="*/ 156336 h 604568"/>
                <a:gd name="connsiteX1" fmla="*/ 335849 w 605702"/>
                <a:gd name="connsiteY1" fmla="*/ 164992 h 604568"/>
                <a:gd name="connsiteX2" fmla="*/ 288310 w 605702"/>
                <a:gd name="connsiteY2" fmla="*/ 212456 h 604568"/>
                <a:gd name="connsiteX3" fmla="*/ 203632 w 605702"/>
                <a:gd name="connsiteY3" fmla="*/ 244717 h 604568"/>
                <a:gd name="connsiteX4" fmla="*/ 203632 w 605702"/>
                <a:gd name="connsiteY4" fmla="*/ 401388 h 604568"/>
                <a:gd name="connsiteX5" fmla="*/ 360547 w 605702"/>
                <a:gd name="connsiteY5" fmla="*/ 401388 h 604568"/>
                <a:gd name="connsiteX6" fmla="*/ 392859 w 605702"/>
                <a:gd name="connsiteY6" fmla="*/ 316749 h 604568"/>
                <a:gd name="connsiteX7" fmla="*/ 440397 w 605702"/>
                <a:gd name="connsiteY7" fmla="*/ 269284 h 604568"/>
                <a:gd name="connsiteX8" fmla="*/ 400287 w 605702"/>
                <a:gd name="connsiteY8" fmla="*/ 441065 h 604568"/>
                <a:gd name="connsiteX9" fmla="*/ 163892 w 605702"/>
                <a:gd name="connsiteY9" fmla="*/ 441065 h 604568"/>
                <a:gd name="connsiteX10" fmla="*/ 163892 w 605702"/>
                <a:gd name="connsiteY10" fmla="*/ 205040 h 604568"/>
                <a:gd name="connsiteX11" fmla="*/ 290910 w 605702"/>
                <a:gd name="connsiteY11" fmla="*/ 156336 h 604568"/>
                <a:gd name="connsiteX12" fmla="*/ 246542 w 605702"/>
                <a:gd name="connsiteY12" fmla="*/ 43775 h 604568"/>
                <a:gd name="connsiteX13" fmla="*/ 422196 w 605702"/>
                <a:gd name="connsiteY13" fmla="*/ 78723 h 604568"/>
                <a:gd name="connsiteX14" fmla="*/ 376794 w 605702"/>
                <a:gd name="connsiteY14" fmla="*/ 124054 h 604568"/>
                <a:gd name="connsiteX15" fmla="*/ 126109 w 605702"/>
                <a:gd name="connsiteY15" fmla="*/ 167345 h 604568"/>
                <a:gd name="connsiteX16" fmla="*/ 126109 w 605702"/>
                <a:gd name="connsiteY16" fmla="*/ 478820 h 604568"/>
                <a:gd name="connsiteX17" fmla="*/ 438073 w 605702"/>
                <a:gd name="connsiteY17" fmla="*/ 478820 h 604568"/>
                <a:gd name="connsiteX18" fmla="*/ 481432 w 605702"/>
                <a:gd name="connsiteY18" fmla="*/ 228527 h 604568"/>
                <a:gd name="connsiteX19" fmla="*/ 526741 w 605702"/>
                <a:gd name="connsiteY19" fmla="*/ 183011 h 604568"/>
                <a:gd name="connsiteX20" fmla="*/ 481432 w 605702"/>
                <a:gd name="connsiteY20" fmla="*/ 522111 h 604568"/>
                <a:gd name="connsiteX21" fmla="*/ 82657 w 605702"/>
                <a:gd name="connsiteY21" fmla="*/ 522111 h 604568"/>
                <a:gd name="connsiteX22" fmla="*/ 82657 w 605702"/>
                <a:gd name="connsiteY22" fmla="*/ 123961 h 604568"/>
                <a:gd name="connsiteX23" fmla="*/ 246542 w 605702"/>
                <a:gd name="connsiteY23" fmla="*/ 43775 h 604568"/>
                <a:gd name="connsiteX24" fmla="*/ 536061 w 605702"/>
                <a:gd name="connsiteY24" fmla="*/ 0 h 604568"/>
                <a:gd name="connsiteX25" fmla="*/ 544232 w 605702"/>
                <a:gd name="connsiteY25" fmla="*/ 61368 h 604568"/>
                <a:gd name="connsiteX26" fmla="*/ 605702 w 605702"/>
                <a:gd name="connsiteY26" fmla="*/ 69526 h 604568"/>
                <a:gd name="connsiteX27" fmla="*/ 524361 w 605702"/>
                <a:gd name="connsiteY27" fmla="*/ 150732 h 604568"/>
                <a:gd name="connsiteX28" fmla="*/ 498361 w 605702"/>
                <a:gd name="connsiteY28" fmla="*/ 147302 h 604568"/>
                <a:gd name="connsiteX29" fmla="*/ 337721 w 605702"/>
                <a:gd name="connsiteY29" fmla="*/ 307767 h 604568"/>
                <a:gd name="connsiteX30" fmla="*/ 339764 w 605702"/>
                <a:gd name="connsiteY30" fmla="*/ 323063 h 604568"/>
                <a:gd name="connsiteX31" fmla="*/ 282101 w 605702"/>
                <a:gd name="connsiteY31" fmla="*/ 380630 h 604568"/>
                <a:gd name="connsiteX32" fmla="*/ 224437 w 605702"/>
                <a:gd name="connsiteY32" fmla="*/ 323063 h 604568"/>
                <a:gd name="connsiteX33" fmla="*/ 282101 w 605702"/>
                <a:gd name="connsiteY33" fmla="*/ 265495 h 604568"/>
                <a:gd name="connsiteX34" fmla="*/ 297422 w 605702"/>
                <a:gd name="connsiteY34" fmla="*/ 267535 h 604568"/>
                <a:gd name="connsiteX35" fmla="*/ 458155 w 605702"/>
                <a:gd name="connsiteY35" fmla="*/ 107162 h 604568"/>
                <a:gd name="connsiteX36" fmla="*/ 454719 w 605702"/>
                <a:gd name="connsiteY36" fmla="*/ 81206 h 60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grpSp>
          <p:nvGrpSpPr>
            <p:cNvPr id="17" name="íśḷidê"/>
            <p:cNvGrpSpPr/>
            <p:nvPr/>
          </p:nvGrpSpPr>
          <p:grpSpPr>
            <a:xfrm>
              <a:off x="1588483" y="5206834"/>
              <a:ext cx="4858189" cy="775197"/>
              <a:chOff x="5130801" y="2820874"/>
              <a:chExt cx="3632195" cy="775197"/>
            </a:xfrm>
          </p:grpSpPr>
          <p:sp>
            <p:nvSpPr>
              <p:cNvPr id="20" name="ïślíḓé"/>
              <p:cNvSpPr/>
              <p:nvPr/>
            </p:nvSpPr>
            <p:spPr bwMode="auto">
              <a:xfrm>
                <a:off x="5130801" y="3208473"/>
                <a:ext cx="3632195" cy="387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</p:txBody>
          </p:sp>
          <p:sp>
            <p:nvSpPr>
              <p:cNvPr id="21" name="îṧḷiḍê"/>
              <p:cNvSpPr txBox="1"/>
              <p:nvPr/>
            </p:nvSpPr>
            <p:spPr bwMode="auto">
              <a:xfrm>
                <a:off x="5130801" y="2820874"/>
                <a:ext cx="36321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1688934" y="3900641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688934" y="5029836"/>
              <a:ext cx="3348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页脚占位符 60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5132506"/>
            <a:chOff x="669926" y="1169733"/>
            <a:chExt cx="10850559" cy="5132506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0" cy="49926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lîḍe"/>
            <p:cNvSpPr/>
            <p:nvPr/>
          </p:nvSpPr>
          <p:spPr bwMode="auto">
            <a:xfrm>
              <a:off x="5756568" y="4842926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ṥ1ïḍé"/>
            <p:cNvSpPr/>
            <p:nvPr/>
          </p:nvSpPr>
          <p:spPr bwMode="auto">
            <a:xfrm>
              <a:off x="5756569" y="5773678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6" name="iślîdê"/>
            <p:cNvGrpSpPr/>
            <p:nvPr/>
          </p:nvGrpSpPr>
          <p:grpSpPr>
            <a:xfrm>
              <a:off x="4907868" y="4617000"/>
              <a:ext cx="595872" cy="595872"/>
              <a:chOff x="5283304" y="4061816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59" name="iṥlíḍe"/>
              <p:cNvSpPr/>
              <p:nvPr/>
            </p:nvSpPr>
            <p:spPr bwMode="auto">
              <a:xfrm rot="2691234">
                <a:off x="5283304" y="4061816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íS1ïḑè"/>
              <p:cNvSpPr/>
              <p:nvPr/>
            </p:nvSpPr>
            <p:spPr bwMode="auto">
              <a:xfrm>
                <a:off x="5298039" y="4072690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04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7" name="îṩļïḋê"/>
            <p:cNvGrpSpPr/>
            <p:nvPr/>
          </p:nvGrpSpPr>
          <p:grpSpPr>
            <a:xfrm>
              <a:off x="4907869" y="5547753"/>
              <a:ext cx="595872" cy="595872"/>
              <a:chOff x="5283305" y="4992569"/>
              <a:chExt cx="595872" cy="595872"/>
            </a:xfrm>
          </p:grpSpPr>
          <p:sp>
            <p:nvSpPr>
              <p:cNvPr id="57" name="ïš1íḍe"/>
              <p:cNvSpPr/>
              <p:nvPr/>
            </p:nvSpPr>
            <p:spPr bwMode="auto">
              <a:xfrm rot="2691234">
                <a:off x="5283305" y="4992569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ïśḻîḑè"/>
              <p:cNvSpPr/>
              <p:nvPr/>
            </p:nvSpPr>
            <p:spPr bwMode="auto">
              <a:xfrm>
                <a:off x="5298039" y="5003442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05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  <a:endParaRPr lang="en-US" altLang="zh-CN" sz="11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  <a:endParaRPr lang="en-US" altLang="zh-CN" sz="1100" dirty="0"/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  <a:endParaRPr lang="en-US" altLang="zh-CN" sz="1100" dirty="0"/>
            </a:p>
          </p:txBody>
        </p:sp>
        <p:sp>
          <p:nvSpPr>
            <p:cNvPr id="51" name="íŝḷîḍè"/>
            <p:cNvSpPr/>
            <p:nvPr/>
          </p:nvSpPr>
          <p:spPr bwMode="auto">
            <a:xfrm>
              <a:off x="6096000" y="471238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  <a:endParaRPr lang="en-US" altLang="zh-CN" sz="1100" dirty="0"/>
            </a:p>
          </p:txBody>
        </p:sp>
        <p:sp>
          <p:nvSpPr>
            <p:cNvPr id="52" name="íṩļîďê"/>
            <p:cNvSpPr/>
            <p:nvPr/>
          </p:nvSpPr>
          <p:spPr bwMode="auto">
            <a:xfrm>
              <a:off x="6096000" y="564971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text…...</a:t>
              </a:r>
              <a:endParaRPr lang="en-US" altLang="zh-CN" sz="11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6286500" y="4486290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286500" y="5413391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89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2026854"/>
            <a:ext cx="10858500" cy="4107247"/>
            <a:chOff x="660400" y="2026855"/>
            <a:chExt cx="10858500" cy="4107247"/>
          </a:xfrm>
        </p:grpSpPr>
        <p:sp>
          <p:nvSpPr>
            <p:cNvPr id="6" name="íšḷïdé"/>
            <p:cNvSpPr/>
            <p:nvPr/>
          </p:nvSpPr>
          <p:spPr bwMode="auto">
            <a:xfrm>
              <a:off x="7485213" y="2488465"/>
              <a:ext cx="4033687" cy="71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grpSp>
          <p:nvGrpSpPr>
            <p:cNvPr id="7" name="ís1îďê"/>
            <p:cNvGrpSpPr/>
            <p:nvPr/>
          </p:nvGrpSpPr>
          <p:grpSpPr>
            <a:xfrm>
              <a:off x="7485211" y="3672304"/>
              <a:ext cx="4033689" cy="1155195"/>
              <a:chOff x="418251" y="1603350"/>
              <a:chExt cx="4033689" cy="1155195"/>
            </a:xfrm>
          </p:grpSpPr>
          <p:sp>
            <p:nvSpPr>
              <p:cNvPr id="32" name="ïş1idé"/>
              <p:cNvSpPr/>
              <p:nvPr/>
            </p:nvSpPr>
            <p:spPr bwMode="auto">
              <a:xfrm>
                <a:off x="418253" y="2045154"/>
                <a:ext cx="4033687" cy="71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3" name="íŝľïḋê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grpSp>
          <p:nvGrpSpPr>
            <p:cNvPr id="8" name="îśľiḋé"/>
            <p:cNvGrpSpPr/>
            <p:nvPr/>
          </p:nvGrpSpPr>
          <p:grpSpPr>
            <a:xfrm>
              <a:off x="4648769" y="2026855"/>
              <a:ext cx="2881772" cy="4107247"/>
              <a:chOff x="4528198" y="1683176"/>
              <a:chExt cx="3122904" cy="4450924"/>
            </a:xfrm>
          </p:grpSpPr>
          <p:sp>
            <p:nvSpPr>
              <p:cNvPr id="16" name="îslíḑê"/>
              <p:cNvSpPr/>
              <p:nvPr/>
            </p:nvSpPr>
            <p:spPr bwMode="auto">
              <a:xfrm>
                <a:off x="5502827" y="3522694"/>
                <a:ext cx="816532" cy="526373"/>
              </a:xfrm>
              <a:custGeom>
                <a:avLst/>
                <a:gdLst/>
                <a:ahLst/>
                <a:cxnLst>
                  <a:cxn ang="0">
                    <a:pos x="474" y="335"/>
                  </a:cxn>
                  <a:cxn ang="0">
                    <a:pos x="525" y="323"/>
                  </a:cxn>
                  <a:cxn ang="0">
                    <a:pos x="512" y="270"/>
                  </a:cxn>
                  <a:cxn ang="0">
                    <a:pos x="61" y="10"/>
                  </a:cxn>
                  <a:cxn ang="0">
                    <a:pos x="11" y="22"/>
                  </a:cxn>
                  <a:cxn ang="0">
                    <a:pos x="23" y="75"/>
                  </a:cxn>
                  <a:cxn ang="0">
                    <a:pos x="474" y="335"/>
                  </a:cxn>
                </a:cxnLst>
                <a:rect l="0" t="0" r="r" b="b"/>
                <a:pathLst>
                  <a:path w="535" h="345">
                    <a:moveTo>
                      <a:pt x="474" y="335"/>
                    </a:moveTo>
                    <a:cubicBezTo>
                      <a:pt x="492" y="345"/>
                      <a:pt x="514" y="341"/>
                      <a:pt x="525" y="323"/>
                    </a:cubicBezTo>
                    <a:cubicBezTo>
                      <a:pt x="535" y="305"/>
                      <a:pt x="530" y="281"/>
                      <a:pt x="512" y="27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43" y="0"/>
                      <a:pt x="21" y="5"/>
                      <a:pt x="11" y="22"/>
                    </a:cubicBezTo>
                    <a:cubicBezTo>
                      <a:pt x="0" y="40"/>
                      <a:pt x="5" y="64"/>
                      <a:pt x="23" y="75"/>
                    </a:cubicBezTo>
                    <a:lnTo>
                      <a:pt x="474" y="33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7" name="ïś1íḍe"/>
              <p:cNvSpPr/>
              <p:nvPr/>
            </p:nvSpPr>
            <p:spPr bwMode="auto">
              <a:xfrm>
                <a:off x="5417268" y="3669630"/>
                <a:ext cx="816532" cy="528234"/>
              </a:xfrm>
              <a:custGeom>
                <a:avLst/>
                <a:gdLst/>
                <a:ahLst/>
                <a:cxnLst>
                  <a:cxn ang="0">
                    <a:pos x="24" y="76"/>
                  </a:cxn>
                  <a:cxn ang="0">
                    <a:pos x="474" y="336"/>
                  </a:cxn>
                  <a:cxn ang="0">
                    <a:pos x="525" y="323"/>
                  </a:cxn>
                  <a:cxn ang="0">
                    <a:pos x="512" y="271"/>
                  </a:cxn>
                  <a:cxn ang="0">
                    <a:pos x="61" y="11"/>
                  </a:cxn>
                  <a:cxn ang="0">
                    <a:pos x="11" y="23"/>
                  </a:cxn>
                  <a:cxn ang="0">
                    <a:pos x="24" y="76"/>
                  </a:cxn>
                </a:cxnLst>
                <a:rect l="0" t="0" r="r" b="b"/>
                <a:pathLst>
                  <a:path w="535" h="346">
                    <a:moveTo>
                      <a:pt x="24" y="76"/>
                    </a:moveTo>
                    <a:cubicBezTo>
                      <a:pt x="474" y="336"/>
                      <a:pt x="474" y="336"/>
                      <a:pt x="474" y="336"/>
                    </a:cubicBezTo>
                    <a:cubicBezTo>
                      <a:pt x="492" y="346"/>
                      <a:pt x="514" y="341"/>
                      <a:pt x="525" y="323"/>
                    </a:cubicBezTo>
                    <a:cubicBezTo>
                      <a:pt x="535" y="306"/>
                      <a:pt x="530" y="281"/>
                      <a:pt x="512" y="27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43" y="0"/>
                      <a:pt x="21" y="5"/>
                      <a:pt x="11" y="23"/>
                    </a:cubicBezTo>
                    <a:cubicBezTo>
                      <a:pt x="0" y="41"/>
                      <a:pt x="6" y="65"/>
                      <a:pt x="24" y="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8" name="îš1íḋe"/>
              <p:cNvSpPr/>
              <p:nvPr/>
            </p:nvSpPr>
            <p:spPr bwMode="auto">
              <a:xfrm>
                <a:off x="4528198" y="3818429"/>
                <a:ext cx="1634921" cy="2315671"/>
              </a:xfrm>
              <a:custGeom>
                <a:avLst/>
                <a:gdLst/>
                <a:ahLst/>
                <a:cxnLst>
                  <a:cxn ang="0">
                    <a:pos x="1068" y="298"/>
                  </a:cxn>
                  <a:cxn ang="0">
                    <a:pos x="1058" y="284"/>
                  </a:cxn>
                  <a:cxn ang="0">
                    <a:pos x="1038" y="271"/>
                  </a:cxn>
                  <a:cxn ang="0">
                    <a:pos x="587" y="11"/>
                  </a:cxn>
                  <a:cxn ang="0">
                    <a:pos x="567" y="3"/>
                  </a:cxn>
                  <a:cxn ang="0">
                    <a:pos x="536" y="17"/>
                  </a:cxn>
                  <a:cxn ang="0">
                    <a:pos x="24" y="903"/>
                  </a:cxn>
                  <a:cxn ang="0">
                    <a:pos x="24" y="903"/>
                  </a:cxn>
                  <a:cxn ang="0">
                    <a:pos x="1" y="1456"/>
                  </a:cxn>
                  <a:cxn ang="0">
                    <a:pos x="29" y="1507"/>
                  </a:cxn>
                  <a:cxn ang="0">
                    <a:pos x="87" y="1506"/>
                  </a:cxn>
                  <a:cxn ang="0">
                    <a:pos x="554" y="1209"/>
                  </a:cxn>
                  <a:cxn ang="0">
                    <a:pos x="554" y="1209"/>
                  </a:cxn>
                  <a:cxn ang="0">
                    <a:pos x="1066" y="323"/>
                  </a:cxn>
                  <a:cxn ang="0">
                    <a:pos x="1069" y="304"/>
                  </a:cxn>
                  <a:cxn ang="0">
                    <a:pos x="1068" y="298"/>
                  </a:cxn>
                  <a:cxn ang="0">
                    <a:pos x="509" y="1167"/>
                  </a:cxn>
                  <a:cxn ang="0">
                    <a:pos x="509" y="1167"/>
                  </a:cxn>
                  <a:cxn ang="0">
                    <a:pos x="195" y="1367"/>
                  </a:cxn>
                  <a:cxn ang="0">
                    <a:pos x="194" y="1366"/>
                  </a:cxn>
                  <a:cxn ang="0">
                    <a:pos x="142" y="1310"/>
                  </a:cxn>
                  <a:cxn ang="0">
                    <a:pos x="68" y="1289"/>
                  </a:cxn>
                  <a:cxn ang="0">
                    <a:pos x="68" y="1289"/>
                  </a:cxn>
                  <a:cxn ang="0">
                    <a:pos x="83" y="921"/>
                  </a:cxn>
                  <a:cxn ang="0">
                    <a:pos x="83" y="921"/>
                  </a:cxn>
                  <a:cxn ang="0">
                    <a:pos x="87" y="914"/>
                  </a:cxn>
                  <a:cxn ang="0">
                    <a:pos x="87" y="914"/>
                  </a:cxn>
                  <a:cxn ang="0">
                    <a:pos x="229" y="896"/>
                  </a:cxn>
                  <a:cxn ang="0">
                    <a:pos x="237" y="898"/>
                  </a:cxn>
                  <a:cxn ang="0">
                    <a:pos x="241" y="905"/>
                  </a:cxn>
                  <a:cxn ang="0">
                    <a:pos x="255" y="1023"/>
                  </a:cxn>
                  <a:cxn ang="0">
                    <a:pos x="281" y="1063"/>
                  </a:cxn>
                  <a:cxn ang="0">
                    <a:pos x="281" y="1063"/>
                  </a:cxn>
                  <a:cxn ang="0">
                    <a:pos x="328" y="1067"/>
                  </a:cxn>
                  <a:cxn ang="0">
                    <a:pos x="446" y="1021"/>
                  </a:cxn>
                  <a:cxn ang="0">
                    <a:pos x="457" y="1025"/>
                  </a:cxn>
                  <a:cxn ang="0">
                    <a:pos x="513" y="1161"/>
                  </a:cxn>
                  <a:cxn ang="0">
                    <a:pos x="513" y="1161"/>
                  </a:cxn>
                  <a:cxn ang="0">
                    <a:pos x="509" y="1167"/>
                  </a:cxn>
                  <a:cxn ang="0">
                    <a:pos x="538" y="1117"/>
                  </a:cxn>
                  <a:cxn ang="0">
                    <a:pos x="538" y="1117"/>
                  </a:cxn>
                  <a:cxn ang="0">
                    <a:pos x="494" y="1010"/>
                  </a:cxn>
                  <a:cxn ang="0">
                    <a:pos x="432" y="984"/>
                  </a:cxn>
                  <a:cxn ang="0">
                    <a:pos x="314" y="1030"/>
                  </a:cxn>
                  <a:cxn ang="0">
                    <a:pos x="301" y="1029"/>
                  </a:cxn>
                  <a:cxn ang="0">
                    <a:pos x="294" y="1018"/>
                  </a:cxn>
                  <a:cxn ang="0">
                    <a:pos x="280" y="901"/>
                  </a:cxn>
                  <a:cxn ang="0">
                    <a:pos x="267" y="872"/>
                  </a:cxn>
                  <a:cxn ang="0">
                    <a:pos x="224" y="856"/>
                  </a:cxn>
                  <a:cxn ang="0">
                    <a:pos x="113" y="871"/>
                  </a:cxn>
                  <a:cxn ang="0">
                    <a:pos x="112" y="870"/>
                  </a:cxn>
                  <a:cxn ang="0">
                    <a:pos x="566" y="85"/>
                  </a:cxn>
                  <a:cxn ang="0">
                    <a:pos x="566" y="85"/>
                  </a:cxn>
                  <a:cxn ang="0">
                    <a:pos x="992" y="331"/>
                  </a:cxn>
                  <a:cxn ang="0">
                    <a:pos x="992" y="331"/>
                  </a:cxn>
                  <a:cxn ang="0">
                    <a:pos x="538" y="1117"/>
                  </a:cxn>
                </a:cxnLst>
                <a:rect l="0" t="0" r="r" b="b"/>
                <a:pathLst>
                  <a:path w="1070" h="1517">
                    <a:moveTo>
                      <a:pt x="1068" y="298"/>
                    </a:moveTo>
                    <a:cubicBezTo>
                      <a:pt x="1066" y="293"/>
                      <a:pt x="1063" y="288"/>
                      <a:pt x="1058" y="284"/>
                    </a:cubicBezTo>
                    <a:cubicBezTo>
                      <a:pt x="1053" y="280"/>
                      <a:pt x="1046" y="275"/>
                      <a:pt x="1038" y="271"/>
                    </a:cubicBezTo>
                    <a:cubicBezTo>
                      <a:pt x="587" y="11"/>
                      <a:pt x="587" y="11"/>
                      <a:pt x="587" y="11"/>
                    </a:cubicBezTo>
                    <a:cubicBezTo>
                      <a:pt x="580" y="6"/>
                      <a:pt x="573" y="4"/>
                      <a:pt x="567" y="3"/>
                    </a:cubicBezTo>
                    <a:cubicBezTo>
                      <a:pt x="555" y="0"/>
                      <a:pt x="542" y="6"/>
                      <a:pt x="536" y="17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24" y="903"/>
                      <a:pt x="24" y="903"/>
                      <a:pt x="24" y="903"/>
                    </a:cubicBezTo>
                    <a:cubicBezTo>
                      <a:pt x="1" y="1456"/>
                      <a:pt x="1" y="1456"/>
                      <a:pt x="1" y="1456"/>
                    </a:cubicBezTo>
                    <a:cubicBezTo>
                      <a:pt x="0" y="1477"/>
                      <a:pt x="11" y="1496"/>
                      <a:pt x="29" y="1507"/>
                    </a:cubicBezTo>
                    <a:cubicBezTo>
                      <a:pt x="47" y="1517"/>
                      <a:pt x="70" y="1517"/>
                      <a:pt x="87" y="1506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554" y="1209"/>
                      <a:pt x="554" y="1209"/>
                      <a:pt x="554" y="1209"/>
                    </a:cubicBezTo>
                    <a:cubicBezTo>
                      <a:pt x="1066" y="323"/>
                      <a:pt x="1066" y="323"/>
                      <a:pt x="1066" y="323"/>
                    </a:cubicBezTo>
                    <a:cubicBezTo>
                      <a:pt x="1069" y="317"/>
                      <a:pt x="1070" y="311"/>
                      <a:pt x="1069" y="304"/>
                    </a:cubicBezTo>
                    <a:cubicBezTo>
                      <a:pt x="1069" y="302"/>
                      <a:pt x="1069" y="300"/>
                      <a:pt x="1068" y="298"/>
                    </a:cubicBezTo>
                    <a:close/>
                    <a:moveTo>
                      <a:pt x="509" y="1167"/>
                    </a:moveTo>
                    <a:cubicBezTo>
                      <a:pt x="509" y="1167"/>
                      <a:pt x="509" y="1167"/>
                      <a:pt x="509" y="1167"/>
                    </a:cubicBezTo>
                    <a:cubicBezTo>
                      <a:pt x="195" y="1367"/>
                      <a:pt x="195" y="1367"/>
                      <a:pt x="195" y="1367"/>
                    </a:cubicBezTo>
                    <a:cubicBezTo>
                      <a:pt x="194" y="1366"/>
                      <a:pt x="194" y="1366"/>
                      <a:pt x="194" y="1366"/>
                    </a:cubicBezTo>
                    <a:cubicBezTo>
                      <a:pt x="179" y="1342"/>
                      <a:pt x="158" y="1320"/>
                      <a:pt x="142" y="1310"/>
                    </a:cubicBezTo>
                    <a:cubicBezTo>
                      <a:pt x="124" y="1300"/>
                      <a:pt x="95" y="1292"/>
                      <a:pt x="68" y="1289"/>
                    </a:cubicBezTo>
                    <a:cubicBezTo>
                      <a:pt x="68" y="1289"/>
                      <a:pt x="68" y="1289"/>
                      <a:pt x="68" y="1289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3" y="921"/>
                      <a:pt x="83" y="921"/>
                      <a:pt x="83" y="921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87" y="914"/>
                      <a:pt x="87" y="914"/>
                      <a:pt x="87" y="914"/>
                    </a:cubicBezTo>
                    <a:cubicBezTo>
                      <a:pt x="229" y="896"/>
                      <a:pt x="229" y="896"/>
                      <a:pt x="229" y="896"/>
                    </a:cubicBezTo>
                    <a:cubicBezTo>
                      <a:pt x="233" y="896"/>
                      <a:pt x="235" y="897"/>
                      <a:pt x="237" y="898"/>
                    </a:cubicBezTo>
                    <a:cubicBezTo>
                      <a:pt x="238" y="899"/>
                      <a:pt x="240" y="901"/>
                      <a:pt x="241" y="905"/>
                    </a:cubicBezTo>
                    <a:cubicBezTo>
                      <a:pt x="255" y="1023"/>
                      <a:pt x="255" y="1023"/>
                      <a:pt x="255" y="1023"/>
                    </a:cubicBezTo>
                    <a:cubicBezTo>
                      <a:pt x="257" y="1040"/>
                      <a:pt x="266" y="1054"/>
                      <a:pt x="281" y="1063"/>
                    </a:cubicBezTo>
                    <a:cubicBezTo>
                      <a:pt x="281" y="1063"/>
                      <a:pt x="281" y="1063"/>
                      <a:pt x="281" y="1063"/>
                    </a:cubicBezTo>
                    <a:cubicBezTo>
                      <a:pt x="296" y="1072"/>
                      <a:pt x="313" y="1073"/>
                      <a:pt x="328" y="1067"/>
                    </a:cubicBezTo>
                    <a:cubicBezTo>
                      <a:pt x="446" y="1021"/>
                      <a:pt x="446" y="1021"/>
                      <a:pt x="446" y="1021"/>
                    </a:cubicBezTo>
                    <a:cubicBezTo>
                      <a:pt x="450" y="1019"/>
                      <a:pt x="455" y="1021"/>
                      <a:pt x="457" y="1025"/>
                    </a:cubicBezTo>
                    <a:cubicBezTo>
                      <a:pt x="513" y="1161"/>
                      <a:pt x="513" y="1161"/>
                      <a:pt x="513" y="1161"/>
                    </a:cubicBezTo>
                    <a:cubicBezTo>
                      <a:pt x="513" y="1161"/>
                      <a:pt x="513" y="1161"/>
                      <a:pt x="513" y="1161"/>
                    </a:cubicBezTo>
                    <a:lnTo>
                      <a:pt x="509" y="1167"/>
                    </a:lnTo>
                    <a:close/>
                    <a:moveTo>
                      <a:pt x="538" y="1117"/>
                    </a:moveTo>
                    <a:cubicBezTo>
                      <a:pt x="538" y="1117"/>
                      <a:pt x="538" y="1117"/>
                      <a:pt x="538" y="1117"/>
                    </a:cubicBezTo>
                    <a:cubicBezTo>
                      <a:pt x="494" y="1010"/>
                      <a:pt x="494" y="1010"/>
                      <a:pt x="494" y="1010"/>
                    </a:cubicBezTo>
                    <a:cubicBezTo>
                      <a:pt x="484" y="986"/>
                      <a:pt x="456" y="974"/>
                      <a:pt x="432" y="984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08" y="1032"/>
                      <a:pt x="303" y="1030"/>
                      <a:pt x="301" y="1029"/>
                    </a:cubicBezTo>
                    <a:cubicBezTo>
                      <a:pt x="299" y="1027"/>
                      <a:pt x="295" y="1024"/>
                      <a:pt x="294" y="1018"/>
                    </a:cubicBezTo>
                    <a:cubicBezTo>
                      <a:pt x="280" y="901"/>
                      <a:pt x="280" y="901"/>
                      <a:pt x="280" y="901"/>
                    </a:cubicBezTo>
                    <a:cubicBezTo>
                      <a:pt x="279" y="891"/>
                      <a:pt x="275" y="880"/>
                      <a:pt x="267" y="872"/>
                    </a:cubicBezTo>
                    <a:cubicBezTo>
                      <a:pt x="256" y="860"/>
                      <a:pt x="240" y="854"/>
                      <a:pt x="224" y="856"/>
                    </a:cubicBezTo>
                    <a:cubicBezTo>
                      <a:pt x="113" y="871"/>
                      <a:pt x="113" y="871"/>
                      <a:pt x="113" y="871"/>
                    </a:cubicBezTo>
                    <a:cubicBezTo>
                      <a:pt x="112" y="871"/>
                      <a:pt x="112" y="871"/>
                      <a:pt x="112" y="870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566" y="85"/>
                      <a:pt x="566" y="85"/>
                      <a:pt x="566" y="85"/>
                    </a:cubicBezTo>
                    <a:cubicBezTo>
                      <a:pt x="992" y="331"/>
                      <a:pt x="992" y="331"/>
                      <a:pt x="992" y="331"/>
                    </a:cubicBezTo>
                    <a:cubicBezTo>
                      <a:pt x="992" y="331"/>
                      <a:pt x="992" y="331"/>
                      <a:pt x="992" y="331"/>
                    </a:cubicBezTo>
                    <a:lnTo>
                      <a:pt x="538" y="111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19" name="îṩļiḋé"/>
              <p:cNvSpPr/>
              <p:nvPr/>
            </p:nvSpPr>
            <p:spPr bwMode="auto">
              <a:xfrm>
                <a:off x="7362805" y="2527604"/>
                <a:ext cx="288297" cy="158099"/>
              </a:xfrm>
              <a:custGeom>
                <a:avLst/>
                <a:gdLst/>
                <a:ahLst/>
                <a:cxnLst>
                  <a:cxn ang="0">
                    <a:pos x="33" y="33"/>
                  </a:cxn>
                  <a:cxn ang="0">
                    <a:pos x="5" y="76"/>
                  </a:cxn>
                  <a:cxn ang="0">
                    <a:pos x="51" y="99"/>
                  </a:cxn>
                  <a:cxn ang="0">
                    <a:pos x="155" y="71"/>
                  </a:cxn>
                  <a:cxn ang="0">
                    <a:pos x="184" y="28"/>
                  </a:cxn>
                  <a:cxn ang="0">
                    <a:pos x="138" y="5"/>
                  </a:cxn>
                  <a:cxn ang="0">
                    <a:pos x="33" y="33"/>
                  </a:cxn>
                </a:cxnLst>
                <a:rect l="0" t="0" r="r" b="b"/>
                <a:pathLst>
                  <a:path w="189" h="104">
                    <a:moveTo>
                      <a:pt x="33" y="33"/>
                    </a:moveTo>
                    <a:cubicBezTo>
                      <a:pt x="13" y="39"/>
                      <a:pt x="0" y="58"/>
                      <a:pt x="5" y="76"/>
                    </a:cubicBezTo>
                    <a:cubicBezTo>
                      <a:pt x="10" y="94"/>
                      <a:pt x="31" y="104"/>
                      <a:pt x="51" y="9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76" y="65"/>
                      <a:pt x="189" y="46"/>
                      <a:pt x="184" y="28"/>
                    </a:cubicBezTo>
                    <a:cubicBezTo>
                      <a:pt x="179" y="10"/>
                      <a:pt x="158" y="0"/>
                      <a:pt x="138" y="5"/>
                    </a:cubicBezTo>
                    <a:lnTo>
                      <a:pt x="33" y="3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0" name="iṥľiďê"/>
              <p:cNvSpPr/>
              <p:nvPr/>
            </p:nvSpPr>
            <p:spPr bwMode="auto">
              <a:xfrm>
                <a:off x="6077560" y="1683176"/>
                <a:ext cx="158099" cy="288296"/>
              </a:xfrm>
              <a:custGeom>
                <a:avLst/>
                <a:gdLst/>
                <a:ahLst/>
                <a:cxnLst>
                  <a:cxn ang="0">
                    <a:pos x="99" y="138"/>
                  </a:cxn>
                  <a:cxn ang="0">
                    <a:pos x="76" y="184"/>
                  </a:cxn>
                  <a:cxn ang="0">
                    <a:pos x="33" y="155"/>
                  </a:cxn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8"/>
                  </a:cxn>
                </a:cxnLst>
                <a:rect l="0" t="0" r="r" b="b"/>
                <a:pathLst>
                  <a:path w="104" h="189">
                    <a:moveTo>
                      <a:pt x="99" y="138"/>
                    </a:moveTo>
                    <a:cubicBezTo>
                      <a:pt x="104" y="158"/>
                      <a:pt x="94" y="179"/>
                      <a:pt x="76" y="184"/>
                    </a:cubicBezTo>
                    <a:cubicBezTo>
                      <a:pt x="58" y="189"/>
                      <a:pt x="39" y="176"/>
                      <a:pt x="33" y="155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31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lnTo>
                      <a:pt x="99" y="13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1" name="îṣḻïḍê"/>
              <p:cNvSpPr/>
              <p:nvPr/>
            </p:nvSpPr>
            <p:spPr bwMode="auto">
              <a:xfrm>
                <a:off x="6620673" y="3790530"/>
                <a:ext cx="159959" cy="286437"/>
              </a:xfrm>
              <a:custGeom>
                <a:avLst/>
                <a:gdLst/>
                <a:ahLst/>
                <a:cxnLst>
                  <a:cxn ang="0">
                    <a:pos x="5" y="51"/>
                  </a:cxn>
                  <a:cxn ang="0">
                    <a:pos x="28" y="5"/>
                  </a:cxn>
                  <a:cxn ang="0">
                    <a:pos x="71" y="33"/>
                  </a:cxn>
                  <a:cxn ang="0">
                    <a:pos x="99" y="137"/>
                  </a:cxn>
                  <a:cxn ang="0">
                    <a:pos x="76" y="183"/>
                  </a:cxn>
                  <a:cxn ang="0">
                    <a:pos x="33" y="155"/>
                  </a:cxn>
                  <a:cxn ang="0">
                    <a:pos x="5" y="51"/>
                  </a:cxn>
                </a:cxnLst>
                <a:rect l="0" t="0" r="r" b="b"/>
                <a:pathLst>
                  <a:path w="104" h="188">
                    <a:moveTo>
                      <a:pt x="5" y="51"/>
                    </a:moveTo>
                    <a:cubicBezTo>
                      <a:pt x="0" y="30"/>
                      <a:pt x="10" y="10"/>
                      <a:pt x="28" y="5"/>
                    </a:cubicBezTo>
                    <a:cubicBezTo>
                      <a:pt x="46" y="0"/>
                      <a:pt x="65" y="13"/>
                      <a:pt x="71" y="33"/>
                    </a:cubicBezTo>
                    <a:cubicBezTo>
                      <a:pt x="99" y="137"/>
                      <a:pt x="99" y="137"/>
                      <a:pt x="99" y="137"/>
                    </a:cubicBezTo>
                    <a:cubicBezTo>
                      <a:pt x="104" y="158"/>
                      <a:pt x="94" y="179"/>
                      <a:pt x="76" y="183"/>
                    </a:cubicBezTo>
                    <a:cubicBezTo>
                      <a:pt x="58" y="188"/>
                      <a:pt x="39" y="175"/>
                      <a:pt x="33" y="155"/>
                    </a:cubicBezTo>
                    <a:lnTo>
                      <a:pt x="5" y="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2" name="îşľïdê"/>
              <p:cNvSpPr/>
              <p:nvPr/>
            </p:nvSpPr>
            <p:spPr bwMode="auto">
              <a:xfrm>
                <a:off x="5259169" y="3106058"/>
                <a:ext cx="288297" cy="159958"/>
              </a:xfrm>
              <a:custGeom>
                <a:avLst/>
                <a:gdLst/>
                <a:ahLst/>
                <a:cxnLst>
                  <a:cxn ang="0">
                    <a:pos x="155" y="72"/>
                  </a:cxn>
                  <a:cxn ang="0">
                    <a:pos x="184" y="29"/>
                  </a:cxn>
                  <a:cxn ang="0">
                    <a:pos x="138" y="6"/>
                  </a:cxn>
                  <a:cxn ang="0">
                    <a:pos x="34" y="34"/>
                  </a:cxn>
                  <a:cxn ang="0">
                    <a:pos x="5" y="77"/>
                  </a:cxn>
                  <a:cxn ang="0">
                    <a:pos x="51" y="99"/>
                  </a:cxn>
                  <a:cxn ang="0">
                    <a:pos x="155" y="72"/>
                  </a:cxn>
                </a:cxnLst>
                <a:rect l="0" t="0" r="r" b="b"/>
                <a:pathLst>
                  <a:path w="189" h="105">
                    <a:moveTo>
                      <a:pt x="155" y="72"/>
                    </a:moveTo>
                    <a:cubicBezTo>
                      <a:pt x="176" y="66"/>
                      <a:pt x="189" y="47"/>
                      <a:pt x="184" y="29"/>
                    </a:cubicBezTo>
                    <a:cubicBezTo>
                      <a:pt x="179" y="11"/>
                      <a:pt x="158" y="0"/>
                      <a:pt x="138" y="6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13" y="39"/>
                      <a:pt x="0" y="59"/>
                      <a:pt x="5" y="77"/>
                    </a:cubicBezTo>
                    <a:cubicBezTo>
                      <a:pt x="10" y="95"/>
                      <a:pt x="31" y="105"/>
                      <a:pt x="51" y="99"/>
                    </a:cubicBezTo>
                    <a:lnTo>
                      <a:pt x="155" y="7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3" name="íṡļïḑè"/>
              <p:cNvSpPr/>
              <p:nvPr/>
            </p:nvSpPr>
            <p:spPr bwMode="auto">
              <a:xfrm>
                <a:off x="6914550" y="1774314"/>
                <a:ext cx="204599" cy="273417"/>
              </a:xfrm>
              <a:custGeom>
                <a:avLst/>
                <a:gdLst/>
                <a:ahLst/>
                <a:cxnLst>
                  <a:cxn ang="0">
                    <a:pos x="10" y="119"/>
                  </a:cxn>
                  <a:cxn ang="0">
                    <a:pos x="21" y="170"/>
                  </a:cxn>
                  <a:cxn ang="0">
                    <a:pos x="69" y="153"/>
                  </a:cxn>
                  <a:cxn ang="0">
                    <a:pos x="123" y="60"/>
                  </a:cxn>
                  <a:cxn ang="0">
                    <a:pos x="113" y="9"/>
                  </a:cxn>
                  <a:cxn ang="0">
                    <a:pos x="64" y="26"/>
                  </a:cxn>
                  <a:cxn ang="0">
                    <a:pos x="10" y="119"/>
                  </a:cxn>
                </a:cxnLst>
                <a:rect l="0" t="0" r="r" b="b"/>
                <a:pathLst>
                  <a:path w="134" h="179">
                    <a:moveTo>
                      <a:pt x="10" y="119"/>
                    </a:moveTo>
                    <a:cubicBezTo>
                      <a:pt x="0" y="138"/>
                      <a:pt x="4" y="160"/>
                      <a:pt x="21" y="170"/>
                    </a:cubicBezTo>
                    <a:cubicBezTo>
                      <a:pt x="37" y="179"/>
                      <a:pt x="59" y="171"/>
                      <a:pt x="69" y="153"/>
                    </a:cubicBezTo>
                    <a:cubicBezTo>
                      <a:pt x="123" y="60"/>
                      <a:pt x="123" y="60"/>
                      <a:pt x="123" y="60"/>
                    </a:cubicBezTo>
                    <a:cubicBezTo>
                      <a:pt x="134" y="41"/>
                      <a:pt x="129" y="19"/>
                      <a:pt x="113" y="9"/>
                    </a:cubicBezTo>
                    <a:cubicBezTo>
                      <a:pt x="97" y="0"/>
                      <a:pt x="75" y="7"/>
                      <a:pt x="64" y="26"/>
                    </a:cubicBezTo>
                    <a:lnTo>
                      <a:pt x="10" y="11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4" name="î$ľídê"/>
              <p:cNvSpPr/>
              <p:nvPr/>
            </p:nvSpPr>
            <p:spPr bwMode="auto">
              <a:xfrm>
                <a:off x="5355889" y="2313708"/>
                <a:ext cx="273416" cy="204597"/>
              </a:xfrm>
              <a:custGeom>
                <a:avLst/>
                <a:gdLst/>
                <a:ahLst/>
                <a:cxnLst>
                  <a:cxn ang="0">
                    <a:pos x="59" y="11"/>
                  </a:cxn>
                  <a:cxn ang="0">
                    <a:pos x="9" y="21"/>
                  </a:cxn>
                  <a:cxn ang="0">
                    <a:pos x="25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5"/>
                  </a:cxn>
                  <a:cxn ang="0">
                    <a:pos x="59" y="11"/>
                  </a:cxn>
                </a:cxnLst>
                <a:rect l="0" t="0" r="r" b="b"/>
                <a:pathLst>
                  <a:path w="179" h="134">
                    <a:moveTo>
                      <a:pt x="59" y="11"/>
                    </a:moveTo>
                    <a:cubicBezTo>
                      <a:pt x="41" y="0"/>
                      <a:pt x="18" y="5"/>
                      <a:pt x="9" y="21"/>
                    </a:cubicBezTo>
                    <a:cubicBezTo>
                      <a:pt x="0" y="37"/>
                      <a:pt x="7" y="59"/>
                      <a:pt x="25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5"/>
                    </a:cubicBezTo>
                    <a:lnTo>
                      <a:pt x="59" y="1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5" name="íṣḷîḋê"/>
              <p:cNvSpPr/>
              <p:nvPr/>
            </p:nvSpPr>
            <p:spPr bwMode="auto">
              <a:xfrm>
                <a:off x="7184247" y="3370174"/>
                <a:ext cx="273416" cy="204597"/>
              </a:xfrm>
              <a:custGeom>
                <a:avLst/>
                <a:gdLst/>
                <a:ahLst/>
                <a:cxnLst>
                  <a:cxn ang="0">
                    <a:pos x="60" y="10"/>
                  </a:cxn>
                  <a:cxn ang="0">
                    <a:pos x="9" y="21"/>
                  </a:cxn>
                  <a:cxn ang="0">
                    <a:pos x="26" y="69"/>
                  </a:cxn>
                  <a:cxn ang="0">
                    <a:pos x="119" y="123"/>
                  </a:cxn>
                  <a:cxn ang="0">
                    <a:pos x="169" y="113"/>
                  </a:cxn>
                  <a:cxn ang="0">
                    <a:pos x="153" y="64"/>
                  </a:cxn>
                  <a:cxn ang="0">
                    <a:pos x="60" y="10"/>
                  </a:cxn>
                </a:cxnLst>
                <a:rect l="0" t="0" r="r" b="b"/>
                <a:pathLst>
                  <a:path w="179" h="134">
                    <a:moveTo>
                      <a:pt x="60" y="10"/>
                    </a:moveTo>
                    <a:cubicBezTo>
                      <a:pt x="41" y="0"/>
                      <a:pt x="19" y="4"/>
                      <a:pt x="9" y="21"/>
                    </a:cubicBezTo>
                    <a:cubicBezTo>
                      <a:pt x="0" y="37"/>
                      <a:pt x="7" y="59"/>
                      <a:pt x="26" y="69"/>
                    </a:cubicBezTo>
                    <a:cubicBezTo>
                      <a:pt x="119" y="123"/>
                      <a:pt x="119" y="123"/>
                      <a:pt x="119" y="123"/>
                    </a:cubicBezTo>
                    <a:cubicBezTo>
                      <a:pt x="137" y="134"/>
                      <a:pt x="160" y="129"/>
                      <a:pt x="169" y="113"/>
                    </a:cubicBezTo>
                    <a:cubicBezTo>
                      <a:pt x="179" y="97"/>
                      <a:pt x="171" y="75"/>
                      <a:pt x="153" y="64"/>
                    </a:cubicBez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6" name="íšľíḓê"/>
              <p:cNvSpPr/>
              <p:nvPr/>
            </p:nvSpPr>
            <p:spPr bwMode="auto">
              <a:xfrm>
                <a:off x="5580947" y="2006813"/>
                <a:ext cx="1759540" cy="1915775"/>
              </a:xfrm>
              <a:custGeom>
                <a:avLst/>
                <a:gdLst/>
                <a:ahLst/>
                <a:cxnLst>
                  <a:cxn ang="0">
                    <a:pos x="510" y="1256"/>
                  </a:cxn>
                  <a:cxn ang="0">
                    <a:pos x="0" y="961"/>
                  </a:cxn>
                  <a:cxn ang="0">
                    <a:pos x="13" y="937"/>
                  </a:cxn>
                  <a:cxn ang="0">
                    <a:pos x="32" y="713"/>
                  </a:cxn>
                  <a:cxn ang="0">
                    <a:pos x="73" y="317"/>
                  </a:cxn>
                  <a:cxn ang="0">
                    <a:pos x="373" y="37"/>
                  </a:cxn>
                  <a:cxn ang="0">
                    <a:pos x="616" y="7"/>
                  </a:cxn>
                  <a:cxn ang="0">
                    <a:pos x="848" y="77"/>
                  </a:cxn>
                  <a:cxn ang="0">
                    <a:pos x="852" y="80"/>
                  </a:cxn>
                  <a:cxn ang="0">
                    <a:pos x="853" y="80"/>
                  </a:cxn>
                  <a:cxn ang="0">
                    <a:pos x="1029" y="245"/>
                  </a:cxn>
                  <a:cxn ang="0">
                    <a:pos x="1125" y="470"/>
                  </a:cxn>
                  <a:cxn ang="0">
                    <a:pos x="1032" y="870"/>
                  </a:cxn>
                  <a:cxn ang="0">
                    <a:pos x="710" y="1104"/>
                  </a:cxn>
                  <a:cxn ang="0">
                    <a:pos x="524" y="1232"/>
                  </a:cxn>
                  <a:cxn ang="0">
                    <a:pos x="510" y="1256"/>
                  </a:cxn>
                  <a:cxn ang="0">
                    <a:pos x="75" y="939"/>
                  </a:cxn>
                  <a:cxn ang="0">
                    <a:pos x="492" y="1180"/>
                  </a:cxn>
                  <a:cxn ang="0">
                    <a:pos x="686" y="1053"/>
                  </a:cxn>
                  <a:cxn ang="0">
                    <a:pos x="987" y="836"/>
                  </a:cxn>
                  <a:cxn ang="0">
                    <a:pos x="1069" y="481"/>
                  </a:cxn>
                  <a:cxn ang="0">
                    <a:pos x="824" y="128"/>
                  </a:cxn>
                  <a:cxn ang="0">
                    <a:pos x="820" y="126"/>
                  </a:cxn>
                  <a:cxn ang="0">
                    <a:pos x="392" y="90"/>
                  </a:cxn>
                  <a:cxn ang="0">
                    <a:pos x="125" y="339"/>
                  </a:cxn>
                  <a:cxn ang="0">
                    <a:pos x="88" y="708"/>
                  </a:cxn>
                  <a:cxn ang="0">
                    <a:pos x="75" y="939"/>
                  </a:cxn>
                </a:cxnLst>
                <a:rect l="0" t="0" r="r" b="b"/>
                <a:pathLst>
                  <a:path w="1152" h="1256">
                    <a:moveTo>
                      <a:pt x="510" y="1256"/>
                    </a:moveTo>
                    <a:cubicBezTo>
                      <a:pt x="0" y="961"/>
                      <a:pt x="0" y="961"/>
                      <a:pt x="0" y="961"/>
                    </a:cubicBezTo>
                    <a:cubicBezTo>
                      <a:pt x="13" y="937"/>
                      <a:pt x="13" y="937"/>
                      <a:pt x="13" y="937"/>
                    </a:cubicBezTo>
                    <a:cubicBezTo>
                      <a:pt x="46" y="877"/>
                      <a:pt x="40" y="801"/>
                      <a:pt x="32" y="713"/>
                    </a:cubicBezTo>
                    <a:cubicBezTo>
                      <a:pt x="23" y="604"/>
                      <a:pt x="11" y="468"/>
                      <a:pt x="73" y="317"/>
                    </a:cubicBezTo>
                    <a:cubicBezTo>
                      <a:pt x="128" y="184"/>
                      <a:pt x="234" y="85"/>
                      <a:pt x="373" y="37"/>
                    </a:cubicBezTo>
                    <a:cubicBezTo>
                      <a:pt x="449" y="10"/>
                      <a:pt x="533" y="0"/>
                      <a:pt x="616" y="7"/>
                    </a:cubicBezTo>
                    <a:cubicBezTo>
                      <a:pt x="699" y="14"/>
                      <a:pt x="779" y="38"/>
                      <a:pt x="848" y="77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0"/>
                      <a:pt x="853" y="80"/>
                      <a:pt x="853" y="80"/>
                    </a:cubicBezTo>
                    <a:cubicBezTo>
                      <a:pt x="920" y="120"/>
                      <a:pt x="981" y="177"/>
                      <a:pt x="1029" y="245"/>
                    </a:cubicBezTo>
                    <a:cubicBezTo>
                      <a:pt x="1076" y="313"/>
                      <a:pt x="1109" y="391"/>
                      <a:pt x="1125" y="470"/>
                    </a:cubicBezTo>
                    <a:cubicBezTo>
                      <a:pt x="1152" y="615"/>
                      <a:pt x="1119" y="757"/>
                      <a:pt x="1032" y="870"/>
                    </a:cubicBezTo>
                    <a:cubicBezTo>
                      <a:pt x="932" y="1000"/>
                      <a:pt x="809" y="1057"/>
                      <a:pt x="710" y="1104"/>
                    </a:cubicBezTo>
                    <a:cubicBezTo>
                      <a:pt x="629" y="1141"/>
                      <a:pt x="560" y="1174"/>
                      <a:pt x="524" y="1232"/>
                    </a:cubicBezTo>
                    <a:lnTo>
                      <a:pt x="510" y="1256"/>
                    </a:lnTo>
                    <a:close/>
                    <a:moveTo>
                      <a:pt x="75" y="939"/>
                    </a:moveTo>
                    <a:cubicBezTo>
                      <a:pt x="492" y="1180"/>
                      <a:pt x="492" y="1180"/>
                      <a:pt x="492" y="1180"/>
                    </a:cubicBezTo>
                    <a:cubicBezTo>
                      <a:pt x="538" y="1122"/>
                      <a:pt x="607" y="1090"/>
                      <a:pt x="686" y="1053"/>
                    </a:cubicBezTo>
                    <a:cubicBezTo>
                      <a:pt x="784" y="1007"/>
                      <a:pt x="896" y="955"/>
                      <a:pt x="987" y="836"/>
                    </a:cubicBezTo>
                    <a:cubicBezTo>
                      <a:pt x="1087" y="707"/>
                      <a:pt x="1087" y="572"/>
                      <a:pt x="1069" y="481"/>
                    </a:cubicBezTo>
                    <a:cubicBezTo>
                      <a:pt x="1042" y="337"/>
                      <a:pt x="948" y="201"/>
                      <a:pt x="824" y="128"/>
                    </a:cubicBezTo>
                    <a:cubicBezTo>
                      <a:pt x="820" y="126"/>
                      <a:pt x="820" y="126"/>
                      <a:pt x="820" y="126"/>
                    </a:cubicBezTo>
                    <a:cubicBezTo>
                      <a:pt x="695" y="55"/>
                      <a:pt x="530" y="41"/>
                      <a:pt x="392" y="90"/>
                    </a:cubicBezTo>
                    <a:cubicBezTo>
                      <a:pt x="304" y="120"/>
                      <a:pt x="187" y="188"/>
                      <a:pt x="125" y="339"/>
                    </a:cubicBezTo>
                    <a:cubicBezTo>
                      <a:pt x="68" y="477"/>
                      <a:pt x="79" y="600"/>
                      <a:pt x="88" y="708"/>
                    </a:cubicBezTo>
                    <a:cubicBezTo>
                      <a:pt x="96" y="795"/>
                      <a:pt x="102" y="871"/>
                      <a:pt x="75" y="939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7" name="iṣľiḓè"/>
              <p:cNvSpPr/>
              <p:nvPr/>
            </p:nvSpPr>
            <p:spPr bwMode="auto">
              <a:xfrm>
                <a:off x="6602073" y="2339748"/>
                <a:ext cx="567295" cy="654711"/>
              </a:xfrm>
              <a:custGeom>
                <a:avLst/>
                <a:gdLst/>
                <a:ahLst/>
                <a:cxnLst>
                  <a:cxn ang="0">
                    <a:pos x="90" y="42"/>
                  </a:cxn>
                  <a:cxn ang="0">
                    <a:pos x="16" y="171"/>
                  </a:cxn>
                  <a:cxn ang="0">
                    <a:pos x="15" y="174"/>
                  </a:cxn>
                  <a:cxn ang="0">
                    <a:pos x="4" y="267"/>
                  </a:cxn>
                  <a:cxn ang="0">
                    <a:pos x="40" y="375"/>
                  </a:cxn>
                  <a:cxn ang="0">
                    <a:pos x="44" y="375"/>
                  </a:cxn>
                  <a:cxn ang="0">
                    <a:pos x="112" y="379"/>
                  </a:cxn>
                  <a:cxn ang="0">
                    <a:pos x="149" y="332"/>
                  </a:cxn>
                  <a:cxn ang="0">
                    <a:pos x="149" y="331"/>
                  </a:cxn>
                  <a:cxn ang="0">
                    <a:pos x="148" y="330"/>
                  </a:cxn>
                  <a:cxn ang="0">
                    <a:pos x="131" y="312"/>
                  </a:cxn>
                  <a:cxn ang="0">
                    <a:pos x="134" y="301"/>
                  </a:cxn>
                  <a:cxn ang="0">
                    <a:pos x="145" y="304"/>
                  </a:cxn>
                  <a:cxn ang="0">
                    <a:pos x="192" y="323"/>
                  </a:cxn>
                  <a:cxn ang="0">
                    <a:pos x="202" y="327"/>
                  </a:cxn>
                  <a:cxn ang="0">
                    <a:pos x="197" y="337"/>
                  </a:cxn>
                  <a:cxn ang="0">
                    <a:pos x="171" y="340"/>
                  </a:cxn>
                  <a:cxn ang="0">
                    <a:pos x="137" y="391"/>
                  </a:cxn>
                  <a:cxn ang="0">
                    <a:pos x="254" y="416"/>
                  </a:cxn>
                  <a:cxn ang="0">
                    <a:pos x="319" y="366"/>
                  </a:cxn>
                  <a:cxn ang="0">
                    <a:pos x="320" y="365"/>
                  </a:cxn>
                  <a:cxn ang="0">
                    <a:pos x="312" y="237"/>
                  </a:cxn>
                  <a:cxn ang="0">
                    <a:pos x="306" y="232"/>
                  </a:cxn>
                  <a:cxn ang="0">
                    <a:pos x="307" y="226"/>
                  </a:cxn>
                  <a:cxn ang="0">
                    <a:pos x="247" y="115"/>
                  </a:cxn>
                  <a:cxn ang="0">
                    <a:pos x="227" y="149"/>
                  </a:cxn>
                  <a:cxn ang="0">
                    <a:pos x="180" y="179"/>
                  </a:cxn>
                  <a:cxn ang="0">
                    <a:pos x="108" y="171"/>
                  </a:cxn>
                  <a:cxn ang="0">
                    <a:pos x="106" y="171"/>
                  </a:cxn>
                  <a:cxn ang="0">
                    <a:pos x="104" y="169"/>
                  </a:cxn>
                  <a:cxn ang="0">
                    <a:pos x="85" y="182"/>
                  </a:cxn>
                  <a:cxn ang="0">
                    <a:pos x="78" y="181"/>
                  </a:cxn>
                  <a:cxn ang="0">
                    <a:pos x="75" y="178"/>
                  </a:cxn>
                  <a:cxn ang="0">
                    <a:pos x="79" y="168"/>
                  </a:cxn>
                  <a:cxn ang="0">
                    <a:pos x="106" y="126"/>
                  </a:cxn>
                  <a:cxn ang="0">
                    <a:pos x="114" y="118"/>
                  </a:cxn>
                  <a:cxn ang="0">
                    <a:pos x="122" y="125"/>
                  </a:cxn>
                  <a:cxn ang="0">
                    <a:pos x="118" y="150"/>
                  </a:cxn>
                  <a:cxn ang="0">
                    <a:pos x="210" y="134"/>
                  </a:cxn>
                  <a:cxn ang="0">
                    <a:pos x="229" y="96"/>
                  </a:cxn>
                  <a:cxn ang="0">
                    <a:pos x="192" y="14"/>
                  </a:cxn>
                  <a:cxn ang="0">
                    <a:pos x="164" y="4"/>
                  </a:cxn>
                  <a:cxn ang="0">
                    <a:pos x="110" y="18"/>
                  </a:cxn>
                  <a:cxn ang="0">
                    <a:pos x="90" y="42"/>
                  </a:cxn>
                </a:cxnLst>
                <a:rect l="0" t="0" r="r" b="b"/>
                <a:pathLst>
                  <a:path w="372" h="428">
                    <a:moveTo>
                      <a:pt x="90" y="42"/>
                    </a:moveTo>
                    <a:cubicBezTo>
                      <a:pt x="16" y="171"/>
                      <a:pt x="16" y="171"/>
                      <a:pt x="16" y="171"/>
                    </a:cubicBezTo>
                    <a:cubicBezTo>
                      <a:pt x="16" y="172"/>
                      <a:pt x="16" y="173"/>
                      <a:pt x="15" y="174"/>
                    </a:cubicBezTo>
                    <a:cubicBezTo>
                      <a:pt x="15" y="175"/>
                      <a:pt x="0" y="215"/>
                      <a:pt x="4" y="267"/>
                    </a:cubicBezTo>
                    <a:cubicBezTo>
                      <a:pt x="6" y="307"/>
                      <a:pt x="19" y="343"/>
                      <a:pt x="40" y="375"/>
                    </a:cubicBezTo>
                    <a:cubicBezTo>
                      <a:pt x="42" y="375"/>
                      <a:pt x="43" y="375"/>
                      <a:pt x="44" y="375"/>
                    </a:cubicBezTo>
                    <a:cubicBezTo>
                      <a:pt x="71" y="387"/>
                      <a:pt x="93" y="388"/>
                      <a:pt x="112" y="379"/>
                    </a:cubicBezTo>
                    <a:cubicBezTo>
                      <a:pt x="139" y="366"/>
                      <a:pt x="149" y="333"/>
                      <a:pt x="149" y="332"/>
                    </a:cubicBezTo>
                    <a:cubicBezTo>
                      <a:pt x="149" y="332"/>
                      <a:pt x="149" y="332"/>
                      <a:pt x="149" y="331"/>
                    </a:cubicBezTo>
                    <a:cubicBezTo>
                      <a:pt x="149" y="331"/>
                      <a:pt x="148" y="331"/>
                      <a:pt x="148" y="330"/>
                    </a:cubicBezTo>
                    <a:cubicBezTo>
                      <a:pt x="137" y="322"/>
                      <a:pt x="131" y="312"/>
                      <a:pt x="131" y="312"/>
                    </a:cubicBezTo>
                    <a:cubicBezTo>
                      <a:pt x="129" y="308"/>
                      <a:pt x="130" y="303"/>
                      <a:pt x="134" y="301"/>
                    </a:cubicBezTo>
                    <a:cubicBezTo>
                      <a:pt x="138" y="299"/>
                      <a:pt x="142" y="300"/>
                      <a:pt x="145" y="304"/>
                    </a:cubicBezTo>
                    <a:cubicBezTo>
                      <a:pt x="145" y="305"/>
                      <a:pt x="162" y="334"/>
                      <a:pt x="192" y="323"/>
                    </a:cubicBezTo>
                    <a:cubicBezTo>
                      <a:pt x="196" y="321"/>
                      <a:pt x="200" y="323"/>
                      <a:pt x="202" y="327"/>
                    </a:cubicBezTo>
                    <a:cubicBezTo>
                      <a:pt x="203" y="331"/>
                      <a:pt x="201" y="336"/>
                      <a:pt x="197" y="337"/>
                    </a:cubicBezTo>
                    <a:cubicBezTo>
                      <a:pt x="188" y="341"/>
                      <a:pt x="179" y="342"/>
                      <a:pt x="171" y="340"/>
                    </a:cubicBezTo>
                    <a:cubicBezTo>
                      <a:pt x="168" y="348"/>
                      <a:pt x="159" y="373"/>
                      <a:pt x="137" y="391"/>
                    </a:cubicBezTo>
                    <a:cubicBezTo>
                      <a:pt x="171" y="421"/>
                      <a:pt x="223" y="428"/>
                      <a:pt x="254" y="416"/>
                    </a:cubicBezTo>
                    <a:cubicBezTo>
                      <a:pt x="298" y="400"/>
                      <a:pt x="319" y="366"/>
                      <a:pt x="319" y="366"/>
                    </a:cubicBezTo>
                    <a:cubicBezTo>
                      <a:pt x="320" y="365"/>
                      <a:pt x="320" y="365"/>
                      <a:pt x="320" y="365"/>
                    </a:cubicBezTo>
                    <a:cubicBezTo>
                      <a:pt x="372" y="283"/>
                      <a:pt x="314" y="238"/>
                      <a:pt x="312" y="237"/>
                    </a:cubicBezTo>
                    <a:cubicBezTo>
                      <a:pt x="306" y="232"/>
                      <a:pt x="306" y="232"/>
                      <a:pt x="306" y="232"/>
                    </a:cubicBezTo>
                    <a:cubicBezTo>
                      <a:pt x="307" y="226"/>
                      <a:pt x="307" y="226"/>
                      <a:pt x="307" y="226"/>
                    </a:cubicBezTo>
                    <a:cubicBezTo>
                      <a:pt x="316" y="167"/>
                      <a:pt x="272" y="131"/>
                      <a:pt x="247" y="115"/>
                    </a:cubicBezTo>
                    <a:cubicBezTo>
                      <a:pt x="244" y="125"/>
                      <a:pt x="237" y="137"/>
                      <a:pt x="227" y="149"/>
                    </a:cubicBezTo>
                    <a:cubicBezTo>
                      <a:pt x="214" y="164"/>
                      <a:pt x="198" y="174"/>
                      <a:pt x="180" y="179"/>
                    </a:cubicBezTo>
                    <a:cubicBezTo>
                      <a:pt x="158" y="185"/>
                      <a:pt x="133" y="182"/>
                      <a:pt x="108" y="171"/>
                    </a:cubicBezTo>
                    <a:cubicBezTo>
                      <a:pt x="107" y="171"/>
                      <a:pt x="107" y="171"/>
                      <a:pt x="106" y="171"/>
                    </a:cubicBezTo>
                    <a:cubicBezTo>
                      <a:pt x="106" y="170"/>
                      <a:pt x="105" y="170"/>
                      <a:pt x="104" y="169"/>
                    </a:cubicBezTo>
                    <a:cubicBezTo>
                      <a:pt x="95" y="178"/>
                      <a:pt x="86" y="182"/>
                      <a:pt x="85" y="182"/>
                    </a:cubicBezTo>
                    <a:cubicBezTo>
                      <a:pt x="83" y="183"/>
                      <a:pt x="81" y="183"/>
                      <a:pt x="78" y="181"/>
                    </a:cubicBezTo>
                    <a:cubicBezTo>
                      <a:pt x="77" y="181"/>
                      <a:pt x="76" y="179"/>
                      <a:pt x="75" y="178"/>
                    </a:cubicBezTo>
                    <a:cubicBezTo>
                      <a:pt x="74" y="174"/>
                      <a:pt x="75" y="169"/>
                      <a:pt x="79" y="168"/>
                    </a:cubicBezTo>
                    <a:cubicBezTo>
                      <a:pt x="81" y="167"/>
                      <a:pt x="108" y="155"/>
                      <a:pt x="106" y="126"/>
                    </a:cubicBezTo>
                    <a:cubicBezTo>
                      <a:pt x="106" y="122"/>
                      <a:pt x="109" y="118"/>
                      <a:pt x="114" y="118"/>
                    </a:cubicBezTo>
                    <a:cubicBezTo>
                      <a:pt x="118" y="118"/>
                      <a:pt x="122" y="121"/>
                      <a:pt x="122" y="125"/>
                    </a:cubicBezTo>
                    <a:cubicBezTo>
                      <a:pt x="123" y="135"/>
                      <a:pt x="121" y="143"/>
                      <a:pt x="118" y="150"/>
                    </a:cubicBezTo>
                    <a:cubicBezTo>
                      <a:pt x="167" y="171"/>
                      <a:pt x="196" y="149"/>
                      <a:pt x="210" y="134"/>
                    </a:cubicBezTo>
                    <a:cubicBezTo>
                      <a:pt x="224" y="117"/>
                      <a:pt x="229" y="97"/>
                      <a:pt x="229" y="96"/>
                    </a:cubicBezTo>
                    <a:cubicBezTo>
                      <a:pt x="236" y="63"/>
                      <a:pt x="221" y="31"/>
                      <a:pt x="192" y="14"/>
                    </a:cubicBezTo>
                    <a:cubicBezTo>
                      <a:pt x="183" y="10"/>
                      <a:pt x="174" y="6"/>
                      <a:pt x="164" y="4"/>
                    </a:cubicBezTo>
                    <a:cubicBezTo>
                      <a:pt x="145" y="0"/>
                      <a:pt x="127" y="5"/>
                      <a:pt x="110" y="18"/>
                    </a:cubicBezTo>
                    <a:cubicBezTo>
                      <a:pt x="97" y="29"/>
                      <a:pt x="90" y="42"/>
                      <a:pt x="90" y="4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8" name="îṧľîḓê"/>
              <p:cNvSpPr/>
              <p:nvPr/>
            </p:nvSpPr>
            <p:spPr bwMode="auto">
              <a:xfrm>
                <a:off x="6256118" y="2695003"/>
                <a:ext cx="853730" cy="786769"/>
              </a:xfrm>
              <a:custGeom>
                <a:avLst/>
                <a:gdLst/>
                <a:ahLst/>
                <a:cxnLst>
                  <a:cxn ang="0">
                    <a:pos x="362" y="381"/>
                  </a:cxn>
                  <a:cxn ang="0">
                    <a:pos x="272" y="324"/>
                  </a:cxn>
                  <a:cxn ang="0">
                    <a:pos x="187" y="270"/>
                  </a:cxn>
                  <a:cxn ang="0">
                    <a:pos x="206" y="257"/>
                  </a:cxn>
                  <a:cxn ang="0">
                    <a:pos x="310" y="296"/>
                  </a:cxn>
                  <a:cxn ang="0">
                    <a:pos x="325" y="302"/>
                  </a:cxn>
                  <a:cxn ang="0">
                    <a:pos x="409" y="373"/>
                  </a:cxn>
                  <a:cxn ang="0">
                    <a:pos x="464" y="367"/>
                  </a:cxn>
                  <a:cxn ang="0">
                    <a:pos x="513" y="267"/>
                  </a:cxn>
                  <a:cxn ang="0">
                    <a:pos x="518" y="254"/>
                  </a:cxn>
                  <a:cxn ang="0">
                    <a:pos x="488" y="206"/>
                  </a:cxn>
                  <a:cxn ang="0">
                    <a:pos x="370" y="192"/>
                  </a:cxn>
                  <a:cxn ang="0">
                    <a:pos x="294" y="175"/>
                  </a:cxn>
                  <a:cxn ang="0">
                    <a:pos x="330" y="218"/>
                  </a:cxn>
                  <a:cxn ang="0">
                    <a:pos x="313" y="221"/>
                  </a:cxn>
                  <a:cxn ang="0">
                    <a:pos x="206" y="36"/>
                  </a:cxn>
                  <a:cxn ang="0">
                    <a:pos x="34" y="300"/>
                  </a:cxn>
                  <a:cxn ang="0">
                    <a:pos x="24" y="452"/>
                  </a:cxn>
                  <a:cxn ang="0">
                    <a:pos x="67" y="488"/>
                  </a:cxn>
                  <a:cxn ang="0">
                    <a:pos x="182" y="495"/>
                  </a:cxn>
                  <a:cxn ang="0">
                    <a:pos x="188" y="492"/>
                  </a:cxn>
                  <a:cxn ang="0">
                    <a:pos x="251" y="369"/>
                  </a:cxn>
                  <a:cxn ang="0">
                    <a:pos x="208" y="383"/>
                  </a:cxn>
                  <a:cxn ang="0">
                    <a:pos x="202" y="374"/>
                  </a:cxn>
                  <a:cxn ang="0">
                    <a:pos x="227" y="366"/>
                  </a:cxn>
                  <a:cxn ang="0">
                    <a:pos x="258" y="336"/>
                  </a:cxn>
                  <a:cxn ang="0">
                    <a:pos x="270" y="346"/>
                  </a:cxn>
                  <a:cxn ang="0">
                    <a:pos x="215" y="502"/>
                  </a:cxn>
                  <a:cxn ang="0">
                    <a:pos x="345" y="463"/>
                  </a:cxn>
                  <a:cxn ang="0">
                    <a:pos x="365" y="414"/>
                  </a:cxn>
                  <a:cxn ang="0">
                    <a:pos x="388" y="414"/>
                  </a:cxn>
                  <a:cxn ang="0">
                    <a:pos x="426" y="416"/>
                  </a:cxn>
                  <a:cxn ang="0">
                    <a:pos x="406" y="396"/>
                  </a:cxn>
                </a:cxnLst>
                <a:rect l="0" t="0" r="r" b="b"/>
                <a:pathLst>
                  <a:path w="559" h="516">
                    <a:moveTo>
                      <a:pt x="406" y="396"/>
                    </a:moveTo>
                    <a:cubicBezTo>
                      <a:pt x="393" y="394"/>
                      <a:pt x="377" y="390"/>
                      <a:pt x="362" y="381"/>
                    </a:cubicBezTo>
                    <a:cubicBezTo>
                      <a:pt x="342" y="370"/>
                      <a:pt x="323" y="351"/>
                      <a:pt x="308" y="321"/>
                    </a:cubicBezTo>
                    <a:cubicBezTo>
                      <a:pt x="300" y="323"/>
                      <a:pt x="287" y="325"/>
                      <a:pt x="272" y="324"/>
                    </a:cubicBezTo>
                    <a:cubicBezTo>
                      <a:pt x="260" y="323"/>
                      <a:pt x="244" y="320"/>
                      <a:pt x="228" y="311"/>
                    </a:cubicBezTo>
                    <a:cubicBezTo>
                      <a:pt x="214" y="303"/>
                      <a:pt x="199" y="290"/>
                      <a:pt x="187" y="270"/>
                    </a:cubicBezTo>
                    <a:cubicBezTo>
                      <a:pt x="183" y="264"/>
                      <a:pt x="185" y="257"/>
                      <a:pt x="190" y="254"/>
                    </a:cubicBezTo>
                    <a:cubicBezTo>
                      <a:pt x="196" y="250"/>
                      <a:pt x="203" y="252"/>
                      <a:pt x="206" y="257"/>
                    </a:cubicBezTo>
                    <a:cubicBezTo>
                      <a:pt x="243" y="315"/>
                      <a:pt x="295" y="301"/>
                      <a:pt x="308" y="297"/>
                    </a:cubicBezTo>
                    <a:cubicBezTo>
                      <a:pt x="308" y="296"/>
                      <a:pt x="309" y="296"/>
                      <a:pt x="310" y="296"/>
                    </a:cubicBezTo>
                    <a:cubicBezTo>
                      <a:pt x="313" y="294"/>
                      <a:pt x="316" y="294"/>
                      <a:pt x="319" y="296"/>
                    </a:cubicBezTo>
                    <a:cubicBezTo>
                      <a:pt x="322" y="297"/>
                      <a:pt x="324" y="299"/>
                      <a:pt x="325" y="302"/>
                    </a:cubicBezTo>
                    <a:cubicBezTo>
                      <a:pt x="326" y="303"/>
                      <a:pt x="326" y="303"/>
                      <a:pt x="326" y="304"/>
                    </a:cubicBezTo>
                    <a:cubicBezTo>
                      <a:pt x="344" y="345"/>
                      <a:pt x="372" y="368"/>
                      <a:pt x="409" y="373"/>
                    </a:cubicBezTo>
                    <a:cubicBezTo>
                      <a:pt x="438" y="376"/>
                      <a:pt x="461" y="368"/>
                      <a:pt x="462" y="368"/>
                    </a:cubicBezTo>
                    <a:cubicBezTo>
                      <a:pt x="462" y="367"/>
                      <a:pt x="463" y="367"/>
                      <a:pt x="464" y="367"/>
                    </a:cubicBezTo>
                    <a:cubicBezTo>
                      <a:pt x="490" y="353"/>
                      <a:pt x="506" y="333"/>
                      <a:pt x="512" y="308"/>
                    </a:cubicBezTo>
                    <a:cubicBezTo>
                      <a:pt x="517" y="285"/>
                      <a:pt x="513" y="267"/>
                      <a:pt x="513" y="267"/>
                    </a:cubicBezTo>
                    <a:cubicBezTo>
                      <a:pt x="511" y="259"/>
                      <a:pt x="511" y="259"/>
                      <a:pt x="511" y="259"/>
                    </a:cubicBezTo>
                    <a:cubicBezTo>
                      <a:pt x="518" y="254"/>
                      <a:pt x="518" y="254"/>
                      <a:pt x="518" y="254"/>
                    </a:cubicBezTo>
                    <a:cubicBezTo>
                      <a:pt x="559" y="224"/>
                      <a:pt x="557" y="186"/>
                      <a:pt x="551" y="163"/>
                    </a:cubicBezTo>
                    <a:cubicBezTo>
                      <a:pt x="539" y="177"/>
                      <a:pt x="518" y="195"/>
                      <a:pt x="488" y="206"/>
                    </a:cubicBezTo>
                    <a:cubicBezTo>
                      <a:pt x="465" y="214"/>
                      <a:pt x="438" y="215"/>
                      <a:pt x="410" y="208"/>
                    </a:cubicBezTo>
                    <a:cubicBezTo>
                      <a:pt x="396" y="205"/>
                      <a:pt x="382" y="199"/>
                      <a:pt x="370" y="192"/>
                    </a:cubicBezTo>
                    <a:cubicBezTo>
                      <a:pt x="359" y="186"/>
                      <a:pt x="350" y="179"/>
                      <a:pt x="342" y="171"/>
                    </a:cubicBezTo>
                    <a:cubicBezTo>
                      <a:pt x="327" y="176"/>
                      <a:pt x="311" y="178"/>
                      <a:pt x="294" y="175"/>
                    </a:cubicBezTo>
                    <a:cubicBezTo>
                      <a:pt x="304" y="184"/>
                      <a:pt x="315" y="193"/>
                      <a:pt x="327" y="202"/>
                    </a:cubicBezTo>
                    <a:cubicBezTo>
                      <a:pt x="332" y="205"/>
                      <a:pt x="333" y="213"/>
                      <a:pt x="330" y="218"/>
                    </a:cubicBezTo>
                    <a:cubicBezTo>
                      <a:pt x="326" y="223"/>
                      <a:pt x="319" y="224"/>
                      <a:pt x="314" y="221"/>
                    </a:cubicBezTo>
                    <a:cubicBezTo>
                      <a:pt x="314" y="221"/>
                      <a:pt x="314" y="221"/>
                      <a:pt x="313" y="221"/>
                    </a:cubicBezTo>
                    <a:cubicBezTo>
                      <a:pt x="277" y="195"/>
                      <a:pt x="249" y="165"/>
                      <a:pt x="231" y="129"/>
                    </a:cubicBezTo>
                    <a:cubicBezTo>
                      <a:pt x="217" y="101"/>
                      <a:pt x="209" y="69"/>
                      <a:pt x="206" y="36"/>
                    </a:cubicBezTo>
                    <a:cubicBezTo>
                      <a:pt x="206" y="23"/>
                      <a:pt x="206" y="11"/>
                      <a:pt x="207" y="0"/>
                    </a:cubicBezTo>
                    <a:cubicBezTo>
                      <a:pt x="34" y="300"/>
                      <a:pt x="34" y="300"/>
                      <a:pt x="34" y="300"/>
                    </a:cubicBezTo>
                    <a:cubicBezTo>
                      <a:pt x="17" y="329"/>
                      <a:pt x="2" y="357"/>
                      <a:pt x="1" y="389"/>
                    </a:cubicBezTo>
                    <a:cubicBezTo>
                      <a:pt x="0" y="427"/>
                      <a:pt x="24" y="452"/>
                      <a:pt x="24" y="452"/>
                    </a:cubicBezTo>
                    <a:cubicBezTo>
                      <a:pt x="24" y="453"/>
                      <a:pt x="24" y="453"/>
                      <a:pt x="24" y="453"/>
                    </a:cubicBezTo>
                    <a:cubicBezTo>
                      <a:pt x="38" y="467"/>
                      <a:pt x="52" y="479"/>
                      <a:pt x="67" y="488"/>
                    </a:cubicBezTo>
                    <a:cubicBezTo>
                      <a:pt x="93" y="502"/>
                      <a:pt x="120" y="508"/>
                      <a:pt x="148" y="505"/>
                    </a:cubicBezTo>
                    <a:cubicBezTo>
                      <a:pt x="169" y="502"/>
                      <a:pt x="182" y="495"/>
                      <a:pt x="182" y="495"/>
                    </a:cubicBezTo>
                    <a:cubicBezTo>
                      <a:pt x="187" y="492"/>
                      <a:pt x="187" y="492"/>
                      <a:pt x="187" y="492"/>
                    </a:cubicBezTo>
                    <a:cubicBezTo>
                      <a:pt x="188" y="492"/>
                      <a:pt x="188" y="492"/>
                      <a:pt x="188" y="492"/>
                    </a:cubicBezTo>
                    <a:cubicBezTo>
                      <a:pt x="193" y="489"/>
                      <a:pt x="202" y="484"/>
                      <a:pt x="210" y="476"/>
                    </a:cubicBezTo>
                    <a:cubicBezTo>
                      <a:pt x="225" y="462"/>
                      <a:pt x="257" y="424"/>
                      <a:pt x="251" y="369"/>
                    </a:cubicBezTo>
                    <a:cubicBezTo>
                      <a:pt x="244" y="375"/>
                      <a:pt x="237" y="379"/>
                      <a:pt x="231" y="381"/>
                    </a:cubicBezTo>
                    <a:cubicBezTo>
                      <a:pt x="219" y="384"/>
                      <a:pt x="209" y="383"/>
                      <a:pt x="208" y="383"/>
                    </a:cubicBezTo>
                    <a:cubicBezTo>
                      <a:pt x="207" y="382"/>
                      <a:pt x="206" y="382"/>
                      <a:pt x="205" y="382"/>
                    </a:cubicBezTo>
                    <a:cubicBezTo>
                      <a:pt x="203" y="380"/>
                      <a:pt x="201" y="377"/>
                      <a:pt x="202" y="374"/>
                    </a:cubicBezTo>
                    <a:cubicBezTo>
                      <a:pt x="202" y="369"/>
                      <a:pt x="206" y="367"/>
                      <a:pt x="211" y="367"/>
                    </a:cubicBezTo>
                    <a:cubicBezTo>
                      <a:pt x="211" y="367"/>
                      <a:pt x="218" y="368"/>
                      <a:pt x="227" y="366"/>
                    </a:cubicBezTo>
                    <a:cubicBezTo>
                      <a:pt x="237" y="362"/>
                      <a:pt x="245" y="354"/>
                      <a:pt x="248" y="341"/>
                    </a:cubicBezTo>
                    <a:cubicBezTo>
                      <a:pt x="249" y="337"/>
                      <a:pt x="254" y="335"/>
                      <a:pt x="258" y="336"/>
                    </a:cubicBezTo>
                    <a:cubicBezTo>
                      <a:pt x="259" y="336"/>
                      <a:pt x="259" y="337"/>
                      <a:pt x="260" y="337"/>
                    </a:cubicBezTo>
                    <a:cubicBezTo>
                      <a:pt x="265" y="338"/>
                      <a:pt x="269" y="341"/>
                      <a:pt x="270" y="346"/>
                    </a:cubicBezTo>
                    <a:cubicBezTo>
                      <a:pt x="289" y="422"/>
                      <a:pt x="246" y="474"/>
                      <a:pt x="226" y="493"/>
                    </a:cubicBezTo>
                    <a:cubicBezTo>
                      <a:pt x="222" y="497"/>
                      <a:pt x="218" y="500"/>
                      <a:pt x="215" y="502"/>
                    </a:cubicBezTo>
                    <a:cubicBezTo>
                      <a:pt x="262" y="516"/>
                      <a:pt x="306" y="503"/>
                      <a:pt x="343" y="465"/>
                    </a:cubicBezTo>
                    <a:cubicBezTo>
                      <a:pt x="343" y="464"/>
                      <a:pt x="344" y="463"/>
                      <a:pt x="345" y="463"/>
                    </a:cubicBezTo>
                    <a:cubicBezTo>
                      <a:pt x="345" y="462"/>
                      <a:pt x="346" y="461"/>
                      <a:pt x="346" y="461"/>
                    </a:cubicBezTo>
                    <a:cubicBezTo>
                      <a:pt x="351" y="456"/>
                      <a:pt x="365" y="436"/>
                      <a:pt x="365" y="414"/>
                    </a:cubicBezTo>
                    <a:cubicBezTo>
                      <a:pt x="365" y="408"/>
                      <a:pt x="370" y="403"/>
                      <a:pt x="377" y="403"/>
                    </a:cubicBezTo>
                    <a:cubicBezTo>
                      <a:pt x="383" y="402"/>
                      <a:pt x="388" y="408"/>
                      <a:pt x="388" y="414"/>
                    </a:cubicBezTo>
                    <a:cubicBezTo>
                      <a:pt x="389" y="428"/>
                      <a:pt x="385" y="441"/>
                      <a:pt x="380" y="451"/>
                    </a:cubicBezTo>
                    <a:cubicBezTo>
                      <a:pt x="398" y="444"/>
                      <a:pt x="413" y="433"/>
                      <a:pt x="426" y="416"/>
                    </a:cubicBezTo>
                    <a:cubicBezTo>
                      <a:pt x="432" y="409"/>
                      <a:pt x="436" y="402"/>
                      <a:pt x="439" y="396"/>
                    </a:cubicBezTo>
                    <a:cubicBezTo>
                      <a:pt x="430" y="397"/>
                      <a:pt x="418" y="397"/>
                      <a:pt x="406" y="39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29" name="ïśḻiḍé"/>
              <p:cNvSpPr/>
              <p:nvPr/>
            </p:nvSpPr>
            <p:spPr bwMode="auto">
              <a:xfrm>
                <a:off x="5809723" y="2205830"/>
                <a:ext cx="916968" cy="1058327"/>
              </a:xfrm>
              <a:custGeom>
                <a:avLst/>
                <a:gdLst/>
                <a:ahLst/>
                <a:cxnLst>
                  <a:cxn ang="0">
                    <a:pos x="234" y="325"/>
                  </a:cxn>
                  <a:cxn ang="0">
                    <a:pos x="132" y="258"/>
                  </a:cxn>
                  <a:cxn ang="0">
                    <a:pos x="171" y="259"/>
                  </a:cxn>
                  <a:cxn ang="0">
                    <a:pos x="457" y="297"/>
                  </a:cxn>
                  <a:cxn ang="0">
                    <a:pos x="511" y="248"/>
                  </a:cxn>
                  <a:cxn ang="0">
                    <a:pos x="588" y="117"/>
                  </a:cxn>
                  <a:cxn ang="0">
                    <a:pos x="593" y="106"/>
                  </a:cxn>
                  <a:cxn ang="0">
                    <a:pos x="562" y="16"/>
                  </a:cxn>
                  <a:cxn ang="0">
                    <a:pos x="471" y="25"/>
                  </a:cxn>
                  <a:cxn ang="0">
                    <a:pos x="449" y="107"/>
                  </a:cxn>
                  <a:cxn ang="0">
                    <a:pos x="509" y="138"/>
                  </a:cxn>
                  <a:cxn ang="0">
                    <a:pos x="485" y="180"/>
                  </a:cxn>
                  <a:cxn ang="0">
                    <a:pos x="470" y="191"/>
                  </a:cxn>
                  <a:cxn ang="0">
                    <a:pos x="423" y="100"/>
                  </a:cxn>
                  <a:cxn ang="0">
                    <a:pos x="431" y="10"/>
                  </a:cxn>
                  <a:cxn ang="0">
                    <a:pos x="316" y="25"/>
                  </a:cxn>
                  <a:cxn ang="0">
                    <a:pos x="310" y="23"/>
                  </a:cxn>
                  <a:cxn ang="0">
                    <a:pos x="260" y="21"/>
                  </a:cxn>
                  <a:cxn ang="0">
                    <a:pos x="196" y="83"/>
                  </a:cxn>
                  <a:cxn ang="0">
                    <a:pos x="224" y="164"/>
                  </a:cxn>
                  <a:cxn ang="0">
                    <a:pos x="301" y="139"/>
                  </a:cxn>
                  <a:cxn ang="0">
                    <a:pos x="308" y="109"/>
                  </a:cxn>
                  <a:cxn ang="0">
                    <a:pos x="350" y="139"/>
                  </a:cxn>
                  <a:cxn ang="0">
                    <a:pos x="324" y="149"/>
                  </a:cxn>
                  <a:cxn ang="0">
                    <a:pos x="322" y="151"/>
                  </a:cxn>
                  <a:cxn ang="0">
                    <a:pos x="302" y="213"/>
                  </a:cxn>
                  <a:cxn ang="0">
                    <a:pos x="294" y="251"/>
                  </a:cxn>
                  <a:cxn ang="0">
                    <a:pos x="175" y="131"/>
                  </a:cxn>
                  <a:cxn ang="0">
                    <a:pos x="113" y="134"/>
                  </a:cxn>
                  <a:cxn ang="0">
                    <a:pos x="95" y="175"/>
                  </a:cxn>
                  <a:cxn ang="0">
                    <a:pos x="92" y="176"/>
                  </a:cxn>
                  <a:cxn ang="0">
                    <a:pos x="32" y="268"/>
                  </a:cxn>
                  <a:cxn ang="0">
                    <a:pos x="33" y="274"/>
                  </a:cxn>
                  <a:cxn ang="0">
                    <a:pos x="108" y="350"/>
                  </a:cxn>
                  <a:cxn ang="0">
                    <a:pos x="185" y="332"/>
                  </a:cxn>
                  <a:cxn ang="0">
                    <a:pos x="181" y="386"/>
                  </a:cxn>
                  <a:cxn ang="0">
                    <a:pos x="180" y="400"/>
                  </a:cxn>
                  <a:cxn ang="0">
                    <a:pos x="103" y="373"/>
                  </a:cxn>
                  <a:cxn ang="0">
                    <a:pos x="1" y="357"/>
                  </a:cxn>
                  <a:cxn ang="0">
                    <a:pos x="45" y="361"/>
                  </a:cxn>
                  <a:cxn ang="0">
                    <a:pos x="10" y="417"/>
                  </a:cxn>
                  <a:cxn ang="0">
                    <a:pos x="8" y="421"/>
                  </a:cxn>
                  <a:cxn ang="0">
                    <a:pos x="39" y="551"/>
                  </a:cxn>
                  <a:cxn ang="0">
                    <a:pos x="147" y="425"/>
                  </a:cxn>
                  <a:cxn ang="0">
                    <a:pos x="220" y="424"/>
                  </a:cxn>
                  <a:cxn ang="0">
                    <a:pos x="289" y="498"/>
                  </a:cxn>
                  <a:cxn ang="0">
                    <a:pos x="154" y="448"/>
                  </a:cxn>
                  <a:cxn ang="0">
                    <a:pos x="79" y="505"/>
                  </a:cxn>
                  <a:cxn ang="0">
                    <a:pos x="62" y="576"/>
                  </a:cxn>
                  <a:cxn ang="0">
                    <a:pos x="62" y="576"/>
                  </a:cxn>
                  <a:cxn ang="0">
                    <a:pos x="63" y="578"/>
                  </a:cxn>
                  <a:cxn ang="0">
                    <a:pos x="177" y="692"/>
                  </a:cxn>
                  <a:cxn ang="0">
                    <a:pos x="241" y="681"/>
                  </a:cxn>
                  <a:cxn ang="0">
                    <a:pos x="306" y="607"/>
                  </a:cxn>
                </a:cxnLst>
                <a:rect l="0" t="0" r="r" b="b"/>
                <a:pathLst>
                  <a:path w="600" h="693">
                    <a:moveTo>
                      <a:pt x="475" y="312"/>
                    </a:moveTo>
                    <a:cubicBezTo>
                      <a:pt x="469" y="317"/>
                      <a:pt x="462" y="321"/>
                      <a:pt x="455" y="325"/>
                    </a:cubicBezTo>
                    <a:cubicBezTo>
                      <a:pt x="439" y="334"/>
                      <a:pt x="420" y="341"/>
                      <a:pt x="398" y="346"/>
                    </a:cubicBezTo>
                    <a:cubicBezTo>
                      <a:pt x="370" y="353"/>
                      <a:pt x="337" y="354"/>
                      <a:pt x="300" y="347"/>
                    </a:cubicBezTo>
                    <a:cubicBezTo>
                      <a:pt x="279" y="343"/>
                      <a:pt x="257" y="336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34" y="325"/>
                      <a:pt x="234" y="325"/>
                    </a:cubicBezTo>
                    <a:cubicBezTo>
                      <a:pt x="234" y="325"/>
                      <a:pt x="222" y="319"/>
                      <a:pt x="206" y="310"/>
                    </a:cubicBezTo>
                    <a:cubicBezTo>
                      <a:pt x="195" y="304"/>
                      <a:pt x="183" y="296"/>
                      <a:pt x="170" y="287"/>
                    </a:cubicBezTo>
                    <a:cubicBezTo>
                      <a:pt x="157" y="279"/>
                      <a:pt x="144" y="269"/>
                      <a:pt x="132" y="258"/>
                    </a:cubicBezTo>
                    <a:cubicBezTo>
                      <a:pt x="124" y="251"/>
                      <a:pt x="116" y="244"/>
                      <a:pt x="110" y="237"/>
                    </a:cubicBezTo>
                    <a:cubicBezTo>
                      <a:pt x="106" y="232"/>
                      <a:pt x="107" y="224"/>
                      <a:pt x="111" y="220"/>
                    </a:cubicBezTo>
                    <a:cubicBezTo>
                      <a:pt x="116" y="216"/>
                      <a:pt x="124" y="217"/>
                      <a:pt x="128" y="222"/>
                    </a:cubicBezTo>
                    <a:cubicBezTo>
                      <a:pt x="133" y="228"/>
                      <a:pt x="140" y="235"/>
                      <a:pt x="147" y="241"/>
                    </a:cubicBezTo>
                    <a:cubicBezTo>
                      <a:pt x="154" y="247"/>
                      <a:pt x="162" y="254"/>
                      <a:pt x="171" y="259"/>
                    </a:cubicBezTo>
                    <a:cubicBezTo>
                      <a:pt x="187" y="271"/>
                      <a:pt x="204" y="282"/>
                      <a:pt x="217" y="290"/>
                    </a:cubicBezTo>
                    <a:cubicBezTo>
                      <a:pt x="232" y="298"/>
                      <a:pt x="243" y="303"/>
                      <a:pt x="244" y="304"/>
                    </a:cubicBezTo>
                    <a:cubicBezTo>
                      <a:pt x="280" y="321"/>
                      <a:pt x="313" y="328"/>
                      <a:pt x="342" y="328"/>
                    </a:cubicBezTo>
                    <a:cubicBezTo>
                      <a:pt x="371" y="329"/>
                      <a:pt x="396" y="324"/>
                      <a:pt x="418" y="316"/>
                    </a:cubicBezTo>
                    <a:cubicBezTo>
                      <a:pt x="432" y="311"/>
                      <a:pt x="445" y="304"/>
                      <a:pt x="457" y="297"/>
                    </a:cubicBezTo>
                    <a:cubicBezTo>
                      <a:pt x="472" y="287"/>
                      <a:pt x="484" y="277"/>
                      <a:pt x="493" y="269"/>
                    </a:cubicBezTo>
                    <a:cubicBezTo>
                      <a:pt x="505" y="257"/>
                      <a:pt x="511" y="249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1" y="248"/>
                      <a:pt x="511" y="248"/>
                      <a:pt x="511" y="248"/>
                    </a:cubicBezTo>
                    <a:cubicBezTo>
                      <a:pt x="512" y="247"/>
                      <a:pt x="513" y="247"/>
                      <a:pt x="514" y="246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8" y="117"/>
                      <a:pt x="588" y="117"/>
                      <a:pt x="588" y="117"/>
                    </a:cubicBezTo>
                    <a:cubicBezTo>
                      <a:pt x="589" y="115"/>
                      <a:pt x="591" y="112"/>
                      <a:pt x="593" y="106"/>
                    </a:cubicBezTo>
                    <a:cubicBezTo>
                      <a:pt x="596" y="101"/>
                      <a:pt x="598" y="94"/>
                      <a:pt x="599" y="86"/>
                    </a:cubicBezTo>
                    <a:cubicBezTo>
                      <a:pt x="600" y="81"/>
                      <a:pt x="600" y="75"/>
                      <a:pt x="600" y="70"/>
                    </a:cubicBezTo>
                    <a:cubicBezTo>
                      <a:pt x="599" y="62"/>
                      <a:pt x="597" y="55"/>
                      <a:pt x="593" y="47"/>
                    </a:cubicBezTo>
                    <a:cubicBezTo>
                      <a:pt x="591" y="43"/>
                      <a:pt x="588" y="38"/>
                      <a:pt x="584" y="34"/>
                    </a:cubicBezTo>
                    <a:cubicBezTo>
                      <a:pt x="577" y="26"/>
                      <a:pt x="570" y="20"/>
                      <a:pt x="562" y="16"/>
                    </a:cubicBezTo>
                    <a:cubicBezTo>
                      <a:pt x="551" y="9"/>
                      <a:pt x="539" y="6"/>
                      <a:pt x="527" y="5"/>
                    </a:cubicBezTo>
                    <a:cubicBezTo>
                      <a:pt x="515" y="4"/>
                      <a:pt x="504" y="6"/>
                      <a:pt x="493" y="11"/>
                    </a:cubicBezTo>
                    <a:cubicBezTo>
                      <a:pt x="486" y="14"/>
                      <a:pt x="479" y="18"/>
                      <a:pt x="472" y="24"/>
                    </a:cubicBezTo>
                    <a:cubicBezTo>
                      <a:pt x="472" y="24"/>
                      <a:pt x="472" y="24"/>
                      <a:pt x="472" y="24"/>
                    </a:cubicBezTo>
                    <a:cubicBezTo>
                      <a:pt x="472" y="24"/>
                      <a:pt x="472" y="24"/>
                      <a:pt x="471" y="25"/>
                    </a:cubicBezTo>
                    <a:cubicBezTo>
                      <a:pt x="470" y="26"/>
                      <a:pt x="469" y="27"/>
                      <a:pt x="467" y="29"/>
                    </a:cubicBezTo>
                    <a:cubicBezTo>
                      <a:pt x="464" y="32"/>
                      <a:pt x="460" y="37"/>
                      <a:pt x="456" y="44"/>
                    </a:cubicBezTo>
                    <a:cubicBezTo>
                      <a:pt x="454" y="49"/>
                      <a:pt x="451" y="54"/>
                      <a:pt x="449" y="60"/>
                    </a:cubicBezTo>
                    <a:cubicBezTo>
                      <a:pt x="447" y="67"/>
                      <a:pt x="445" y="74"/>
                      <a:pt x="445" y="82"/>
                    </a:cubicBezTo>
                    <a:cubicBezTo>
                      <a:pt x="445" y="90"/>
                      <a:pt x="446" y="99"/>
                      <a:pt x="449" y="107"/>
                    </a:cubicBezTo>
                    <a:cubicBezTo>
                      <a:pt x="452" y="113"/>
                      <a:pt x="454" y="119"/>
                      <a:pt x="459" y="125"/>
                    </a:cubicBezTo>
                    <a:cubicBezTo>
                      <a:pt x="464" y="132"/>
                      <a:pt x="471" y="140"/>
                      <a:pt x="481" y="148"/>
                    </a:cubicBezTo>
                    <a:cubicBezTo>
                      <a:pt x="482" y="146"/>
                      <a:pt x="484" y="144"/>
                      <a:pt x="486" y="143"/>
                    </a:cubicBezTo>
                    <a:cubicBezTo>
                      <a:pt x="489" y="139"/>
                      <a:pt x="494" y="136"/>
                      <a:pt x="499" y="134"/>
                    </a:cubicBezTo>
                    <a:cubicBezTo>
                      <a:pt x="503" y="132"/>
                      <a:pt x="508" y="134"/>
                      <a:pt x="509" y="138"/>
                    </a:cubicBezTo>
                    <a:cubicBezTo>
                      <a:pt x="511" y="142"/>
                      <a:pt x="509" y="146"/>
                      <a:pt x="505" y="148"/>
                    </a:cubicBezTo>
                    <a:cubicBezTo>
                      <a:pt x="502" y="150"/>
                      <a:pt x="499" y="152"/>
                      <a:pt x="496" y="154"/>
                    </a:cubicBezTo>
                    <a:cubicBezTo>
                      <a:pt x="494" y="156"/>
                      <a:pt x="492" y="159"/>
                      <a:pt x="490" y="161"/>
                    </a:cubicBezTo>
                    <a:cubicBezTo>
                      <a:pt x="489" y="164"/>
                      <a:pt x="487" y="168"/>
                      <a:pt x="486" y="171"/>
                    </a:cubicBezTo>
                    <a:cubicBezTo>
                      <a:pt x="486" y="174"/>
                      <a:pt x="485" y="177"/>
                      <a:pt x="485" y="180"/>
                    </a:cubicBezTo>
                    <a:cubicBezTo>
                      <a:pt x="484" y="185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5" y="189"/>
                      <a:pt x="485" y="189"/>
                      <a:pt x="485" y="189"/>
                    </a:cubicBezTo>
                    <a:cubicBezTo>
                      <a:pt x="486" y="194"/>
                      <a:pt x="483" y="197"/>
                      <a:pt x="478" y="198"/>
                    </a:cubicBezTo>
                    <a:cubicBezTo>
                      <a:pt x="474" y="199"/>
                      <a:pt x="470" y="196"/>
                      <a:pt x="470" y="191"/>
                    </a:cubicBezTo>
                    <a:cubicBezTo>
                      <a:pt x="470" y="191"/>
                      <a:pt x="469" y="188"/>
                      <a:pt x="469" y="184"/>
                    </a:cubicBezTo>
                    <a:cubicBezTo>
                      <a:pt x="469" y="180"/>
                      <a:pt x="470" y="174"/>
                      <a:pt x="471" y="169"/>
                    </a:cubicBezTo>
                    <a:cubicBezTo>
                      <a:pt x="470" y="168"/>
                      <a:pt x="469" y="168"/>
                      <a:pt x="468" y="167"/>
                    </a:cubicBezTo>
                    <a:cubicBezTo>
                      <a:pt x="454" y="157"/>
                      <a:pt x="444" y="146"/>
                      <a:pt x="437" y="135"/>
                    </a:cubicBezTo>
                    <a:cubicBezTo>
                      <a:pt x="430" y="123"/>
                      <a:pt x="425" y="112"/>
                      <a:pt x="423" y="100"/>
                    </a:cubicBezTo>
                    <a:cubicBezTo>
                      <a:pt x="422" y="93"/>
                      <a:pt x="422" y="85"/>
                      <a:pt x="422" y="78"/>
                    </a:cubicBezTo>
                    <a:cubicBezTo>
                      <a:pt x="423" y="69"/>
                      <a:pt x="425" y="60"/>
                      <a:pt x="427" y="52"/>
                    </a:cubicBezTo>
                    <a:cubicBezTo>
                      <a:pt x="430" y="45"/>
                      <a:pt x="433" y="38"/>
                      <a:pt x="436" y="32"/>
                    </a:cubicBezTo>
                    <a:cubicBezTo>
                      <a:pt x="440" y="27"/>
                      <a:pt x="443" y="22"/>
                      <a:pt x="446" y="18"/>
                    </a:cubicBezTo>
                    <a:cubicBezTo>
                      <a:pt x="442" y="15"/>
                      <a:pt x="437" y="13"/>
                      <a:pt x="431" y="10"/>
                    </a:cubicBezTo>
                    <a:cubicBezTo>
                      <a:pt x="421" y="7"/>
                      <a:pt x="410" y="3"/>
                      <a:pt x="399" y="2"/>
                    </a:cubicBezTo>
                    <a:cubicBezTo>
                      <a:pt x="391" y="0"/>
                      <a:pt x="383" y="0"/>
                      <a:pt x="374" y="1"/>
                    </a:cubicBezTo>
                    <a:cubicBezTo>
                      <a:pt x="363" y="1"/>
                      <a:pt x="352" y="4"/>
                      <a:pt x="340" y="9"/>
                    </a:cubicBezTo>
                    <a:cubicBezTo>
                      <a:pt x="334" y="12"/>
                      <a:pt x="327" y="16"/>
                      <a:pt x="321" y="21"/>
                    </a:cubicBezTo>
                    <a:cubicBezTo>
                      <a:pt x="316" y="25"/>
                      <a:pt x="316" y="25"/>
                      <a:pt x="316" y="25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0" y="23"/>
                      <a:pt x="309" y="23"/>
                      <a:pt x="308" y="23"/>
                    </a:cubicBezTo>
                    <a:cubicBezTo>
                      <a:pt x="307" y="22"/>
                      <a:pt x="305" y="22"/>
                      <a:pt x="302" y="21"/>
                    </a:cubicBezTo>
                    <a:cubicBezTo>
                      <a:pt x="296" y="20"/>
                      <a:pt x="288" y="19"/>
                      <a:pt x="279" y="19"/>
                    </a:cubicBezTo>
                    <a:cubicBezTo>
                      <a:pt x="273" y="19"/>
                      <a:pt x="267" y="20"/>
                      <a:pt x="260" y="21"/>
                    </a:cubicBezTo>
                    <a:cubicBezTo>
                      <a:pt x="252" y="22"/>
                      <a:pt x="243" y="25"/>
                      <a:pt x="235" y="30"/>
                    </a:cubicBezTo>
                    <a:cubicBezTo>
                      <a:pt x="230" y="33"/>
                      <a:pt x="225" y="36"/>
                      <a:pt x="221" y="41"/>
                    </a:cubicBezTo>
                    <a:cubicBezTo>
                      <a:pt x="216" y="45"/>
                      <a:pt x="211" y="51"/>
                      <a:pt x="207" y="59"/>
                    </a:cubicBezTo>
                    <a:cubicBezTo>
                      <a:pt x="203" y="65"/>
                      <a:pt x="200" y="72"/>
                      <a:pt x="197" y="81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3"/>
                      <a:pt x="196" y="83"/>
                      <a:pt x="196" y="83"/>
                    </a:cubicBezTo>
                    <a:cubicBezTo>
                      <a:pt x="196" y="85"/>
                      <a:pt x="195" y="87"/>
                      <a:pt x="195" y="90"/>
                    </a:cubicBezTo>
                    <a:cubicBezTo>
                      <a:pt x="194" y="96"/>
                      <a:pt x="193" y="104"/>
                      <a:pt x="195" y="114"/>
                    </a:cubicBezTo>
                    <a:cubicBezTo>
                      <a:pt x="196" y="120"/>
                      <a:pt x="198" y="127"/>
                      <a:pt x="201" y="134"/>
                    </a:cubicBezTo>
                    <a:cubicBezTo>
                      <a:pt x="206" y="144"/>
                      <a:pt x="213" y="154"/>
                      <a:pt x="224" y="164"/>
                    </a:cubicBezTo>
                    <a:cubicBezTo>
                      <a:pt x="231" y="169"/>
                      <a:pt x="238" y="175"/>
                      <a:pt x="248" y="181"/>
                    </a:cubicBezTo>
                    <a:cubicBezTo>
                      <a:pt x="256" y="185"/>
                      <a:pt x="266" y="190"/>
                      <a:pt x="278" y="195"/>
                    </a:cubicBezTo>
                    <a:cubicBezTo>
                      <a:pt x="278" y="189"/>
                      <a:pt x="279" y="183"/>
                      <a:pt x="280" y="178"/>
                    </a:cubicBezTo>
                    <a:cubicBezTo>
                      <a:pt x="283" y="169"/>
                      <a:pt x="287" y="161"/>
                      <a:pt x="291" y="154"/>
                    </a:cubicBezTo>
                    <a:cubicBezTo>
                      <a:pt x="294" y="148"/>
                      <a:pt x="298" y="143"/>
                      <a:pt x="301" y="139"/>
                    </a:cubicBezTo>
                    <a:cubicBezTo>
                      <a:pt x="302" y="137"/>
                      <a:pt x="304" y="136"/>
                      <a:pt x="304" y="135"/>
                    </a:cubicBezTo>
                    <a:cubicBezTo>
                      <a:pt x="304" y="134"/>
                      <a:pt x="303" y="134"/>
                      <a:pt x="303" y="133"/>
                    </a:cubicBezTo>
                    <a:cubicBezTo>
                      <a:pt x="298" y="128"/>
                      <a:pt x="295" y="121"/>
                      <a:pt x="293" y="113"/>
                    </a:cubicBezTo>
                    <a:cubicBezTo>
                      <a:pt x="292" y="109"/>
                      <a:pt x="295" y="104"/>
                      <a:pt x="299" y="103"/>
                    </a:cubicBezTo>
                    <a:cubicBezTo>
                      <a:pt x="303" y="103"/>
                      <a:pt x="307" y="105"/>
                      <a:pt x="308" y="109"/>
                    </a:cubicBezTo>
                    <a:cubicBezTo>
                      <a:pt x="310" y="115"/>
                      <a:pt x="312" y="120"/>
                      <a:pt x="315" y="123"/>
                    </a:cubicBezTo>
                    <a:cubicBezTo>
                      <a:pt x="318" y="127"/>
                      <a:pt x="321" y="130"/>
                      <a:pt x="325" y="132"/>
                    </a:cubicBezTo>
                    <a:cubicBezTo>
                      <a:pt x="331" y="135"/>
                      <a:pt x="337" y="137"/>
                      <a:pt x="342" y="138"/>
                    </a:cubicBezTo>
                    <a:cubicBezTo>
                      <a:pt x="346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0" y="139"/>
                      <a:pt x="350" y="139"/>
                      <a:pt x="350" y="139"/>
                    </a:cubicBezTo>
                    <a:cubicBezTo>
                      <a:pt x="354" y="139"/>
                      <a:pt x="357" y="143"/>
                      <a:pt x="357" y="147"/>
                    </a:cubicBezTo>
                    <a:cubicBezTo>
                      <a:pt x="357" y="151"/>
                      <a:pt x="354" y="155"/>
                      <a:pt x="349" y="155"/>
                    </a:cubicBezTo>
                    <a:cubicBezTo>
                      <a:pt x="349" y="155"/>
                      <a:pt x="345" y="154"/>
                      <a:pt x="339" y="153"/>
                    </a:cubicBezTo>
                    <a:cubicBezTo>
                      <a:pt x="335" y="152"/>
                      <a:pt x="329" y="151"/>
                      <a:pt x="324" y="149"/>
                    </a:cubicBezTo>
                    <a:cubicBezTo>
                      <a:pt x="323" y="149"/>
                      <a:pt x="323" y="149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3" y="150"/>
                    </a:cubicBezTo>
                    <a:cubicBezTo>
                      <a:pt x="323" y="150"/>
                      <a:pt x="323" y="150"/>
                      <a:pt x="322" y="150"/>
                    </a:cubicBezTo>
                    <a:cubicBezTo>
                      <a:pt x="322" y="150"/>
                      <a:pt x="322" y="150"/>
                      <a:pt x="322" y="151"/>
                    </a:cubicBezTo>
                    <a:cubicBezTo>
                      <a:pt x="321" y="151"/>
                      <a:pt x="320" y="152"/>
                      <a:pt x="319" y="154"/>
                    </a:cubicBezTo>
                    <a:cubicBezTo>
                      <a:pt x="317" y="156"/>
                      <a:pt x="314" y="161"/>
                      <a:pt x="311" y="166"/>
                    </a:cubicBezTo>
                    <a:cubicBezTo>
                      <a:pt x="308" y="170"/>
                      <a:pt x="306" y="175"/>
                      <a:pt x="304" y="181"/>
                    </a:cubicBezTo>
                    <a:cubicBezTo>
                      <a:pt x="302" y="187"/>
                      <a:pt x="301" y="193"/>
                      <a:pt x="301" y="200"/>
                    </a:cubicBezTo>
                    <a:cubicBezTo>
                      <a:pt x="301" y="204"/>
                      <a:pt x="301" y="209"/>
                      <a:pt x="302" y="213"/>
                    </a:cubicBezTo>
                    <a:cubicBezTo>
                      <a:pt x="303" y="220"/>
                      <a:pt x="306" y="226"/>
                      <a:pt x="310" y="233"/>
                    </a:cubicBezTo>
                    <a:cubicBezTo>
                      <a:pt x="316" y="242"/>
                      <a:pt x="325" y="252"/>
                      <a:pt x="338" y="262"/>
                    </a:cubicBezTo>
                    <a:cubicBezTo>
                      <a:pt x="343" y="266"/>
                      <a:pt x="344" y="273"/>
                      <a:pt x="340" y="278"/>
                    </a:cubicBezTo>
                    <a:cubicBezTo>
                      <a:pt x="336" y="283"/>
                      <a:pt x="329" y="284"/>
                      <a:pt x="324" y="280"/>
                    </a:cubicBezTo>
                    <a:cubicBezTo>
                      <a:pt x="311" y="271"/>
                      <a:pt x="301" y="261"/>
                      <a:pt x="294" y="251"/>
                    </a:cubicBezTo>
                    <a:cubicBezTo>
                      <a:pt x="287" y="241"/>
                      <a:pt x="282" y="231"/>
                      <a:pt x="280" y="221"/>
                    </a:cubicBezTo>
                    <a:cubicBezTo>
                      <a:pt x="280" y="221"/>
                      <a:pt x="280" y="220"/>
                      <a:pt x="280" y="220"/>
                    </a:cubicBezTo>
                    <a:cubicBezTo>
                      <a:pt x="263" y="214"/>
                      <a:pt x="248" y="208"/>
                      <a:pt x="236" y="201"/>
                    </a:cubicBezTo>
                    <a:cubicBezTo>
                      <a:pt x="218" y="190"/>
                      <a:pt x="205" y="179"/>
                      <a:pt x="195" y="167"/>
                    </a:cubicBezTo>
                    <a:cubicBezTo>
                      <a:pt x="185" y="155"/>
                      <a:pt x="179" y="142"/>
                      <a:pt x="175" y="131"/>
                    </a:cubicBezTo>
                    <a:cubicBezTo>
                      <a:pt x="173" y="123"/>
                      <a:pt x="172" y="116"/>
                      <a:pt x="171" y="109"/>
                    </a:cubicBezTo>
                    <a:cubicBezTo>
                      <a:pt x="171" y="103"/>
                      <a:pt x="171" y="97"/>
                      <a:pt x="171" y="92"/>
                    </a:cubicBezTo>
                    <a:cubicBezTo>
                      <a:pt x="166" y="94"/>
                      <a:pt x="159" y="96"/>
                      <a:pt x="153" y="99"/>
                    </a:cubicBezTo>
                    <a:cubicBezTo>
                      <a:pt x="146" y="102"/>
                      <a:pt x="140" y="106"/>
                      <a:pt x="134" y="110"/>
                    </a:cubicBezTo>
                    <a:cubicBezTo>
                      <a:pt x="126" y="117"/>
                      <a:pt x="119" y="124"/>
                      <a:pt x="113" y="134"/>
                    </a:cubicBezTo>
                    <a:cubicBezTo>
                      <a:pt x="108" y="143"/>
                      <a:pt x="104" y="153"/>
                      <a:pt x="103" y="165"/>
                    </a:cubicBezTo>
                    <a:cubicBezTo>
                      <a:pt x="102" y="173"/>
                      <a:pt x="102" y="173"/>
                      <a:pt x="102" y="173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5" y="175"/>
                      <a:pt x="95" y="175"/>
                      <a:pt x="95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4" y="175"/>
                      <a:pt x="93" y="176"/>
                      <a:pt x="92" y="176"/>
                    </a:cubicBezTo>
                    <a:cubicBezTo>
                      <a:pt x="90" y="177"/>
                      <a:pt x="87" y="178"/>
                      <a:pt x="84" y="180"/>
                    </a:cubicBezTo>
                    <a:cubicBezTo>
                      <a:pt x="77" y="183"/>
                      <a:pt x="68" y="188"/>
                      <a:pt x="59" y="196"/>
                    </a:cubicBezTo>
                    <a:cubicBezTo>
                      <a:pt x="54" y="202"/>
                      <a:pt x="48" y="208"/>
                      <a:pt x="44" y="216"/>
                    </a:cubicBezTo>
                    <a:cubicBezTo>
                      <a:pt x="39" y="224"/>
                      <a:pt x="36" y="232"/>
                      <a:pt x="34" y="243"/>
                    </a:cubicBezTo>
                    <a:cubicBezTo>
                      <a:pt x="32" y="250"/>
                      <a:pt x="32" y="258"/>
                      <a:pt x="32" y="268"/>
                    </a:cubicBezTo>
                    <a:cubicBezTo>
                      <a:pt x="33" y="269"/>
                      <a:pt x="33" y="271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2"/>
                      <a:pt x="33" y="272"/>
                    </a:cubicBezTo>
                    <a:cubicBezTo>
                      <a:pt x="33" y="272"/>
                      <a:pt x="33" y="273"/>
                      <a:pt x="33" y="273"/>
                    </a:cubicBezTo>
                    <a:cubicBezTo>
                      <a:pt x="33" y="273"/>
                      <a:pt x="33" y="273"/>
                      <a:pt x="33" y="274"/>
                    </a:cubicBezTo>
                    <a:cubicBezTo>
                      <a:pt x="33" y="275"/>
                      <a:pt x="33" y="277"/>
                      <a:pt x="33" y="280"/>
                    </a:cubicBezTo>
                    <a:cubicBezTo>
                      <a:pt x="34" y="285"/>
                      <a:pt x="36" y="292"/>
                      <a:pt x="39" y="300"/>
                    </a:cubicBezTo>
                    <a:cubicBezTo>
                      <a:pt x="42" y="305"/>
                      <a:pt x="45" y="311"/>
                      <a:pt x="49" y="316"/>
                    </a:cubicBezTo>
                    <a:cubicBezTo>
                      <a:pt x="55" y="323"/>
                      <a:pt x="62" y="330"/>
                      <a:pt x="73" y="337"/>
                    </a:cubicBezTo>
                    <a:cubicBezTo>
                      <a:pt x="82" y="342"/>
                      <a:pt x="94" y="347"/>
                      <a:pt x="108" y="350"/>
                    </a:cubicBezTo>
                    <a:cubicBezTo>
                      <a:pt x="122" y="353"/>
                      <a:pt x="139" y="355"/>
                      <a:pt x="160" y="355"/>
                    </a:cubicBezTo>
                    <a:cubicBezTo>
                      <a:pt x="161" y="355"/>
                      <a:pt x="162" y="356"/>
                      <a:pt x="163" y="356"/>
                    </a:cubicBezTo>
                    <a:cubicBezTo>
                      <a:pt x="164" y="351"/>
                      <a:pt x="166" y="346"/>
                      <a:pt x="168" y="341"/>
                    </a:cubicBezTo>
                    <a:cubicBezTo>
                      <a:pt x="170" y="338"/>
                      <a:pt x="172" y="336"/>
                      <a:pt x="174" y="333"/>
                    </a:cubicBezTo>
                    <a:cubicBezTo>
                      <a:pt x="177" y="330"/>
                      <a:pt x="182" y="329"/>
                      <a:pt x="185" y="332"/>
                    </a:cubicBezTo>
                    <a:cubicBezTo>
                      <a:pt x="188" y="335"/>
                      <a:pt x="189" y="340"/>
                      <a:pt x="186" y="343"/>
                    </a:cubicBezTo>
                    <a:cubicBezTo>
                      <a:pt x="184" y="345"/>
                      <a:pt x="183" y="347"/>
                      <a:pt x="182" y="349"/>
                    </a:cubicBezTo>
                    <a:cubicBezTo>
                      <a:pt x="180" y="353"/>
                      <a:pt x="178" y="356"/>
                      <a:pt x="178" y="360"/>
                    </a:cubicBezTo>
                    <a:cubicBezTo>
                      <a:pt x="177" y="363"/>
                      <a:pt x="177" y="367"/>
                      <a:pt x="177" y="370"/>
                    </a:cubicBezTo>
                    <a:cubicBezTo>
                      <a:pt x="177" y="377"/>
                      <a:pt x="179" y="382"/>
                      <a:pt x="181" y="386"/>
                    </a:cubicBezTo>
                    <a:cubicBezTo>
                      <a:pt x="182" y="388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3" y="390"/>
                      <a:pt x="183" y="390"/>
                      <a:pt x="183" y="390"/>
                    </a:cubicBezTo>
                    <a:cubicBezTo>
                      <a:pt x="185" y="393"/>
                      <a:pt x="184" y="398"/>
                      <a:pt x="180" y="400"/>
                    </a:cubicBezTo>
                    <a:cubicBezTo>
                      <a:pt x="177" y="403"/>
                      <a:pt x="172" y="402"/>
                      <a:pt x="170" y="398"/>
                    </a:cubicBezTo>
                    <a:cubicBezTo>
                      <a:pt x="169" y="398"/>
                      <a:pt x="168" y="395"/>
                      <a:pt x="166" y="392"/>
                    </a:cubicBezTo>
                    <a:cubicBezTo>
                      <a:pt x="165" y="388"/>
                      <a:pt x="163" y="384"/>
                      <a:pt x="162" y="378"/>
                    </a:cubicBezTo>
                    <a:cubicBezTo>
                      <a:pt x="162" y="379"/>
                      <a:pt x="161" y="379"/>
                      <a:pt x="160" y="379"/>
                    </a:cubicBezTo>
                    <a:cubicBezTo>
                      <a:pt x="138" y="379"/>
                      <a:pt x="119" y="376"/>
                      <a:pt x="103" y="373"/>
                    </a:cubicBezTo>
                    <a:cubicBezTo>
                      <a:pt x="86" y="369"/>
                      <a:pt x="73" y="363"/>
                      <a:pt x="62" y="357"/>
                    </a:cubicBezTo>
                    <a:cubicBezTo>
                      <a:pt x="47" y="348"/>
                      <a:pt x="36" y="338"/>
                      <a:pt x="28" y="327"/>
                    </a:cubicBezTo>
                    <a:cubicBezTo>
                      <a:pt x="23" y="320"/>
                      <a:pt x="20" y="314"/>
                      <a:pt x="17" y="307"/>
                    </a:cubicBezTo>
                    <a:cubicBezTo>
                      <a:pt x="14" y="313"/>
                      <a:pt x="10" y="321"/>
                      <a:pt x="7" y="329"/>
                    </a:cubicBezTo>
                    <a:cubicBezTo>
                      <a:pt x="4" y="337"/>
                      <a:pt x="2" y="347"/>
                      <a:pt x="1" y="357"/>
                    </a:cubicBezTo>
                    <a:cubicBezTo>
                      <a:pt x="0" y="363"/>
                      <a:pt x="0" y="370"/>
                      <a:pt x="1" y="377"/>
                    </a:cubicBezTo>
                    <a:cubicBezTo>
                      <a:pt x="1" y="379"/>
                      <a:pt x="1" y="380"/>
                      <a:pt x="1" y="382"/>
                    </a:cubicBezTo>
                    <a:cubicBezTo>
                      <a:pt x="4" y="379"/>
                      <a:pt x="6" y="376"/>
                      <a:pt x="9" y="373"/>
                    </a:cubicBezTo>
                    <a:cubicBezTo>
                      <a:pt x="14" y="367"/>
                      <a:pt x="21" y="361"/>
                      <a:pt x="29" y="357"/>
                    </a:cubicBezTo>
                    <a:cubicBezTo>
                      <a:pt x="35" y="354"/>
                      <a:pt x="42" y="356"/>
                      <a:pt x="45" y="361"/>
                    </a:cubicBezTo>
                    <a:cubicBezTo>
                      <a:pt x="48" y="367"/>
                      <a:pt x="46" y="374"/>
                      <a:pt x="41" y="377"/>
                    </a:cubicBezTo>
                    <a:cubicBezTo>
                      <a:pt x="35" y="380"/>
                      <a:pt x="30" y="384"/>
                      <a:pt x="26" y="389"/>
                    </a:cubicBezTo>
                    <a:cubicBezTo>
                      <a:pt x="22" y="393"/>
                      <a:pt x="19" y="398"/>
                      <a:pt x="16" y="402"/>
                    </a:cubicBezTo>
                    <a:cubicBezTo>
                      <a:pt x="13" y="407"/>
                      <a:pt x="11" y="412"/>
                      <a:pt x="10" y="415"/>
                    </a:cubicBezTo>
                    <a:cubicBezTo>
                      <a:pt x="10" y="416"/>
                      <a:pt x="10" y="416"/>
                      <a:pt x="10" y="417"/>
                    </a:cubicBezTo>
                    <a:cubicBezTo>
                      <a:pt x="9" y="418"/>
                      <a:pt x="9" y="418"/>
                      <a:pt x="9" y="419"/>
                    </a:cubicBezTo>
                    <a:cubicBezTo>
                      <a:pt x="9" y="419"/>
                      <a:pt x="9" y="419"/>
                      <a:pt x="9" y="419"/>
                    </a:cubicBezTo>
                    <a:cubicBezTo>
                      <a:pt x="9" y="420"/>
                      <a:pt x="9" y="420"/>
                      <a:pt x="8" y="420"/>
                    </a:cubicBezTo>
                    <a:cubicBezTo>
                      <a:pt x="8" y="420"/>
                      <a:pt x="8" y="420"/>
                      <a:pt x="8" y="421"/>
                    </a:cubicBezTo>
                    <a:cubicBezTo>
                      <a:pt x="8" y="421"/>
                      <a:pt x="8" y="421"/>
                      <a:pt x="8" y="421"/>
                    </a:cubicBezTo>
                    <a:cubicBezTo>
                      <a:pt x="7" y="425"/>
                      <a:pt x="5" y="430"/>
                      <a:pt x="4" y="436"/>
                    </a:cubicBezTo>
                    <a:cubicBezTo>
                      <a:pt x="2" y="448"/>
                      <a:pt x="0" y="465"/>
                      <a:pt x="3" y="483"/>
                    </a:cubicBezTo>
                    <a:cubicBezTo>
                      <a:pt x="5" y="495"/>
                      <a:pt x="9" y="508"/>
                      <a:pt x="16" y="520"/>
                    </a:cubicBezTo>
                    <a:cubicBezTo>
                      <a:pt x="19" y="528"/>
                      <a:pt x="24" y="535"/>
                      <a:pt x="31" y="542"/>
                    </a:cubicBezTo>
                    <a:cubicBezTo>
                      <a:pt x="33" y="545"/>
                      <a:pt x="36" y="548"/>
                      <a:pt x="39" y="551"/>
                    </a:cubicBezTo>
                    <a:cubicBezTo>
                      <a:pt x="40" y="547"/>
                      <a:pt x="41" y="542"/>
                      <a:pt x="42" y="537"/>
                    </a:cubicBezTo>
                    <a:cubicBezTo>
                      <a:pt x="45" y="524"/>
                      <a:pt x="51" y="508"/>
                      <a:pt x="59" y="493"/>
                    </a:cubicBezTo>
                    <a:cubicBezTo>
                      <a:pt x="67" y="479"/>
                      <a:pt x="78" y="465"/>
                      <a:pt x="93" y="453"/>
                    </a:cubicBezTo>
                    <a:cubicBezTo>
                      <a:pt x="107" y="441"/>
                      <a:pt x="125" y="431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7" y="425"/>
                      <a:pt x="147" y="425"/>
                      <a:pt x="147" y="425"/>
                    </a:cubicBezTo>
                    <a:cubicBezTo>
                      <a:pt x="149" y="425"/>
                      <a:pt x="157" y="423"/>
                      <a:pt x="169" y="421"/>
                    </a:cubicBezTo>
                    <a:cubicBezTo>
                      <a:pt x="182" y="420"/>
                      <a:pt x="200" y="420"/>
                      <a:pt x="220" y="424"/>
                    </a:cubicBezTo>
                    <a:cubicBezTo>
                      <a:pt x="233" y="426"/>
                      <a:pt x="247" y="431"/>
                      <a:pt x="260" y="439"/>
                    </a:cubicBezTo>
                    <a:cubicBezTo>
                      <a:pt x="269" y="444"/>
                      <a:pt x="278" y="450"/>
                      <a:pt x="286" y="458"/>
                    </a:cubicBezTo>
                    <a:cubicBezTo>
                      <a:pt x="294" y="466"/>
                      <a:pt x="301" y="475"/>
                      <a:pt x="308" y="486"/>
                    </a:cubicBezTo>
                    <a:cubicBezTo>
                      <a:pt x="312" y="491"/>
                      <a:pt x="310" y="499"/>
                      <a:pt x="305" y="502"/>
                    </a:cubicBezTo>
                    <a:cubicBezTo>
                      <a:pt x="299" y="505"/>
                      <a:pt x="292" y="504"/>
                      <a:pt x="289" y="498"/>
                    </a:cubicBezTo>
                    <a:cubicBezTo>
                      <a:pt x="283" y="489"/>
                      <a:pt x="276" y="481"/>
                      <a:pt x="270" y="475"/>
                    </a:cubicBezTo>
                    <a:cubicBezTo>
                      <a:pt x="263" y="468"/>
                      <a:pt x="256" y="463"/>
                      <a:pt x="249" y="459"/>
                    </a:cubicBezTo>
                    <a:cubicBezTo>
                      <a:pt x="238" y="453"/>
                      <a:pt x="226" y="449"/>
                      <a:pt x="215" y="447"/>
                    </a:cubicBezTo>
                    <a:cubicBezTo>
                      <a:pt x="205" y="444"/>
                      <a:pt x="194" y="444"/>
                      <a:pt x="185" y="444"/>
                    </a:cubicBezTo>
                    <a:cubicBezTo>
                      <a:pt x="167" y="444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54" y="448"/>
                      <a:pt x="154" y="448"/>
                      <a:pt x="154" y="448"/>
                    </a:cubicBezTo>
                    <a:cubicBezTo>
                      <a:pt x="135" y="453"/>
                      <a:pt x="120" y="461"/>
                      <a:pt x="108" y="471"/>
                    </a:cubicBezTo>
                    <a:cubicBezTo>
                      <a:pt x="96" y="481"/>
                      <a:pt x="86" y="493"/>
                      <a:pt x="79" y="505"/>
                    </a:cubicBezTo>
                    <a:cubicBezTo>
                      <a:pt x="72" y="518"/>
                      <a:pt x="67" y="531"/>
                      <a:pt x="65" y="542"/>
                    </a:cubicBezTo>
                    <a:cubicBezTo>
                      <a:pt x="62" y="551"/>
                      <a:pt x="62" y="559"/>
                      <a:pt x="62" y="565"/>
                    </a:cubicBezTo>
                    <a:cubicBezTo>
                      <a:pt x="62" y="566"/>
                      <a:pt x="62" y="568"/>
                      <a:pt x="62" y="569"/>
                    </a:cubicBezTo>
                    <a:cubicBezTo>
                      <a:pt x="62" y="570"/>
                      <a:pt x="62" y="570"/>
                      <a:pt x="62" y="570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6"/>
                      <a:pt x="62" y="576"/>
                      <a:pt x="62" y="576"/>
                    </a:cubicBezTo>
                    <a:cubicBezTo>
                      <a:pt x="62" y="577"/>
                      <a:pt x="63" y="577"/>
                      <a:pt x="63" y="578"/>
                    </a:cubicBezTo>
                    <a:cubicBezTo>
                      <a:pt x="63" y="581"/>
                      <a:pt x="63" y="584"/>
                      <a:pt x="64" y="588"/>
                    </a:cubicBezTo>
                    <a:cubicBezTo>
                      <a:pt x="65" y="595"/>
                      <a:pt x="68" y="606"/>
                      <a:pt x="74" y="618"/>
                    </a:cubicBezTo>
                    <a:cubicBezTo>
                      <a:pt x="78" y="626"/>
                      <a:pt x="83" y="634"/>
                      <a:pt x="89" y="642"/>
                    </a:cubicBezTo>
                    <a:cubicBezTo>
                      <a:pt x="98" y="653"/>
                      <a:pt x="110" y="664"/>
                      <a:pt x="126" y="673"/>
                    </a:cubicBezTo>
                    <a:cubicBezTo>
                      <a:pt x="139" y="681"/>
                      <a:pt x="156" y="688"/>
                      <a:pt x="177" y="692"/>
                    </a:cubicBezTo>
                    <a:cubicBezTo>
                      <a:pt x="177" y="692"/>
                      <a:pt x="177" y="692"/>
                      <a:pt x="177" y="692"/>
                    </a:cubicBezTo>
                    <a:cubicBezTo>
                      <a:pt x="178" y="692"/>
                      <a:pt x="178" y="693"/>
                      <a:pt x="180" y="693"/>
                    </a:cubicBezTo>
                    <a:cubicBezTo>
                      <a:pt x="182" y="693"/>
                      <a:pt x="185" y="693"/>
                      <a:pt x="189" y="693"/>
                    </a:cubicBezTo>
                    <a:cubicBezTo>
                      <a:pt x="197" y="693"/>
                      <a:pt x="208" y="693"/>
                      <a:pt x="219" y="690"/>
                    </a:cubicBezTo>
                    <a:cubicBezTo>
                      <a:pt x="227" y="688"/>
                      <a:pt x="234" y="685"/>
                      <a:pt x="241" y="681"/>
                    </a:cubicBezTo>
                    <a:cubicBezTo>
                      <a:pt x="247" y="678"/>
                      <a:pt x="252" y="675"/>
                      <a:pt x="256" y="672"/>
                    </a:cubicBezTo>
                    <a:cubicBezTo>
                      <a:pt x="260" y="669"/>
                      <a:pt x="263" y="666"/>
                      <a:pt x="267" y="662"/>
                    </a:cubicBezTo>
                    <a:cubicBezTo>
                      <a:pt x="270" y="660"/>
                      <a:pt x="272" y="657"/>
                      <a:pt x="275" y="654"/>
                    </a:cubicBezTo>
                    <a:cubicBezTo>
                      <a:pt x="278" y="650"/>
                      <a:pt x="282" y="645"/>
                      <a:pt x="286" y="638"/>
                    </a:cubicBezTo>
                    <a:cubicBezTo>
                      <a:pt x="292" y="630"/>
                      <a:pt x="298" y="620"/>
                      <a:pt x="306" y="607"/>
                    </a:cubicBezTo>
                    <a:cubicBezTo>
                      <a:pt x="306" y="607"/>
                      <a:pt x="306" y="607"/>
                      <a:pt x="306" y="607"/>
                    </a:cubicBezTo>
                    <a:lnTo>
                      <a:pt x="475" y="31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0" name="íṡľiḑê"/>
              <p:cNvSpPr/>
              <p:nvPr/>
            </p:nvSpPr>
            <p:spPr bwMode="auto">
              <a:xfrm>
                <a:off x="5884123" y="3239977"/>
                <a:ext cx="172978" cy="310616"/>
              </a:xfrm>
              <a:custGeom>
                <a:avLst/>
                <a:gdLst/>
                <a:ahLst/>
                <a:cxnLst>
                  <a:cxn ang="0">
                    <a:pos x="18" y="197"/>
                  </a:cxn>
                  <a:cxn ang="0">
                    <a:pos x="14" y="195"/>
                  </a:cxn>
                  <a:cxn ang="0">
                    <a:pos x="9" y="156"/>
                  </a:cxn>
                  <a:cxn ang="0">
                    <a:pos x="44" y="35"/>
                  </a:cxn>
                  <a:cxn ang="0">
                    <a:pos x="67" y="3"/>
                  </a:cxn>
                  <a:cxn ang="0">
                    <a:pos x="99" y="26"/>
                  </a:cxn>
                  <a:cxn ang="0">
                    <a:pos x="54" y="190"/>
                  </a:cxn>
                  <a:cxn ang="0">
                    <a:pos x="18" y="197"/>
                  </a:cxn>
                </a:cxnLst>
                <a:rect l="0" t="0" r="r" b="b"/>
                <a:pathLst>
                  <a:path w="113" h="204">
                    <a:moveTo>
                      <a:pt x="18" y="197"/>
                    </a:moveTo>
                    <a:cubicBezTo>
                      <a:pt x="17" y="197"/>
                      <a:pt x="16" y="196"/>
                      <a:pt x="14" y="195"/>
                    </a:cubicBezTo>
                    <a:cubicBezTo>
                      <a:pt x="2" y="186"/>
                      <a:pt x="0" y="168"/>
                      <a:pt x="9" y="156"/>
                    </a:cubicBezTo>
                    <a:cubicBezTo>
                      <a:pt x="10" y="155"/>
                      <a:pt x="54" y="97"/>
                      <a:pt x="44" y="35"/>
                    </a:cubicBezTo>
                    <a:cubicBezTo>
                      <a:pt x="41" y="20"/>
                      <a:pt x="52" y="5"/>
                      <a:pt x="67" y="3"/>
                    </a:cubicBezTo>
                    <a:cubicBezTo>
                      <a:pt x="83" y="0"/>
                      <a:pt x="97" y="11"/>
                      <a:pt x="99" y="26"/>
                    </a:cubicBezTo>
                    <a:cubicBezTo>
                      <a:pt x="113" y="112"/>
                      <a:pt x="56" y="187"/>
                      <a:pt x="54" y="190"/>
                    </a:cubicBezTo>
                    <a:cubicBezTo>
                      <a:pt x="45" y="202"/>
                      <a:pt x="30" y="204"/>
                      <a:pt x="18" y="19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31" name="iṧḷíḍe"/>
              <p:cNvSpPr/>
              <p:nvPr/>
            </p:nvSpPr>
            <p:spPr bwMode="auto">
              <a:xfrm>
                <a:off x="6109180" y="3422254"/>
                <a:ext cx="254817" cy="260396"/>
              </a:xfrm>
              <a:custGeom>
                <a:avLst/>
                <a:gdLst/>
                <a:ahLst/>
                <a:cxnLst>
                  <a:cxn ang="0">
                    <a:pos x="18" y="162"/>
                  </a:cxn>
                  <a:cxn ang="0">
                    <a:pos x="6" y="127"/>
                  </a:cxn>
                  <a:cxn ang="0">
                    <a:pos x="125" y="6"/>
                  </a:cxn>
                  <a:cxn ang="0">
                    <a:pos x="161" y="22"/>
                  </a:cxn>
                  <a:cxn ang="0">
                    <a:pos x="145" y="58"/>
                  </a:cxn>
                  <a:cxn ang="0">
                    <a:pos x="58" y="149"/>
                  </a:cxn>
                  <a:cxn ang="0">
                    <a:pos x="21" y="164"/>
                  </a:cxn>
                  <a:cxn ang="0">
                    <a:pos x="18" y="162"/>
                  </a:cxn>
                </a:cxnLst>
                <a:rect l="0" t="0" r="r" b="b"/>
                <a:pathLst>
                  <a:path w="167" h="170">
                    <a:moveTo>
                      <a:pt x="18" y="162"/>
                    </a:moveTo>
                    <a:cubicBezTo>
                      <a:pt x="6" y="155"/>
                      <a:pt x="0" y="140"/>
                      <a:pt x="6" y="127"/>
                    </a:cubicBezTo>
                    <a:cubicBezTo>
                      <a:pt x="7" y="124"/>
                      <a:pt x="44" y="37"/>
                      <a:pt x="125" y="6"/>
                    </a:cubicBezTo>
                    <a:cubicBezTo>
                      <a:pt x="140" y="0"/>
                      <a:pt x="156" y="8"/>
                      <a:pt x="161" y="22"/>
                    </a:cubicBezTo>
                    <a:cubicBezTo>
                      <a:pt x="167" y="37"/>
                      <a:pt x="160" y="53"/>
                      <a:pt x="145" y="58"/>
                    </a:cubicBezTo>
                    <a:cubicBezTo>
                      <a:pt x="87" y="81"/>
                      <a:pt x="58" y="148"/>
                      <a:pt x="58" y="149"/>
                    </a:cubicBezTo>
                    <a:cubicBezTo>
                      <a:pt x="52" y="163"/>
                      <a:pt x="35" y="170"/>
                      <a:pt x="21" y="164"/>
                    </a:cubicBezTo>
                    <a:cubicBezTo>
                      <a:pt x="20" y="163"/>
                      <a:pt x="19" y="163"/>
                      <a:pt x="18" y="162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H="1">
              <a:off x="660400" y="3411816"/>
              <a:ext cx="450215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ísļïḋe"/>
            <p:cNvGrpSpPr/>
            <p:nvPr/>
          </p:nvGrpSpPr>
          <p:grpSpPr>
            <a:xfrm>
              <a:off x="1688598" y="2054972"/>
              <a:ext cx="3519987" cy="1300861"/>
              <a:chOff x="418251" y="1603350"/>
              <a:chExt cx="4033689" cy="1300861"/>
            </a:xfrm>
          </p:grpSpPr>
          <p:sp>
            <p:nvSpPr>
              <p:cNvPr id="14" name="ísļïḓê"/>
              <p:cNvSpPr/>
              <p:nvPr/>
            </p:nvSpPr>
            <p:spPr bwMode="auto">
              <a:xfrm>
                <a:off x="418253" y="2045154"/>
                <a:ext cx="4033687" cy="859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15" name="ïṩľiḑè"/>
              <p:cNvSpPr txBox="1"/>
              <p:nvPr/>
            </p:nvSpPr>
            <p:spPr bwMode="auto">
              <a:xfrm>
                <a:off x="418251" y="1603350"/>
                <a:ext cx="403368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  <a:endParaRPr lang="en-US" altLang="zh-CN" sz="2000" b="1" dirty="0"/>
              </a:p>
            </p:txBody>
          </p:sp>
        </p:grpSp>
        <p:sp>
          <p:nvSpPr>
            <p:cNvPr id="11" name="íṣḻïḓe"/>
            <p:cNvSpPr txBox="1"/>
            <p:nvPr/>
          </p:nvSpPr>
          <p:spPr bwMode="auto">
            <a:xfrm>
              <a:off x="7485211" y="2046661"/>
              <a:ext cx="403368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7610475" y="3411816"/>
              <a:ext cx="390842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śľîḓè"/>
            <p:cNvSpPr txBox="1"/>
            <p:nvPr/>
          </p:nvSpPr>
          <p:spPr>
            <a:xfrm>
              <a:off x="740229" y="2169396"/>
              <a:ext cx="764721" cy="5735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prstTxWarp prst="textPlain">
                <a:avLst/>
              </a:prstTxWarp>
              <a:normAutofit/>
            </a:bodyPr>
            <a:lstStyle/>
            <a:p>
              <a:pPr>
                <a:buSzPct val="25000"/>
              </a:pPr>
              <a:r>
                <a:rPr lang="en-US" altLang="zh-CN" sz="22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80%</a:t>
              </a:r>
              <a:endParaRPr lang="en-US" altLang="zh-CN" sz="2200" dirty="0">
                <a:solidFill>
                  <a:schemeClr val="accent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640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2330248"/>
            <a:ext cx="10850563" cy="2959650"/>
            <a:chOff x="669925" y="2330248"/>
            <a:chExt cx="10850563" cy="2959650"/>
          </a:xfrm>
        </p:grpSpPr>
        <p:grpSp>
          <p:nvGrpSpPr>
            <p:cNvPr id="6" name="í$ḷiďé"/>
            <p:cNvGrpSpPr/>
            <p:nvPr/>
          </p:nvGrpSpPr>
          <p:grpSpPr>
            <a:xfrm>
              <a:off x="3900488" y="2625647"/>
              <a:ext cx="4391024" cy="2155535"/>
              <a:chOff x="3900488" y="2140454"/>
              <a:chExt cx="4391024" cy="2155535"/>
            </a:xfrm>
          </p:grpSpPr>
          <p:sp>
            <p:nvSpPr>
              <p:cNvPr id="26" name="îṧḷíḑé"/>
              <p:cNvSpPr/>
              <p:nvPr/>
            </p:nvSpPr>
            <p:spPr bwMode="auto">
              <a:xfrm rot="5400000">
                <a:off x="3937939" y="2103003"/>
                <a:ext cx="2155535" cy="2230438"/>
              </a:xfrm>
              <a:prstGeom prst="downArrow">
                <a:avLst>
                  <a:gd name="adj1" fmla="val 50000"/>
                  <a:gd name="adj2" fmla="val 49992"/>
                </a:avLst>
              </a:prstGeom>
              <a:solidFill>
                <a:schemeClr val="accent1"/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7" name="îSľïḍé"/>
              <p:cNvSpPr/>
              <p:nvPr/>
            </p:nvSpPr>
            <p:spPr bwMode="auto">
              <a:xfrm rot="5400000" flipH="1" flipV="1">
                <a:off x="6133451" y="2137929"/>
                <a:ext cx="2155535" cy="2160586"/>
              </a:xfrm>
              <a:prstGeom prst="downArrow">
                <a:avLst>
                  <a:gd name="adj1" fmla="val 50000"/>
                  <a:gd name="adj2" fmla="val 50004"/>
                </a:avLst>
              </a:prstGeom>
              <a:solidFill>
                <a:schemeClr val="bg1">
                  <a:lumMod val="85000"/>
                </a:schemeClr>
              </a:solidFill>
              <a:ln w="25400">
                <a:noFill/>
                <a:beve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8" name="îšļîḓe"/>
              <p:cNvSpPr txBox="1"/>
              <p:nvPr/>
            </p:nvSpPr>
            <p:spPr bwMode="auto">
              <a:xfrm>
                <a:off x="6532853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Keyword</a:t>
                </a:r>
                <a:endParaRPr lang="en-US" altLang="zh-CN" sz="2000" b="1" dirty="0"/>
              </a:p>
            </p:txBody>
          </p:sp>
          <p:sp>
            <p:nvSpPr>
              <p:cNvPr id="29" name="ïŝ1iďé"/>
              <p:cNvSpPr txBox="1"/>
              <p:nvPr/>
            </p:nvSpPr>
            <p:spPr bwMode="auto">
              <a:xfrm>
                <a:off x="4337341" y="3024424"/>
                <a:ext cx="1356731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Keyword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îṣḷïḍê"/>
            <p:cNvGrpSpPr/>
            <p:nvPr/>
          </p:nvGrpSpPr>
          <p:grpSpPr>
            <a:xfrm>
              <a:off x="669925" y="2330248"/>
              <a:ext cx="3626075" cy="1017430"/>
              <a:chOff x="669925" y="2330248"/>
              <a:chExt cx="3626075" cy="1017430"/>
            </a:xfrm>
          </p:grpSpPr>
          <p:cxnSp>
            <p:nvCxnSpPr>
              <p:cNvPr id="22" name="直接连接符 21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íşļíḓe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  <a:endParaRPr lang="de-DE" sz="2000" b="1" dirty="0"/>
              </a:p>
            </p:txBody>
          </p:sp>
          <p:sp>
            <p:nvSpPr>
              <p:cNvPr id="24" name="îṡḷíďê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  <a:endParaRPr lang="de-DE" sz="1200" dirty="0"/>
              </a:p>
            </p:txBody>
          </p:sp>
          <p:sp>
            <p:nvSpPr>
              <p:cNvPr id="25" name="ï$ľïḓ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</a:p>
            </p:txBody>
          </p:sp>
        </p:grpSp>
        <p:grpSp>
          <p:nvGrpSpPr>
            <p:cNvPr id="8" name="íṥḷide"/>
            <p:cNvGrpSpPr/>
            <p:nvPr/>
          </p:nvGrpSpPr>
          <p:grpSpPr>
            <a:xfrm>
              <a:off x="669925" y="4272468"/>
              <a:ext cx="3626075" cy="1017430"/>
              <a:chOff x="669925" y="2330248"/>
              <a:chExt cx="3626075" cy="1017430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669925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îşlîďé"/>
              <p:cNvSpPr txBox="1"/>
              <p:nvPr/>
            </p:nvSpPr>
            <p:spPr>
              <a:xfrm>
                <a:off x="671513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>
                  <a:buSzPct val="25000"/>
                </a:pPr>
                <a:r>
                  <a:rPr lang="de-DE" sz="2000" b="1" dirty="0"/>
                  <a:t>Text here</a:t>
                </a:r>
                <a:endParaRPr lang="de-DE" sz="2000" b="1" dirty="0"/>
              </a:p>
            </p:txBody>
          </p:sp>
          <p:sp>
            <p:nvSpPr>
              <p:cNvPr id="20" name="íṥliďè"/>
              <p:cNvSpPr txBox="1"/>
              <p:nvPr/>
            </p:nvSpPr>
            <p:spPr>
              <a:xfrm>
                <a:off x="671513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  <a:endParaRPr lang="de-DE" sz="1200" dirty="0"/>
              </a:p>
            </p:txBody>
          </p:sp>
          <p:sp>
            <p:nvSpPr>
              <p:cNvPr id="21" name="iṡḻíďé" title="WSpneox6o6"/>
              <p:cNvSpPr/>
              <p:nvPr/>
            </p:nvSpPr>
            <p:spPr bwMode="auto">
              <a:xfrm>
                <a:off x="3981000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</a:p>
            </p:txBody>
          </p:sp>
        </p:grpSp>
        <p:grpSp>
          <p:nvGrpSpPr>
            <p:cNvPr id="9" name="îsľïḍê"/>
            <p:cNvGrpSpPr/>
            <p:nvPr/>
          </p:nvGrpSpPr>
          <p:grpSpPr>
            <a:xfrm>
              <a:off x="7887351" y="2330248"/>
              <a:ext cx="3633137" cy="1017430"/>
              <a:chOff x="7887351" y="2330248"/>
              <a:chExt cx="3633137" cy="1017430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>
                <a:off x="7894413" y="2722760"/>
                <a:ext cx="362607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ṡlíḋe"/>
              <p:cNvSpPr txBox="1"/>
              <p:nvPr/>
            </p:nvSpPr>
            <p:spPr>
              <a:xfrm>
                <a:off x="7896001" y="2330248"/>
                <a:ext cx="3624487" cy="392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algn="r">
                  <a:buSzPct val="25000"/>
                </a:pPr>
                <a:r>
                  <a:rPr lang="de-DE" sz="2000" b="1" dirty="0"/>
                  <a:t>Text here</a:t>
                </a:r>
                <a:endParaRPr lang="de-DE" sz="2000" b="1" dirty="0"/>
              </a:p>
            </p:txBody>
          </p:sp>
          <p:sp>
            <p:nvSpPr>
              <p:cNvPr id="16" name="ïśḻîďè"/>
              <p:cNvSpPr txBox="1"/>
              <p:nvPr/>
            </p:nvSpPr>
            <p:spPr>
              <a:xfrm>
                <a:off x="7896001" y="2722760"/>
                <a:ext cx="3624487" cy="624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 lnSpcReduction="10000"/>
              </a:bodyPr>
              <a:lstStyle/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sz="1200" dirty="0"/>
                  <a:t>Copy paste fonts. Choose the only option to retain text.…</a:t>
                </a:r>
                <a:r>
                  <a:rPr lang="de-DE" sz="1200" dirty="0"/>
                  <a:t>..</a:t>
                </a:r>
                <a:endParaRPr lang="de-DE" sz="1200" dirty="0"/>
              </a:p>
            </p:txBody>
          </p:sp>
          <p:sp>
            <p:nvSpPr>
              <p:cNvPr id="17" name="ïsḻíḑê" title="WSpneox6o6"/>
              <p:cNvSpPr/>
              <p:nvPr/>
            </p:nvSpPr>
            <p:spPr bwMode="auto">
              <a:xfrm>
                <a:off x="7887351" y="2348539"/>
                <a:ext cx="315000" cy="361102"/>
              </a:xfrm>
              <a:custGeom>
                <a:avLst/>
                <a:gdLst>
                  <a:gd name="connsiteX0" fmla="*/ 95356 w 293583"/>
                  <a:gd name="connsiteY0" fmla="*/ 263525 h 336550"/>
                  <a:gd name="connsiteX1" fmla="*/ 89006 w 293583"/>
                  <a:gd name="connsiteY1" fmla="*/ 266065 h 336550"/>
                  <a:gd name="connsiteX2" fmla="*/ 85196 w 293583"/>
                  <a:gd name="connsiteY2" fmla="*/ 271145 h 336550"/>
                  <a:gd name="connsiteX3" fmla="*/ 86466 w 293583"/>
                  <a:gd name="connsiteY3" fmla="*/ 277495 h 336550"/>
                  <a:gd name="connsiteX4" fmla="*/ 86466 w 293583"/>
                  <a:gd name="connsiteY4" fmla="*/ 278765 h 336550"/>
                  <a:gd name="connsiteX5" fmla="*/ 94086 w 293583"/>
                  <a:gd name="connsiteY5" fmla="*/ 282575 h 336550"/>
                  <a:gd name="connsiteX6" fmla="*/ 97896 w 293583"/>
                  <a:gd name="connsiteY6" fmla="*/ 281305 h 336550"/>
                  <a:gd name="connsiteX7" fmla="*/ 104246 w 293583"/>
                  <a:gd name="connsiteY7" fmla="*/ 278765 h 336550"/>
                  <a:gd name="connsiteX8" fmla="*/ 95356 w 293583"/>
                  <a:gd name="connsiteY8" fmla="*/ 263525 h 336550"/>
                  <a:gd name="connsiteX9" fmla="*/ 194734 w 293583"/>
                  <a:gd name="connsiteY9" fmla="*/ 241300 h 336550"/>
                  <a:gd name="connsiteX10" fmla="*/ 123296 w 293583"/>
                  <a:gd name="connsiteY10" fmla="*/ 278628 h 336550"/>
                  <a:gd name="connsiteX11" fmla="*/ 127265 w 293583"/>
                  <a:gd name="connsiteY11" fmla="*/ 285064 h 336550"/>
                  <a:gd name="connsiteX12" fmla="*/ 135202 w 293583"/>
                  <a:gd name="connsiteY12" fmla="*/ 288925 h 336550"/>
                  <a:gd name="connsiteX13" fmla="*/ 139171 w 293583"/>
                  <a:gd name="connsiteY13" fmla="*/ 287638 h 336550"/>
                  <a:gd name="connsiteX14" fmla="*/ 202671 w 293583"/>
                  <a:gd name="connsiteY14" fmla="*/ 254172 h 336550"/>
                  <a:gd name="connsiteX15" fmla="*/ 194734 w 293583"/>
                  <a:gd name="connsiteY15" fmla="*/ 241300 h 336550"/>
                  <a:gd name="connsiteX16" fmla="*/ 77894 w 293583"/>
                  <a:gd name="connsiteY16" fmla="*/ 230187 h 336550"/>
                  <a:gd name="connsiteX17" fmla="*/ 71544 w 293583"/>
                  <a:gd name="connsiteY17" fmla="*/ 234156 h 336550"/>
                  <a:gd name="connsiteX18" fmla="*/ 66464 w 293583"/>
                  <a:gd name="connsiteY18" fmla="*/ 236802 h 336550"/>
                  <a:gd name="connsiteX19" fmla="*/ 62654 w 293583"/>
                  <a:gd name="connsiteY19" fmla="*/ 248708 h 336550"/>
                  <a:gd name="connsiteX20" fmla="*/ 63924 w 293583"/>
                  <a:gd name="connsiteY20" fmla="*/ 250031 h 336550"/>
                  <a:gd name="connsiteX21" fmla="*/ 71544 w 293583"/>
                  <a:gd name="connsiteY21" fmla="*/ 254000 h 336550"/>
                  <a:gd name="connsiteX22" fmla="*/ 75354 w 293583"/>
                  <a:gd name="connsiteY22" fmla="*/ 254000 h 336550"/>
                  <a:gd name="connsiteX23" fmla="*/ 80434 w 293583"/>
                  <a:gd name="connsiteY23" fmla="*/ 250031 h 336550"/>
                  <a:gd name="connsiteX24" fmla="*/ 86784 w 293583"/>
                  <a:gd name="connsiteY24" fmla="*/ 247385 h 336550"/>
                  <a:gd name="connsiteX25" fmla="*/ 77894 w 293583"/>
                  <a:gd name="connsiteY25" fmla="*/ 230187 h 336550"/>
                  <a:gd name="connsiteX26" fmla="*/ 61067 w 293583"/>
                  <a:gd name="connsiteY26" fmla="*/ 198437 h 336550"/>
                  <a:gd name="connsiteX27" fmla="*/ 54187 w 293583"/>
                  <a:gd name="connsiteY27" fmla="*/ 202604 h 336550"/>
                  <a:gd name="connsiteX28" fmla="*/ 50060 w 293583"/>
                  <a:gd name="connsiteY28" fmla="*/ 206771 h 336550"/>
                  <a:gd name="connsiteX29" fmla="*/ 51436 w 293583"/>
                  <a:gd name="connsiteY29" fmla="*/ 215106 h 336550"/>
                  <a:gd name="connsiteX30" fmla="*/ 59691 w 293583"/>
                  <a:gd name="connsiteY30" fmla="*/ 220662 h 336550"/>
                  <a:gd name="connsiteX31" fmla="*/ 63818 w 293583"/>
                  <a:gd name="connsiteY31" fmla="*/ 219273 h 336550"/>
                  <a:gd name="connsiteX32" fmla="*/ 69322 w 293583"/>
                  <a:gd name="connsiteY32" fmla="*/ 216495 h 336550"/>
                  <a:gd name="connsiteX33" fmla="*/ 61067 w 293583"/>
                  <a:gd name="connsiteY33" fmla="*/ 198437 h 336550"/>
                  <a:gd name="connsiteX34" fmla="*/ 141011 w 293583"/>
                  <a:gd name="connsiteY34" fmla="*/ 42862 h 336550"/>
                  <a:gd name="connsiteX35" fmla="*/ 29634 w 293583"/>
                  <a:gd name="connsiteY35" fmla="*/ 103643 h 336550"/>
                  <a:gd name="connsiteX36" fmla="*/ 116115 w 293583"/>
                  <a:gd name="connsiteY36" fmla="*/ 263525 h 336550"/>
                  <a:gd name="connsiteX37" fmla="*/ 190803 w 293583"/>
                  <a:gd name="connsiteY37" fmla="*/ 222564 h 336550"/>
                  <a:gd name="connsiteX38" fmla="*/ 193424 w 293583"/>
                  <a:gd name="connsiteY38" fmla="*/ 198780 h 336550"/>
                  <a:gd name="connsiteX39" fmla="*/ 193424 w 293583"/>
                  <a:gd name="connsiteY39" fmla="*/ 197458 h 336550"/>
                  <a:gd name="connsiteX40" fmla="*/ 194734 w 293583"/>
                  <a:gd name="connsiteY40" fmla="*/ 189530 h 336550"/>
                  <a:gd name="connsiteX41" fmla="*/ 185562 w 293583"/>
                  <a:gd name="connsiteY41" fmla="*/ 186888 h 336550"/>
                  <a:gd name="connsiteX42" fmla="*/ 152804 w 293583"/>
                  <a:gd name="connsiteY42" fmla="*/ 167068 h 336550"/>
                  <a:gd name="connsiteX43" fmla="*/ 177700 w 293583"/>
                  <a:gd name="connsiteY43" fmla="*/ 130070 h 336550"/>
                  <a:gd name="connsiteX44" fmla="*/ 185562 w 293583"/>
                  <a:gd name="connsiteY44" fmla="*/ 126106 h 336550"/>
                  <a:gd name="connsiteX45" fmla="*/ 141011 w 293583"/>
                  <a:gd name="connsiteY45" fmla="*/ 42862 h 336550"/>
                  <a:gd name="connsiteX46" fmla="*/ 120699 w 293583"/>
                  <a:gd name="connsiteY46" fmla="*/ 17462 h 336550"/>
                  <a:gd name="connsiteX47" fmla="*/ 116748 w 293583"/>
                  <a:gd name="connsiteY47" fmla="*/ 18785 h 336550"/>
                  <a:gd name="connsiteX48" fmla="*/ 20614 w 293583"/>
                  <a:gd name="connsiteY48" fmla="*/ 70379 h 336550"/>
                  <a:gd name="connsiteX49" fmla="*/ 16663 w 293583"/>
                  <a:gd name="connsiteY49" fmla="*/ 75671 h 336550"/>
                  <a:gd name="connsiteX50" fmla="*/ 16663 w 293583"/>
                  <a:gd name="connsiteY50" fmla="*/ 82285 h 336550"/>
                  <a:gd name="connsiteX51" fmla="*/ 20614 w 293583"/>
                  <a:gd name="connsiteY51" fmla="*/ 88900 h 336550"/>
                  <a:gd name="connsiteX52" fmla="*/ 131234 w 293583"/>
                  <a:gd name="connsiteY52" fmla="*/ 29368 h 336550"/>
                  <a:gd name="connsiteX53" fmla="*/ 128600 w 293583"/>
                  <a:gd name="connsiteY53" fmla="*/ 22754 h 336550"/>
                  <a:gd name="connsiteX54" fmla="*/ 120699 w 293583"/>
                  <a:gd name="connsiteY54" fmla="*/ 17462 h 336550"/>
                  <a:gd name="connsiteX55" fmla="*/ 192839 w 293583"/>
                  <a:gd name="connsiteY55" fmla="*/ 5790 h 336550"/>
                  <a:gd name="connsiteX56" fmla="*/ 202058 w 293583"/>
                  <a:gd name="connsiteY56" fmla="*/ 13634 h 336550"/>
                  <a:gd name="connsiteX57" fmla="*/ 202058 w 293583"/>
                  <a:gd name="connsiteY57" fmla="*/ 17556 h 336550"/>
                  <a:gd name="connsiteX58" fmla="*/ 275805 w 293583"/>
                  <a:gd name="connsiteY58" fmla="*/ 26707 h 336550"/>
                  <a:gd name="connsiteX59" fmla="*/ 275805 w 293583"/>
                  <a:gd name="connsiteY59" fmla="*/ 111685 h 336550"/>
                  <a:gd name="connsiteX60" fmla="*/ 270537 w 293583"/>
                  <a:gd name="connsiteY60" fmla="*/ 114300 h 336550"/>
                  <a:gd name="connsiteX61" fmla="*/ 263953 w 293583"/>
                  <a:gd name="connsiteY61" fmla="*/ 111685 h 336550"/>
                  <a:gd name="connsiteX62" fmla="*/ 263953 w 293583"/>
                  <a:gd name="connsiteY62" fmla="*/ 99919 h 336550"/>
                  <a:gd name="connsiteX63" fmla="*/ 263953 w 293583"/>
                  <a:gd name="connsiteY63" fmla="*/ 38474 h 336550"/>
                  <a:gd name="connsiteX64" fmla="*/ 233664 w 293583"/>
                  <a:gd name="connsiteY64" fmla="*/ 26707 h 336550"/>
                  <a:gd name="connsiteX65" fmla="*/ 213910 w 293583"/>
                  <a:gd name="connsiteY65" fmla="*/ 30629 h 336550"/>
                  <a:gd name="connsiteX66" fmla="*/ 217861 w 293583"/>
                  <a:gd name="connsiteY66" fmla="*/ 30629 h 336550"/>
                  <a:gd name="connsiteX67" fmla="*/ 227079 w 293583"/>
                  <a:gd name="connsiteY67" fmla="*/ 39781 h 336550"/>
                  <a:gd name="connsiteX68" fmla="*/ 217861 w 293583"/>
                  <a:gd name="connsiteY68" fmla="*/ 48932 h 336550"/>
                  <a:gd name="connsiteX69" fmla="*/ 192839 w 293583"/>
                  <a:gd name="connsiteY69" fmla="*/ 48932 h 336550"/>
                  <a:gd name="connsiteX70" fmla="*/ 183621 w 293583"/>
                  <a:gd name="connsiteY70" fmla="*/ 39781 h 336550"/>
                  <a:gd name="connsiteX71" fmla="*/ 183621 w 293583"/>
                  <a:gd name="connsiteY71" fmla="*/ 13634 h 336550"/>
                  <a:gd name="connsiteX72" fmla="*/ 192839 w 293583"/>
                  <a:gd name="connsiteY72" fmla="*/ 5790 h 336550"/>
                  <a:gd name="connsiteX73" fmla="*/ 121837 w 293583"/>
                  <a:gd name="connsiteY73" fmla="*/ 0 h 336550"/>
                  <a:gd name="connsiteX74" fmla="*/ 144205 w 293583"/>
                  <a:gd name="connsiteY74" fmla="*/ 13146 h 336550"/>
                  <a:gd name="connsiteX75" fmla="*/ 203415 w 293583"/>
                  <a:gd name="connsiteY75" fmla="*/ 120948 h 336550"/>
                  <a:gd name="connsiteX76" fmla="*/ 236309 w 293583"/>
                  <a:gd name="connsiteY76" fmla="*/ 123577 h 336550"/>
                  <a:gd name="connsiteX77" fmla="*/ 262624 w 293583"/>
                  <a:gd name="connsiteY77" fmla="*/ 153814 h 336550"/>
                  <a:gd name="connsiteX78" fmla="*/ 265256 w 293583"/>
                  <a:gd name="connsiteY78" fmla="*/ 160387 h 336550"/>
                  <a:gd name="connsiteX79" fmla="*/ 274466 w 293583"/>
                  <a:gd name="connsiteY79" fmla="*/ 281335 h 336550"/>
                  <a:gd name="connsiteX80" fmla="*/ 266572 w 293583"/>
                  <a:gd name="connsiteY80" fmla="*/ 286593 h 336550"/>
                  <a:gd name="connsiteX81" fmla="*/ 262624 w 293583"/>
                  <a:gd name="connsiteY81" fmla="*/ 286593 h 336550"/>
                  <a:gd name="connsiteX82" fmla="*/ 257361 w 293583"/>
                  <a:gd name="connsiteY82" fmla="*/ 274762 h 336550"/>
                  <a:gd name="connsiteX83" fmla="*/ 248151 w 293583"/>
                  <a:gd name="connsiteY83" fmla="*/ 165646 h 336550"/>
                  <a:gd name="connsiteX84" fmla="*/ 246835 w 293583"/>
                  <a:gd name="connsiteY84" fmla="*/ 159072 h 336550"/>
                  <a:gd name="connsiteX85" fmla="*/ 229730 w 293583"/>
                  <a:gd name="connsiteY85" fmla="*/ 139353 h 336550"/>
                  <a:gd name="connsiteX86" fmla="*/ 184994 w 293583"/>
                  <a:gd name="connsiteY86" fmla="*/ 145926 h 336550"/>
                  <a:gd name="connsiteX87" fmla="*/ 170520 w 293583"/>
                  <a:gd name="connsiteY87" fmla="*/ 161702 h 336550"/>
                  <a:gd name="connsiteX88" fmla="*/ 184994 w 293583"/>
                  <a:gd name="connsiteY88" fmla="*/ 169590 h 336550"/>
                  <a:gd name="connsiteX89" fmla="*/ 209994 w 293583"/>
                  <a:gd name="connsiteY89" fmla="*/ 180107 h 336550"/>
                  <a:gd name="connsiteX90" fmla="*/ 211309 w 293583"/>
                  <a:gd name="connsiteY90" fmla="*/ 202456 h 336550"/>
                  <a:gd name="connsiteX91" fmla="*/ 227099 w 293583"/>
                  <a:gd name="connsiteY91" fmla="*/ 251098 h 336550"/>
                  <a:gd name="connsiteX92" fmla="*/ 231046 w 293583"/>
                  <a:gd name="connsiteY92" fmla="*/ 262930 h 336550"/>
                  <a:gd name="connsiteX93" fmla="*/ 219204 w 293583"/>
                  <a:gd name="connsiteY93" fmla="*/ 266874 h 336550"/>
                  <a:gd name="connsiteX94" fmla="*/ 217888 w 293583"/>
                  <a:gd name="connsiteY94" fmla="*/ 265559 h 336550"/>
                  <a:gd name="connsiteX95" fmla="*/ 154731 w 293583"/>
                  <a:gd name="connsiteY95" fmla="*/ 299740 h 336550"/>
                  <a:gd name="connsiteX96" fmla="*/ 175783 w 293583"/>
                  <a:gd name="connsiteY96" fmla="*/ 319460 h 336550"/>
                  <a:gd name="connsiteX97" fmla="*/ 179731 w 293583"/>
                  <a:gd name="connsiteY97" fmla="*/ 331291 h 336550"/>
                  <a:gd name="connsiteX98" fmla="*/ 171836 w 293583"/>
                  <a:gd name="connsiteY98" fmla="*/ 336550 h 336550"/>
                  <a:gd name="connsiteX99" fmla="*/ 167889 w 293583"/>
                  <a:gd name="connsiteY99" fmla="*/ 335235 h 336550"/>
                  <a:gd name="connsiteX100" fmla="*/ 137626 w 293583"/>
                  <a:gd name="connsiteY100" fmla="*/ 306313 h 336550"/>
                  <a:gd name="connsiteX101" fmla="*/ 136311 w 293583"/>
                  <a:gd name="connsiteY101" fmla="*/ 306313 h 336550"/>
                  <a:gd name="connsiteX102" fmla="*/ 112627 w 293583"/>
                  <a:gd name="connsiteY102" fmla="*/ 294481 h 336550"/>
                  <a:gd name="connsiteX103" fmla="*/ 107364 w 293583"/>
                  <a:gd name="connsiteY103" fmla="*/ 297111 h 336550"/>
                  <a:gd name="connsiteX104" fmla="*/ 94206 w 293583"/>
                  <a:gd name="connsiteY104" fmla="*/ 301055 h 336550"/>
                  <a:gd name="connsiteX105" fmla="*/ 70522 w 293583"/>
                  <a:gd name="connsiteY105" fmla="*/ 286593 h 336550"/>
                  <a:gd name="connsiteX106" fmla="*/ 70522 w 293583"/>
                  <a:gd name="connsiteY106" fmla="*/ 285279 h 336550"/>
                  <a:gd name="connsiteX107" fmla="*/ 67891 w 293583"/>
                  <a:gd name="connsiteY107" fmla="*/ 272132 h 336550"/>
                  <a:gd name="connsiteX108" fmla="*/ 48154 w 293583"/>
                  <a:gd name="connsiteY108" fmla="*/ 257671 h 336550"/>
                  <a:gd name="connsiteX109" fmla="*/ 48154 w 293583"/>
                  <a:gd name="connsiteY109" fmla="*/ 256356 h 336550"/>
                  <a:gd name="connsiteX110" fmla="*/ 46838 w 293583"/>
                  <a:gd name="connsiteY110" fmla="*/ 234007 h 336550"/>
                  <a:gd name="connsiteX111" fmla="*/ 36312 w 293583"/>
                  <a:gd name="connsiteY111" fmla="*/ 223490 h 336550"/>
                  <a:gd name="connsiteX112" fmla="*/ 36312 w 293583"/>
                  <a:gd name="connsiteY112" fmla="*/ 222176 h 336550"/>
                  <a:gd name="connsiteX113" fmla="*/ 33681 w 293583"/>
                  <a:gd name="connsiteY113" fmla="*/ 202456 h 336550"/>
                  <a:gd name="connsiteX114" fmla="*/ 46838 w 293583"/>
                  <a:gd name="connsiteY114" fmla="*/ 186680 h 336550"/>
                  <a:gd name="connsiteX115" fmla="*/ 53417 w 293583"/>
                  <a:gd name="connsiteY115" fmla="*/ 182736 h 336550"/>
                  <a:gd name="connsiteX116" fmla="*/ 3418 w 293583"/>
                  <a:gd name="connsiteY116" fmla="*/ 90711 h 336550"/>
                  <a:gd name="connsiteX117" fmla="*/ 787 w 293583"/>
                  <a:gd name="connsiteY117" fmla="*/ 70991 h 336550"/>
                  <a:gd name="connsiteX118" fmla="*/ 13944 w 293583"/>
                  <a:gd name="connsiteY118" fmla="*/ 55215 h 336550"/>
                  <a:gd name="connsiteX119" fmla="*/ 108679 w 293583"/>
                  <a:gd name="connsiteY119" fmla="*/ 2629 h 336550"/>
                  <a:gd name="connsiteX120" fmla="*/ 121837 w 293583"/>
                  <a:gd name="connsiteY120" fmla="*/ 0 h 336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93583" h="336550">
                    <a:moveTo>
                      <a:pt x="95356" y="263525"/>
                    </a:moveTo>
                    <a:cubicBezTo>
                      <a:pt x="95356" y="263525"/>
                      <a:pt x="95356" y="263525"/>
                      <a:pt x="89006" y="266065"/>
                    </a:cubicBezTo>
                    <a:cubicBezTo>
                      <a:pt x="87736" y="267335"/>
                      <a:pt x="86466" y="268605"/>
                      <a:pt x="85196" y="271145"/>
                    </a:cubicBezTo>
                    <a:cubicBezTo>
                      <a:pt x="85196" y="273685"/>
                      <a:pt x="85196" y="274955"/>
                      <a:pt x="86466" y="277495"/>
                    </a:cubicBezTo>
                    <a:cubicBezTo>
                      <a:pt x="86466" y="277495"/>
                      <a:pt x="86466" y="277495"/>
                      <a:pt x="86466" y="278765"/>
                    </a:cubicBezTo>
                    <a:cubicBezTo>
                      <a:pt x="87736" y="281305"/>
                      <a:pt x="91546" y="282575"/>
                      <a:pt x="94086" y="282575"/>
                    </a:cubicBezTo>
                    <a:cubicBezTo>
                      <a:pt x="95356" y="282575"/>
                      <a:pt x="96626" y="282575"/>
                      <a:pt x="97896" y="281305"/>
                    </a:cubicBezTo>
                    <a:lnTo>
                      <a:pt x="104246" y="278765"/>
                    </a:lnTo>
                    <a:cubicBezTo>
                      <a:pt x="104246" y="278765"/>
                      <a:pt x="104246" y="278765"/>
                      <a:pt x="95356" y="263525"/>
                    </a:cubicBezTo>
                    <a:close/>
                    <a:moveTo>
                      <a:pt x="194734" y="241300"/>
                    </a:moveTo>
                    <a:cubicBezTo>
                      <a:pt x="194734" y="241300"/>
                      <a:pt x="194734" y="241300"/>
                      <a:pt x="123296" y="278628"/>
                    </a:cubicBezTo>
                    <a:cubicBezTo>
                      <a:pt x="123296" y="278628"/>
                      <a:pt x="123296" y="278628"/>
                      <a:pt x="127265" y="285064"/>
                    </a:cubicBezTo>
                    <a:cubicBezTo>
                      <a:pt x="128588" y="287638"/>
                      <a:pt x="131233" y="288925"/>
                      <a:pt x="135202" y="288925"/>
                    </a:cubicBezTo>
                    <a:cubicBezTo>
                      <a:pt x="136525" y="288925"/>
                      <a:pt x="137848" y="288925"/>
                      <a:pt x="139171" y="287638"/>
                    </a:cubicBezTo>
                    <a:cubicBezTo>
                      <a:pt x="139171" y="287638"/>
                      <a:pt x="139171" y="287638"/>
                      <a:pt x="202671" y="254172"/>
                    </a:cubicBezTo>
                    <a:cubicBezTo>
                      <a:pt x="200025" y="250310"/>
                      <a:pt x="196057" y="246449"/>
                      <a:pt x="194734" y="241300"/>
                    </a:cubicBezTo>
                    <a:close/>
                    <a:moveTo>
                      <a:pt x="77894" y="230187"/>
                    </a:moveTo>
                    <a:cubicBezTo>
                      <a:pt x="77894" y="230187"/>
                      <a:pt x="77894" y="230187"/>
                      <a:pt x="71544" y="234156"/>
                    </a:cubicBezTo>
                    <a:cubicBezTo>
                      <a:pt x="71544" y="234156"/>
                      <a:pt x="71544" y="234156"/>
                      <a:pt x="66464" y="236802"/>
                    </a:cubicBezTo>
                    <a:cubicBezTo>
                      <a:pt x="62654" y="239448"/>
                      <a:pt x="61384" y="244739"/>
                      <a:pt x="62654" y="248708"/>
                    </a:cubicBezTo>
                    <a:cubicBezTo>
                      <a:pt x="62654" y="248708"/>
                      <a:pt x="62654" y="248708"/>
                      <a:pt x="63924" y="250031"/>
                    </a:cubicBezTo>
                    <a:cubicBezTo>
                      <a:pt x="65194" y="252677"/>
                      <a:pt x="67734" y="254000"/>
                      <a:pt x="71544" y="254000"/>
                    </a:cubicBezTo>
                    <a:cubicBezTo>
                      <a:pt x="72814" y="254000"/>
                      <a:pt x="74084" y="254000"/>
                      <a:pt x="75354" y="254000"/>
                    </a:cubicBezTo>
                    <a:cubicBezTo>
                      <a:pt x="75354" y="254000"/>
                      <a:pt x="75354" y="254000"/>
                      <a:pt x="80434" y="250031"/>
                    </a:cubicBezTo>
                    <a:cubicBezTo>
                      <a:pt x="80434" y="250031"/>
                      <a:pt x="80434" y="250031"/>
                      <a:pt x="86784" y="247385"/>
                    </a:cubicBezTo>
                    <a:cubicBezTo>
                      <a:pt x="86784" y="247385"/>
                      <a:pt x="86784" y="247385"/>
                      <a:pt x="77894" y="230187"/>
                    </a:cubicBezTo>
                    <a:close/>
                    <a:moveTo>
                      <a:pt x="61067" y="198437"/>
                    </a:moveTo>
                    <a:cubicBezTo>
                      <a:pt x="61067" y="198437"/>
                      <a:pt x="61067" y="198437"/>
                      <a:pt x="54187" y="202604"/>
                    </a:cubicBezTo>
                    <a:cubicBezTo>
                      <a:pt x="52811" y="202604"/>
                      <a:pt x="51436" y="205382"/>
                      <a:pt x="50060" y="206771"/>
                    </a:cubicBezTo>
                    <a:cubicBezTo>
                      <a:pt x="48684" y="209550"/>
                      <a:pt x="50060" y="212328"/>
                      <a:pt x="51436" y="215106"/>
                    </a:cubicBezTo>
                    <a:cubicBezTo>
                      <a:pt x="52811" y="217884"/>
                      <a:pt x="55563" y="220662"/>
                      <a:pt x="59691" y="220662"/>
                    </a:cubicBezTo>
                    <a:cubicBezTo>
                      <a:pt x="61067" y="220662"/>
                      <a:pt x="62443" y="220662"/>
                      <a:pt x="63818" y="219273"/>
                    </a:cubicBezTo>
                    <a:cubicBezTo>
                      <a:pt x="63818" y="219273"/>
                      <a:pt x="63818" y="219273"/>
                      <a:pt x="69322" y="216495"/>
                    </a:cubicBezTo>
                    <a:cubicBezTo>
                      <a:pt x="69322" y="216495"/>
                      <a:pt x="69322" y="216495"/>
                      <a:pt x="61067" y="198437"/>
                    </a:cubicBezTo>
                    <a:close/>
                    <a:moveTo>
                      <a:pt x="141011" y="42862"/>
                    </a:moveTo>
                    <a:cubicBezTo>
                      <a:pt x="141011" y="42862"/>
                      <a:pt x="141011" y="42862"/>
                      <a:pt x="29634" y="103643"/>
                    </a:cubicBezTo>
                    <a:cubicBezTo>
                      <a:pt x="29634" y="103643"/>
                      <a:pt x="29634" y="103643"/>
                      <a:pt x="116115" y="263525"/>
                    </a:cubicBezTo>
                    <a:cubicBezTo>
                      <a:pt x="116115" y="263525"/>
                      <a:pt x="116115" y="263525"/>
                      <a:pt x="190803" y="222564"/>
                    </a:cubicBezTo>
                    <a:cubicBezTo>
                      <a:pt x="190803" y="215957"/>
                      <a:pt x="190803" y="208029"/>
                      <a:pt x="193424" y="198780"/>
                    </a:cubicBezTo>
                    <a:cubicBezTo>
                      <a:pt x="193424" y="197458"/>
                      <a:pt x="193424" y="197458"/>
                      <a:pt x="193424" y="197458"/>
                    </a:cubicBezTo>
                    <a:cubicBezTo>
                      <a:pt x="194734" y="194816"/>
                      <a:pt x="194734" y="190852"/>
                      <a:pt x="194734" y="189530"/>
                    </a:cubicBezTo>
                    <a:cubicBezTo>
                      <a:pt x="193424" y="188209"/>
                      <a:pt x="190803" y="186888"/>
                      <a:pt x="185562" y="186888"/>
                    </a:cubicBezTo>
                    <a:cubicBezTo>
                      <a:pt x="176389" y="188209"/>
                      <a:pt x="159355" y="185566"/>
                      <a:pt x="152804" y="167068"/>
                    </a:cubicBezTo>
                    <a:cubicBezTo>
                      <a:pt x="147562" y="153854"/>
                      <a:pt x="158045" y="139319"/>
                      <a:pt x="177700" y="130070"/>
                    </a:cubicBezTo>
                    <a:cubicBezTo>
                      <a:pt x="180320" y="128749"/>
                      <a:pt x="182941" y="127428"/>
                      <a:pt x="185562" y="126106"/>
                    </a:cubicBezTo>
                    <a:cubicBezTo>
                      <a:pt x="185562" y="126106"/>
                      <a:pt x="185562" y="126106"/>
                      <a:pt x="141011" y="42862"/>
                    </a:cubicBezTo>
                    <a:close/>
                    <a:moveTo>
                      <a:pt x="120699" y="17462"/>
                    </a:moveTo>
                    <a:cubicBezTo>
                      <a:pt x="119382" y="17462"/>
                      <a:pt x="118065" y="18785"/>
                      <a:pt x="116748" y="18785"/>
                    </a:cubicBezTo>
                    <a:cubicBezTo>
                      <a:pt x="116748" y="18785"/>
                      <a:pt x="116748" y="18785"/>
                      <a:pt x="20614" y="70379"/>
                    </a:cubicBezTo>
                    <a:cubicBezTo>
                      <a:pt x="17980" y="71702"/>
                      <a:pt x="16663" y="74348"/>
                      <a:pt x="16663" y="75671"/>
                    </a:cubicBezTo>
                    <a:cubicBezTo>
                      <a:pt x="15346" y="78317"/>
                      <a:pt x="15346" y="80962"/>
                      <a:pt x="16663" y="82285"/>
                    </a:cubicBezTo>
                    <a:cubicBezTo>
                      <a:pt x="16663" y="82285"/>
                      <a:pt x="16663" y="82285"/>
                      <a:pt x="20614" y="88900"/>
                    </a:cubicBezTo>
                    <a:cubicBezTo>
                      <a:pt x="20614" y="88900"/>
                      <a:pt x="20614" y="88900"/>
                      <a:pt x="131234" y="29368"/>
                    </a:cubicBezTo>
                    <a:cubicBezTo>
                      <a:pt x="131234" y="29368"/>
                      <a:pt x="131234" y="29368"/>
                      <a:pt x="128600" y="22754"/>
                    </a:cubicBezTo>
                    <a:cubicBezTo>
                      <a:pt x="125966" y="20108"/>
                      <a:pt x="123332" y="17462"/>
                      <a:pt x="120699" y="17462"/>
                    </a:cubicBezTo>
                    <a:close/>
                    <a:moveTo>
                      <a:pt x="192839" y="5790"/>
                    </a:moveTo>
                    <a:cubicBezTo>
                      <a:pt x="198107" y="5790"/>
                      <a:pt x="202058" y="9712"/>
                      <a:pt x="202058" y="13634"/>
                    </a:cubicBezTo>
                    <a:cubicBezTo>
                      <a:pt x="202058" y="13634"/>
                      <a:pt x="202058" y="13634"/>
                      <a:pt x="202058" y="17556"/>
                    </a:cubicBezTo>
                    <a:cubicBezTo>
                      <a:pt x="224445" y="3175"/>
                      <a:pt x="256051" y="5790"/>
                      <a:pt x="275805" y="26707"/>
                    </a:cubicBezTo>
                    <a:cubicBezTo>
                      <a:pt x="299509" y="50240"/>
                      <a:pt x="299509" y="88153"/>
                      <a:pt x="275805" y="111685"/>
                    </a:cubicBezTo>
                    <a:cubicBezTo>
                      <a:pt x="274488" y="114300"/>
                      <a:pt x="271854" y="114300"/>
                      <a:pt x="270537" y="114300"/>
                    </a:cubicBezTo>
                    <a:cubicBezTo>
                      <a:pt x="267903" y="114300"/>
                      <a:pt x="265269" y="114300"/>
                      <a:pt x="263953" y="111685"/>
                    </a:cubicBezTo>
                    <a:cubicBezTo>
                      <a:pt x="260002" y="109071"/>
                      <a:pt x="260002" y="102534"/>
                      <a:pt x="263953" y="99919"/>
                    </a:cubicBezTo>
                    <a:cubicBezTo>
                      <a:pt x="281072" y="82924"/>
                      <a:pt x="281072" y="55469"/>
                      <a:pt x="263953" y="38474"/>
                    </a:cubicBezTo>
                    <a:cubicBezTo>
                      <a:pt x="256051" y="30629"/>
                      <a:pt x="244199" y="26707"/>
                      <a:pt x="233664" y="26707"/>
                    </a:cubicBezTo>
                    <a:cubicBezTo>
                      <a:pt x="225762" y="26707"/>
                      <a:pt x="219178" y="28015"/>
                      <a:pt x="213910" y="30629"/>
                    </a:cubicBezTo>
                    <a:cubicBezTo>
                      <a:pt x="213910" y="30629"/>
                      <a:pt x="213910" y="30629"/>
                      <a:pt x="217861" y="30629"/>
                    </a:cubicBezTo>
                    <a:cubicBezTo>
                      <a:pt x="223128" y="30629"/>
                      <a:pt x="227079" y="34551"/>
                      <a:pt x="227079" y="39781"/>
                    </a:cubicBezTo>
                    <a:cubicBezTo>
                      <a:pt x="227079" y="45010"/>
                      <a:pt x="223128" y="48932"/>
                      <a:pt x="217861" y="48932"/>
                    </a:cubicBezTo>
                    <a:cubicBezTo>
                      <a:pt x="217861" y="48932"/>
                      <a:pt x="217861" y="48932"/>
                      <a:pt x="192839" y="48932"/>
                    </a:cubicBezTo>
                    <a:cubicBezTo>
                      <a:pt x="187572" y="48932"/>
                      <a:pt x="183621" y="45010"/>
                      <a:pt x="183621" y="39781"/>
                    </a:cubicBezTo>
                    <a:cubicBezTo>
                      <a:pt x="183621" y="39781"/>
                      <a:pt x="183621" y="39781"/>
                      <a:pt x="183621" y="13634"/>
                    </a:cubicBezTo>
                    <a:cubicBezTo>
                      <a:pt x="183621" y="9712"/>
                      <a:pt x="187572" y="5790"/>
                      <a:pt x="192839" y="5790"/>
                    </a:cubicBezTo>
                    <a:close/>
                    <a:moveTo>
                      <a:pt x="121837" y="0"/>
                    </a:moveTo>
                    <a:cubicBezTo>
                      <a:pt x="131047" y="0"/>
                      <a:pt x="140258" y="5259"/>
                      <a:pt x="144205" y="13146"/>
                    </a:cubicBezTo>
                    <a:cubicBezTo>
                      <a:pt x="144205" y="13146"/>
                      <a:pt x="144205" y="13146"/>
                      <a:pt x="203415" y="120948"/>
                    </a:cubicBezTo>
                    <a:cubicBezTo>
                      <a:pt x="215257" y="118318"/>
                      <a:pt x="227099" y="119633"/>
                      <a:pt x="236309" y="123577"/>
                    </a:cubicBezTo>
                    <a:cubicBezTo>
                      <a:pt x="248151" y="128836"/>
                      <a:pt x="257361" y="139353"/>
                      <a:pt x="262624" y="153814"/>
                    </a:cubicBezTo>
                    <a:cubicBezTo>
                      <a:pt x="263940" y="155129"/>
                      <a:pt x="263940" y="157758"/>
                      <a:pt x="265256" y="160387"/>
                    </a:cubicBezTo>
                    <a:cubicBezTo>
                      <a:pt x="277098" y="191939"/>
                      <a:pt x="291571" y="236637"/>
                      <a:pt x="274466" y="281335"/>
                    </a:cubicBezTo>
                    <a:cubicBezTo>
                      <a:pt x="273150" y="285279"/>
                      <a:pt x="269203" y="286593"/>
                      <a:pt x="266572" y="286593"/>
                    </a:cubicBezTo>
                    <a:cubicBezTo>
                      <a:pt x="265256" y="286593"/>
                      <a:pt x="263940" y="286593"/>
                      <a:pt x="262624" y="286593"/>
                    </a:cubicBezTo>
                    <a:cubicBezTo>
                      <a:pt x="258677" y="285279"/>
                      <a:pt x="256045" y="280020"/>
                      <a:pt x="257361" y="274762"/>
                    </a:cubicBezTo>
                    <a:cubicBezTo>
                      <a:pt x="273150" y="235322"/>
                      <a:pt x="259993" y="197197"/>
                      <a:pt x="248151" y="165646"/>
                    </a:cubicBezTo>
                    <a:cubicBezTo>
                      <a:pt x="248151" y="164331"/>
                      <a:pt x="246835" y="161702"/>
                      <a:pt x="246835" y="159072"/>
                    </a:cubicBezTo>
                    <a:cubicBezTo>
                      <a:pt x="242888" y="149870"/>
                      <a:pt x="237625" y="143297"/>
                      <a:pt x="229730" y="139353"/>
                    </a:cubicBezTo>
                    <a:cubicBezTo>
                      <a:pt x="219204" y="135409"/>
                      <a:pt x="203415" y="136723"/>
                      <a:pt x="184994" y="145926"/>
                    </a:cubicBezTo>
                    <a:cubicBezTo>
                      <a:pt x="178415" y="148555"/>
                      <a:pt x="167889" y="156443"/>
                      <a:pt x="170520" y="161702"/>
                    </a:cubicBezTo>
                    <a:cubicBezTo>
                      <a:pt x="173152" y="170904"/>
                      <a:pt x="183678" y="169590"/>
                      <a:pt x="184994" y="169590"/>
                    </a:cubicBezTo>
                    <a:cubicBezTo>
                      <a:pt x="196836" y="169590"/>
                      <a:pt x="204731" y="172219"/>
                      <a:pt x="209994" y="180107"/>
                    </a:cubicBezTo>
                    <a:cubicBezTo>
                      <a:pt x="215257" y="189309"/>
                      <a:pt x="212625" y="199827"/>
                      <a:pt x="211309" y="202456"/>
                    </a:cubicBezTo>
                    <a:cubicBezTo>
                      <a:pt x="206046" y="226120"/>
                      <a:pt x="211309" y="241895"/>
                      <a:pt x="227099" y="251098"/>
                    </a:cubicBezTo>
                    <a:cubicBezTo>
                      <a:pt x="231046" y="252413"/>
                      <a:pt x="233677" y="257671"/>
                      <a:pt x="231046" y="262930"/>
                    </a:cubicBezTo>
                    <a:cubicBezTo>
                      <a:pt x="228414" y="266874"/>
                      <a:pt x="223151" y="268188"/>
                      <a:pt x="219204" y="266874"/>
                    </a:cubicBezTo>
                    <a:cubicBezTo>
                      <a:pt x="219204" y="265559"/>
                      <a:pt x="219204" y="265559"/>
                      <a:pt x="217888" y="265559"/>
                    </a:cubicBezTo>
                    <a:cubicBezTo>
                      <a:pt x="217888" y="265559"/>
                      <a:pt x="217888" y="265559"/>
                      <a:pt x="154731" y="299740"/>
                    </a:cubicBezTo>
                    <a:cubicBezTo>
                      <a:pt x="158679" y="306313"/>
                      <a:pt x="166573" y="315516"/>
                      <a:pt x="175783" y="319460"/>
                    </a:cubicBezTo>
                    <a:cubicBezTo>
                      <a:pt x="179731" y="322089"/>
                      <a:pt x="182362" y="327347"/>
                      <a:pt x="179731" y="331291"/>
                    </a:cubicBezTo>
                    <a:cubicBezTo>
                      <a:pt x="178415" y="335235"/>
                      <a:pt x="175783" y="336550"/>
                      <a:pt x="171836" y="336550"/>
                    </a:cubicBezTo>
                    <a:cubicBezTo>
                      <a:pt x="170520" y="336550"/>
                      <a:pt x="169205" y="336550"/>
                      <a:pt x="167889" y="335235"/>
                    </a:cubicBezTo>
                    <a:cubicBezTo>
                      <a:pt x="153415" y="328662"/>
                      <a:pt x="142889" y="314201"/>
                      <a:pt x="137626" y="306313"/>
                    </a:cubicBezTo>
                    <a:cubicBezTo>
                      <a:pt x="137626" y="306313"/>
                      <a:pt x="136311" y="306313"/>
                      <a:pt x="136311" y="306313"/>
                    </a:cubicBezTo>
                    <a:cubicBezTo>
                      <a:pt x="127100" y="306313"/>
                      <a:pt x="117890" y="302369"/>
                      <a:pt x="112627" y="294481"/>
                    </a:cubicBezTo>
                    <a:cubicBezTo>
                      <a:pt x="112627" y="294481"/>
                      <a:pt x="112627" y="294481"/>
                      <a:pt x="107364" y="297111"/>
                    </a:cubicBezTo>
                    <a:cubicBezTo>
                      <a:pt x="103416" y="299740"/>
                      <a:pt x="98153" y="301055"/>
                      <a:pt x="94206" y="301055"/>
                    </a:cubicBezTo>
                    <a:cubicBezTo>
                      <a:pt x="84996" y="301055"/>
                      <a:pt x="75785" y="295796"/>
                      <a:pt x="70522" y="286593"/>
                    </a:cubicBezTo>
                    <a:cubicBezTo>
                      <a:pt x="70522" y="286593"/>
                      <a:pt x="70522" y="286593"/>
                      <a:pt x="70522" y="285279"/>
                    </a:cubicBezTo>
                    <a:cubicBezTo>
                      <a:pt x="67891" y="281335"/>
                      <a:pt x="66575" y="276076"/>
                      <a:pt x="67891" y="272132"/>
                    </a:cubicBezTo>
                    <a:cubicBezTo>
                      <a:pt x="58680" y="270818"/>
                      <a:pt x="52102" y="265559"/>
                      <a:pt x="48154" y="257671"/>
                    </a:cubicBezTo>
                    <a:cubicBezTo>
                      <a:pt x="48154" y="257671"/>
                      <a:pt x="48154" y="257671"/>
                      <a:pt x="48154" y="256356"/>
                    </a:cubicBezTo>
                    <a:cubicBezTo>
                      <a:pt x="42891" y="249783"/>
                      <a:pt x="42891" y="240581"/>
                      <a:pt x="46838" y="234007"/>
                    </a:cubicBezTo>
                    <a:cubicBezTo>
                      <a:pt x="42891" y="231378"/>
                      <a:pt x="38944" y="227434"/>
                      <a:pt x="36312" y="223490"/>
                    </a:cubicBezTo>
                    <a:cubicBezTo>
                      <a:pt x="36312" y="223490"/>
                      <a:pt x="36312" y="223490"/>
                      <a:pt x="36312" y="222176"/>
                    </a:cubicBezTo>
                    <a:cubicBezTo>
                      <a:pt x="32365" y="215602"/>
                      <a:pt x="32365" y="209029"/>
                      <a:pt x="33681" y="202456"/>
                    </a:cubicBezTo>
                    <a:cubicBezTo>
                      <a:pt x="36312" y="195883"/>
                      <a:pt x="40260" y="189309"/>
                      <a:pt x="46838" y="186680"/>
                    </a:cubicBezTo>
                    <a:cubicBezTo>
                      <a:pt x="46838" y="186680"/>
                      <a:pt x="46838" y="186680"/>
                      <a:pt x="53417" y="182736"/>
                    </a:cubicBezTo>
                    <a:cubicBezTo>
                      <a:pt x="53417" y="182736"/>
                      <a:pt x="53417" y="182736"/>
                      <a:pt x="3418" y="90711"/>
                    </a:cubicBezTo>
                    <a:cubicBezTo>
                      <a:pt x="-529" y="84138"/>
                      <a:pt x="-529" y="77564"/>
                      <a:pt x="787" y="70991"/>
                    </a:cubicBezTo>
                    <a:cubicBezTo>
                      <a:pt x="3418" y="63103"/>
                      <a:pt x="7365" y="57845"/>
                      <a:pt x="13944" y="55215"/>
                    </a:cubicBezTo>
                    <a:cubicBezTo>
                      <a:pt x="13944" y="55215"/>
                      <a:pt x="13944" y="55215"/>
                      <a:pt x="108679" y="2629"/>
                    </a:cubicBezTo>
                    <a:cubicBezTo>
                      <a:pt x="112627" y="1315"/>
                      <a:pt x="116574" y="0"/>
                      <a:pt x="121837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anchor="ctr">
                <a:normAutofit lnSpcReduction="10000"/>
              </a:bodyPr>
              <a:lstStyle/>
              <a:p>
                <a:pPr algn="ctr"/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 flipH="1">
              <a:off x="7894413" y="4664980"/>
              <a:ext cx="362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ṧ1ïďè"/>
            <p:cNvSpPr txBox="1"/>
            <p:nvPr/>
          </p:nvSpPr>
          <p:spPr>
            <a:xfrm>
              <a:off x="7896001" y="4272468"/>
              <a:ext cx="362448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/>
            <a:p>
              <a:pPr algn="r">
                <a:buSzPct val="25000"/>
              </a:pPr>
              <a:r>
                <a:rPr lang="de-DE" sz="2000" b="1" dirty="0"/>
                <a:t>Text here</a:t>
              </a:r>
              <a:endParaRPr lang="de-DE" sz="2000" b="1" dirty="0"/>
            </a:p>
          </p:txBody>
        </p:sp>
        <p:sp>
          <p:nvSpPr>
            <p:cNvPr id="12" name="ïṡľîḋé"/>
            <p:cNvSpPr txBox="1"/>
            <p:nvPr/>
          </p:nvSpPr>
          <p:spPr>
            <a:xfrm>
              <a:off x="7896001" y="4664980"/>
              <a:ext cx="3624487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  <a:endParaRPr lang="de-DE" sz="1200" dirty="0"/>
            </a:p>
          </p:txBody>
        </p:sp>
        <p:sp>
          <p:nvSpPr>
            <p:cNvPr id="13" name="ïṣlïḓè" title="WSpneox6o6"/>
            <p:cNvSpPr/>
            <p:nvPr/>
          </p:nvSpPr>
          <p:spPr bwMode="auto">
            <a:xfrm>
              <a:off x="7887351" y="4290759"/>
              <a:ext cx="315000" cy="361102"/>
            </a:xfrm>
            <a:custGeom>
              <a:avLst/>
              <a:gdLst>
                <a:gd name="connsiteX0" fmla="*/ 95356 w 293583"/>
                <a:gd name="connsiteY0" fmla="*/ 263525 h 336550"/>
                <a:gd name="connsiteX1" fmla="*/ 89006 w 293583"/>
                <a:gd name="connsiteY1" fmla="*/ 266065 h 336550"/>
                <a:gd name="connsiteX2" fmla="*/ 85196 w 293583"/>
                <a:gd name="connsiteY2" fmla="*/ 271145 h 336550"/>
                <a:gd name="connsiteX3" fmla="*/ 86466 w 293583"/>
                <a:gd name="connsiteY3" fmla="*/ 277495 h 336550"/>
                <a:gd name="connsiteX4" fmla="*/ 86466 w 293583"/>
                <a:gd name="connsiteY4" fmla="*/ 278765 h 336550"/>
                <a:gd name="connsiteX5" fmla="*/ 94086 w 293583"/>
                <a:gd name="connsiteY5" fmla="*/ 282575 h 336550"/>
                <a:gd name="connsiteX6" fmla="*/ 97896 w 293583"/>
                <a:gd name="connsiteY6" fmla="*/ 281305 h 336550"/>
                <a:gd name="connsiteX7" fmla="*/ 104246 w 293583"/>
                <a:gd name="connsiteY7" fmla="*/ 278765 h 336550"/>
                <a:gd name="connsiteX8" fmla="*/ 95356 w 293583"/>
                <a:gd name="connsiteY8" fmla="*/ 263525 h 336550"/>
                <a:gd name="connsiteX9" fmla="*/ 194734 w 293583"/>
                <a:gd name="connsiteY9" fmla="*/ 241300 h 336550"/>
                <a:gd name="connsiteX10" fmla="*/ 123296 w 293583"/>
                <a:gd name="connsiteY10" fmla="*/ 278628 h 336550"/>
                <a:gd name="connsiteX11" fmla="*/ 127265 w 293583"/>
                <a:gd name="connsiteY11" fmla="*/ 285064 h 336550"/>
                <a:gd name="connsiteX12" fmla="*/ 135202 w 293583"/>
                <a:gd name="connsiteY12" fmla="*/ 288925 h 336550"/>
                <a:gd name="connsiteX13" fmla="*/ 139171 w 293583"/>
                <a:gd name="connsiteY13" fmla="*/ 287638 h 336550"/>
                <a:gd name="connsiteX14" fmla="*/ 202671 w 293583"/>
                <a:gd name="connsiteY14" fmla="*/ 254172 h 336550"/>
                <a:gd name="connsiteX15" fmla="*/ 194734 w 293583"/>
                <a:gd name="connsiteY15" fmla="*/ 241300 h 336550"/>
                <a:gd name="connsiteX16" fmla="*/ 77894 w 293583"/>
                <a:gd name="connsiteY16" fmla="*/ 230187 h 336550"/>
                <a:gd name="connsiteX17" fmla="*/ 71544 w 293583"/>
                <a:gd name="connsiteY17" fmla="*/ 234156 h 336550"/>
                <a:gd name="connsiteX18" fmla="*/ 66464 w 293583"/>
                <a:gd name="connsiteY18" fmla="*/ 236802 h 336550"/>
                <a:gd name="connsiteX19" fmla="*/ 62654 w 293583"/>
                <a:gd name="connsiteY19" fmla="*/ 248708 h 336550"/>
                <a:gd name="connsiteX20" fmla="*/ 63924 w 293583"/>
                <a:gd name="connsiteY20" fmla="*/ 250031 h 336550"/>
                <a:gd name="connsiteX21" fmla="*/ 71544 w 293583"/>
                <a:gd name="connsiteY21" fmla="*/ 254000 h 336550"/>
                <a:gd name="connsiteX22" fmla="*/ 75354 w 293583"/>
                <a:gd name="connsiteY22" fmla="*/ 254000 h 336550"/>
                <a:gd name="connsiteX23" fmla="*/ 80434 w 293583"/>
                <a:gd name="connsiteY23" fmla="*/ 250031 h 336550"/>
                <a:gd name="connsiteX24" fmla="*/ 86784 w 293583"/>
                <a:gd name="connsiteY24" fmla="*/ 247385 h 336550"/>
                <a:gd name="connsiteX25" fmla="*/ 77894 w 293583"/>
                <a:gd name="connsiteY25" fmla="*/ 230187 h 336550"/>
                <a:gd name="connsiteX26" fmla="*/ 61067 w 293583"/>
                <a:gd name="connsiteY26" fmla="*/ 198437 h 336550"/>
                <a:gd name="connsiteX27" fmla="*/ 54187 w 293583"/>
                <a:gd name="connsiteY27" fmla="*/ 202604 h 336550"/>
                <a:gd name="connsiteX28" fmla="*/ 50060 w 293583"/>
                <a:gd name="connsiteY28" fmla="*/ 206771 h 336550"/>
                <a:gd name="connsiteX29" fmla="*/ 51436 w 293583"/>
                <a:gd name="connsiteY29" fmla="*/ 215106 h 336550"/>
                <a:gd name="connsiteX30" fmla="*/ 59691 w 293583"/>
                <a:gd name="connsiteY30" fmla="*/ 220662 h 336550"/>
                <a:gd name="connsiteX31" fmla="*/ 63818 w 293583"/>
                <a:gd name="connsiteY31" fmla="*/ 219273 h 336550"/>
                <a:gd name="connsiteX32" fmla="*/ 69322 w 293583"/>
                <a:gd name="connsiteY32" fmla="*/ 216495 h 336550"/>
                <a:gd name="connsiteX33" fmla="*/ 61067 w 293583"/>
                <a:gd name="connsiteY33" fmla="*/ 198437 h 336550"/>
                <a:gd name="connsiteX34" fmla="*/ 141011 w 293583"/>
                <a:gd name="connsiteY34" fmla="*/ 42862 h 336550"/>
                <a:gd name="connsiteX35" fmla="*/ 29634 w 293583"/>
                <a:gd name="connsiteY35" fmla="*/ 103643 h 336550"/>
                <a:gd name="connsiteX36" fmla="*/ 116115 w 293583"/>
                <a:gd name="connsiteY36" fmla="*/ 263525 h 336550"/>
                <a:gd name="connsiteX37" fmla="*/ 190803 w 293583"/>
                <a:gd name="connsiteY37" fmla="*/ 222564 h 336550"/>
                <a:gd name="connsiteX38" fmla="*/ 193424 w 293583"/>
                <a:gd name="connsiteY38" fmla="*/ 198780 h 336550"/>
                <a:gd name="connsiteX39" fmla="*/ 193424 w 293583"/>
                <a:gd name="connsiteY39" fmla="*/ 197458 h 336550"/>
                <a:gd name="connsiteX40" fmla="*/ 194734 w 293583"/>
                <a:gd name="connsiteY40" fmla="*/ 189530 h 336550"/>
                <a:gd name="connsiteX41" fmla="*/ 185562 w 293583"/>
                <a:gd name="connsiteY41" fmla="*/ 186888 h 336550"/>
                <a:gd name="connsiteX42" fmla="*/ 152804 w 293583"/>
                <a:gd name="connsiteY42" fmla="*/ 167068 h 336550"/>
                <a:gd name="connsiteX43" fmla="*/ 177700 w 293583"/>
                <a:gd name="connsiteY43" fmla="*/ 130070 h 336550"/>
                <a:gd name="connsiteX44" fmla="*/ 185562 w 293583"/>
                <a:gd name="connsiteY44" fmla="*/ 126106 h 336550"/>
                <a:gd name="connsiteX45" fmla="*/ 141011 w 293583"/>
                <a:gd name="connsiteY45" fmla="*/ 42862 h 336550"/>
                <a:gd name="connsiteX46" fmla="*/ 120699 w 293583"/>
                <a:gd name="connsiteY46" fmla="*/ 17462 h 336550"/>
                <a:gd name="connsiteX47" fmla="*/ 116748 w 293583"/>
                <a:gd name="connsiteY47" fmla="*/ 18785 h 336550"/>
                <a:gd name="connsiteX48" fmla="*/ 20614 w 293583"/>
                <a:gd name="connsiteY48" fmla="*/ 70379 h 336550"/>
                <a:gd name="connsiteX49" fmla="*/ 16663 w 293583"/>
                <a:gd name="connsiteY49" fmla="*/ 75671 h 336550"/>
                <a:gd name="connsiteX50" fmla="*/ 16663 w 293583"/>
                <a:gd name="connsiteY50" fmla="*/ 82285 h 336550"/>
                <a:gd name="connsiteX51" fmla="*/ 20614 w 293583"/>
                <a:gd name="connsiteY51" fmla="*/ 88900 h 336550"/>
                <a:gd name="connsiteX52" fmla="*/ 131234 w 293583"/>
                <a:gd name="connsiteY52" fmla="*/ 29368 h 336550"/>
                <a:gd name="connsiteX53" fmla="*/ 128600 w 293583"/>
                <a:gd name="connsiteY53" fmla="*/ 22754 h 336550"/>
                <a:gd name="connsiteX54" fmla="*/ 120699 w 293583"/>
                <a:gd name="connsiteY54" fmla="*/ 17462 h 336550"/>
                <a:gd name="connsiteX55" fmla="*/ 192839 w 293583"/>
                <a:gd name="connsiteY55" fmla="*/ 5790 h 336550"/>
                <a:gd name="connsiteX56" fmla="*/ 202058 w 293583"/>
                <a:gd name="connsiteY56" fmla="*/ 13634 h 336550"/>
                <a:gd name="connsiteX57" fmla="*/ 202058 w 293583"/>
                <a:gd name="connsiteY57" fmla="*/ 17556 h 336550"/>
                <a:gd name="connsiteX58" fmla="*/ 275805 w 293583"/>
                <a:gd name="connsiteY58" fmla="*/ 26707 h 336550"/>
                <a:gd name="connsiteX59" fmla="*/ 275805 w 293583"/>
                <a:gd name="connsiteY59" fmla="*/ 111685 h 336550"/>
                <a:gd name="connsiteX60" fmla="*/ 270537 w 293583"/>
                <a:gd name="connsiteY60" fmla="*/ 114300 h 336550"/>
                <a:gd name="connsiteX61" fmla="*/ 263953 w 293583"/>
                <a:gd name="connsiteY61" fmla="*/ 111685 h 336550"/>
                <a:gd name="connsiteX62" fmla="*/ 263953 w 293583"/>
                <a:gd name="connsiteY62" fmla="*/ 99919 h 336550"/>
                <a:gd name="connsiteX63" fmla="*/ 263953 w 293583"/>
                <a:gd name="connsiteY63" fmla="*/ 38474 h 336550"/>
                <a:gd name="connsiteX64" fmla="*/ 233664 w 293583"/>
                <a:gd name="connsiteY64" fmla="*/ 26707 h 336550"/>
                <a:gd name="connsiteX65" fmla="*/ 213910 w 293583"/>
                <a:gd name="connsiteY65" fmla="*/ 30629 h 336550"/>
                <a:gd name="connsiteX66" fmla="*/ 217861 w 293583"/>
                <a:gd name="connsiteY66" fmla="*/ 30629 h 336550"/>
                <a:gd name="connsiteX67" fmla="*/ 227079 w 293583"/>
                <a:gd name="connsiteY67" fmla="*/ 39781 h 336550"/>
                <a:gd name="connsiteX68" fmla="*/ 217861 w 293583"/>
                <a:gd name="connsiteY68" fmla="*/ 48932 h 336550"/>
                <a:gd name="connsiteX69" fmla="*/ 192839 w 293583"/>
                <a:gd name="connsiteY69" fmla="*/ 48932 h 336550"/>
                <a:gd name="connsiteX70" fmla="*/ 183621 w 293583"/>
                <a:gd name="connsiteY70" fmla="*/ 39781 h 336550"/>
                <a:gd name="connsiteX71" fmla="*/ 183621 w 293583"/>
                <a:gd name="connsiteY71" fmla="*/ 13634 h 336550"/>
                <a:gd name="connsiteX72" fmla="*/ 192839 w 293583"/>
                <a:gd name="connsiteY72" fmla="*/ 5790 h 336550"/>
                <a:gd name="connsiteX73" fmla="*/ 121837 w 293583"/>
                <a:gd name="connsiteY73" fmla="*/ 0 h 336550"/>
                <a:gd name="connsiteX74" fmla="*/ 144205 w 293583"/>
                <a:gd name="connsiteY74" fmla="*/ 13146 h 336550"/>
                <a:gd name="connsiteX75" fmla="*/ 203415 w 293583"/>
                <a:gd name="connsiteY75" fmla="*/ 120948 h 336550"/>
                <a:gd name="connsiteX76" fmla="*/ 236309 w 293583"/>
                <a:gd name="connsiteY76" fmla="*/ 123577 h 336550"/>
                <a:gd name="connsiteX77" fmla="*/ 262624 w 293583"/>
                <a:gd name="connsiteY77" fmla="*/ 153814 h 336550"/>
                <a:gd name="connsiteX78" fmla="*/ 265256 w 293583"/>
                <a:gd name="connsiteY78" fmla="*/ 160387 h 336550"/>
                <a:gd name="connsiteX79" fmla="*/ 274466 w 293583"/>
                <a:gd name="connsiteY79" fmla="*/ 281335 h 336550"/>
                <a:gd name="connsiteX80" fmla="*/ 266572 w 293583"/>
                <a:gd name="connsiteY80" fmla="*/ 286593 h 336550"/>
                <a:gd name="connsiteX81" fmla="*/ 262624 w 293583"/>
                <a:gd name="connsiteY81" fmla="*/ 286593 h 336550"/>
                <a:gd name="connsiteX82" fmla="*/ 257361 w 293583"/>
                <a:gd name="connsiteY82" fmla="*/ 274762 h 336550"/>
                <a:gd name="connsiteX83" fmla="*/ 248151 w 293583"/>
                <a:gd name="connsiteY83" fmla="*/ 165646 h 336550"/>
                <a:gd name="connsiteX84" fmla="*/ 246835 w 293583"/>
                <a:gd name="connsiteY84" fmla="*/ 159072 h 336550"/>
                <a:gd name="connsiteX85" fmla="*/ 229730 w 293583"/>
                <a:gd name="connsiteY85" fmla="*/ 139353 h 336550"/>
                <a:gd name="connsiteX86" fmla="*/ 184994 w 293583"/>
                <a:gd name="connsiteY86" fmla="*/ 145926 h 336550"/>
                <a:gd name="connsiteX87" fmla="*/ 170520 w 293583"/>
                <a:gd name="connsiteY87" fmla="*/ 161702 h 336550"/>
                <a:gd name="connsiteX88" fmla="*/ 184994 w 293583"/>
                <a:gd name="connsiteY88" fmla="*/ 169590 h 336550"/>
                <a:gd name="connsiteX89" fmla="*/ 209994 w 293583"/>
                <a:gd name="connsiteY89" fmla="*/ 180107 h 336550"/>
                <a:gd name="connsiteX90" fmla="*/ 211309 w 293583"/>
                <a:gd name="connsiteY90" fmla="*/ 202456 h 336550"/>
                <a:gd name="connsiteX91" fmla="*/ 227099 w 293583"/>
                <a:gd name="connsiteY91" fmla="*/ 251098 h 336550"/>
                <a:gd name="connsiteX92" fmla="*/ 231046 w 293583"/>
                <a:gd name="connsiteY92" fmla="*/ 262930 h 336550"/>
                <a:gd name="connsiteX93" fmla="*/ 219204 w 293583"/>
                <a:gd name="connsiteY93" fmla="*/ 266874 h 336550"/>
                <a:gd name="connsiteX94" fmla="*/ 217888 w 293583"/>
                <a:gd name="connsiteY94" fmla="*/ 265559 h 336550"/>
                <a:gd name="connsiteX95" fmla="*/ 154731 w 293583"/>
                <a:gd name="connsiteY95" fmla="*/ 299740 h 336550"/>
                <a:gd name="connsiteX96" fmla="*/ 175783 w 293583"/>
                <a:gd name="connsiteY96" fmla="*/ 319460 h 336550"/>
                <a:gd name="connsiteX97" fmla="*/ 179731 w 293583"/>
                <a:gd name="connsiteY97" fmla="*/ 331291 h 336550"/>
                <a:gd name="connsiteX98" fmla="*/ 171836 w 293583"/>
                <a:gd name="connsiteY98" fmla="*/ 336550 h 336550"/>
                <a:gd name="connsiteX99" fmla="*/ 167889 w 293583"/>
                <a:gd name="connsiteY99" fmla="*/ 335235 h 336550"/>
                <a:gd name="connsiteX100" fmla="*/ 137626 w 293583"/>
                <a:gd name="connsiteY100" fmla="*/ 306313 h 336550"/>
                <a:gd name="connsiteX101" fmla="*/ 136311 w 293583"/>
                <a:gd name="connsiteY101" fmla="*/ 306313 h 336550"/>
                <a:gd name="connsiteX102" fmla="*/ 112627 w 293583"/>
                <a:gd name="connsiteY102" fmla="*/ 294481 h 336550"/>
                <a:gd name="connsiteX103" fmla="*/ 107364 w 293583"/>
                <a:gd name="connsiteY103" fmla="*/ 297111 h 336550"/>
                <a:gd name="connsiteX104" fmla="*/ 94206 w 293583"/>
                <a:gd name="connsiteY104" fmla="*/ 301055 h 336550"/>
                <a:gd name="connsiteX105" fmla="*/ 70522 w 293583"/>
                <a:gd name="connsiteY105" fmla="*/ 286593 h 336550"/>
                <a:gd name="connsiteX106" fmla="*/ 70522 w 293583"/>
                <a:gd name="connsiteY106" fmla="*/ 285279 h 336550"/>
                <a:gd name="connsiteX107" fmla="*/ 67891 w 293583"/>
                <a:gd name="connsiteY107" fmla="*/ 272132 h 336550"/>
                <a:gd name="connsiteX108" fmla="*/ 48154 w 293583"/>
                <a:gd name="connsiteY108" fmla="*/ 257671 h 336550"/>
                <a:gd name="connsiteX109" fmla="*/ 48154 w 293583"/>
                <a:gd name="connsiteY109" fmla="*/ 256356 h 336550"/>
                <a:gd name="connsiteX110" fmla="*/ 46838 w 293583"/>
                <a:gd name="connsiteY110" fmla="*/ 234007 h 336550"/>
                <a:gd name="connsiteX111" fmla="*/ 36312 w 293583"/>
                <a:gd name="connsiteY111" fmla="*/ 223490 h 336550"/>
                <a:gd name="connsiteX112" fmla="*/ 36312 w 293583"/>
                <a:gd name="connsiteY112" fmla="*/ 222176 h 336550"/>
                <a:gd name="connsiteX113" fmla="*/ 33681 w 293583"/>
                <a:gd name="connsiteY113" fmla="*/ 202456 h 336550"/>
                <a:gd name="connsiteX114" fmla="*/ 46838 w 293583"/>
                <a:gd name="connsiteY114" fmla="*/ 186680 h 336550"/>
                <a:gd name="connsiteX115" fmla="*/ 53417 w 293583"/>
                <a:gd name="connsiteY115" fmla="*/ 182736 h 336550"/>
                <a:gd name="connsiteX116" fmla="*/ 3418 w 293583"/>
                <a:gd name="connsiteY116" fmla="*/ 90711 h 336550"/>
                <a:gd name="connsiteX117" fmla="*/ 787 w 293583"/>
                <a:gd name="connsiteY117" fmla="*/ 70991 h 336550"/>
                <a:gd name="connsiteX118" fmla="*/ 13944 w 293583"/>
                <a:gd name="connsiteY118" fmla="*/ 55215 h 336550"/>
                <a:gd name="connsiteX119" fmla="*/ 108679 w 293583"/>
                <a:gd name="connsiteY119" fmla="*/ 2629 h 336550"/>
                <a:gd name="connsiteX120" fmla="*/ 121837 w 293583"/>
                <a:gd name="connsiteY120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93583" h="336550">
                  <a:moveTo>
                    <a:pt x="95356" y="263525"/>
                  </a:moveTo>
                  <a:cubicBezTo>
                    <a:pt x="95356" y="263525"/>
                    <a:pt x="95356" y="263525"/>
                    <a:pt x="89006" y="266065"/>
                  </a:cubicBezTo>
                  <a:cubicBezTo>
                    <a:pt x="87736" y="267335"/>
                    <a:pt x="86466" y="268605"/>
                    <a:pt x="85196" y="271145"/>
                  </a:cubicBezTo>
                  <a:cubicBezTo>
                    <a:pt x="85196" y="273685"/>
                    <a:pt x="85196" y="274955"/>
                    <a:pt x="86466" y="277495"/>
                  </a:cubicBezTo>
                  <a:cubicBezTo>
                    <a:pt x="86466" y="277495"/>
                    <a:pt x="86466" y="277495"/>
                    <a:pt x="86466" y="278765"/>
                  </a:cubicBezTo>
                  <a:cubicBezTo>
                    <a:pt x="87736" y="281305"/>
                    <a:pt x="91546" y="282575"/>
                    <a:pt x="94086" y="282575"/>
                  </a:cubicBezTo>
                  <a:cubicBezTo>
                    <a:pt x="95356" y="282575"/>
                    <a:pt x="96626" y="282575"/>
                    <a:pt x="97896" y="281305"/>
                  </a:cubicBezTo>
                  <a:lnTo>
                    <a:pt x="104246" y="278765"/>
                  </a:lnTo>
                  <a:cubicBezTo>
                    <a:pt x="104246" y="278765"/>
                    <a:pt x="104246" y="278765"/>
                    <a:pt x="95356" y="263525"/>
                  </a:cubicBezTo>
                  <a:close/>
                  <a:moveTo>
                    <a:pt x="194734" y="241300"/>
                  </a:moveTo>
                  <a:cubicBezTo>
                    <a:pt x="194734" y="241300"/>
                    <a:pt x="194734" y="241300"/>
                    <a:pt x="123296" y="278628"/>
                  </a:cubicBezTo>
                  <a:cubicBezTo>
                    <a:pt x="123296" y="278628"/>
                    <a:pt x="123296" y="278628"/>
                    <a:pt x="127265" y="285064"/>
                  </a:cubicBezTo>
                  <a:cubicBezTo>
                    <a:pt x="128588" y="287638"/>
                    <a:pt x="131233" y="288925"/>
                    <a:pt x="135202" y="288925"/>
                  </a:cubicBezTo>
                  <a:cubicBezTo>
                    <a:pt x="136525" y="288925"/>
                    <a:pt x="137848" y="288925"/>
                    <a:pt x="139171" y="287638"/>
                  </a:cubicBezTo>
                  <a:cubicBezTo>
                    <a:pt x="139171" y="287638"/>
                    <a:pt x="139171" y="287638"/>
                    <a:pt x="202671" y="254172"/>
                  </a:cubicBezTo>
                  <a:cubicBezTo>
                    <a:pt x="200025" y="250310"/>
                    <a:pt x="196057" y="246449"/>
                    <a:pt x="194734" y="241300"/>
                  </a:cubicBezTo>
                  <a:close/>
                  <a:moveTo>
                    <a:pt x="77894" y="230187"/>
                  </a:moveTo>
                  <a:cubicBezTo>
                    <a:pt x="77894" y="230187"/>
                    <a:pt x="77894" y="230187"/>
                    <a:pt x="71544" y="234156"/>
                  </a:cubicBezTo>
                  <a:cubicBezTo>
                    <a:pt x="71544" y="234156"/>
                    <a:pt x="71544" y="234156"/>
                    <a:pt x="66464" y="236802"/>
                  </a:cubicBezTo>
                  <a:cubicBezTo>
                    <a:pt x="62654" y="239448"/>
                    <a:pt x="61384" y="244739"/>
                    <a:pt x="62654" y="248708"/>
                  </a:cubicBezTo>
                  <a:cubicBezTo>
                    <a:pt x="62654" y="248708"/>
                    <a:pt x="62654" y="248708"/>
                    <a:pt x="63924" y="250031"/>
                  </a:cubicBezTo>
                  <a:cubicBezTo>
                    <a:pt x="65194" y="252677"/>
                    <a:pt x="67734" y="254000"/>
                    <a:pt x="71544" y="254000"/>
                  </a:cubicBezTo>
                  <a:cubicBezTo>
                    <a:pt x="72814" y="254000"/>
                    <a:pt x="74084" y="254000"/>
                    <a:pt x="75354" y="254000"/>
                  </a:cubicBezTo>
                  <a:cubicBezTo>
                    <a:pt x="75354" y="254000"/>
                    <a:pt x="75354" y="254000"/>
                    <a:pt x="80434" y="250031"/>
                  </a:cubicBezTo>
                  <a:cubicBezTo>
                    <a:pt x="80434" y="250031"/>
                    <a:pt x="80434" y="250031"/>
                    <a:pt x="86784" y="247385"/>
                  </a:cubicBezTo>
                  <a:cubicBezTo>
                    <a:pt x="86784" y="247385"/>
                    <a:pt x="86784" y="247385"/>
                    <a:pt x="77894" y="230187"/>
                  </a:cubicBezTo>
                  <a:close/>
                  <a:moveTo>
                    <a:pt x="61067" y="198437"/>
                  </a:moveTo>
                  <a:cubicBezTo>
                    <a:pt x="61067" y="198437"/>
                    <a:pt x="61067" y="198437"/>
                    <a:pt x="54187" y="202604"/>
                  </a:cubicBezTo>
                  <a:cubicBezTo>
                    <a:pt x="52811" y="202604"/>
                    <a:pt x="51436" y="205382"/>
                    <a:pt x="50060" y="206771"/>
                  </a:cubicBezTo>
                  <a:cubicBezTo>
                    <a:pt x="48684" y="209550"/>
                    <a:pt x="50060" y="212328"/>
                    <a:pt x="51436" y="215106"/>
                  </a:cubicBezTo>
                  <a:cubicBezTo>
                    <a:pt x="52811" y="217884"/>
                    <a:pt x="55563" y="220662"/>
                    <a:pt x="59691" y="220662"/>
                  </a:cubicBezTo>
                  <a:cubicBezTo>
                    <a:pt x="61067" y="220662"/>
                    <a:pt x="62443" y="220662"/>
                    <a:pt x="63818" y="219273"/>
                  </a:cubicBezTo>
                  <a:cubicBezTo>
                    <a:pt x="63818" y="219273"/>
                    <a:pt x="63818" y="219273"/>
                    <a:pt x="69322" y="216495"/>
                  </a:cubicBezTo>
                  <a:cubicBezTo>
                    <a:pt x="69322" y="216495"/>
                    <a:pt x="69322" y="216495"/>
                    <a:pt x="61067" y="198437"/>
                  </a:cubicBezTo>
                  <a:close/>
                  <a:moveTo>
                    <a:pt x="141011" y="42862"/>
                  </a:moveTo>
                  <a:cubicBezTo>
                    <a:pt x="141011" y="42862"/>
                    <a:pt x="141011" y="42862"/>
                    <a:pt x="29634" y="103643"/>
                  </a:cubicBezTo>
                  <a:cubicBezTo>
                    <a:pt x="29634" y="103643"/>
                    <a:pt x="29634" y="103643"/>
                    <a:pt x="116115" y="263525"/>
                  </a:cubicBezTo>
                  <a:cubicBezTo>
                    <a:pt x="116115" y="263525"/>
                    <a:pt x="116115" y="263525"/>
                    <a:pt x="190803" y="222564"/>
                  </a:cubicBezTo>
                  <a:cubicBezTo>
                    <a:pt x="190803" y="215957"/>
                    <a:pt x="190803" y="208029"/>
                    <a:pt x="193424" y="198780"/>
                  </a:cubicBezTo>
                  <a:cubicBezTo>
                    <a:pt x="193424" y="197458"/>
                    <a:pt x="193424" y="197458"/>
                    <a:pt x="193424" y="197458"/>
                  </a:cubicBezTo>
                  <a:cubicBezTo>
                    <a:pt x="194734" y="194816"/>
                    <a:pt x="194734" y="190852"/>
                    <a:pt x="194734" y="189530"/>
                  </a:cubicBezTo>
                  <a:cubicBezTo>
                    <a:pt x="193424" y="188209"/>
                    <a:pt x="190803" y="186888"/>
                    <a:pt x="185562" y="186888"/>
                  </a:cubicBezTo>
                  <a:cubicBezTo>
                    <a:pt x="176389" y="188209"/>
                    <a:pt x="159355" y="185566"/>
                    <a:pt x="152804" y="167068"/>
                  </a:cubicBezTo>
                  <a:cubicBezTo>
                    <a:pt x="147562" y="153854"/>
                    <a:pt x="158045" y="139319"/>
                    <a:pt x="177700" y="130070"/>
                  </a:cubicBezTo>
                  <a:cubicBezTo>
                    <a:pt x="180320" y="128749"/>
                    <a:pt x="182941" y="127428"/>
                    <a:pt x="185562" y="126106"/>
                  </a:cubicBezTo>
                  <a:cubicBezTo>
                    <a:pt x="185562" y="126106"/>
                    <a:pt x="185562" y="126106"/>
                    <a:pt x="141011" y="42862"/>
                  </a:cubicBezTo>
                  <a:close/>
                  <a:moveTo>
                    <a:pt x="120699" y="17462"/>
                  </a:moveTo>
                  <a:cubicBezTo>
                    <a:pt x="119382" y="17462"/>
                    <a:pt x="118065" y="18785"/>
                    <a:pt x="116748" y="18785"/>
                  </a:cubicBezTo>
                  <a:cubicBezTo>
                    <a:pt x="116748" y="18785"/>
                    <a:pt x="116748" y="18785"/>
                    <a:pt x="20614" y="70379"/>
                  </a:cubicBezTo>
                  <a:cubicBezTo>
                    <a:pt x="17980" y="71702"/>
                    <a:pt x="16663" y="74348"/>
                    <a:pt x="16663" y="75671"/>
                  </a:cubicBezTo>
                  <a:cubicBezTo>
                    <a:pt x="15346" y="78317"/>
                    <a:pt x="15346" y="80962"/>
                    <a:pt x="16663" y="82285"/>
                  </a:cubicBezTo>
                  <a:cubicBezTo>
                    <a:pt x="16663" y="82285"/>
                    <a:pt x="16663" y="82285"/>
                    <a:pt x="20614" y="88900"/>
                  </a:cubicBezTo>
                  <a:cubicBezTo>
                    <a:pt x="20614" y="88900"/>
                    <a:pt x="20614" y="88900"/>
                    <a:pt x="131234" y="29368"/>
                  </a:cubicBezTo>
                  <a:cubicBezTo>
                    <a:pt x="131234" y="29368"/>
                    <a:pt x="131234" y="29368"/>
                    <a:pt x="128600" y="22754"/>
                  </a:cubicBezTo>
                  <a:cubicBezTo>
                    <a:pt x="125966" y="20108"/>
                    <a:pt x="123332" y="17462"/>
                    <a:pt x="120699" y="17462"/>
                  </a:cubicBezTo>
                  <a:close/>
                  <a:moveTo>
                    <a:pt x="192839" y="5790"/>
                  </a:moveTo>
                  <a:cubicBezTo>
                    <a:pt x="198107" y="5790"/>
                    <a:pt x="202058" y="9712"/>
                    <a:pt x="202058" y="13634"/>
                  </a:cubicBezTo>
                  <a:cubicBezTo>
                    <a:pt x="202058" y="13634"/>
                    <a:pt x="202058" y="13634"/>
                    <a:pt x="202058" y="17556"/>
                  </a:cubicBezTo>
                  <a:cubicBezTo>
                    <a:pt x="224445" y="3175"/>
                    <a:pt x="256051" y="5790"/>
                    <a:pt x="275805" y="26707"/>
                  </a:cubicBezTo>
                  <a:cubicBezTo>
                    <a:pt x="299509" y="50240"/>
                    <a:pt x="299509" y="88153"/>
                    <a:pt x="275805" y="111685"/>
                  </a:cubicBezTo>
                  <a:cubicBezTo>
                    <a:pt x="274488" y="114300"/>
                    <a:pt x="271854" y="114300"/>
                    <a:pt x="270537" y="114300"/>
                  </a:cubicBezTo>
                  <a:cubicBezTo>
                    <a:pt x="267903" y="114300"/>
                    <a:pt x="265269" y="114300"/>
                    <a:pt x="263953" y="111685"/>
                  </a:cubicBezTo>
                  <a:cubicBezTo>
                    <a:pt x="260002" y="109071"/>
                    <a:pt x="260002" y="102534"/>
                    <a:pt x="263953" y="99919"/>
                  </a:cubicBezTo>
                  <a:cubicBezTo>
                    <a:pt x="281072" y="82924"/>
                    <a:pt x="281072" y="55469"/>
                    <a:pt x="263953" y="38474"/>
                  </a:cubicBezTo>
                  <a:cubicBezTo>
                    <a:pt x="256051" y="30629"/>
                    <a:pt x="244199" y="26707"/>
                    <a:pt x="233664" y="26707"/>
                  </a:cubicBezTo>
                  <a:cubicBezTo>
                    <a:pt x="225762" y="26707"/>
                    <a:pt x="219178" y="28015"/>
                    <a:pt x="213910" y="30629"/>
                  </a:cubicBezTo>
                  <a:cubicBezTo>
                    <a:pt x="213910" y="30629"/>
                    <a:pt x="213910" y="30629"/>
                    <a:pt x="217861" y="30629"/>
                  </a:cubicBezTo>
                  <a:cubicBezTo>
                    <a:pt x="223128" y="30629"/>
                    <a:pt x="227079" y="34551"/>
                    <a:pt x="227079" y="39781"/>
                  </a:cubicBezTo>
                  <a:cubicBezTo>
                    <a:pt x="227079" y="45010"/>
                    <a:pt x="223128" y="48932"/>
                    <a:pt x="217861" y="48932"/>
                  </a:cubicBezTo>
                  <a:cubicBezTo>
                    <a:pt x="217861" y="48932"/>
                    <a:pt x="217861" y="48932"/>
                    <a:pt x="192839" y="48932"/>
                  </a:cubicBezTo>
                  <a:cubicBezTo>
                    <a:pt x="187572" y="48932"/>
                    <a:pt x="183621" y="45010"/>
                    <a:pt x="183621" y="39781"/>
                  </a:cubicBezTo>
                  <a:cubicBezTo>
                    <a:pt x="183621" y="39781"/>
                    <a:pt x="183621" y="39781"/>
                    <a:pt x="183621" y="13634"/>
                  </a:cubicBezTo>
                  <a:cubicBezTo>
                    <a:pt x="183621" y="9712"/>
                    <a:pt x="187572" y="5790"/>
                    <a:pt x="192839" y="5790"/>
                  </a:cubicBezTo>
                  <a:close/>
                  <a:moveTo>
                    <a:pt x="121837" y="0"/>
                  </a:moveTo>
                  <a:cubicBezTo>
                    <a:pt x="131047" y="0"/>
                    <a:pt x="140258" y="5259"/>
                    <a:pt x="144205" y="13146"/>
                  </a:cubicBezTo>
                  <a:cubicBezTo>
                    <a:pt x="144205" y="13146"/>
                    <a:pt x="144205" y="13146"/>
                    <a:pt x="203415" y="120948"/>
                  </a:cubicBezTo>
                  <a:cubicBezTo>
                    <a:pt x="215257" y="118318"/>
                    <a:pt x="227099" y="119633"/>
                    <a:pt x="236309" y="123577"/>
                  </a:cubicBezTo>
                  <a:cubicBezTo>
                    <a:pt x="248151" y="128836"/>
                    <a:pt x="257361" y="139353"/>
                    <a:pt x="262624" y="153814"/>
                  </a:cubicBezTo>
                  <a:cubicBezTo>
                    <a:pt x="263940" y="155129"/>
                    <a:pt x="263940" y="157758"/>
                    <a:pt x="265256" y="160387"/>
                  </a:cubicBezTo>
                  <a:cubicBezTo>
                    <a:pt x="277098" y="191939"/>
                    <a:pt x="291571" y="236637"/>
                    <a:pt x="274466" y="281335"/>
                  </a:cubicBezTo>
                  <a:cubicBezTo>
                    <a:pt x="273150" y="285279"/>
                    <a:pt x="269203" y="286593"/>
                    <a:pt x="266572" y="286593"/>
                  </a:cubicBezTo>
                  <a:cubicBezTo>
                    <a:pt x="265256" y="286593"/>
                    <a:pt x="263940" y="286593"/>
                    <a:pt x="262624" y="286593"/>
                  </a:cubicBezTo>
                  <a:cubicBezTo>
                    <a:pt x="258677" y="285279"/>
                    <a:pt x="256045" y="280020"/>
                    <a:pt x="257361" y="274762"/>
                  </a:cubicBezTo>
                  <a:cubicBezTo>
                    <a:pt x="273150" y="235322"/>
                    <a:pt x="259993" y="197197"/>
                    <a:pt x="248151" y="165646"/>
                  </a:cubicBezTo>
                  <a:cubicBezTo>
                    <a:pt x="248151" y="164331"/>
                    <a:pt x="246835" y="161702"/>
                    <a:pt x="246835" y="159072"/>
                  </a:cubicBezTo>
                  <a:cubicBezTo>
                    <a:pt x="242888" y="149870"/>
                    <a:pt x="237625" y="143297"/>
                    <a:pt x="229730" y="139353"/>
                  </a:cubicBezTo>
                  <a:cubicBezTo>
                    <a:pt x="219204" y="135409"/>
                    <a:pt x="203415" y="136723"/>
                    <a:pt x="184994" y="145926"/>
                  </a:cubicBezTo>
                  <a:cubicBezTo>
                    <a:pt x="178415" y="148555"/>
                    <a:pt x="167889" y="156443"/>
                    <a:pt x="170520" y="161702"/>
                  </a:cubicBezTo>
                  <a:cubicBezTo>
                    <a:pt x="173152" y="170904"/>
                    <a:pt x="183678" y="169590"/>
                    <a:pt x="184994" y="169590"/>
                  </a:cubicBezTo>
                  <a:cubicBezTo>
                    <a:pt x="196836" y="169590"/>
                    <a:pt x="204731" y="172219"/>
                    <a:pt x="209994" y="180107"/>
                  </a:cubicBezTo>
                  <a:cubicBezTo>
                    <a:pt x="215257" y="189309"/>
                    <a:pt x="212625" y="199827"/>
                    <a:pt x="211309" y="202456"/>
                  </a:cubicBezTo>
                  <a:cubicBezTo>
                    <a:pt x="206046" y="226120"/>
                    <a:pt x="211309" y="241895"/>
                    <a:pt x="227099" y="251098"/>
                  </a:cubicBezTo>
                  <a:cubicBezTo>
                    <a:pt x="231046" y="252413"/>
                    <a:pt x="233677" y="257671"/>
                    <a:pt x="231046" y="262930"/>
                  </a:cubicBezTo>
                  <a:cubicBezTo>
                    <a:pt x="228414" y="266874"/>
                    <a:pt x="223151" y="268188"/>
                    <a:pt x="219204" y="266874"/>
                  </a:cubicBezTo>
                  <a:cubicBezTo>
                    <a:pt x="219204" y="265559"/>
                    <a:pt x="219204" y="265559"/>
                    <a:pt x="217888" y="265559"/>
                  </a:cubicBezTo>
                  <a:cubicBezTo>
                    <a:pt x="217888" y="265559"/>
                    <a:pt x="217888" y="265559"/>
                    <a:pt x="154731" y="299740"/>
                  </a:cubicBezTo>
                  <a:cubicBezTo>
                    <a:pt x="158679" y="306313"/>
                    <a:pt x="166573" y="315516"/>
                    <a:pt x="175783" y="319460"/>
                  </a:cubicBezTo>
                  <a:cubicBezTo>
                    <a:pt x="179731" y="322089"/>
                    <a:pt x="182362" y="327347"/>
                    <a:pt x="179731" y="331291"/>
                  </a:cubicBezTo>
                  <a:cubicBezTo>
                    <a:pt x="178415" y="335235"/>
                    <a:pt x="175783" y="336550"/>
                    <a:pt x="171836" y="336550"/>
                  </a:cubicBezTo>
                  <a:cubicBezTo>
                    <a:pt x="170520" y="336550"/>
                    <a:pt x="169205" y="336550"/>
                    <a:pt x="167889" y="335235"/>
                  </a:cubicBezTo>
                  <a:cubicBezTo>
                    <a:pt x="153415" y="328662"/>
                    <a:pt x="142889" y="314201"/>
                    <a:pt x="137626" y="306313"/>
                  </a:cubicBezTo>
                  <a:cubicBezTo>
                    <a:pt x="137626" y="306313"/>
                    <a:pt x="136311" y="306313"/>
                    <a:pt x="136311" y="306313"/>
                  </a:cubicBezTo>
                  <a:cubicBezTo>
                    <a:pt x="127100" y="306313"/>
                    <a:pt x="117890" y="302369"/>
                    <a:pt x="112627" y="294481"/>
                  </a:cubicBezTo>
                  <a:cubicBezTo>
                    <a:pt x="112627" y="294481"/>
                    <a:pt x="112627" y="294481"/>
                    <a:pt x="107364" y="297111"/>
                  </a:cubicBezTo>
                  <a:cubicBezTo>
                    <a:pt x="103416" y="299740"/>
                    <a:pt x="98153" y="301055"/>
                    <a:pt x="94206" y="301055"/>
                  </a:cubicBezTo>
                  <a:cubicBezTo>
                    <a:pt x="84996" y="301055"/>
                    <a:pt x="75785" y="295796"/>
                    <a:pt x="70522" y="286593"/>
                  </a:cubicBezTo>
                  <a:cubicBezTo>
                    <a:pt x="70522" y="286593"/>
                    <a:pt x="70522" y="286593"/>
                    <a:pt x="70522" y="285279"/>
                  </a:cubicBezTo>
                  <a:cubicBezTo>
                    <a:pt x="67891" y="281335"/>
                    <a:pt x="66575" y="276076"/>
                    <a:pt x="67891" y="272132"/>
                  </a:cubicBezTo>
                  <a:cubicBezTo>
                    <a:pt x="58680" y="270818"/>
                    <a:pt x="52102" y="265559"/>
                    <a:pt x="48154" y="257671"/>
                  </a:cubicBezTo>
                  <a:cubicBezTo>
                    <a:pt x="48154" y="257671"/>
                    <a:pt x="48154" y="257671"/>
                    <a:pt x="48154" y="256356"/>
                  </a:cubicBezTo>
                  <a:cubicBezTo>
                    <a:pt x="42891" y="249783"/>
                    <a:pt x="42891" y="240581"/>
                    <a:pt x="46838" y="234007"/>
                  </a:cubicBezTo>
                  <a:cubicBezTo>
                    <a:pt x="42891" y="231378"/>
                    <a:pt x="38944" y="227434"/>
                    <a:pt x="36312" y="223490"/>
                  </a:cubicBezTo>
                  <a:cubicBezTo>
                    <a:pt x="36312" y="223490"/>
                    <a:pt x="36312" y="223490"/>
                    <a:pt x="36312" y="222176"/>
                  </a:cubicBezTo>
                  <a:cubicBezTo>
                    <a:pt x="32365" y="215602"/>
                    <a:pt x="32365" y="209029"/>
                    <a:pt x="33681" y="202456"/>
                  </a:cubicBezTo>
                  <a:cubicBezTo>
                    <a:pt x="36312" y="195883"/>
                    <a:pt x="40260" y="189309"/>
                    <a:pt x="46838" y="186680"/>
                  </a:cubicBezTo>
                  <a:cubicBezTo>
                    <a:pt x="46838" y="186680"/>
                    <a:pt x="46838" y="186680"/>
                    <a:pt x="53417" y="182736"/>
                  </a:cubicBezTo>
                  <a:cubicBezTo>
                    <a:pt x="53417" y="182736"/>
                    <a:pt x="53417" y="182736"/>
                    <a:pt x="3418" y="90711"/>
                  </a:cubicBezTo>
                  <a:cubicBezTo>
                    <a:pt x="-529" y="84138"/>
                    <a:pt x="-529" y="77564"/>
                    <a:pt x="787" y="70991"/>
                  </a:cubicBezTo>
                  <a:cubicBezTo>
                    <a:pt x="3418" y="63103"/>
                    <a:pt x="7365" y="57845"/>
                    <a:pt x="13944" y="55215"/>
                  </a:cubicBezTo>
                  <a:cubicBezTo>
                    <a:pt x="13944" y="55215"/>
                    <a:pt x="13944" y="55215"/>
                    <a:pt x="108679" y="2629"/>
                  </a:cubicBezTo>
                  <a:cubicBezTo>
                    <a:pt x="112627" y="1315"/>
                    <a:pt x="116574" y="0"/>
                    <a:pt x="12183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975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442900"/>
            <a:ext cx="12192000" cy="4722861"/>
            <a:chOff x="0" y="1442900"/>
            <a:chExt cx="12192000" cy="4722861"/>
          </a:xfrm>
        </p:grpSpPr>
        <p:sp>
          <p:nvSpPr>
            <p:cNvPr id="6" name="îśḻíďe"/>
            <p:cNvSpPr/>
            <p:nvPr/>
          </p:nvSpPr>
          <p:spPr bwMode="auto">
            <a:xfrm>
              <a:off x="0" y="1989000"/>
              <a:ext cx="12192000" cy="152202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iSľídè"/>
            <p:cNvSpPr/>
            <p:nvPr/>
          </p:nvSpPr>
          <p:spPr>
            <a:xfrm>
              <a:off x="673825" y="3733800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iSḻíḋè"/>
            <p:cNvSpPr/>
            <p:nvPr/>
          </p:nvSpPr>
          <p:spPr>
            <a:xfrm>
              <a:off x="673825" y="4367124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îS1îdê"/>
            <p:cNvSpPr/>
            <p:nvPr/>
          </p:nvSpPr>
          <p:spPr>
            <a:xfrm>
              <a:off x="673825" y="5000448"/>
              <a:ext cx="10844613" cy="5319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ïṧļiḋé"/>
            <p:cNvSpPr/>
            <p:nvPr/>
          </p:nvSpPr>
          <p:spPr>
            <a:xfrm>
              <a:off x="673825" y="5633771"/>
              <a:ext cx="10844613" cy="531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rtlCol="0" anchor="ctr">
              <a:normAutofit/>
            </a:bodyPr>
            <a:lstStyle/>
            <a:p>
              <a:endPara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îṧḷîḓè"/>
            <p:cNvGrpSpPr/>
            <p:nvPr/>
          </p:nvGrpSpPr>
          <p:grpSpPr>
            <a:xfrm>
              <a:off x="5107820" y="1442900"/>
              <a:ext cx="1976360" cy="546100"/>
              <a:chOff x="750825" y="1708484"/>
              <a:chExt cx="1976360" cy="546100"/>
            </a:xfrm>
          </p:grpSpPr>
          <p:sp>
            <p:nvSpPr>
              <p:cNvPr id="17" name="iśḷïḑé"/>
              <p:cNvSpPr/>
              <p:nvPr/>
            </p:nvSpPr>
            <p:spPr bwMode="auto">
              <a:xfrm>
                <a:off x="752992" y="1708484"/>
                <a:ext cx="1974193" cy="546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" name="îśḷíḑè"/>
              <p:cNvSpPr/>
              <p:nvPr/>
            </p:nvSpPr>
            <p:spPr bwMode="auto">
              <a:xfrm>
                <a:off x="2344699" y="1888350"/>
                <a:ext cx="382486" cy="364067"/>
              </a:xfrm>
              <a:custGeom>
                <a:avLst/>
                <a:gdLst>
                  <a:gd name="T0" fmla="*/ 0 w 353"/>
                  <a:gd name="T1" fmla="*/ 336 h 336"/>
                  <a:gd name="T2" fmla="*/ 263 w 353"/>
                  <a:gd name="T3" fmla="*/ 336 h 336"/>
                  <a:gd name="T4" fmla="*/ 353 w 353"/>
                  <a:gd name="T5" fmla="*/ 0 h 336"/>
                  <a:gd name="T6" fmla="*/ 78 w 353"/>
                  <a:gd name="T7" fmla="*/ 0 h 336"/>
                  <a:gd name="T8" fmla="*/ 0 w 353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336">
                    <a:moveTo>
                      <a:pt x="0" y="336"/>
                    </a:moveTo>
                    <a:lnTo>
                      <a:pt x="263" y="336"/>
                    </a:lnTo>
                    <a:lnTo>
                      <a:pt x="353" y="0"/>
                    </a:lnTo>
                    <a:lnTo>
                      <a:pt x="78" y="0"/>
                    </a:lnTo>
                    <a:lnTo>
                      <a:pt x="0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îşľíḓê"/>
              <p:cNvSpPr/>
              <p:nvPr/>
            </p:nvSpPr>
            <p:spPr bwMode="auto">
              <a:xfrm>
                <a:off x="2344699" y="2064966"/>
                <a:ext cx="195036" cy="178783"/>
              </a:xfrm>
              <a:custGeom>
                <a:avLst/>
                <a:gdLst>
                  <a:gd name="T0" fmla="*/ 40 w 180"/>
                  <a:gd name="T1" fmla="*/ 0 h 165"/>
                  <a:gd name="T2" fmla="*/ 0 w 180"/>
                  <a:gd name="T3" fmla="*/ 165 h 165"/>
                  <a:gd name="T4" fmla="*/ 180 w 180"/>
                  <a:gd name="T5" fmla="*/ 0 h 165"/>
                  <a:gd name="T6" fmla="*/ 40 w 180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65">
                    <a:moveTo>
                      <a:pt x="40" y="0"/>
                    </a:moveTo>
                    <a:lnTo>
                      <a:pt x="0" y="165"/>
                    </a:lnTo>
                    <a:lnTo>
                      <a:pt x="180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i$ḷiḍè"/>
              <p:cNvSpPr/>
              <p:nvPr/>
            </p:nvSpPr>
            <p:spPr bwMode="auto">
              <a:xfrm>
                <a:off x="750825" y="1888350"/>
                <a:ext cx="380319" cy="364067"/>
              </a:xfrm>
              <a:custGeom>
                <a:avLst/>
                <a:gdLst>
                  <a:gd name="T0" fmla="*/ 351 w 351"/>
                  <a:gd name="T1" fmla="*/ 336 h 336"/>
                  <a:gd name="T2" fmla="*/ 90 w 351"/>
                  <a:gd name="T3" fmla="*/ 336 h 336"/>
                  <a:gd name="T4" fmla="*/ 0 w 351"/>
                  <a:gd name="T5" fmla="*/ 0 h 336"/>
                  <a:gd name="T6" fmla="*/ 275 w 351"/>
                  <a:gd name="T7" fmla="*/ 0 h 336"/>
                  <a:gd name="T8" fmla="*/ 351 w 351"/>
                  <a:gd name="T9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1" h="336">
                    <a:moveTo>
                      <a:pt x="351" y="336"/>
                    </a:moveTo>
                    <a:lnTo>
                      <a:pt x="90" y="336"/>
                    </a:lnTo>
                    <a:lnTo>
                      <a:pt x="0" y="0"/>
                    </a:lnTo>
                    <a:lnTo>
                      <a:pt x="275" y="0"/>
                    </a:lnTo>
                    <a:lnTo>
                      <a:pt x="351" y="33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ïs1iḑe"/>
              <p:cNvSpPr/>
              <p:nvPr/>
            </p:nvSpPr>
            <p:spPr bwMode="auto">
              <a:xfrm>
                <a:off x="938276" y="2064966"/>
                <a:ext cx="192868" cy="178783"/>
              </a:xfrm>
              <a:custGeom>
                <a:avLst/>
                <a:gdLst>
                  <a:gd name="T0" fmla="*/ 140 w 178"/>
                  <a:gd name="T1" fmla="*/ 0 h 165"/>
                  <a:gd name="T2" fmla="*/ 178 w 178"/>
                  <a:gd name="T3" fmla="*/ 165 h 165"/>
                  <a:gd name="T4" fmla="*/ 0 w 178"/>
                  <a:gd name="T5" fmla="*/ 0 h 165"/>
                  <a:gd name="T6" fmla="*/ 140 w 178"/>
                  <a:gd name="T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8" h="165">
                    <a:moveTo>
                      <a:pt x="140" y="0"/>
                    </a:moveTo>
                    <a:lnTo>
                      <a:pt x="178" y="165"/>
                    </a:lnTo>
                    <a:lnTo>
                      <a:pt x="0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2" name="îşḷïḋê"/>
              <p:cNvSpPr/>
              <p:nvPr/>
            </p:nvSpPr>
            <p:spPr>
              <a:xfrm>
                <a:off x="845092" y="1710651"/>
                <a:ext cx="1784575" cy="482172"/>
              </a:xfrm>
              <a:custGeom>
                <a:avLst/>
                <a:gdLst>
                  <a:gd name="connsiteX0" fmla="*/ 0 w 1784575"/>
                  <a:gd name="connsiteY0" fmla="*/ 0 h 482172"/>
                  <a:gd name="connsiteX1" fmla="*/ 1784575 w 1784575"/>
                  <a:gd name="connsiteY1" fmla="*/ 0 h 482172"/>
                  <a:gd name="connsiteX2" fmla="*/ 1692475 w 1784575"/>
                  <a:gd name="connsiteY2" fmla="*/ 354315 h 482172"/>
                  <a:gd name="connsiteX3" fmla="*/ 1536769 w 1784575"/>
                  <a:gd name="connsiteY3" fmla="*/ 354315 h 482172"/>
                  <a:gd name="connsiteX4" fmla="*/ 1488168 w 1784575"/>
                  <a:gd name="connsiteY4" fmla="*/ 402759 h 482172"/>
                  <a:gd name="connsiteX5" fmla="*/ 892830 w 1784575"/>
                  <a:gd name="connsiteY5" fmla="*/ 482172 h 482172"/>
                  <a:gd name="connsiteX6" fmla="*/ 297492 w 1784575"/>
                  <a:gd name="connsiteY6" fmla="*/ 402759 h 482172"/>
                  <a:gd name="connsiteX7" fmla="*/ 248891 w 1784575"/>
                  <a:gd name="connsiteY7" fmla="*/ 354315 h 482172"/>
                  <a:gd name="connsiteX8" fmla="*/ 93183 w 1784575"/>
                  <a:gd name="connsiteY8" fmla="*/ 354315 h 48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4575" h="482172">
                    <a:moveTo>
                      <a:pt x="0" y="0"/>
                    </a:moveTo>
                    <a:lnTo>
                      <a:pt x="1784575" y="0"/>
                    </a:lnTo>
                    <a:lnTo>
                      <a:pt x="1692475" y="354315"/>
                    </a:lnTo>
                    <a:lnTo>
                      <a:pt x="1536769" y="354315"/>
                    </a:lnTo>
                    <a:lnTo>
                      <a:pt x="1488168" y="402759"/>
                    </a:lnTo>
                    <a:cubicBezTo>
                      <a:pt x="1390083" y="449427"/>
                      <a:pt x="1160459" y="482172"/>
                      <a:pt x="892830" y="482172"/>
                    </a:cubicBezTo>
                    <a:cubicBezTo>
                      <a:pt x="625202" y="482172"/>
                      <a:pt x="395577" y="449427"/>
                      <a:pt x="297492" y="402759"/>
                    </a:cubicBezTo>
                    <a:lnTo>
                      <a:pt x="248891" y="354315"/>
                    </a:lnTo>
                    <a:lnTo>
                      <a:pt x="93183" y="3543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tIns="108000" anchor="t" anchorCtr="1">
                <a:normAutofit/>
              </a:bodyPr>
              <a:lstStyle/>
              <a:p>
                <a:pPr algn="ctr"/>
                <a:r>
                  <a:rPr lang="en-US" altLang="zh-CN" sz="1400" b="1"/>
                  <a:t>Text here</a:t>
                </a:r>
                <a:endParaRPr lang="zh-CN" altLang="en-US" sz="1400" b="1" dirty="0"/>
              </a:p>
            </p:txBody>
          </p:sp>
        </p:grpSp>
        <p:sp>
          <p:nvSpPr>
            <p:cNvPr id="12" name="îśľíḑe"/>
            <p:cNvSpPr/>
            <p:nvPr/>
          </p:nvSpPr>
          <p:spPr bwMode="auto">
            <a:xfrm>
              <a:off x="3891000" y="1978165"/>
              <a:ext cx="4410000" cy="153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/>
                <a:t>Supporting text here. </a:t>
              </a:r>
              <a:br>
                <a:rPr lang="en-US" altLang="zh-CN" sz="1000"/>
              </a:br>
              <a:r>
                <a:rPr lang="en-US" altLang="zh-CN" sz="1000"/>
                <a:t>When you copy &amp; paste, choose "keep text only" option.</a:t>
              </a:r>
              <a:br>
                <a:rPr lang="en-US" altLang="zh-CN" sz="1000"/>
              </a:br>
              <a:br>
                <a:rPr lang="en-US" altLang="zh-CN" sz="1000"/>
              </a:br>
              <a:r>
                <a:rPr lang="en-US" altLang="zh-CN" sz="1000"/>
                <a:t>……</a:t>
              </a:r>
              <a:endParaRPr lang="zh-CN" altLang="en-US" sz="1000" dirty="0"/>
            </a:p>
          </p:txBody>
        </p:sp>
        <p:sp>
          <p:nvSpPr>
            <p:cNvPr id="13" name="î$ľîďe"/>
            <p:cNvSpPr txBox="1"/>
            <p:nvPr/>
          </p:nvSpPr>
          <p:spPr>
            <a:xfrm>
              <a:off x="673825" y="3776431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4" name="íṥ1îde"/>
            <p:cNvSpPr txBox="1"/>
            <p:nvPr/>
          </p:nvSpPr>
          <p:spPr>
            <a:xfrm>
              <a:off x="673825" y="4409755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5" name="ïsḻídè"/>
            <p:cNvSpPr txBox="1"/>
            <p:nvPr/>
          </p:nvSpPr>
          <p:spPr>
            <a:xfrm>
              <a:off x="673825" y="5043078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  <p:sp>
          <p:nvSpPr>
            <p:cNvPr id="16" name="íṥḷîḓé"/>
            <p:cNvSpPr txBox="1"/>
            <p:nvPr/>
          </p:nvSpPr>
          <p:spPr>
            <a:xfrm>
              <a:off x="673825" y="5676402"/>
              <a:ext cx="10844350" cy="4467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lang="en-US" altLang="zh-CN" sz="1200" b="1"/>
                <a:t>Text </a:t>
              </a:r>
              <a:endParaRPr lang="en-US" sz="1200" b="1" dirty="0"/>
            </a:p>
          </p:txBody>
        </p:sp>
      </p:grp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043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35019" y="1579856"/>
            <a:ext cx="10341981" cy="4566943"/>
            <a:chOff x="1135019" y="1579856"/>
            <a:chExt cx="10341981" cy="4566943"/>
          </a:xfrm>
        </p:grpSpPr>
        <p:sp>
          <p:nvSpPr>
            <p:cNvPr id="6" name="iṡḷiḑê"/>
            <p:cNvSpPr/>
            <p:nvPr/>
          </p:nvSpPr>
          <p:spPr>
            <a:xfrm rot="10800000" flipV="1">
              <a:off x="1135019" y="2411911"/>
              <a:ext cx="3801816" cy="2949991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$1îḍe"/>
            <p:cNvSpPr/>
            <p:nvPr/>
          </p:nvSpPr>
          <p:spPr>
            <a:xfrm rot="10800000" flipV="1">
              <a:off x="4773302" y="4221727"/>
              <a:ext cx="1469403" cy="114017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ŝľiḑé"/>
            <p:cNvSpPr/>
            <p:nvPr/>
          </p:nvSpPr>
          <p:spPr>
            <a:xfrm rot="10800000" flipV="1">
              <a:off x="6079172" y="2973088"/>
              <a:ext cx="3078602" cy="238881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ïśľîḍè"/>
            <p:cNvSpPr/>
            <p:nvPr/>
          </p:nvSpPr>
          <p:spPr>
            <a:xfrm rot="10800000" flipV="1">
              <a:off x="8990246" y="3909006"/>
              <a:ext cx="1872424" cy="145289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034740" y="3079883"/>
              <a:ext cx="0" cy="2282018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501356" y="4793790"/>
              <a:ext cx="0" cy="568112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607132" y="3404353"/>
              <a:ext cx="0" cy="1957549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9913050" y="4331539"/>
              <a:ext cx="0" cy="1030363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ï$líḑé"/>
            <p:cNvSpPr txBox="1"/>
            <p:nvPr/>
          </p:nvSpPr>
          <p:spPr>
            <a:xfrm>
              <a:off x="2078919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  <a:endParaRPr lang="de-DE" sz="1400" b="1" dirty="0"/>
            </a:p>
          </p:txBody>
        </p:sp>
        <p:sp>
          <p:nvSpPr>
            <p:cNvPr id="15" name="ís1íḍè"/>
            <p:cNvSpPr txBox="1"/>
            <p:nvPr/>
          </p:nvSpPr>
          <p:spPr>
            <a:xfrm>
              <a:off x="4545535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  <a:endParaRPr lang="de-DE" sz="1400" b="1" dirty="0"/>
            </a:p>
          </p:txBody>
        </p:sp>
        <p:sp>
          <p:nvSpPr>
            <p:cNvPr id="16" name="îsļiḑé"/>
            <p:cNvSpPr txBox="1"/>
            <p:nvPr/>
          </p:nvSpPr>
          <p:spPr>
            <a:xfrm>
              <a:off x="6651311" y="5617337"/>
              <a:ext cx="1911642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  <a:endParaRPr lang="de-DE" sz="1400" b="1" dirty="0"/>
            </a:p>
          </p:txBody>
        </p:sp>
        <p:sp>
          <p:nvSpPr>
            <p:cNvPr id="17" name="ïşḻíḍé"/>
            <p:cNvSpPr txBox="1"/>
            <p:nvPr/>
          </p:nvSpPr>
          <p:spPr>
            <a:xfrm>
              <a:off x="8795933" y="5617337"/>
              <a:ext cx="2261048" cy="5294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de-DE" sz="1400" b="1" dirty="0"/>
                <a:t>Text here</a:t>
              </a:r>
              <a:endParaRPr lang="de-DE" sz="1400" b="1" dirty="0"/>
            </a:p>
          </p:txBody>
        </p:sp>
        <p:sp>
          <p:nvSpPr>
            <p:cNvPr id="18" name="iSļidê"/>
            <p:cNvSpPr txBox="1"/>
            <p:nvPr/>
          </p:nvSpPr>
          <p:spPr>
            <a:xfrm>
              <a:off x="1470790" y="1579856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  <a:endParaRPr lang="de-DE" sz="1200" dirty="0"/>
            </a:p>
          </p:txBody>
        </p:sp>
        <p:sp>
          <p:nvSpPr>
            <p:cNvPr id="19" name="îŝḻîḋè"/>
            <p:cNvSpPr txBox="1"/>
            <p:nvPr/>
          </p:nvSpPr>
          <p:spPr>
            <a:xfrm>
              <a:off x="6054523" y="223099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  <a:endParaRPr lang="de-DE" sz="1200" dirty="0"/>
            </a:p>
          </p:txBody>
        </p:sp>
        <p:sp>
          <p:nvSpPr>
            <p:cNvPr id="20" name="îṥļíḋè"/>
            <p:cNvSpPr txBox="1"/>
            <p:nvPr/>
          </p:nvSpPr>
          <p:spPr>
            <a:xfrm>
              <a:off x="8349100" y="3128588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  <a:endParaRPr lang="de-DE" sz="1200" dirty="0"/>
            </a:p>
          </p:txBody>
        </p:sp>
        <p:sp>
          <p:nvSpPr>
            <p:cNvPr id="21" name="ïṡlïḓè"/>
            <p:cNvSpPr txBox="1"/>
            <p:nvPr/>
          </p:nvSpPr>
          <p:spPr>
            <a:xfrm>
              <a:off x="3944053" y="3493241"/>
              <a:ext cx="312790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rmAutofit lnSpcReduction="10000"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</a:t>
              </a:r>
              <a:endParaRPr lang="de-DE" sz="1200" dirty="0"/>
            </a:p>
          </p:txBody>
        </p:sp>
      </p:grp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975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56387" y="1123951"/>
            <a:ext cx="10762938" cy="4960049"/>
            <a:chOff x="756387" y="1123951"/>
            <a:chExt cx="10762938" cy="4960049"/>
          </a:xfrm>
        </p:grpSpPr>
        <p:grpSp>
          <p:nvGrpSpPr>
            <p:cNvPr id="6" name="îŝlîḍê"/>
            <p:cNvGrpSpPr/>
            <p:nvPr/>
          </p:nvGrpSpPr>
          <p:grpSpPr>
            <a:xfrm>
              <a:off x="5914873" y="1584000"/>
              <a:ext cx="5604452" cy="4127710"/>
              <a:chOff x="5914873" y="1854001"/>
              <a:chExt cx="5604452" cy="4127710"/>
            </a:xfrm>
          </p:grpSpPr>
          <p:sp>
            <p:nvSpPr>
              <p:cNvPr id="11" name="iṧļïḑè"/>
              <p:cNvSpPr/>
              <p:nvPr/>
            </p:nvSpPr>
            <p:spPr>
              <a:xfrm flipV="1">
                <a:off x="6637198" y="5652359"/>
                <a:ext cx="4286725" cy="32935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íṣḷîḋé"/>
              <p:cNvSpPr/>
              <p:nvPr/>
            </p:nvSpPr>
            <p:spPr>
              <a:xfrm rot="4599532" flipV="1">
                <a:off x="4135771" y="3633103"/>
                <a:ext cx="3824378" cy="2661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iṡ1iďé"/>
              <p:cNvSpPr/>
              <p:nvPr/>
            </p:nvSpPr>
            <p:spPr>
              <a:xfrm>
                <a:off x="6637198" y="3746341"/>
                <a:ext cx="1081297" cy="1081299"/>
              </a:xfrm>
              <a:prstGeom prst="ellipse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100" b="1"/>
                  <a:t>Text here</a:t>
                </a:r>
                <a:endParaRPr lang="en-US" altLang="zh-CN" sz="1100" b="1" dirty="0"/>
              </a:p>
            </p:txBody>
          </p:sp>
          <p:sp>
            <p:nvSpPr>
              <p:cNvPr id="14" name="íSḻiḍe"/>
              <p:cNvSpPr/>
              <p:nvPr/>
            </p:nvSpPr>
            <p:spPr>
              <a:xfrm>
                <a:off x="8069143" y="3966785"/>
                <a:ext cx="1433632" cy="1433634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5" name="iṣḷîḍe"/>
              <p:cNvSpPr/>
              <p:nvPr/>
            </p:nvSpPr>
            <p:spPr>
              <a:xfrm>
                <a:off x="7314119" y="2187709"/>
                <a:ext cx="1676618" cy="1676622"/>
              </a:xfrm>
              <a:prstGeom prst="ellipse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  <p:sp>
            <p:nvSpPr>
              <p:cNvPr id="16" name="í$ľide"/>
              <p:cNvSpPr/>
              <p:nvPr/>
            </p:nvSpPr>
            <p:spPr>
              <a:xfrm>
                <a:off x="9188376" y="2135909"/>
                <a:ext cx="2330949" cy="2330954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 b="1"/>
                  <a:t>Text here</a:t>
                </a:r>
                <a:endParaRPr lang="en-US" altLang="zh-CN" sz="2000" b="1" dirty="0"/>
              </a:p>
            </p:txBody>
          </p:sp>
          <p:sp>
            <p:nvSpPr>
              <p:cNvPr id="17" name="iṧ1îḋé"/>
              <p:cNvSpPr/>
              <p:nvPr/>
            </p:nvSpPr>
            <p:spPr>
              <a:xfrm>
                <a:off x="9830998" y="4647310"/>
                <a:ext cx="824602" cy="8246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  <p:sp>
            <p:nvSpPr>
              <p:cNvPr id="18" name="îšľidê"/>
              <p:cNvSpPr/>
              <p:nvPr/>
            </p:nvSpPr>
            <p:spPr>
              <a:xfrm>
                <a:off x="6240931" y="2531952"/>
                <a:ext cx="969494" cy="96949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>
                  <a:spcBef>
                    <a:spcPct val="0"/>
                  </a:spcBef>
                </a:pPr>
                <a:endParaRPr lang="en-US" altLang="zh-CN" sz="1100" b="1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831000" y="1123951"/>
              <a:ext cx="0" cy="496004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şlïďe"/>
            <p:cNvGrpSpPr/>
            <p:nvPr/>
          </p:nvGrpSpPr>
          <p:grpSpPr>
            <a:xfrm>
              <a:off x="756387" y="3032121"/>
              <a:ext cx="4497085" cy="793758"/>
              <a:chOff x="756387" y="1123951"/>
              <a:chExt cx="4497085" cy="793758"/>
            </a:xfrm>
          </p:grpSpPr>
          <p:sp>
            <p:nvSpPr>
              <p:cNvPr id="9" name="iṧľîḑé"/>
              <p:cNvSpPr txBox="1"/>
              <p:nvPr/>
            </p:nvSpPr>
            <p:spPr>
              <a:xfrm>
                <a:off x="980225" y="1123951"/>
                <a:ext cx="4273247" cy="79375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/>
                  <a:t>Supporting text here.</a:t>
                </a:r>
                <a:br>
                  <a:rPr lang="en-US" altLang="zh-CN" sz="1000"/>
                </a:br>
                <a:r>
                  <a:rPr lang="en-US" altLang="zh-CN" sz="1000"/>
                  <a:t>When you copy &amp; paste, choose "keep text only" option.</a:t>
                </a:r>
                <a:endParaRPr lang="en-US" altLang="zh-CN" sz="1000" dirty="0"/>
              </a:p>
            </p:txBody>
          </p:sp>
          <p:sp>
            <p:nvSpPr>
              <p:cNvPr id="10" name="íšľîḓê"/>
              <p:cNvSpPr/>
              <p:nvPr/>
            </p:nvSpPr>
            <p:spPr bwMode="auto">
              <a:xfrm>
                <a:off x="756387" y="1446218"/>
                <a:ext cx="149225" cy="149225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600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2125"/>
            <a:ext cx="10852786" cy="3500438"/>
            <a:chOff x="669925" y="1762125"/>
            <a:chExt cx="10852786" cy="3500438"/>
          </a:xfrm>
        </p:grpSpPr>
        <p:grpSp>
          <p:nvGrpSpPr>
            <p:cNvPr id="6" name="iśľ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69925" y="1762125"/>
              <a:ext cx="10852786" cy="3500438"/>
              <a:chOff x="669925" y="1762125"/>
              <a:chExt cx="10852786" cy="3500438"/>
            </a:xfrm>
          </p:grpSpPr>
          <p:sp>
            <p:nvSpPr>
              <p:cNvPr id="8" name="iṡḻïḑe"/>
              <p:cNvSpPr txBox="1"/>
              <p:nvPr/>
            </p:nvSpPr>
            <p:spPr>
              <a:xfrm>
                <a:off x="669925" y="2312742"/>
                <a:ext cx="3714211" cy="111625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normAutofit/>
              </a:bodyPr>
              <a:lstStyle/>
              <a:p>
                <a:pPr>
                  <a:buSzPct val="25000"/>
                </a:pPr>
                <a:r>
                  <a:rPr lang="en-US" altLang="zh-CN" sz="2800" b="1" dirty="0"/>
                  <a:t>Unified fonts make</a:t>
                </a:r>
                <a:endParaRPr lang="en-US" altLang="zh-CN" sz="2800" b="1" dirty="0"/>
              </a:p>
              <a:p>
                <a:pPr>
                  <a:buSzPct val="25000"/>
                </a:pPr>
                <a:r>
                  <a:rPr lang="en-US" altLang="zh-CN" sz="2800" b="1" dirty="0"/>
                  <a:t>reading more fluent.</a:t>
                </a:r>
                <a:endParaRPr lang="en-US" altLang="zh-CN" sz="2800" b="1" dirty="0"/>
              </a:p>
            </p:txBody>
          </p:sp>
          <p:grpSp>
            <p:nvGrpSpPr>
              <p:cNvPr id="9" name="i$ľíďê"/>
              <p:cNvGrpSpPr/>
              <p:nvPr/>
            </p:nvGrpSpPr>
            <p:grpSpPr>
              <a:xfrm>
                <a:off x="4532313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37" name="ï$ḻï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8" name="iṧḻidé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9" name="îsḷidé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43" name="ïsḷíḋ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44" name="î$ľïḑ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40" name="îṥļídé"/>
                  <p:cNvGrpSpPr/>
                  <p:nvPr/>
                </p:nvGrpSpPr>
                <p:grpSpPr>
                  <a:xfrm>
                    <a:off x="2191790" y="2116399"/>
                    <a:ext cx="2505076" cy="1236401"/>
                    <a:chOff x="2171699" y="2116399"/>
                    <a:chExt cx="2505076" cy="1236401"/>
                  </a:xfrm>
                </p:grpSpPr>
                <p:sp>
                  <p:nvSpPr>
                    <p:cNvPr id="41" name="ïşliḋe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42" name="íŝ1îdè"/>
                    <p:cNvSpPr txBox="1"/>
                    <p:nvPr/>
                  </p:nvSpPr>
                  <p:spPr bwMode="auto">
                    <a:xfrm>
                      <a:off x="2171699" y="2116399"/>
                      <a:ext cx="2505075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0" name="îṧ1iḍê"/>
              <p:cNvGrpSpPr/>
              <p:nvPr/>
            </p:nvGrpSpPr>
            <p:grpSpPr>
              <a:xfrm>
                <a:off x="8112761" y="1762125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9" name="îṥḻiḓ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iṣl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31" name="íṩlîḋe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35" name="iṩlîḍ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36" name="ïşḷîḍê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32" name="ïşḷïďê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33" name="î$ḷíďé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34" name="ïŝḻïḑe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1" name="îs1îdê"/>
              <p:cNvGrpSpPr/>
              <p:nvPr/>
            </p:nvGrpSpPr>
            <p:grpSpPr>
              <a:xfrm>
                <a:off x="4532313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21" name="îṡ1íďé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iŝ1ïďe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23" name="îSľiďè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27" name="iṥļîḓe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8" name="íṡļiḍè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24" name="í$ļíḓé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25" name="íṧlíḓ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26" name="îsļiḋê"/>
                    <p:cNvSpPr txBox="1"/>
                    <p:nvPr/>
                  </p:nvSpPr>
                  <p:spPr bwMode="auto">
                    <a:xfrm>
                      <a:off x="2171700" y="2116399"/>
                      <a:ext cx="2505074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  <p:grpSp>
            <p:nvGrpSpPr>
              <p:cNvPr id="12" name="íṧľîḑe"/>
              <p:cNvGrpSpPr/>
              <p:nvPr/>
            </p:nvGrpSpPr>
            <p:grpSpPr>
              <a:xfrm>
                <a:off x="8112761" y="3595688"/>
                <a:ext cx="3409950" cy="1666875"/>
                <a:chOff x="1343025" y="1784275"/>
                <a:chExt cx="3409950" cy="1666875"/>
              </a:xfrm>
            </p:grpSpPr>
            <p:sp>
              <p:nvSpPr>
                <p:cNvPr id="13" name="ïśḻiďe"/>
                <p:cNvSpPr/>
                <p:nvPr/>
              </p:nvSpPr>
              <p:spPr>
                <a:xfrm>
                  <a:off x="1343025" y="1784275"/>
                  <a:ext cx="3409950" cy="166687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" name="ïṧḻíḑè"/>
                <p:cNvGrpSpPr/>
                <p:nvPr/>
              </p:nvGrpSpPr>
              <p:grpSpPr>
                <a:xfrm>
                  <a:off x="1537749" y="2192599"/>
                  <a:ext cx="3215226" cy="1236401"/>
                  <a:chOff x="1481640" y="2116399"/>
                  <a:chExt cx="3215226" cy="1236401"/>
                </a:xfrm>
              </p:grpSpPr>
              <p:grpSp>
                <p:nvGrpSpPr>
                  <p:cNvPr id="15" name="ïṥļíḋê"/>
                  <p:cNvGrpSpPr/>
                  <p:nvPr/>
                </p:nvGrpSpPr>
                <p:grpSpPr>
                  <a:xfrm>
                    <a:off x="1481640" y="2116399"/>
                    <a:ext cx="654042" cy="654041"/>
                    <a:chOff x="2406922" y="2845390"/>
                    <a:chExt cx="571222" cy="571221"/>
                  </a:xfrm>
                </p:grpSpPr>
                <p:sp>
                  <p:nvSpPr>
                    <p:cNvPr id="19" name="ïṩ1iḍê"/>
                    <p:cNvSpPr/>
                    <p:nvPr/>
                  </p:nvSpPr>
                  <p:spPr>
                    <a:xfrm>
                      <a:off x="2406922" y="2845390"/>
                      <a:ext cx="571222" cy="571221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lIns="91440" tIns="45720" rIns="91440" bIns="45720" anchor="ctr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20" name="íşļîdé"/>
                    <p:cNvSpPr/>
                    <p:nvPr/>
                  </p:nvSpPr>
                  <p:spPr bwMode="auto">
                    <a:xfrm>
                      <a:off x="2540113" y="2978775"/>
                      <a:ext cx="304843" cy="304449"/>
                    </a:xfrm>
                    <a:custGeom>
                      <a:avLst/>
                      <a:gdLst>
                        <a:gd name="connsiteX0" fmla="*/ 301042 w 602819"/>
                        <a:gd name="connsiteY0" fmla="*/ 215161 h 602041"/>
                        <a:gd name="connsiteX1" fmla="*/ 248582 w 602819"/>
                        <a:gd name="connsiteY1" fmla="*/ 232889 h 602041"/>
                        <a:gd name="connsiteX2" fmla="*/ 296199 w 602819"/>
                        <a:gd name="connsiteY2" fmla="*/ 280434 h 602041"/>
                        <a:gd name="connsiteX3" fmla="*/ 301042 w 602819"/>
                        <a:gd name="connsiteY3" fmla="*/ 279628 h 602041"/>
                        <a:gd name="connsiteX4" fmla="*/ 322833 w 602819"/>
                        <a:gd name="connsiteY4" fmla="*/ 300580 h 602041"/>
                        <a:gd name="connsiteX5" fmla="*/ 301042 w 602819"/>
                        <a:gd name="connsiteY5" fmla="*/ 322338 h 602041"/>
                        <a:gd name="connsiteX6" fmla="*/ 280058 w 602819"/>
                        <a:gd name="connsiteY6" fmla="*/ 300580 h 602041"/>
                        <a:gd name="connsiteX7" fmla="*/ 280865 w 602819"/>
                        <a:gd name="connsiteY7" fmla="*/ 295745 h 602041"/>
                        <a:gd name="connsiteX8" fmla="*/ 233247 w 602819"/>
                        <a:gd name="connsiteY8" fmla="*/ 248200 h 602041"/>
                        <a:gd name="connsiteX9" fmla="*/ 215491 w 602819"/>
                        <a:gd name="connsiteY9" fmla="*/ 300580 h 602041"/>
                        <a:gd name="connsiteX10" fmla="*/ 301042 w 602819"/>
                        <a:gd name="connsiteY10" fmla="*/ 386805 h 602041"/>
                        <a:gd name="connsiteX11" fmla="*/ 387400 w 602819"/>
                        <a:gd name="connsiteY11" fmla="*/ 300580 h 602041"/>
                        <a:gd name="connsiteX12" fmla="*/ 301042 w 602819"/>
                        <a:gd name="connsiteY12" fmla="*/ 215161 h 602041"/>
                        <a:gd name="connsiteX13" fmla="*/ 301042 w 602819"/>
                        <a:gd name="connsiteY13" fmla="*/ 118459 h 602041"/>
                        <a:gd name="connsiteX14" fmla="*/ 179979 w 602819"/>
                        <a:gd name="connsiteY14" fmla="*/ 164392 h 602041"/>
                        <a:gd name="connsiteX15" fmla="*/ 233247 w 602819"/>
                        <a:gd name="connsiteY15" fmla="*/ 217578 h 602041"/>
                        <a:gd name="connsiteX16" fmla="*/ 301042 w 602819"/>
                        <a:gd name="connsiteY16" fmla="*/ 193403 h 602041"/>
                        <a:gd name="connsiteX17" fmla="*/ 409191 w 602819"/>
                        <a:gd name="connsiteY17" fmla="*/ 300580 h 602041"/>
                        <a:gd name="connsiteX18" fmla="*/ 301042 w 602819"/>
                        <a:gd name="connsiteY18" fmla="*/ 408563 h 602041"/>
                        <a:gd name="connsiteX19" fmla="*/ 193700 w 602819"/>
                        <a:gd name="connsiteY19" fmla="*/ 300580 h 602041"/>
                        <a:gd name="connsiteX20" fmla="*/ 217912 w 602819"/>
                        <a:gd name="connsiteY20" fmla="*/ 232889 h 602041"/>
                        <a:gd name="connsiteX21" fmla="*/ 164645 w 602819"/>
                        <a:gd name="connsiteY21" fmla="*/ 179703 h 602041"/>
                        <a:gd name="connsiteX22" fmla="*/ 118641 w 602819"/>
                        <a:gd name="connsiteY22" fmla="*/ 300580 h 602041"/>
                        <a:gd name="connsiteX23" fmla="*/ 301042 w 602819"/>
                        <a:gd name="connsiteY23" fmla="*/ 483506 h 602041"/>
                        <a:gd name="connsiteX24" fmla="*/ 484250 w 602819"/>
                        <a:gd name="connsiteY24" fmla="*/ 300580 h 602041"/>
                        <a:gd name="connsiteX25" fmla="*/ 301042 w 602819"/>
                        <a:gd name="connsiteY25" fmla="*/ 118459 h 602041"/>
                        <a:gd name="connsiteX26" fmla="*/ 301021 w 602819"/>
                        <a:gd name="connsiteY26" fmla="*/ 0 h 602041"/>
                        <a:gd name="connsiteX27" fmla="*/ 602819 w 602819"/>
                        <a:gd name="connsiteY27" fmla="*/ 300618 h 602041"/>
                        <a:gd name="connsiteX28" fmla="*/ 521317 w 602819"/>
                        <a:gd name="connsiteY28" fmla="*/ 506134 h 602041"/>
                        <a:gd name="connsiteX29" fmla="*/ 598784 w 602819"/>
                        <a:gd name="connsiteY29" fmla="*/ 583504 h 602041"/>
                        <a:gd name="connsiteX30" fmla="*/ 597977 w 602819"/>
                        <a:gd name="connsiteY30" fmla="*/ 598817 h 602041"/>
                        <a:gd name="connsiteX31" fmla="*/ 590715 w 602819"/>
                        <a:gd name="connsiteY31" fmla="*/ 602041 h 602041"/>
                        <a:gd name="connsiteX32" fmla="*/ 583452 w 602819"/>
                        <a:gd name="connsiteY32" fmla="*/ 598817 h 602041"/>
                        <a:gd name="connsiteX33" fmla="*/ 505985 w 602819"/>
                        <a:gd name="connsiteY33" fmla="*/ 520641 h 602041"/>
                        <a:gd name="connsiteX34" fmla="*/ 301021 w 602819"/>
                        <a:gd name="connsiteY34" fmla="*/ 602041 h 602041"/>
                        <a:gd name="connsiteX35" fmla="*/ 96057 w 602819"/>
                        <a:gd name="connsiteY35" fmla="*/ 520641 h 602041"/>
                        <a:gd name="connsiteX36" fmla="*/ 18590 w 602819"/>
                        <a:gd name="connsiteY36" fmla="*/ 598817 h 602041"/>
                        <a:gd name="connsiteX37" fmla="*/ 10520 w 602819"/>
                        <a:gd name="connsiteY37" fmla="*/ 602041 h 602041"/>
                        <a:gd name="connsiteX38" fmla="*/ 3258 w 602819"/>
                        <a:gd name="connsiteY38" fmla="*/ 598817 h 602041"/>
                        <a:gd name="connsiteX39" fmla="*/ 3258 w 602819"/>
                        <a:gd name="connsiteY39" fmla="*/ 583504 h 602041"/>
                        <a:gd name="connsiteX40" fmla="*/ 80725 w 602819"/>
                        <a:gd name="connsiteY40" fmla="*/ 506134 h 602041"/>
                        <a:gd name="connsiteX41" fmla="*/ 30 w 602819"/>
                        <a:gd name="connsiteY41" fmla="*/ 300618 h 602041"/>
                        <a:gd name="connsiteX42" fmla="*/ 43605 w 602819"/>
                        <a:gd name="connsiteY42" fmla="*/ 145070 h 602041"/>
                        <a:gd name="connsiteX43" fmla="*/ 58130 w 602819"/>
                        <a:gd name="connsiteY43" fmla="*/ 141041 h 602041"/>
                        <a:gd name="connsiteX44" fmla="*/ 62165 w 602819"/>
                        <a:gd name="connsiteY44" fmla="*/ 156354 h 602041"/>
                        <a:gd name="connsiteX45" fmla="*/ 21818 w 602819"/>
                        <a:gd name="connsiteY45" fmla="*/ 300618 h 602041"/>
                        <a:gd name="connsiteX46" fmla="*/ 301021 w 602819"/>
                        <a:gd name="connsiteY46" fmla="*/ 580281 h 602041"/>
                        <a:gd name="connsiteX47" fmla="*/ 581031 w 602819"/>
                        <a:gd name="connsiteY47" fmla="*/ 300618 h 602041"/>
                        <a:gd name="connsiteX48" fmla="*/ 301021 w 602819"/>
                        <a:gd name="connsiteY48" fmla="*/ 21761 h 602041"/>
                        <a:gd name="connsiteX49" fmla="*/ 156578 w 602819"/>
                        <a:gd name="connsiteY49" fmla="*/ 62058 h 602041"/>
                        <a:gd name="connsiteX50" fmla="*/ 141246 w 602819"/>
                        <a:gd name="connsiteY50" fmla="*/ 58028 h 602041"/>
                        <a:gd name="connsiteX51" fmla="*/ 145280 w 602819"/>
                        <a:gd name="connsiteY51" fmla="*/ 43521 h 602041"/>
                        <a:gd name="connsiteX52" fmla="*/ 301021 w 602819"/>
                        <a:gd name="connsiteY52" fmla="*/ 0 h 602041"/>
                        <a:gd name="connsiteX53" fmla="*/ 54075 w 602819"/>
                        <a:gd name="connsiteY53" fmla="*/ 0 h 602041"/>
                        <a:gd name="connsiteX54" fmla="*/ 64567 w 602819"/>
                        <a:gd name="connsiteY54" fmla="*/ 10476 h 602041"/>
                        <a:gd name="connsiteX55" fmla="*/ 64567 w 602819"/>
                        <a:gd name="connsiteY55" fmla="*/ 49157 h 602041"/>
                        <a:gd name="connsiteX56" fmla="*/ 75059 w 602819"/>
                        <a:gd name="connsiteY56" fmla="*/ 59633 h 602041"/>
                        <a:gd name="connsiteX57" fmla="*/ 75059 w 602819"/>
                        <a:gd name="connsiteY57" fmla="*/ 32234 h 602041"/>
                        <a:gd name="connsiteX58" fmla="*/ 86358 w 602819"/>
                        <a:gd name="connsiteY58" fmla="*/ 21758 h 602041"/>
                        <a:gd name="connsiteX59" fmla="*/ 96850 w 602819"/>
                        <a:gd name="connsiteY59" fmla="*/ 32234 h 602041"/>
                        <a:gd name="connsiteX60" fmla="*/ 96850 w 602819"/>
                        <a:gd name="connsiteY60" fmla="*/ 81390 h 602041"/>
                        <a:gd name="connsiteX61" fmla="*/ 107342 w 602819"/>
                        <a:gd name="connsiteY61" fmla="*/ 91866 h 602041"/>
                        <a:gd name="connsiteX62" fmla="*/ 107342 w 602819"/>
                        <a:gd name="connsiteY62" fmla="*/ 64468 h 602041"/>
                        <a:gd name="connsiteX63" fmla="*/ 118641 w 602819"/>
                        <a:gd name="connsiteY63" fmla="*/ 53992 h 602041"/>
                        <a:gd name="connsiteX64" fmla="*/ 129133 w 602819"/>
                        <a:gd name="connsiteY64" fmla="*/ 64468 h 602041"/>
                        <a:gd name="connsiteX65" fmla="*/ 129133 w 602819"/>
                        <a:gd name="connsiteY65" fmla="*/ 113624 h 602041"/>
                        <a:gd name="connsiteX66" fmla="*/ 164645 w 602819"/>
                        <a:gd name="connsiteY66" fmla="*/ 149081 h 602041"/>
                        <a:gd name="connsiteX67" fmla="*/ 301042 w 602819"/>
                        <a:gd name="connsiteY67" fmla="*/ 96701 h 602041"/>
                        <a:gd name="connsiteX68" fmla="*/ 506041 w 602819"/>
                        <a:gd name="connsiteY68" fmla="*/ 300580 h 602041"/>
                        <a:gd name="connsiteX69" fmla="*/ 301042 w 602819"/>
                        <a:gd name="connsiteY69" fmla="*/ 505264 h 602041"/>
                        <a:gd name="connsiteX70" fmla="*/ 96850 w 602819"/>
                        <a:gd name="connsiteY70" fmla="*/ 300580 h 602041"/>
                        <a:gd name="connsiteX71" fmla="*/ 149310 w 602819"/>
                        <a:gd name="connsiteY71" fmla="*/ 164392 h 602041"/>
                        <a:gd name="connsiteX72" fmla="*/ 113799 w 602819"/>
                        <a:gd name="connsiteY72" fmla="*/ 128935 h 602041"/>
                        <a:gd name="connsiteX73" fmla="*/ 64567 w 602819"/>
                        <a:gd name="connsiteY73" fmla="*/ 128935 h 602041"/>
                        <a:gd name="connsiteX74" fmla="*/ 54075 w 602819"/>
                        <a:gd name="connsiteY74" fmla="*/ 118459 h 602041"/>
                        <a:gd name="connsiteX75" fmla="*/ 64567 w 602819"/>
                        <a:gd name="connsiteY75" fmla="*/ 107177 h 602041"/>
                        <a:gd name="connsiteX76" fmla="*/ 92007 w 602819"/>
                        <a:gd name="connsiteY76" fmla="*/ 107177 h 602041"/>
                        <a:gd name="connsiteX77" fmla="*/ 81515 w 602819"/>
                        <a:gd name="connsiteY77" fmla="*/ 96701 h 602041"/>
                        <a:gd name="connsiteX78" fmla="*/ 32283 w 602819"/>
                        <a:gd name="connsiteY78" fmla="*/ 96701 h 602041"/>
                        <a:gd name="connsiteX79" fmla="*/ 21791 w 602819"/>
                        <a:gd name="connsiteY79" fmla="*/ 86226 h 602041"/>
                        <a:gd name="connsiteX80" fmla="*/ 32283 w 602819"/>
                        <a:gd name="connsiteY80" fmla="*/ 74944 h 602041"/>
                        <a:gd name="connsiteX81" fmla="*/ 59724 w 602819"/>
                        <a:gd name="connsiteY81" fmla="*/ 74944 h 602041"/>
                        <a:gd name="connsiteX82" fmla="*/ 49232 w 602819"/>
                        <a:gd name="connsiteY82" fmla="*/ 64468 h 602041"/>
                        <a:gd name="connsiteX83" fmla="*/ 10492 w 602819"/>
                        <a:gd name="connsiteY83" fmla="*/ 64468 h 602041"/>
                        <a:gd name="connsiteX84" fmla="*/ 0 w 602819"/>
                        <a:gd name="connsiteY84" fmla="*/ 53992 h 602041"/>
                        <a:gd name="connsiteX85" fmla="*/ 10492 w 602819"/>
                        <a:gd name="connsiteY85" fmla="*/ 42710 h 602041"/>
                        <a:gd name="connsiteX86" fmla="*/ 27441 w 602819"/>
                        <a:gd name="connsiteY86" fmla="*/ 42710 h 602041"/>
                        <a:gd name="connsiteX87" fmla="*/ 13720 w 602819"/>
                        <a:gd name="connsiteY87" fmla="*/ 29011 h 602041"/>
                        <a:gd name="connsiteX88" fmla="*/ 13720 w 602819"/>
                        <a:gd name="connsiteY88" fmla="*/ 13700 h 602041"/>
                        <a:gd name="connsiteX89" fmla="*/ 29055 w 602819"/>
                        <a:gd name="connsiteY89" fmla="*/ 13700 h 602041"/>
                        <a:gd name="connsiteX90" fmla="*/ 42775 w 602819"/>
                        <a:gd name="connsiteY90" fmla="*/ 27399 h 602041"/>
                        <a:gd name="connsiteX91" fmla="*/ 42775 w 602819"/>
                        <a:gd name="connsiteY91" fmla="*/ 10476 h 602041"/>
                        <a:gd name="connsiteX92" fmla="*/ 54075 w 602819"/>
                        <a:gd name="connsiteY92" fmla="*/ 0 h 6020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</a:cxnLst>
                      <a:rect l="l" t="t" r="r" b="b"/>
                      <a:pathLst>
                        <a:path w="602819" h="602041">
                          <a:moveTo>
                            <a:pt x="301042" y="215161"/>
                          </a:moveTo>
                          <a:cubicBezTo>
                            <a:pt x="281672" y="215161"/>
                            <a:pt x="263109" y="221607"/>
                            <a:pt x="248582" y="232889"/>
                          </a:cubicBezTo>
                          <a:lnTo>
                            <a:pt x="296199" y="280434"/>
                          </a:lnTo>
                          <a:cubicBezTo>
                            <a:pt x="297814" y="279628"/>
                            <a:pt x="299428" y="279628"/>
                            <a:pt x="301042" y="279628"/>
                          </a:cubicBezTo>
                          <a:cubicBezTo>
                            <a:pt x="313148" y="279628"/>
                            <a:pt x="322833" y="289298"/>
                            <a:pt x="322833" y="300580"/>
                          </a:cubicBezTo>
                          <a:cubicBezTo>
                            <a:pt x="322833" y="312668"/>
                            <a:pt x="313148" y="322338"/>
                            <a:pt x="301042" y="322338"/>
                          </a:cubicBezTo>
                          <a:cubicBezTo>
                            <a:pt x="289743" y="322338"/>
                            <a:pt x="280058" y="312668"/>
                            <a:pt x="280058" y="300580"/>
                          </a:cubicBezTo>
                          <a:cubicBezTo>
                            <a:pt x="280058" y="298968"/>
                            <a:pt x="280058" y="297357"/>
                            <a:pt x="280865" y="295745"/>
                          </a:cubicBezTo>
                          <a:lnTo>
                            <a:pt x="233247" y="248200"/>
                          </a:lnTo>
                          <a:cubicBezTo>
                            <a:pt x="221948" y="262705"/>
                            <a:pt x="215491" y="281240"/>
                            <a:pt x="215491" y="300580"/>
                          </a:cubicBezTo>
                          <a:cubicBezTo>
                            <a:pt x="215491" y="348125"/>
                            <a:pt x="254231" y="386805"/>
                            <a:pt x="301042" y="386805"/>
                          </a:cubicBezTo>
                          <a:cubicBezTo>
                            <a:pt x="348660" y="386805"/>
                            <a:pt x="387400" y="348125"/>
                            <a:pt x="387400" y="300580"/>
                          </a:cubicBezTo>
                          <a:cubicBezTo>
                            <a:pt x="387400" y="253841"/>
                            <a:pt x="348660" y="215161"/>
                            <a:pt x="301042" y="215161"/>
                          </a:cubicBezTo>
                          <a:close/>
                          <a:moveTo>
                            <a:pt x="301042" y="118459"/>
                          </a:moveTo>
                          <a:cubicBezTo>
                            <a:pt x="255038" y="118459"/>
                            <a:pt x="212263" y="136188"/>
                            <a:pt x="179979" y="164392"/>
                          </a:cubicBezTo>
                          <a:lnTo>
                            <a:pt x="233247" y="217578"/>
                          </a:lnTo>
                          <a:cubicBezTo>
                            <a:pt x="251810" y="202267"/>
                            <a:pt x="275215" y="193403"/>
                            <a:pt x="301042" y="193403"/>
                          </a:cubicBezTo>
                          <a:cubicBezTo>
                            <a:pt x="360766" y="193403"/>
                            <a:pt x="409191" y="241753"/>
                            <a:pt x="409191" y="300580"/>
                          </a:cubicBezTo>
                          <a:cubicBezTo>
                            <a:pt x="409191" y="360212"/>
                            <a:pt x="360766" y="408563"/>
                            <a:pt x="301042" y="408563"/>
                          </a:cubicBezTo>
                          <a:cubicBezTo>
                            <a:pt x="242125" y="408563"/>
                            <a:pt x="193700" y="360212"/>
                            <a:pt x="193700" y="300580"/>
                          </a:cubicBezTo>
                          <a:cubicBezTo>
                            <a:pt x="193700" y="274793"/>
                            <a:pt x="202578" y="251423"/>
                            <a:pt x="217912" y="232889"/>
                          </a:cubicBezTo>
                          <a:lnTo>
                            <a:pt x="164645" y="179703"/>
                          </a:lnTo>
                          <a:cubicBezTo>
                            <a:pt x="136397" y="211937"/>
                            <a:pt x="118641" y="254647"/>
                            <a:pt x="118641" y="300580"/>
                          </a:cubicBezTo>
                          <a:cubicBezTo>
                            <a:pt x="118641" y="401310"/>
                            <a:pt x="200157" y="483506"/>
                            <a:pt x="301042" y="483506"/>
                          </a:cubicBezTo>
                          <a:cubicBezTo>
                            <a:pt x="401927" y="483506"/>
                            <a:pt x="484250" y="401310"/>
                            <a:pt x="484250" y="300580"/>
                          </a:cubicBezTo>
                          <a:cubicBezTo>
                            <a:pt x="484250" y="199849"/>
                            <a:pt x="401927" y="118459"/>
                            <a:pt x="301042" y="118459"/>
                          </a:cubicBezTo>
                          <a:close/>
                          <a:moveTo>
                            <a:pt x="301021" y="0"/>
                          </a:moveTo>
                          <a:cubicBezTo>
                            <a:pt x="467252" y="0"/>
                            <a:pt x="602819" y="134593"/>
                            <a:pt x="602819" y="300618"/>
                          </a:cubicBezTo>
                          <a:cubicBezTo>
                            <a:pt x="602819" y="380406"/>
                            <a:pt x="572155" y="452135"/>
                            <a:pt x="521317" y="506134"/>
                          </a:cubicBezTo>
                          <a:lnTo>
                            <a:pt x="598784" y="583504"/>
                          </a:lnTo>
                          <a:cubicBezTo>
                            <a:pt x="602819" y="587534"/>
                            <a:pt x="602819" y="594788"/>
                            <a:pt x="597977" y="598817"/>
                          </a:cubicBezTo>
                          <a:cubicBezTo>
                            <a:pt x="596363" y="600429"/>
                            <a:pt x="593136" y="602041"/>
                            <a:pt x="590715" y="602041"/>
                          </a:cubicBezTo>
                          <a:cubicBezTo>
                            <a:pt x="588294" y="602041"/>
                            <a:pt x="585066" y="600429"/>
                            <a:pt x="583452" y="598817"/>
                          </a:cubicBezTo>
                          <a:lnTo>
                            <a:pt x="505985" y="520641"/>
                          </a:lnTo>
                          <a:cubicBezTo>
                            <a:pt x="452727" y="571415"/>
                            <a:pt x="380102" y="602041"/>
                            <a:pt x="301021" y="602041"/>
                          </a:cubicBezTo>
                          <a:cubicBezTo>
                            <a:pt x="221940" y="602041"/>
                            <a:pt x="150122" y="571415"/>
                            <a:pt x="96057" y="520641"/>
                          </a:cubicBezTo>
                          <a:lnTo>
                            <a:pt x="18590" y="598817"/>
                          </a:lnTo>
                          <a:cubicBezTo>
                            <a:pt x="16169" y="600429"/>
                            <a:pt x="13748" y="602041"/>
                            <a:pt x="10520" y="602041"/>
                          </a:cubicBezTo>
                          <a:cubicBezTo>
                            <a:pt x="8099" y="602041"/>
                            <a:pt x="5679" y="600429"/>
                            <a:pt x="3258" y="598817"/>
                          </a:cubicBezTo>
                          <a:cubicBezTo>
                            <a:pt x="-777" y="594788"/>
                            <a:pt x="-777" y="587534"/>
                            <a:pt x="3258" y="583504"/>
                          </a:cubicBezTo>
                          <a:lnTo>
                            <a:pt x="80725" y="506134"/>
                          </a:lnTo>
                          <a:cubicBezTo>
                            <a:pt x="30694" y="452135"/>
                            <a:pt x="30" y="379600"/>
                            <a:pt x="30" y="300618"/>
                          </a:cubicBezTo>
                          <a:cubicBezTo>
                            <a:pt x="30" y="245814"/>
                            <a:pt x="15362" y="191815"/>
                            <a:pt x="43605" y="145070"/>
                          </a:cubicBezTo>
                          <a:cubicBezTo>
                            <a:pt x="46833" y="139429"/>
                            <a:pt x="53288" y="137817"/>
                            <a:pt x="58130" y="141041"/>
                          </a:cubicBezTo>
                          <a:cubicBezTo>
                            <a:pt x="63779" y="144264"/>
                            <a:pt x="65393" y="150712"/>
                            <a:pt x="62165" y="156354"/>
                          </a:cubicBezTo>
                          <a:cubicBezTo>
                            <a:pt x="35536" y="199875"/>
                            <a:pt x="21818" y="249843"/>
                            <a:pt x="21818" y="300618"/>
                          </a:cubicBezTo>
                          <a:cubicBezTo>
                            <a:pt x="21818" y="454553"/>
                            <a:pt x="146894" y="580281"/>
                            <a:pt x="301021" y="580281"/>
                          </a:cubicBezTo>
                          <a:cubicBezTo>
                            <a:pt x="455148" y="580281"/>
                            <a:pt x="581031" y="454553"/>
                            <a:pt x="581031" y="300618"/>
                          </a:cubicBezTo>
                          <a:cubicBezTo>
                            <a:pt x="581031" y="146682"/>
                            <a:pt x="455148" y="21761"/>
                            <a:pt x="301021" y="21761"/>
                          </a:cubicBezTo>
                          <a:cubicBezTo>
                            <a:pt x="250183" y="21761"/>
                            <a:pt x="200153" y="35462"/>
                            <a:pt x="156578" y="62058"/>
                          </a:cubicBezTo>
                          <a:cubicBezTo>
                            <a:pt x="150929" y="65282"/>
                            <a:pt x="144473" y="63670"/>
                            <a:pt x="141246" y="58028"/>
                          </a:cubicBezTo>
                          <a:cubicBezTo>
                            <a:pt x="138018" y="53193"/>
                            <a:pt x="139632" y="46745"/>
                            <a:pt x="145280" y="43521"/>
                          </a:cubicBezTo>
                          <a:cubicBezTo>
                            <a:pt x="192083" y="15313"/>
                            <a:pt x="246149" y="0"/>
                            <a:pt x="301021" y="0"/>
                          </a:cubicBezTo>
                          <a:close/>
                          <a:moveTo>
                            <a:pt x="54075" y="0"/>
                          </a:moveTo>
                          <a:cubicBezTo>
                            <a:pt x="59724" y="0"/>
                            <a:pt x="64567" y="4835"/>
                            <a:pt x="64567" y="10476"/>
                          </a:cubicBezTo>
                          <a:lnTo>
                            <a:pt x="64567" y="49157"/>
                          </a:lnTo>
                          <a:lnTo>
                            <a:pt x="75059" y="59633"/>
                          </a:lnTo>
                          <a:lnTo>
                            <a:pt x="75059" y="32234"/>
                          </a:lnTo>
                          <a:cubicBezTo>
                            <a:pt x="75059" y="26593"/>
                            <a:pt x="79901" y="21758"/>
                            <a:pt x="86358" y="21758"/>
                          </a:cubicBezTo>
                          <a:cubicBezTo>
                            <a:pt x="92007" y="21758"/>
                            <a:pt x="96850" y="26593"/>
                            <a:pt x="96850" y="32234"/>
                          </a:cubicBezTo>
                          <a:lnTo>
                            <a:pt x="96850" y="81390"/>
                          </a:lnTo>
                          <a:lnTo>
                            <a:pt x="107342" y="91866"/>
                          </a:lnTo>
                          <a:lnTo>
                            <a:pt x="107342" y="64468"/>
                          </a:lnTo>
                          <a:cubicBezTo>
                            <a:pt x="107342" y="58827"/>
                            <a:pt x="112185" y="53992"/>
                            <a:pt x="118641" y="53992"/>
                          </a:cubicBezTo>
                          <a:cubicBezTo>
                            <a:pt x="124291" y="53992"/>
                            <a:pt x="129133" y="58827"/>
                            <a:pt x="129133" y="64468"/>
                          </a:cubicBezTo>
                          <a:lnTo>
                            <a:pt x="129133" y="113624"/>
                          </a:lnTo>
                          <a:lnTo>
                            <a:pt x="164645" y="149081"/>
                          </a:lnTo>
                          <a:cubicBezTo>
                            <a:pt x="200964" y="116848"/>
                            <a:pt x="248582" y="96701"/>
                            <a:pt x="301042" y="96701"/>
                          </a:cubicBezTo>
                          <a:cubicBezTo>
                            <a:pt x="414034" y="96701"/>
                            <a:pt x="506041" y="188568"/>
                            <a:pt x="506041" y="300580"/>
                          </a:cubicBezTo>
                          <a:cubicBezTo>
                            <a:pt x="506041" y="413398"/>
                            <a:pt x="414034" y="505264"/>
                            <a:pt x="301042" y="505264"/>
                          </a:cubicBezTo>
                          <a:cubicBezTo>
                            <a:pt x="188857" y="505264"/>
                            <a:pt x="96850" y="413398"/>
                            <a:pt x="96850" y="300580"/>
                          </a:cubicBezTo>
                          <a:cubicBezTo>
                            <a:pt x="96850" y="248200"/>
                            <a:pt x="117027" y="200655"/>
                            <a:pt x="149310" y="164392"/>
                          </a:cubicBezTo>
                          <a:lnTo>
                            <a:pt x="113799" y="128935"/>
                          </a:lnTo>
                          <a:lnTo>
                            <a:pt x="64567" y="128935"/>
                          </a:lnTo>
                          <a:cubicBezTo>
                            <a:pt x="58917" y="128935"/>
                            <a:pt x="54075" y="124100"/>
                            <a:pt x="54075" y="118459"/>
                          </a:cubicBezTo>
                          <a:cubicBezTo>
                            <a:pt x="54075" y="112013"/>
                            <a:pt x="58917" y="107177"/>
                            <a:pt x="64567" y="107177"/>
                          </a:cubicBezTo>
                          <a:lnTo>
                            <a:pt x="92007" y="107177"/>
                          </a:lnTo>
                          <a:lnTo>
                            <a:pt x="81515" y="96701"/>
                          </a:lnTo>
                          <a:lnTo>
                            <a:pt x="32283" y="96701"/>
                          </a:lnTo>
                          <a:cubicBezTo>
                            <a:pt x="26634" y="96701"/>
                            <a:pt x="21791" y="91866"/>
                            <a:pt x="21791" y="86226"/>
                          </a:cubicBezTo>
                          <a:cubicBezTo>
                            <a:pt x="21791" y="79779"/>
                            <a:pt x="26634" y="74944"/>
                            <a:pt x="32283" y="74944"/>
                          </a:cubicBezTo>
                          <a:lnTo>
                            <a:pt x="59724" y="74944"/>
                          </a:lnTo>
                          <a:lnTo>
                            <a:pt x="49232" y="64468"/>
                          </a:lnTo>
                          <a:lnTo>
                            <a:pt x="10492" y="64468"/>
                          </a:lnTo>
                          <a:cubicBezTo>
                            <a:pt x="4842" y="64468"/>
                            <a:pt x="0" y="59633"/>
                            <a:pt x="0" y="53992"/>
                          </a:cubicBezTo>
                          <a:cubicBezTo>
                            <a:pt x="0" y="47545"/>
                            <a:pt x="4842" y="42710"/>
                            <a:pt x="10492" y="42710"/>
                          </a:cubicBezTo>
                          <a:lnTo>
                            <a:pt x="27441" y="42710"/>
                          </a:lnTo>
                          <a:lnTo>
                            <a:pt x="13720" y="29011"/>
                          </a:lnTo>
                          <a:cubicBezTo>
                            <a:pt x="9685" y="24981"/>
                            <a:pt x="9685" y="17729"/>
                            <a:pt x="13720" y="13700"/>
                          </a:cubicBezTo>
                          <a:cubicBezTo>
                            <a:pt x="17756" y="9670"/>
                            <a:pt x="25020" y="9670"/>
                            <a:pt x="29055" y="13700"/>
                          </a:cubicBezTo>
                          <a:lnTo>
                            <a:pt x="42775" y="27399"/>
                          </a:lnTo>
                          <a:lnTo>
                            <a:pt x="42775" y="10476"/>
                          </a:lnTo>
                          <a:cubicBezTo>
                            <a:pt x="42775" y="4835"/>
                            <a:pt x="47618" y="0"/>
                            <a:pt x="54075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wrap="square" lIns="91440" tIns="45720" rIns="91440" bIns="45720" anchor="ctr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/>
                      <a:endParaRPr dirty="0"/>
                    </a:p>
                  </p:txBody>
                </p:sp>
              </p:grpSp>
              <p:grpSp>
                <p:nvGrpSpPr>
                  <p:cNvPr id="16" name="íṣļiďe"/>
                  <p:cNvGrpSpPr/>
                  <p:nvPr/>
                </p:nvGrpSpPr>
                <p:grpSpPr>
                  <a:xfrm>
                    <a:off x="2191791" y="2116399"/>
                    <a:ext cx="2505075" cy="1236401"/>
                    <a:chOff x="2171700" y="2116399"/>
                    <a:chExt cx="2505075" cy="1236401"/>
                  </a:xfrm>
                </p:grpSpPr>
                <p:sp>
                  <p:nvSpPr>
                    <p:cNvPr id="17" name="iṥlîḑê"/>
                    <p:cNvSpPr/>
                    <p:nvPr/>
                  </p:nvSpPr>
                  <p:spPr bwMode="auto">
                    <a:xfrm>
                      <a:off x="2171700" y="2467538"/>
                      <a:ext cx="2505075" cy="88526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 anchor="t" anchorCtr="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>
                        <a:lnSpc>
                          <a:spcPct val="17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Supporting text here.</a:t>
                      </a:r>
                      <a:endParaRPr lang="zh-CN" altLang="en-US" sz="1100" dirty="0"/>
                    </a:p>
                    <a:p>
                      <a:pPr>
                        <a:lnSpc>
                          <a:spcPct val="160000"/>
                        </a:lnSpc>
                        <a:spcBef>
                          <a:spcPct val="0"/>
                        </a:spcBef>
                      </a:pPr>
                      <a:r>
                        <a:rPr lang="en-US" altLang="zh-CN" sz="1100" dirty="0"/>
                        <a:t>When you copy &amp; paste, choose "keep text only" option.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18" name="ïśļíďé"/>
                    <p:cNvSpPr txBox="1"/>
                    <p:nvPr/>
                  </p:nvSpPr>
                  <p:spPr bwMode="auto">
                    <a:xfrm>
                      <a:off x="2171700" y="2116399"/>
                      <a:ext cx="2502852" cy="3511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 lIns="91440" tIns="45720" rIns="91440" bIns="45720">
                      <a:normAutofit lnSpcReduction="10000"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</a:pPr>
                      <a:r>
                        <a:rPr lang="en-US" altLang="zh-CN" sz="1800" b="1" dirty="0"/>
                        <a:t>Text here</a:t>
                      </a:r>
                      <a:endParaRPr lang="zh-CN" altLang="en-US" sz="1800" b="1" dirty="0"/>
                    </a:p>
                  </p:txBody>
                </p:sp>
              </p:grpSp>
            </p:grpSp>
          </p:grpSp>
        </p:grpSp>
        <p:sp>
          <p:nvSpPr>
            <p:cNvPr id="7" name="išľîďè"/>
            <p:cNvSpPr txBox="1"/>
            <p:nvPr/>
          </p:nvSpPr>
          <p:spPr>
            <a:xfrm>
              <a:off x="669925" y="3429000"/>
              <a:ext cx="3709889" cy="10430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Theme color makes PPT more convenient to change.</a:t>
              </a:r>
              <a:endParaRPr lang="en-US" sz="12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Adjust the spacing to adapt to Chinese typesetting, use the reference line in PPT.</a:t>
              </a:r>
              <a:endParaRPr lang="en-US" sz="1200" dirty="0"/>
            </a:p>
          </p:txBody>
        </p:sp>
      </p:grp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37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2335" y="1123950"/>
            <a:ext cx="10267333" cy="5019675"/>
            <a:chOff x="962335" y="1123950"/>
            <a:chExt cx="10267333" cy="5019675"/>
          </a:xfrm>
        </p:grpSpPr>
        <p:sp>
          <p:nvSpPr>
            <p:cNvPr id="6" name="îṧļïḍe"/>
            <p:cNvSpPr/>
            <p:nvPr/>
          </p:nvSpPr>
          <p:spPr bwMode="auto">
            <a:xfrm>
              <a:off x="1137631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S1ïḓê"/>
            <p:cNvSpPr/>
            <p:nvPr/>
          </p:nvSpPr>
          <p:spPr bwMode="auto">
            <a:xfrm>
              <a:off x="1113905" y="1917700"/>
              <a:ext cx="185789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30,000K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8" name="iSḻîďe"/>
            <p:cNvSpPr/>
            <p:nvPr/>
          </p:nvSpPr>
          <p:spPr bwMode="auto">
            <a:xfrm>
              <a:off x="1434943" y="3002736"/>
              <a:ext cx="12158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Q1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sliďe"/>
            <p:cNvSpPr/>
            <p:nvPr/>
          </p:nvSpPr>
          <p:spPr bwMode="auto">
            <a:xfrm>
              <a:off x="962335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0" name="íṧľîde"/>
            <p:cNvSpPr/>
            <p:nvPr/>
          </p:nvSpPr>
          <p:spPr bwMode="auto">
            <a:xfrm>
              <a:off x="3840007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íṧḷîdè"/>
            <p:cNvSpPr/>
            <p:nvPr/>
          </p:nvSpPr>
          <p:spPr bwMode="auto">
            <a:xfrm>
              <a:off x="3858007" y="1917700"/>
              <a:ext cx="1774444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50,000K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2" name="îSļïḍe"/>
            <p:cNvSpPr/>
            <p:nvPr/>
          </p:nvSpPr>
          <p:spPr bwMode="auto">
            <a:xfrm>
              <a:off x="3922224" y="3002736"/>
              <a:ext cx="1645177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Q2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íṩḷïḓê"/>
            <p:cNvSpPr/>
            <p:nvPr/>
          </p:nvSpPr>
          <p:spPr bwMode="auto">
            <a:xfrm>
              <a:off x="3663880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4" name="ïşḷíḓé"/>
            <p:cNvSpPr/>
            <p:nvPr/>
          </p:nvSpPr>
          <p:spPr bwMode="auto">
            <a:xfrm>
              <a:off x="6541552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5" name="íṩḻîḍé"/>
            <p:cNvSpPr/>
            <p:nvPr/>
          </p:nvSpPr>
          <p:spPr bwMode="auto">
            <a:xfrm>
              <a:off x="6551866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60,000K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16" name="ïśḻïḑê"/>
            <p:cNvSpPr/>
            <p:nvPr/>
          </p:nvSpPr>
          <p:spPr bwMode="auto">
            <a:xfrm>
              <a:off x="6770765" y="3002736"/>
              <a:ext cx="1352849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Q3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iṥḻîdê"/>
            <p:cNvSpPr/>
            <p:nvPr/>
          </p:nvSpPr>
          <p:spPr bwMode="auto">
            <a:xfrm>
              <a:off x="6366256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8" name="îsḷiḓè"/>
            <p:cNvSpPr/>
            <p:nvPr/>
          </p:nvSpPr>
          <p:spPr bwMode="auto">
            <a:xfrm>
              <a:off x="9243928" y="2877207"/>
              <a:ext cx="1810442" cy="1669260"/>
            </a:xfrm>
            <a:custGeom>
              <a:avLst/>
              <a:gdLst>
                <a:gd name="T0" fmla="*/ 1730375 w 21600"/>
                <a:gd name="T1" fmla="*/ 1595438 h 21600"/>
                <a:gd name="T2" fmla="*/ 1730375 w 21600"/>
                <a:gd name="T3" fmla="*/ 1595438 h 21600"/>
                <a:gd name="T4" fmla="*/ 1730375 w 21600"/>
                <a:gd name="T5" fmla="*/ 1595438 h 21600"/>
                <a:gd name="T6" fmla="*/ 1730375 w 21600"/>
                <a:gd name="T7" fmla="*/ 159543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0469" y="1336"/>
                  </a:moveTo>
                  <a:cubicBezTo>
                    <a:pt x="19857" y="3403"/>
                    <a:pt x="18177" y="7637"/>
                    <a:pt x="14646" y="8101"/>
                  </a:cubicBezTo>
                  <a:cubicBezTo>
                    <a:pt x="15951" y="6107"/>
                    <a:pt x="16882" y="3432"/>
                    <a:pt x="17184" y="1336"/>
                  </a:cubicBezTo>
                  <a:cubicBezTo>
                    <a:pt x="17184" y="1336"/>
                    <a:pt x="20469" y="1336"/>
                    <a:pt x="20469" y="1336"/>
                  </a:cubicBezTo>
                  <a:close/>
                  <a:moveTo>
                    <a:pt x="1129" y="1336"/>
                  </a:moveTo>
                  <a:lnTo>
                    <a:pt x="4415" y="1336"/>
                  </a:lnTo>
                  <a:cubicBezTo>
                    <a:pt x="4717" y="3432"/>
                    <a:pt x="5646" y="6107"/>
                    <a:pt x="6952" y="8101"/>
                  </a:cubicBezTo>
                  <a:cubicBezTo>
                    <a:pt x="3421" y="7636"/>
                    <a:pt x="1741" y="3403"/>
                    <a:pt x="1129" y="1336"/>
                  </a:cubicBezTo>
                  <a:close/>
                  <a:moveTo>
                    <a:pt x="13916" y="9085"/>
                  </a:moveTo>
                  <a:cubicBezTo>
                    <a:pt x="13947" y="9085"/>
                    <a:pt x="13979" y="9088"/>
                    <a:pt x="14009" y="9088"/>
                  </a:cubicBezTo>
                  <a:cubicBezTo>
                    <a:pt x="19966" y="9088"/>
                    <a:pt x="21600" y="402"/>
                    <a:pt x="21600" y="402"/>
                  </a:cubicBezTo>
                  <a:lnTo>
                    <a:pt x="17278" y="402"/>
                  </a:lnTo>
                  <a:cubicBezTo>
                    <a:pt x="17285" y="265"/>
                    <a:pt x="17293" y="127"/>
                    <a:pt x="17293" y="0"/>
                  </a:cubicBezTo>
                  <a:lnTo>
                    <a:pt x="4306" y="0"/>
                  </a:lnTo>
                  <a:cubicBezTo>
                    <a:pt x="4306" y="127"/>
                    <a:pt x="4314" y="265"/>
                    <a:pt x="4321" y="402"/>
                  </a:cubicBezTo>
                  <a:lnTo>
                    <a:pt x="0" y="402"/>
                  </a:lnTo>
                  <a:cubicBezTo>
                    <a:pt x="0" y="402"/>
                    <a:pt x="1632" y="9088"/>
                    <a:pt x="7589" y="9088"/>
                  </a:cubicBezTo>
                  <a:cubicBezTo>
                    <a:pt x="7619" y="9088"/>
                    <a:pt x="7651" y="9085"/>
                    <a:pt x="7682" y="9085"/>
                  </a:cubicBezTo>
                  <a:cubicBezTo>
                    <a:pt x="8022" y="9492"/>
                    <a:pt x="8380" y="9855"/>
                    <a:pt x="8755" y="10142"/>
                  </a:cubicBezTo>
                  <a:cubicBezTo>
                    <a:pt x="8491" y="10149"/>
                    <a:pt x="8278" y="10378"/>
                    <a:pt x="8278" y="10662"/>
                  </a:cubicBezTo>
                  <a:cubicBezTo>
                    <a:pt x="8278" y="10952"/>
                    <a:pt x="8495" y="11187"/>
                    <a:pt x="8762" y="11187"/>
                  </a:cubicBezTo>
                  <a:lnTo>
                    <a:pt x="9398" y="11187"/>
                  </a:lnTo>
                  <a:lnTo>
                    <a:pt x="7942" y="19481"/>
                  </a:lnTo>
                  <a:lnTo>
                    <a:pt x="7501" y="19481"/>
                  </a:lnTo>
                  <a:lnTo>
                    <a:pt x="7501" y="21600"/>
                  </a:lnTo>
                  <a:lnTo>
                    <a:pt x="14436" y="21600"/>
                  </a:lnTo>
                  <a:lnTo>
                    <a:pt x="14436" y="19481"/>
                  </a:lnTo>
                  <a:lnTo>
                    <a:pt x="13993" y="19481"/>
                  </a:lnTo>
                  <a:lnTo>
                    <a:pt x="12537" y="11187"/>
                  </a:lnTo>
                  <a:lnTo>
                    <a:pt x="13176" y="11187"/>
                  </a:lnTo>
                  <a:cubicBezTo>
                    <a:pt x="13441" y="11187"/>
                    <a:pt x="13658" y="10952"/>
                    <a:pt x="13658" y="10662"/>
                  </a:cubicBezTo>
                  <a:cubicBezTo>
                    <a:pt x="13658" y="10375"/>
                    <a:pt x="13441" y="10140"/>
                    <a:pt x="13176" y="10140"/>
                  </a:cubicBezTo>
                  <a:lnTo>
                    <a:pt x="12847" y="10140"/>
                  </a:lnTo>
                  <a:cubicBezTo>
                    <a:pt x="13220" y="9852"/>
                    <a:pt x="13576" y="9491"/>
                    <a:pt x="13916" y="90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9" name="íṩ1îďe"/>
            <p:cNvSpPr/>
            <p:nvPr/>
          </p:nvSpPr>
          <p:spPr bwMode="auto">
            <a:xfrm>
              <a:off x="9254242" y="1917700"/>
              <a:ext cx="1789816" cy="6583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 defTabSz="583565">
                <a:defRPr/>
              </a:pPr>
              <a:r>
                <a:rPr lang="en-US" altLang="zh-CN" sz="2000" b="1" dirty="0"/>
                <a:t>80,000K</a:t>
              </a:r>
              <a:endParaRPr lang="zh-CN" altLang="en-US" sz="2000" b="1" dirty="0">
                <a:solidFill>
                  <a:srgbClr val="4D4E4C"/>
                </a:solidFill>
              </a:endParaRPr>
            </a:p>
          </p:txBody>
        </p:sp>
        <p:sp>
          <p:nvSpPr>
            <p:cNvPr id="20" name="íS1íḋé"/>
            <p:cNvSpPr/>
            <p:nvPr/>
          </p:nvSpPr>
          <p:spPr bwMode="auto">
            <a:xfrm>
              <a:off x="9419990" y="3002736"/>
              <a:ext cx="1458320" cy="37546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solidFill>
                    <a:schemeClr val="bg1"/>
                  </a:solidFill>
                </a:rPr>
                <a:t>Q4</a:t>
              </a:r>
              <a:endParaRPr lang="en-US" altLang="zh-CN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íSļïde"/>
            <p:cNvSpPr/>
            <p:nvPr/>
          </p:nvSpPr>
          <p:spPr bwMode="auto">
            <a:xfrm>
              <a:off x="9067802" y="4688480"/>
              <a:ext cx="2161866" cy="9122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wrap="square" lIns="91440" tIns="45720" rIns="91440" bIns="45720" anchor="t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394040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9600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797961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页脚占位符 24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48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1520488" cy="4156807"/>
            <a:chOff x="0" y="1123950"/>
            <a:chExt cx="11520488" cy="4156807"/>
          </a:xfrm>
        </p:grpSpPr>
        <p:sp>
          <p:nvSpPr>
            <p:cNvPr id="6" name="iŝ1iḍê"/>
            <p:cNvSpPr/>
            <p:nvPr/>
          </p:nvSpPr>
          <p:spPr bwMode="auto">
            <a:xfrm>
              <a:off x="0" y="139500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01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" name="işļíḋè"/>
            <p:cNvSpPr/>
            <p:nvPr/>
          </p:nvSpPr>
          <p:spPr bwMode="auto">
            <a:xfrm>
              <a:off x="2652117" y="112395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8" name="îṩľíḋè"/>
            <p:cNvSpPr/>
            <p:nvPr/>
          </p:nvSpPr>
          <p:spPr>
            <a:xfrm rot="16200000" flipV="1">
              <a:off x="1511479" y="114625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ïSľîḑê"/>
            <p:cNvSpPr/>
            <p:nvPr/>
          </p:nvSpPr>
          <p:spPr bwMode="auto">
            <a:xfrm>
              <a:off x="1880849" y="149332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</a:p>
          </p:txBody>
        </p:sp>
        <p:sp>
          <p:nvSpPr>
            <p:cNvPr id="10" name="ïşlîḍê"/>
            <p:cNvSpPr/>
            <p:nvPr/>
          </p:nvSpPr>
          <p:spPr>
            <a:xfrm>
              <a:off x="7124702" y="123780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iṡḷíḓe"/>
            <p:cNvSpPr/>
            <p:nvPr/>
          </p:nvSpPr>
          <p:spPr bwMode="auto">
            <a:xfrm>
              <a:off x="0" y="2395127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02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íṡḻîdé"/>
            <p:cNvSpPr/>
            <p:nvPr/>
          </p:nvSpPr>
          <p:spPr bwMode="auto">
            <a:xfrm>
              <a:off x="2652117" y="2124075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3" name="íšlîďè"/>
            <p:cNvSpPr/>
            <p:nvPr/>
          </p:nvSpPr>
          <p:spPr>
            <a:xfrm rot="16200000" flipV="1">
              <a:off x="1511479" y="2146380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ïŝ1íḑé"/>
            <p:cNvSpPr/>
            <p:nvPr/>
          </p:nvSpPr>
          <p:spPr bwMode="auto">
            <a:xfrm>
              <a:off x="1880849" y="249344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</a:p>
          </p:txBody>
        </p:sp>
        <p:sp>
          <p:nvSpPr>
            <p:cNvPr id="15" name="iṡ1iḋè"/>
            <p:cNvSpPr/>
            <p:nvPr/>
          </p:nvSpPr>
          <p:spPr>
            <a:xfrm>
              <a:off x="7124701" y="2237932"/>
              <a:ext cx="4395787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6" name="îṩļîḋê"/>
            <p:cNvSpPr/>
            <p:nvPr/>
          </p:nvSpPr>
          <p:spPr bwMode="auto">
            <a:xfrm>
              <a:off x="0" y="3395252"/>
              <a:ext cx="1533784" cy="8853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/>
                  </a:solidFill>
                </a:rPr>
                <a:t>03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ï$ḷíḓê"/>
            <p:cNvSpPr/>
            <p:nvPr/>
          </p:nvSpPr>
          <p:spPr bwMode="auto">
            <a:xfrm>
              <a:off x="2652117" y="3124200"/>
              <a:ext cx="4472584" cy="88538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/>
                <a:t>Text here</a:t>
              </a:r>
              <a:endParaRPr dirty="0"/>
            </a:p>
          </p:txBody>
        </p:sp>
        <p:sp>
          <p:nvSpPr>
            <p:cNvPr id="18" name="îśḻïḋê"/>
            <p:cNvSpPr/>
            <p:nvPr/>
          </p:nvSpPr>
          <p:spPr>
            <a:xfrm rot="16200000" flipV="1">
              <a:off x="1511479" y="3146505"/>
              <a:ext cx="1162941" cy="111833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î$1iďé"/>
            <p:cNvSpPr/>
            <p:nvPr/>
          </p:nvSpPr>
          <p:spPr bwMode="auto">
            <a:xfrm>
              <a:off x="1880849" y="3493572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</a:p>
          </p:txBody>
        </p:sp>
        <p:sp>
          <p:nvSpPr>
            <p:cNvPr id="20" name="ïṧḷiḋè"/>
            <p:cNvSpPr/>
            <p:nvPr/>
          </p:nvSpPr>
          <p:spPr>
            <a:xfrm>
              <a:off x="7124702" y="3238057"/>
              <a:ext cx="4395786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21" name="iś1îďé"/>
            <p:cNvSpPr/>
            <p:nvPr/>
          </p:nvSpPr>
          <p:spPr bwMode="auto">
            <a:xfrm>
              <a:off x="0" y="4395377"/>
              <a:ext cx="1533784" cy="88538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04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iṧḷíďé"/>
            <p:cNvSpPr/>
            <p:nvPr/>
          </p:nvSpPr>
          <p:spPr bwMode="auto">
            <a:xfrm>
              <a:off x="2652116" y="4114800"/>
              <a:ext cx="4967883" cy="894905"/>
            </a:xfrm>
            <a:prstGeom prst="homePlate">
              <a:avLst/>
            </a:prstGeom>
            <a:solidFill>
              <a:schemeClr val="accent1"/>
            </a:solidFill>
            <a:ln w="0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Text here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3" name="îṥḻiḓè"/>
            <p:cNvSpPr/>
            <p:nvPr/>
          </p:nvSpPr>
          <p:spPr>
            <a:xfrm rot="16200000" flipV="1">
              <a:off x="1511479" y="4140120"/>
              <a:ext cx="1162942" cy="1118332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îṩlíḑe"/>
            <p:cNvSpPr/>
            <p:nvPr/>
          </p:nvSpPr>
          <p:spPr bwMode="auto">
            <a:xfrm>
              <a:off x="1880849" y="4493697"/>
              <a:ext cx="424202" cy="424200"/>
            </a:xfrm>
            <a:custGeom>
              <a:avLst/>
              <a:gdLst>
                <a:gd name="connsiteX0" fmla="*/ 181928 w 363857"/>
                <a:gd name="connsiteY0" fmla="*/ 148691 h 363857"/>
                <a:gd name="connsiteX1" fmla="*/ 171432 w 363857"/>
                <a:gd name="connsiteY1" fmla="*/ 152190 h 363857"/>
                <a:gd name="connsiteX2" fmla="*/ 162686 w 363857"/>
                <a:gd name="connsiteY2" fmla="*/ 153939 h 363857"/>
                <a:gd name="connsiteX3" fmla="*/ 153939 w 363857"/>
                <a:gd name="connsiteY3" fmla="*/ 160936 h 363857"/>
                <a:gd name="connsiteX4" fmla="*/ 148691 w 363857"/>
                <a:gd name="connsiteY4" fmla="*/ 171432 h 363857"/>
                <a:gd name="connsiteX5" fmla="*/ 146942 w 363857"/>
                <a:gd name="connsiteY5" fmla="*/ 181928 h 363857"/>
                <a:gd name="connsiteX6" fmla="*/ 148691 w 363857"/>
                <a:gd name="connsiteY6" fmla="*/ 194173 h 363857"/>
                <a:gd name="connsiteX7" fmla="*/ 153939 w 363857"/>
                <a:gd name="connsiteY7" fmla="*/ 201171 h 363857"/>
                <a:gd name="connsiteX8" fmla="*/ 162686 w 363857"/>
                <a:gd name="connsiteY8" fmla="*/ 209917 h 363857"/>
                <a:gd name="connsiteX9" fmla="*/ 171432 w 363857"/>
                <a:gd name="connsiteY9" fmla="*/ 215165 h 363857"/>
                <a:gd name="connsiteX10" fmla="*/ 181928 w 363857"/>
                <a:gd name="connsiteY10" fmla="*/ 216914 h 363857"/>
                <a:gd name="connsiteX11" fmla="*/ 192424 w 363857"/>
                <a:gd name="connsiteY11" fmla="*/ 215165 h 363857"/>
                <a:gd name="connsiteX12" fmla="*/ 202920 w 363857"/>
                <a:gd name="connsiteY12" fmla="*/ 209917 h 363857"/>
                <a:gd name="connsiteX13" fmla="*/ 209917 w 363857"/>
                <a:gd name="connsiteY13" fmla="*/ 201171 h 363857"/>
                <a:gd name="connsiteX14" fmla="*/ 215165 w 363857"/>
                <a:gd name="connsiteY14" fmla="*/ 194173 h 363857"/>
                <a:gd name="connsiteX15" fmla="*/ 215165 w 363857"/>
                <a:gd name="connsiteY15" fmla="*/ 181928 h 363857"/>
                <a:gd name="connsiteX16" fmla="*/ 215165 w 363857"/>
                <a:gd name="connsiteY16" fmla="*/ 171432 h 363857"/>
                <a:gd name="connsiteX17" fmla="*/ 209917 w 363857"/>
                <a:gd name="connsiteY17" fmla="*/ 160936 h 363857"/>
                <a:gd name="connsiteX18" fmla="*/ 202920 w 363857"/>
                <a:gd name="connsiteY18" fmla="*/ 153939 h 363857"/>
                <a:gd name="connsiteX19" fmla="*/ 192424 w 363857"/>
                <a:gd name="connsiteY19" fmla="*/ 152190 h 363857"/>
                <a:gd name="connsiteX20" fmla="*/ 181928 w 363857"/>
                <a:gd name="connsiteY20" fmla="*/ 136446 h 363857"/>
                <a:gd name="connsiteX21" fmla="*/ 204669 w 363857"/>
                <a:gd name="connsiteY21" fmla="*/ 143443 h 363857"/>
                <a:gd name="connsiteX22" fmla="*/ 220413 w 363857"/>
                <a:gd name="connsiteY22" fmla="*/ 159187 h 363857"/>
                <a:gd name="connsiteX23" fmla="*/ 227410 w 363857"/>
                <a:gd name="connsiteY23" fmla="*/ 181928 h 363857"/>
                <a:gd name="connsiteX24" fmla="*/ 220413 w 363857"/>
                <a:gd name="connsiteY24" fmla="*/ 204669 h 363857"/>
                <a:gd name="connsiteX25" fmla="*/ 204669 w 363857"/>
                <a:gd name="connsiteY25" fmla="*/ 222162 h 363857"/>
                <a:gd name="connsiteX26" fmla="*/ 181928 w 363857"/>
                <a:gd name="connsiteY26" fmla="*/ 227410 h 363857"/>
                <a:gd name="connsiteX27" fmla="*/ 159187 w 363857"/>
                <a:gd name="connsiteY27" fmla="*/ 222162 h 363857"/>
                <a:gd name="connsiteX28" fmla="*/ 141694 w 363857"/>
                <a:gd name="connsiteY28" fmla="*/ 204669 h 363857"/>
                <a:gd name="connsiteX29" fmla="*/ 136446 w 363857"/>
                <a:gd name="connsiteY29" fmla="*/ 181928 h 363857"/>
                <a:gd name="connsiteX30" fmla="*/ 141694 w 363857"/>
                <a:gd name="connsiteY30" fmla="*/ 159187 h 363857"/>
                <a:gd name="connsiteX31" fmla="*/ 159187 w 363857"/>
                <a:gd name="connsiteY31" fmla="*/ 143443 h 363857"/>
                <a:gd name="connsiteX32" fmla="*/ 181929 w 363857"/>
                <a:gd name="connsiteY32" fmla="*/ 113705 h 363857"/>
                <a:gd name="connsiteX33" fmla="*/ 153940 w 363857"/>
                <a:gd name="connsiteY33" fmla="*/ 118953 h 363857"/>
                <a:gd name="connsiteX34" fmla="*/ 131198 w 363857"/>
                <a:gd name="connsiteY34" fmla="*/ 132947 h 363857"/>
                <a:gd name="connsiteX35" fmla="*/ 118953 w 363857"/>
                <a:gd name="connsiteY35" fmla="*/ 155688 h 363857"/>
                <a:gd name="connsiteX36" fmla="*/ 111956 w 363857"/>
                <a:gd name="connsiteY36" fmla="*/ 181928 h 363857"/>
                <a:gd name="connsiteX37" fmla="*/ 118953 w 363857"/>
                <a:gd name="connsiteY37" fmla="*/ 209917 h 363857"/>
                <a:gd name="connsiteX38" fmla="*/ 131198 w 363857"/>
                <a:gd name="connsiteY38" fmla="*/ 232658 h 363857"/>
                <a:gd name="connsiteX39" fmla="*/ 153940 w 363857"/>
                <a:gd name="connsiteY39" fmla="*/ 246652 h 363857"/>
                <a:gd name="connsiteX40" fmla="*/ 181929 w 363857"/>
                <a:gd name="connsiteY40" fmla="*/ 251900 h 363857"/>
                <a:gd name="connsiteX41" fmla="*/ 209918 w 363857"/>
                <a:gd name="connsiteY41" fmla="*/ 246652 h 363857"/>
                <a:gd name="connsiteX42" fmla="*/ 229160 w 363857"/>
                <a:gd name="connsiteY42" fmla="*/ 232658 h 363857"/>
                <a:gd name="connsiteX43" fmla="*/ 244904 w 363857"/>
                <a:gd name="connsiteY43" fmla="*/ 209917 h 363857"/>
                <a:gd name="connsiteX44" fmla="*/ 250152 w 363857"/>
                <a:gd name="connsiteY44" fmla="*/ 181928 h 363857"/>
                <a:gd name="connsiteX45" fmla="*/ 244904 w 363857"/>
                <a:gd name="connsiteY45" fmla="*/ 155688 h 363857"/>
                <a:gd name="connsiteX46" fmla="*/ 229160 w 363857"/>
                <a:gd name="connsiteY46" fmla="*/ 132947 h 363857"/>
                <a:gd name="connsiteX47" fmla="*/ 209918 w 363857"/>
                <a:gd name="connsiteY47" fmla="*/ 118953 h 363857"/>
                <a:gd name="connsiteX48" fmla="*/ 181929 w 363857"/>
                <a:gd name="connsiteY48" fmla="*/ 103209 h 363857"/>
                <a:gd name="connsiteX49" fmla="*/ 211667 w 363857"/>
                <a:gd name="connsiteY49" fmla="*/ 108457 h 363857"/>
                <a:gd name="connsiteX50" fmla="*/ 237907 w 363857"/>
                <a:gd name="connsiteY50" fmla="*/ 125950 h 363857"/>
                <a:gd name="connsiteX51" fmla="*/ 255400 w 363857"/>
                <a:gd name="connsiteY51" fmla="*/ 152190 h 363857"/>
                <a:gd name="connsiteX52" fmla="*/ 260648 w 363857"/>
                <a:gd name="connsiteY52" fmla="*/ 181928 h 363857"/>
                <a:gd name="connsiteX53" fmla="*/ 255400 w 363857"/>
                <a:gd name="connsiteY53" fmla="*/ 215165 h 363857"/>
                <a:gd name="connsiteX54" fmla="*/ 237907 w 363857"/>
                <a:gd name="connsiteY54" fmla="*/ 239655 h 363857"/>
                <a:gd name="connsiteX55" fmla="*/ 211667 w 363857"/>
                <a:gd name="connsiteY55" fmla="*/ 255399 h 363857"/>
                <a:gd name="connsiteX56" fmla="*/ 181929 w 363857"/>
                <a:gd name="connsiteY56" fmla="*/ 262396 h 363857"/>
                <a:gd name="connsiteX57" fmla="*/ 152190 w 363857"/>
                <a:gd name="connsiteY57" fmla="*/ 255399 h 363857"/>
                <a:gd name="connsiteX58" fmla="*/ 125951 w 363857"/>
                <a:gd name="connsiteY58" fmla="*/ 239655 h 363857"/>
                <a:gd name="connsiteX59" fmla="*/ 108457 w 363857"/>
                <a:gd name="connsiteY59" fmla="*/ 215165 h 363857"/>
                <a:gd name="connsiteX60" fmla="*/ 101460 w 363857"/>
                <a:gd name="connsiteY60" fmla="*/ 181928 h 363857"/>
                <a:gd name="connsiteX61" fmla="*/ 108457 w 363857"/>
                <a:gd name="connsiteY61" fmla="*/ 152190 h 363857"/>
                <a:gd name="connsiteX62" fmla="*/ 125951 w 363857"/>
                <a:gd name="connsiteY62" fmla="*/ 125950 h 363857"/>
                <a:gd name="connsiteX63" fmla="*/ 152190 w 363857"/>
                <a:gd name="connsiteY63" fmla="*/ 108457 h 363857"/>
                <a:gd name="connsiteX64" fmla="*/ 166185 w 363857"/>
                <a:gd name="connsiteY64" fmla="*/ 22741 h 363857"/>
                <a:gd name="connsiteX65" fmla="*/ 159188 w 363857"/>
                <a:gd name="connsiteY65" fmla="*/ 57727 h 363857"/>
                <a:gd name="connsiteX66" fmla="*/ 157438 w 363857"/>
                <a:gd name="connsiteY66" fmla="*/ 64725 h 363857"/>
                <a:gd name="connsiteX67" fmla="*/ 152190 w 363857"/>
                <a:gd name="connsiteY67" fmla="*/ 69973 h 363857"/>
                <a:gd name="connsiteX68" fmla="*/ 143444 w 363857"/>
                <a:gd name="connsiteY68" fmla="*/ 75221 h 363857"/>
                <a:gd name="connsiteX69" fmla="*/ 131199 w 363857"/>
                <a:gd name="connsiteY69" fmla="*/ 80469 h 363857"/>
                <a:gd name="connsiteX70" fmla="*/ 125951 w 363857"/>
                <a:gd name="connsiteY70" fmla="*/ 83967 h 363857"/>
                <a:gd name="connsiteX71" fmla="*/ 120703 w 363857"/>
                <a:gd name="connsiteY71" fmla="*/ 83967 h 363857"/>
                <a:gd name="connsiteX72" fmla="*/ 117204 w 363857"/>
                <a:gd name="connsiteY72" fmla="*/ 80469 h 363857"/>
                <a:gd name="connsiteX73" fmla="*/ 108457 w 363857"/>
                <a:gd name="connsiteY73" fmla="*/ 78719 h 363857"/>
                <a:gd name="connsiteX74" fmla="*/ 80468 w 363857"/>
                <a:gd name="connsiteY74" fmla="*/ 61226 h 363857"/>
                <a:gd name="connsiteX75" fmla="*/ 57727 w 363857"/>
                <a:gd name="connsiteY75" fmla="*/ 80469 h 363857"/>
                <a:gd name="connsiteX76" fmla="*/ 78719 w 363857"/>
                <a:gd name="connsiteY76" fmla="*/ 110207 h 363857"/>
                <a:gd name="connsiteX77" fmla="*/ 80468 w 363857"/>
                <a:gd name="connsiteY77" fmla="*/ 118953 h 363857"/>
                <a:gd name="connsiteX78" fmla="*/ 80468 w 363857"/>
                <a:gd name="connsiteY78" fmla="*/ 125951 h 363857"/>
                <a:gd name="connsiteX79" fmla="*/ 78719 w 363857"/>
                <a:gd name="connsiteY79" fmla="*/ 132948 h 363857"/>
                <a:gd name="connsiteX80" fmla="*/ 73471 w 363857"/>
                <a:gd name="connsiteY80" fmla="*/ 146942 h 363857"/>
                <a:gd name="connsiteX81" fmla="*/ 71722 w 363857"/>
                <a:gd name="connsiteY81" fmla="*/ 152190 h 363857"/>
                <a:gd name="connsiteX82" fmla="*/ 66474 w 363857"/>
                <a:gd name="connsiteY82" fmla="*/ 155689 h 363857"/>
                <a:gd name="connsiteX83" fmla="*/ 57727 w 363857"/>
                <a:gd name="connsiteY83" fmla="*/ 160937 h 363857"/>
                <a:gd name="connsiteX84" fmla="*/ 22741 w 363857"/>
                <a:gd name="connsiteY84" fmla="*/ 166185 h 363857"/>
                <a:gd name="connsiteX85" fmla="*/ 22741 w 363857"/>
                <a:gd name="connsiteY85" fmla="*/ 197672 h 363857"/>
                <a:gd name="connsiteX86" fmla="*/ 57727 w 363857"/>
                <a:gd name="connsiteY86" fmla="*/ 204670 h 363857"/>
                <a:gd name="connsiteX87" fmla="*/ 66474 w 363857"/>
                <a:gd name="connsiteY87" fmla="*/ 206419 h 363857"/>
                <a:gd name="connsiteX88" fmla="*/ 71722 w 363857"/>
                <a:gd name="connsiteY88" fmla="*/ 211667 h 363857"/>
                <a:gd name="connsiteX89" fmla="*/ 73471 w 363857"/>
                <a:gd name="connsiteY89" fmla="*/ 220414 h 363857"/>
                <a:gd name="connsiteX90" fmla="*/ 78719 w 363857"/>
                <a:gd name="connsiteY90" fmla="*/ 232659 h 363857"/>
                <a:gd name="connsiteX91" fmla="*/ 80468 w 363857"/>
                <a:gd name="connsiteY91" fmla="*/ 239656 h 363857"/>
                <a:gd name="connsiteX92" fmla="*/ 80468 w 363857"/>
                <a:gd name="connsiteY92" fmla="*/ 246653 h 363857"/>
                <a:gd name="connsiteX93" fmla="*/ 78719 w 363857"/>
                <a:gd name="connsiteY93" fmla="*/ 255400 h 363857"/>
                <a:gd name="connsiteX94" fmla="*/ 57727 w 363857"/>
                <a:gd name="connsiteY94" fmla="*/ 285138 h 363857"/>
                <a:gd name="connsiteX95" fmla="*/ 80468 w 363857"/>
                <a:gd name="connsiteY95" fmla="*/ 306130 h 363857"/>
                <a:gd name="connsiteX96" fmla="*/ 108457 w 363857"/>
                <a:gd name="connsiteY96" fmla="*/ 285138 h 363857"/>
                <a:gd name="connsiteX97" fmla="*/ 117204 w 363857"/>
                <a:gd name="connsiteY97" fmla="*/ 283389 h 363857"/>
                <a:gd name="connsiteX98" fmla="*/ 120703 w 363857"/>
                <a:gd name="connsiteY98" fmla="*/ 283389 h 363857"/>
                <a:gd name="connsiteX99" fmla="*/ 125951 w 363857"/>
                <a:gd name="connsiteY99" fmla="*/ 283389 h 363857"/>
                <a:gd name="connsiteX100" fmla="*/ 131199 w 363857"/>
                <a:gd name="connsiteY100" fmla="*/ 285138 h 363857"/>
                <a:gd name="connsiteX101" fmla="*/ 143444 w 363857"/>
                <a:gd name="connsiteY101" fmla="*/ 290386 h 363857"/>
                <a:gd name="connsiteX102" fmla="*/ 152190 w 363857"/>
                <a:gd name="connsiteY102" fmla="*/ 292135 h 363857"/>
                <a:gd name="connsiteX103" fmla="*/ 157438 w 363857"/>
                <a:gd name="connsiteY103" fmla="*/ 300882 h 363857"/>
                <a:gd name="connsiteX104" fmla="*/ 159188 w 363857"/>
                <a:gd name="connsiteY104" fmla="*/ 307879 h 363857"/>
                <a:gd name="connsiteX105" fmla="*/ 166185 w 363857"/>
                <a:gd name="connsiteY105" fmla="*/ 341116 h 363857"/>
                <a:gd name="connsiteX106" fmla="*/ 197672 w 363857"/>
                <a:gd name="connsiteY106" fmla="*/ 341116 h 363857"/>
                <a:gd name="connsiteX107" fmla="*/ 204670 w 363857"/>
                <a:gd name="connsiteY107" fmla="*/ 307879 h 363857"/>
                <a:gd name="connsiteX108" fmla="*/ 208168 w 363857"/>
                <a:gd name="connsiteY108" fmla="*/ 300882 h 363857"/>
                <a:gd name="connsiteX109" fmla="*/ 211667 w 363857"/>
                <a:gd name="connsiteY109" fmla="*/ 292135 h 363857"/>
                <a:gd name="connsiteX110" fmla="*/ 220413 w 363857"/>
                <a:gd name="connsiteY110" fmla="*/ 290386 h 363857"/>
                <a:gd name="connsiteX111" fmla="*/ 229160 w 363857"/>
                <a:gd name="connsiteY111" fmla="*/ 285138 h 363857"/>
                <a:gd name="connsiteX112" fmla="*/ 234408 w 363857"/>
                <a:gd name="connsiteY112" fmla="*/ 283389 h 363857"/>
                <a:gd name="connsiteX113" fmla="*/ 239656 w 363857"/>
                <a:gd name="connsiteY113" fmla="*/ 283389 h 363857"/>
                <a:gd name="connsiteX114" fmla="*/ 248402 w 363857"/>
                <a:gd name="connsiteY114" fmla="*/ 283389 h 363857"/>
                <a:gd name="connsiteX115" fmla="*/ 251901 w 363857"/>
                <a:gd name="connsiteY115" fmla="*/ 285138 h 363857"/>
                <a:gd name="connsiteX116" fmla="*/ 283389 w 363857"/>
                <a:gd name="connsiteY116" fmla="*/ 306130 h 363857"/>
                <a:gd name="connsiteX117" fmla="*/ 306130 w 363857"/>
                <a:gd name="connsiteY117" fmla="*/ 285138 h 363857"/>
                <a:gd name="connsiteX118" fmla="*/ 285138 w 363857"/>
                <a:gd name="connsiteY118" fmla="*/ 255400 h 363857"/>
                <a:gd name="connsiteX119" fmla="*/ 283389 w 363857"/>
                <a:gd name="connsiteY119" fmla="*/ 246653 h 363857"/>
                <a:gd name="connsiteX120" fmla="*/ 279890 w 363857"/>
                <a:gd name="connsiteY120" fmla="*/ 239656 h 363857"/>
                <a:gd name="connsiteX121" fmla="*/ 283389 w 363857"/>
                <a:gd name="connsiteY121" fmla="*/ 232659 h 363857"/>
                <a:gd name="connsiteX122" fmla="*/ 288637 w 363857"/>
                <a:gd name="connsiteY122" fmla="*/ 220414 h 363857"/>
                <a:gd name="connsiteX123" fmla="*/ 293885 w 363857"/>
                <a:gd name="connsiteY123" fmla="*/ 211667 h 363857"/>
                <a:gd name="connsiteX124" fmla="*/ 297383 w 363857"/>
                <a:gd name="connsiteY124" fmla="*/ 206419 h 363857"/>
                <a:gd name="connsiteX125" fmla="*/ 306130 w 363857"/>
                <a:gd name="connsiteY125" fmla="*/ 204670 h 363857"/>
                <a:gd name="connsiteX126" fmla="*/ 341116 w 363857"/>
                <a:gd name="connsiteY126" fmla="*/ 197672 h 363857"/>
                <a:gd name="connsiteX127" fmla="*/ 341116 w 363857"/>
                <a:gd name="connsiteY127" fmla="*/ 166185 h 363857"/>
                <a:gd name="connsiteX128" fmla="*/ 306130 w 363857"/>
                <a:gd name="connsiteY128" fmla="*/ 159188 h 363857"/>
                <a:gd name="connsiteX129" fmla="*/ 297383 w 363857"/>
                <a:gd name="connsiteY129" fmla="*/ 155689 h 363857"/>
                <a:gd name="connsiteX130" fmla="*/ 293885 w 363857"/>
                <a:gd name="connsiteY130" fmla="*/ 152190 h 363857"/>
                <a:gd name="connsiteX131" fmla="*/ 288637 w 363857"/>
                <a:gd name="connsiteY131" fmla="*/ 146942 h 363857"/>
                <a:gd name="connsiteX132" fmla="*/ 283389 w 363857"/>
                <a:gd name="connsiteY132" fmla="*/ 132948 h 363857"/>
                <a:gd name="connsiteX133" fmla="*/ 279890 w 363857"/>
                <a:gd name="connsiteY133" fmla="*/ 125951 h 363857"/>
                <a:gd name="connsiteX134" fmla="*/ 283389 w 363857"/>
                <a:gd name="connsiteY134" fmla="*/ 118953 h 363857"/>
                <a:gd name="connsiteX135" fmla="*/ 285138 w 363857"/>
                <a:gd name="connsiteY135" fmla="*/ 110207 h 363857"/>
                <a:gd name="connsiteX136" fmla="*/ 306130 w 363857"/>
                <a:gd name="connsiteY136" fmla="*/ 80469 h 363857"/>
                <a:gd name="connsiteX137" fmla="*/ 283389 w 363857"/>
                <a:gd name="connsiteY137" fmla="*/ 61226 h 363857"/>
                <a:gd name="connsiteX138" fmla="*/ 251901 w 363857"/>
                <a:gd name="connsiteY138" fmla="*/ 78719 h 363857"/>
                <a:gd name="connsiteX139" fmla="*/ 248402 w 363857"/>
                <a:gd name="connsiteY139" fmla="*/ 80469 h 363857"/>
                <a:gd name="connsiteX140" fmla="*/ 239656 w 363857"/>
                <a:gd name="connsiteY140" fmla="*/ 83967 h 363857"/>
                <a:gd name="connsiteX141" fmla="*/ 234408 w 363857"/>
                <a:gd name="connsiteY141" fmla="*/ 83967 h 363857"/>
                <a:gd name="connsiteX142" fmla="*/ 229160 w 363857"/>
                <a:gd name="connsiteY142" fmla="*/ 80469 h 363857"/>
                <a:gd name="connsiteX143" fmla="*/ 220413 w 363857"/>
                <a:gd name="connsiteY143" fmla="*/ 75221 h 363857"/>
                <a:gd name="connsiteX144" fmla="*/ 211667 w 363857"/>
                <a:gd name="connsiteY144" fmla="*/ 69973 h 363857"/>
                <a:gd name="connsiteX145" fmla="*/ 208168 w 363857"/>
                <a:gd name="connsiteY145" fmla="*/ 64725 h 363857"/>
                <a:gd name="connsiteX146" fmla="*/ 204670 w 363857"/>
                <a:gd name="connsiteY146" fmla="*/ 57727 h 363857"/>
                <a:gd name="connsiteX147" fmla="*/ 197672 w 363857"/>
                <a:gd name="connsiteY147" fmla="*/ 22741 h 363857"/>
                <a:gd name="connsiteX148" fmla="*/ 166185 w 363857"/>
                <a:gd name="connsiteY148" fmla="*/ 0 h 363857"/>
                <a:gd name="connsiteX149" fmla="*/ 197672 w 363857"/>
                <a:gd name="connsiteY149" fmla="*/ 0 h 363857"/>
                <a:gd name="connsiteX150" fmla="*/ 204670 w 363857"/>
                <a:gd name="connsiteY150" fmla="*/ 1749 h 363857"/>
                <a:gd name="connsiteX151" fmla="*/ 211667 w 363857"/>
                <a:gd name="connsiteY151" fmla="*/ 5248 h 363857"/>
                <a:gd name="connsiteX152" fmla="*/ 216915 w 363857"/>
                <a:gd name="connsiteY152" fmla="*/ 12245 h 363857"/>
                <a:gd name="connsiteX153" fmla="*/ 220413 w 363857"/>
                <a:gd name="connsiteY153" fmla="*/ 19243 h 363857"/>
                <a:gd name="connsiteX154" fmla="*/ 227411 w 363857"/>
                <a:gd name="connsiteY154" fmla="*/ 52480 h 363857"/>
                <a:gd name="connsiteX155" fmla="*/ 239656 w 363857"/>
                <a:gd name="connsiteY155" fmla="*/ 61226 h 363857"/>
                <a:gd name="connsiteX156" fmla="*/ 271144 w 363857"/>
                <a:gd name="connsiteY156" fmla="*/ 40234 h 363857"/>
                <a:gd name="connsiteX157" fmla="*/ 278141 w 363857"/>
                <a:gd name="connsiteY157" fmla="*/ 38485 h 363857"/>
                <a:gd name="connsiteX158" fmla="*/ 283389 w 363857"/>
                <a:gd name="connsiteY158" fmla="*/ 38485 h 363857"/>
                <a:gd name="connsiteX159" fmla="*/ 288637 w 363857"/>
                <a:gd name="connsiteY159" fmla="*/ 38485 h 363857"/>
                <a:gd name="connsiteX160" fmla="*/ 295634 w 363857"/>
                <a:gd name="connsiteY160" fmla="*/ 40234 h 363857"/>
                <a:gd name="connsiteX161" fmla="*/ 297383 w 363857"/>
                <a:gd name="connsiteY161" fmla="*/ 41984 h 363857"/>
                <a:gd name="connsiteX162" fmla="*/ 320124 w 363857"/>
                <a:gd name="connsiteY162" fmla="*/ 64725 h 363857"/>
                <a:gd name="connsiteX163" fmla="*/ 325372 w 363857"/>
                <a:gd name="connsiteY163" fmla="*/ 69973 h 363857"/>
                <a:gd name="connsiteX164" fmla="*/ 328871 w 363857"/>
                <a:gd name="connsiteY164" fmla="*/ 78719 h 363857"/>
                <a:gd name="connsiteX165" fmla="*/ 325372 w 363857"/>
                <a:gd name="connsiteY165" fmla="*/ 85716 h 363857"/>
                <a:gd name="connsiteX166" fmla="*/ 323623 w 363857"/>
                <a:gd name="connsiteY166" fmla="*/ 92714 h 363857"/>
                <a:gd name="connsiteX167" fmla="*/ 302631 w 363857"/>
                <a:gd name="connsiteY167" fmla="*/ 124201 h 363857"/>
                <a:gd name="connsiteX168" fmla="*/ 311378 w 363857"/>
                <a:gd name="connsiteY168" fmla="*/ 138196 h 363857"/>
                <a:gd name="connsiteX169" fmla="*/ 346364 w 363857"/>
                <a:gd name="connsiteY169" fmla="*/ 143444 h 363857"/>
                <a:gd name="connsiteX170" fmla="*/ 351612 w 363857"/>
                <a:gd name="connsiteY170" fmla="*/ 148692 h 363857"/>
                <a:gd name="connsiteX171" fmla="*/ 358609 w 363857"/>
                <a:gd name="connsiteY171" fmla="*/ 153940 h 363857"/>
                <a:gd name="connsiteX172" fmla="*/ 360358 w 363857"/>
                <a:gd name="connsiteY172" fmla="*/ 159188 h 363857"/>
                <a:gd name="connsiteX173" fmla="*/ 363857 w 363857"/>
                <a:gd name="connsiteY173" fmla="*/ 166185 h 363857"/>
                <a:gd name="connsiteX174" fmla="*/ 363857 w 363857"/>
                <a:gd name="connsiteY174" fmla="*/ 197672 h 363857"/>
                <a:gd name="connsiteX175" fmla="*/ 360358 w 363857"/>
                <a:gd name="connsiteY175" fmla="*/ 206419 h 363857"/>
                <a:gd name="connsiteX176" fmla="*/ 358609 w 363857"/>
                <a:gd name="connsiteY176" fmla="*/ 211667 h 363857"/>
                <a:gd name="connsiteX177" fmla="*/ 351612 w 363857"/>
                <a:gd name="connsiteY177" fmla="*/ 216915 h 363857"/>
                <a:gd name="connsiteX178" fmla="*/ 346364 w 363857"/>
                <a:gd name="connsiteY178" fmla="*/ 220414 h 363857"/>
                <a:gd name="connsiteX179" fmla="*/ 311378 w 363857"/>
                <a:gd name="connsiteY179" fmla="*/ 227411 h 363857"/>
                <a:gd name="connsiteX180" fmla="*/ 302631 w 363857"/>
                <a:gd name="connsiteY180" fmla="*/ 241405 h 363857"/>
                <a:gd name="connsiteX181" fmla="*/ 323623 w 363857"/>
                <a:gd name="connsiteY181" fmla="*/ 272893 h 363857"/>
                <a:gd name="connsiteX182" fmla="*/ 325372 w 363857"/>
                <a:gd name="connsiteY182" fmla="*/ 278141 h 363857"/>
                <a:gd name="connsiteX183" fmla="*/ 328871 w 363857"/>
                <a:gd name="connsiteY183" fmla="*/ 285138 h 363857"/>
                <a:gd name="connsiteX184" fmla="*/ 325372 w 363857"/>
                <a:gd name="connsiteY184" fmla="*/ 292135 h 363857"/>
                <a:gd name="connsiteX185" fmla="*/ 320124 w 363857"/>
                <a:gd name="connsiteY185" fmla="*/ 300882 h 363857"/>
                <a:gd name="connsiteX186" fmla="*/ 297383 w 363857"/>
                <a:gd name="connsiteY186" fmla="*/ 323623 h 363857"/>
                <a:gd name="connsiteX187" fmla="*/ 295634 w 363857"/>
                <a:gd name="connsiteY187" fmla="*/ 325372 h 363857"/>
                <a:gd name="connsiteX188" fmla="*/ 288637 w 363857"/>
                <a:gd name="connsiteY188" fmla="*/ 328871 h 363857"/>
                <a:gd name="connsiteX189" fmla="*/ 283389 w 363857"/>
                <a:gd name="connsiteY189" fmla="*/ 328871 h 363857"/>
                <a:gd name="connsiteX190" fmla="*/ 278141 w 363857"/>
                <a:gd name="connsiteY190" fmla="*/ 328871 h 363857"/>
                <a:gd name="connsiteX191" fmla="*/ 271144 w 363857"/>
                <a:gd name="connsiteY191" fmla="*/ 325372 h 363857"/>
                <a:gd name="connsiteX192" fmla="*/ 239656 w 363857"/>
                <a:gd name="connsiteY192" fmla="*/ 306130 h 363857"/>
                <a:gd name="connsiteX193" fmla="*/ 227411 w 363857"/>
                <a:gd name="connsiteY193" fmla="*/ 309628 h 363857"/>
                <a:gd name="connsiteX194" fmla="*/ 220413 w 363857"/>
                <a:gd name="connsiteY194" fmla="*/ 346364 h 363857"/>
                <a:gd name="connsiteX195" fmla="*/ 216915 w 363857"/>
                <a:gd name="connsiteY195" fmla="*/ 353361 h 363857"/>
                <a:gd name="connsiteX196" fmla="*/ 211667 w 363857"/>
                <a:gd name="connsiteY196" fmla="*/ 358609 h 363857"/>
                <a:gd name="connsiteX197" fmla="*/ 204670 w 363857"/>
                <a:gd name="connsiteY197" fmla="*/ 363857 h 363857"/>
                <a:gd name="connsiteX198" fmla="*/ 197672 w 363857"/>
                <a:gd name="connsiteY198" fmla="*/ 363857 h 363857"/>
                <a:gd name="connsiteX199" fmla="*/ 166185 w 363857"/>
                <a:gd name="connsiteY199" fmla="*/ 363857 h 363857"/>
                <a:gd name="connsiteX200" fmla="*/ 159188 w 363857"/>
                <a:gd name="connsiteY200" fmla="*/ 363857 h 363857"/>
                <a:gd name="connsiteX201" fmla="*/ 152190 w 363857"/>
                <a:gd name="connsiteY201" fmla="*/ 358609 h 363857"/>
                <a:gd name="connsiteX202" fmla="*/ 146942 w 363857"/>
                <a:gd name="connsiteY202" fmla="*/ 353361 h 363857"/>
                <a:gd name="connsiteX203" fmla="*/ 143444 w 363857"/>
                <a:gd name="connsiteY203" fmla="*/ 346364 h 363857"/>
                <a:gd name="connsiteX204" fmla="*/ 136446 w 363857"/>
                <a:gd name="connsiteY204" fmla="*/ 309628 h 363857"/>
                <a:gd name="connsiteX205" fmla="*/ 120703 w 363857"/>
                <a:gd name="connsiteY205" fmla="*/ 306130 h 363857"/>
                <a:gd name="connsiteX206" fmla="*/ 94463 w 363857"/>
                <a:gd name="connsiteY206" fmla="*/ 325372 h 363857"/>
                <a:gd name="connsiteX207" fmla="*/ 85716 w 363857"/>
                <a:gd name="connsiteY207" fmla="*/ 328871 h 363857"/>
                <a:gd name="connsiteX208" fmla="*/ 80468 w 363857"/>
                <a:gd name="connsiteY208" fmla="*/ 328871 h 363857"/>
                <a:gd name="connsiteX209" fmla="*/ 73471 w 363857"/>
                <a:gd name="connsiteY209" fmla="*/ 328871 h 363857"/>
                <a:gd name="connsiteX210" fmla="*/ 68223 w 363857"/>
                <a:gd name="connsiteY210" fmla="*/ 325372 h 363857"/>
                <a:gd name="connsiteX211" fmla="*/ 62975 w 363857"/>
                <a:gd name="connsiteY211" fmla="*/ 323623 h 363857"/>
                <a:gd name="connsiteX212" fmla="*/ 43733 w 363857"/>
                <a:gd name="connsiteY212" fmla="*/ 300882 h 363857"/>
                <a:gd name="connsiteX213" fmla="*/ 38485 w 363857"/>
                <a:gd name="connsiteY213" fmla="*/ 292135 h 363857"/>
                <a:gd name="connsiteX214" fmla="*/ 34986 w 363857"/>
                <a:gd name="connsiteY214" fmla="*/ 285138 h 363857"/>
                <a:gd name="connsiteX215" fmla="*/ 34986 w 363857"/>
                <a:gd name="connsiteY215" fmla="*/ 278141 h 363857"/>
                <a:gd name="connsiteX216" fmla="*/ 40234 w 363857"/>
                <a:gd name="connsiteY216" fmla="*/ 272893 h 363857"/>
                <a:gd name="connsiteX217" fmla="*/ 57727 w 363857"/>
                <a:gd name="connsiteY217" fmla="*/ 241405 h 363857"/>
                <a:gd name="connsiteX218" fmla="*/ 54229 w 363857"/>
                <a:gd name="connsiteY218" fmla="*/ 227411 h 363857"/>
                <a:gd name="connsiteX219" fmla="*/ 17493 w 363857"/>
                <a:gd name="connsiteY219" fmla="*/ 220414 h 363857"/>
                <a:gd name="connsiteX220" fmla="*/ 10496 w 363857"/>
                <a:gd name="connsiteY220" fmla="*/ 216915 h 363857"/>
                <a:gd name="connsiteX221" fmla="*/ 5248 w 363857"/>
                <a:gd name="connsiteY221" fmla="*/ 211667 h 363857"/>
                <a:gd name="connsiteX222" fmla="*/ 0 w 363857"/>
                <a:gd name="connsiteY222" fmla="*/ 206419 h 363857"/>
                <a:gd name="connsiteX223" fmla="*/ 0 w 363857"/>
                <a:gd name="connsiteY223" fmla="*/ 197672 h 363857"/>
                <a:gd name="connsiteX224" fmla="*/ 0 w 363857"/>
                <a:gd name="connsiteY224" fmla="*/ 166185 h 363857"/>
                <a:gd name="connsiteX225" fmla="*/ 0 w 363857"/>
                <a:gd name="connsiteY225" fmla="*/ 159188 h 363857"/>
                <a:gd name="connsiteX226" fmla="*/ 5248 w 363857"/>
                <a:gd name="connsiteY226" fmla="*/ 153940 h 363857"/>
                <a:gd name="connsiteX227" fmla="*/ 10496 w 363857"/>
                <a:gd name="connsiteY227" fmla="*/ 148692 h 363857"/>
                <a:gd name="connsiteX228" fmla="*/ 17493 w 363857"/>
                <a:gd name="connsiteY228" fmla="*/ 143444 h 363857"/>
                <a:gd name="connsiteX229" fmla="*/ 54229 w 363857"/>
                <a:gd name="connsiteY229" fmla="*/ 138196 h 363857"/>
                <a:gd name="connsiteX230" fmla="*/ 57727 w 363857"/>
                <a:gd name="connsiteY230" fmla="*/ 124201 h 363857"/>
                <a:gd name="connsiteX231" fmla="*/ 40234 w 363857"/>
                <a:gd name="connsiteY231" fmla="*/ 92714 h 363857"/>
                <a:gd name="connsiteX232" fmla="*/ 34986 w 363857"/>
                <a:gd name="connsiteY232" fmla="*/ 85716 h 363857"/>
                <a:gd name="connsiteX233" fmla="*/ 34986 w 363857"/>
                <a:gd name="connsiteY233" fmla="*/ 78719 h 363857"/>
                <a:gd name="connsiteX234" fmla="*/ 38485 w 363857"/>
                <a:gd name="connsiteY234" fmla="*/ 69973 h 363857"/>
                <a:gd name="connsiteX235" fmla="*/ 43733 w 363857"/>
                <a:gd name="connsiteY235" fmla="*/ 64725 h 363857"/>
                <a:gd name="connsiteX236" fmla="*/ 62975 w 363857"/>
                <a:gd name="connsiteY236" fmla="*/ 41984 h 363857"/>
                <a:gd name="connsiteX237" fmla="*/ 68223 w 363857"/>
                <a:gd name="connsiteY237" fmla="*/ 40234 h 363857"/>
                <a:gd name="connsiteX238" fmla="*/ 73471 w 363857"/>
                <a:gd name="connsiteY238" fmla="*/ 38485 h 363857"/>
                <a:gd name="connsiteX239" fmla="*/ 80468 w 363857"/>
                <a:gd name="connsiteY239" fmla="*/ 38485 h 363857"/>
                <a:gd name="connsiteX240" fmla="*/ 85716 w 363857"/>
                <a:gd name="connsiteY240" fmla="*/ 38485 h 363857"/>
                <a:gd name="connsiteX241" fmla="*/ 94463 w 363857"/>
                <a:gd name="connsiteY241" fmla="*/ 40234 h 363857"/>
                <a:gd name="connsiteX242" fmla="*/ 120703 w 363857"/>
                <a:gd name="connsiteY242" fmla="*/ 61226 h 363857"/>
                <a:gd name="connsiteX243" fmla="*/ 136446 w 363857"/>
                <a:gd name="connsiteY243" fmla="*/ 52480 h 363857"/>
                <a:gd name="connsiteX244" fmla="*/ 143444 w 363857"/>
                <a:gd name="connsiteY244" fmla="*/ 19243 h 363857"/>
                <a:gd name="connsiteX245" fmla="*/ 146942 w 363857"/>
                <a:gd name="connsiteY245" fmla="*/ 12245 h 363857"/>
                <a:gd name="connsiteX246" fmla="*/ 152190 w 363857"/>
                <a:gd name="connsiteY246" fmla="*/ 5248 h 363857"/>
                <a:gd name="connsiteX247" fmla="*/ 159188 w 363857"/>
                <a:gd name="connsiteY247" fmla="*/ 1749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</a:cxnLst>
              <a:rect l="l" t="t" r="r" b="b"/>
              <a:pathLst>
                <a:path w="363857" h="363857">
                  <a:moveTo>
                    <a:pt x="181928" y="148691"/>
                  </a:moveTo>
                  <a:lnTo>
                    <a:pt x="171432" y="152190"/>
                  </a:lnTo>
                  <a:lnTo>
                    <a:pt x="162686" y="153939"/>
                  </a:lnTo>
                  <a:lnTo>
                    <a:pt x="153939" y="160936"/>
                  </a:lnTo>
                  <a:lnTo>
                    <a:pt x="148691" y="171432"/>
                  </a:lnTo>
                  <a:lnTo>
                    <a:pt x="146942" y="181928"/>
                  </a:lnTo>
                  <a:lnTo>
                    <a:pt x="148691" y="194173"/>
                  </a:lnTo>
                  <a:lnTo>
                    <a:pt x="153939" y="201171"/>
                  </a:lnTo>
                  <a:lnTo>
                    <a:pt x="162686" y="209917"/>
                  </a:lnTo>
                  <a:lnTo>
                    <a:pt x="171432" y="215165"/>
                  </a:lnTo>
                  <a:lnTo>
                    <a:pt x="181928" y="216914"/>
                  </a:lnTo>
                  <a:lnTo>
                    <a:pt x="192424" y="215165"/>
                  </a:lnTo>
                  <a:lnTo>
                    <a:pt x="202920" y="209917"/>
                  </a:lnTo>
                  <a:lnTo>
                    <a:pt x="209917" y="201171"/>
                  </a:lnTo>
                  <a:lnTo>
                    <a:pt x="215165" y="194173"/>
                  </a:lnTo>
                  <a:lnTo>
                    <a:pt x="215165" y="181928"/>
                  </a:lnTo>
                  <a:lnTo>
                    <a:pt x="215165" y="171432"/>
                  </a:lnTo>
                  <a:lnTo>
                    <a:pt x="209917" y="160936"/>
                  </a:lnTo>
                  <a:lnTo>
                    <a:pt x="202920" y="153939"/>
                  </a:lnTo>
                  <a:lnTo>
                    <a:pt x="192424" y="152190"/>
                  </a:lnTo>
                  <a:close/>
                  <a:moveTo>
                    <a:pt x="181928" y="136446"/>
                  </a:moveTo>
                  <a:lnTo>
                    <a:pt x="204669" y="143443"/>
                  </a:lnTo>
                  <a:lnTo>
                    <a:pt x="220413" y="159187"/>
                  </a:lnTo>
                  <a:lnTo>
                    <a:pt x="227410" y="181928"/>
                  </a:lnTo>
                  <a:lnTo>
                    <a:pt x="220413" y="204669"/>
                  </a:lnTo>
                  <a:lnTo>
                    <a:pt x="204669" y="222162"/>
                  </a:lnTo>
                  <a:lnTo>
                    <a:pt x="181928" y="227410"/>
                  </a:lnTo>
                  <a:lnTo>
                    <a:pt x="159187" y="222162"/>
                  </a:lnTo>
                  <a:lnTo>
                    <a:pt x="141694" y="204669"/>
                  </a:lnTo>
                  <a:lnTo>
                    <a:pt x="136446" y="181928"/>
                  </a:lnTo>
                  <a:lnTo>
                    <a:pt x="141694" y="159187"/>
                  </a:lnTo>
                  <a:lnTo>
                    <a:pt x="159187" y="143443"/>
                  </a:lnTo>
                  <a:close/>
                  <a:moveTo>
                    <a:pt x="181929" y="113705"/>
                  </a:moveTo>
                  <a:lnTo>
                    <a:pt x="153940" y="118953"/>
                  </a:lnTo>
                  <a:lnTo>
                    <a:pt x="131198" y="132947"/>
                  </a:lnTo>
                  <a:lnTo>
                    <a:pt x="118953" y="155688"/>
                  </a:lnTo>
                  <a:lnTo>
                    <a:pt x="111956" y="181928"/>
                  </a:lnTo>
                  <a:lnTo>
                    <a:pt x="118953" y="209917"/>
                  </a:lnTo>
                  <a:lnTo>
                    <a:pt x="131198" y="232658"/>
                  </a:lnTo>
                  <a:lnTo>
                    <a:pt x="153940" y="246652"/>
                  </a:lnTo>
                  <a:lnTo>
                    <a:pt x="181929" y="251900"/>
                  </a:lnTo>
                  <a:lnTo>
                    <a:pt x="209918" y="246652"/>
                  </a:lnTo>
                  <a:lnTo>
                    <a:pt x="229160" y="232658"/>
                  </a:lnTo>
                  <a:lnTo>
                    <a:pt x="244904" y="209917"/>
                  </a:lnTo>
                  <a:lnTo>
                    <a:pt x="250152" y="181928"/>
                  </a:lnTo>
                  <a:lnTo>
                    <a:pt x="244904" y="155688"/>
                  </a:lnTo>
                  <a:lnTo>
                    <a:pt x="229160" y="132947"/>
                  </a:lnTo>
                  <a:lnTo>
                    <a:pt x="209918" y="118953"/>
                  </a:lnTo>
                  <a:close/>
                  <a:moveTo>
                    <a:pt x="181929" y="103209"/>
                  </a:moveTo>
                  <a:lnTo>
                    <a:pt x="211667" y="108457"/>
                  </a:lnTo>
                  <a:lnTo>
                    <a:pt x="237907" y="125950"/>
                  </a:lnTo>
                  <a:lnTo>
                    <a:pt x="255400" y="152190"/>
                  </a:lnTo>
                  <a:lnTo>
                    <a:pt x="260648" y="181928"/>
                  </a:lnTo>
                  <a:lnTo>
                    <a:pt x="255400" y="215165"/>
                  </a:lnTo>
                  <a:lnTo>
                    <a:pt x="237907" y="239655"/>
                  </a:lnTo>
                  <a:lnTo>
                    <a:pt x="211667" y="255399"/>
                  </a:lnTo>
                  <a:lnTo>
                    <a:pt x="181929" y="262396"/>
                  </a:lnTo>
                  <a:lnTo>
                    <a:pt x="152190" y="255399"/>
                  </a:lnTo>
                  <a:lnTo>
                    <a:pt x="125951" y="239655"/>
                  </a:lnTo>
                  <a:lnTo>
                    <a:pt x="108457" y="215165"/>
                  </a:lnTo>
                  <a:lnTo>
                    <a:pt x="101460" y="181928"/>
                  </a:lnTo>
                  <a:lnTo>
                    <a:pt x="108457" y="152190"/>
                  </a:lnTo>
                  <a:lnTo>
                    <a:pt x="125951" y="125950"/>
                  </a:lnTo>
                  <a:lnTo>
                    <a:pt x="152190" y="108457"/>
                  </a:lnTo>
                  <a:close/>
                  <a:moveTo>
                    <a:pt x="166185" y="22741"/>
                  </a:moveTo>
                  <a:lnTo>
                    <a:pt x="159188" y="57727"/>
                  </a:lnTo>
                  <a:lnTo>
                    <a:pt x="157438" y="64725"/>
                  </a:lnTo>
                  <a:lnTo>
                    <a:pt x="152190" y="69973"/>
                  </a:lnTo>
                  <a:lnTo>
                    <a:pt x="143444" y="75221"/>
                  </a:lnTo>
                  <a:lnTo>
                    <a:pt x="131199" y="80469"/>
                  </a:lnTo>
                  <a:lnTo>
                    <a:pt x="125951" y="83967"/>
                  </a:lnTo>
                  <a:lnTo>
                    <a:pt x="120703" y="83967"/>
                  </a:lnTo>
                  <a:lnTo>
                    <a:pt x="117204" y="80469"/>
                  </a:lnTo>
                  <a:lnTo>
                    <a:pt x="108457" y="78719"/>
                  </a:lnTo>
                  <a:lnTo>
                    <a:pt x="80468" y="61226"/>
                  </a:lnTo>
                  <a:lnTo>
                    <a:pt x="57727" y="80469"/>
                  </a:lnTo>
                  <a:lnTo>
                    <a:pt x="78719" y="110207"/>
                  </a:lnTo>
                  <a:lnTo>
                    <a:pt x="80468" y="118953"/>
                  </a:lnTo>
                  <a:lnTo>
                    <a:pt x="80468" y="125951"/>
                  </a:lnTo>
                  <a:lnTo>
                    <a:pt x="78719" y="132948"/>
                  </a:lnTo>
                  <a:lnTo>
                    <a:pt x="73471" y="146942"/>
                  </a:lnTo>
                  <a:lnTo>
                    <a:pt x="71722" y="152190"/>
                  </a:lnTo>
                  <a:lnTo>
                    <a:pt x="66474" y="155689"/>
                  </a:lnTo>
                  <a:lnTo>
                    <a:pt x="57727" y="160937"/>
                  </a:lnTo>
                  <a:lnTo>
                    <a:pt x="22741" y="166185"/>
                  </a:lnTo>
                  <a:lnTo>
                    <a:pt x="22741" y="197672"/>
                  </a:lnTo>
                  <a:lnTo>
                    <a:pt x="57727" y="204670"/>
                  </a:lnTo>
                  <a:lnTo>
                    <a:pt x="66474" y="206419"/>
                  </a:lnTo>
                  <a:lnTo>
                    <a:pt x="71722" y="211667"/>
                  </a:lnTo>
                  <a:lnTo>
                    <a:pt x="73471" y="220414"/>
                  </a:lnTo>
                  <a:lnTo>
                    <a:pt x="78719" y="232659"/>
                  </a:lnTo>
                  <a:lnTo>
                    <a:pt x="80468" y="239656"/>
                  </a:lnTo>
                  <a:lnTo>
                    <a:pt x="80468" y="246653"/>
                  </a:lnTo>
                  <a:lnTo>
                    <a:pt x="78719" y="255400"/>
                  </a:lnTo>
                  <a:lnTo>
                    <a:pt x="57727" y="285138"/>
                  </a:lnTo>
                  <a:lnTo>
                    <a:pt x="80468" y="306130"/>
                  </a:lnTo>
                  <a:lnTo>
                    <a:pt x="108457" y="285138"/>
                  </a:lnTo>
                  <a:lnTo>
                    <a:pt x="117204" y="283389"/>
                  </a:lnTo>
                  <a:lnTo>
                    <a:pt x="120703" y="283389"/>
                  </a:lnTo>
                  <a:lnTo>
                    <a:pt x="125951" y="283389"/>
                  </a:lnTo>
                  <a:lnTo>
                    <a:pt x="131199" y="285138"/>
                  </a:lnTo>
                  <a:lnTo>
                    <a:pt x="143444" y="290386"/>
                  </a:lnTo>
                  <a:lnTo>
                    <a:pt x="152190" y="292135"/>
                  </a:lnTo>
                  <a:lnTo>
                    <a:pt x="157438" y="300882"/>
                  </a:lnTo>
                  <a:lnTo>
                    <a:pt x="159188" y="307879"/>
                  </a:lnTo>
                  <a:lnTo>
                    <a:pt x="166185" y="341116"/>
                  </a:lnTo>
                  <a:lnTo>
                    <a:pt x="197672" y="341116"/>
                  </a:lnTo>
                  <a:lnTo>
                    <a:pt x="204670" y="307879"/>
                  </a:lnTo>
                  <a:lnTo>
                    <a:pt x="208168" y="300882"/>
                  </a:lnTo>
                  <a:lnTo>
                    <a:pt x="211667" y="292135"/>
                  </a:lnTo>
                  <a:lnTo>
                    <a:pt x="220413" y="290386"/>
                  </a:lnTo>
                  <a:lnTo>
                    <a:pt x="229160" y="285138"/>
                  </a:lnTo>
                  <a:lnTo>
                    <a:pt x="234408" y="283389"/>
                  </a:lnTo>
                  <a:lnTo>
                    <a:pt x="239656" y="283389"/>
                  </a:lnTo>
                  <a:lnTo>
                    <a:pt x="248402" y="283389"/>
                  </a:lnTo>
                  <a:lnTo>
                    <a:pt x="251901" y="285138"/>
                  </a:lnTo>
                  <a:lnTo>
                    <a:pt x="283389" y="306130"/>
                  </a:lnTo>
                  <a:lnTo>
                    <a:pt x="306130" y="285138"/>
                  </a:lnTo>
                  <a:lnTo>
                    <a:pt x="285138" y="255400"/>
                  </a:lnTo>
                  <a:lnTo>
                    <a:pt x="283389" y="246653"/>
                  </a:lnTo>
                  <a:lnTo>
                    <a:pt x="279890" y="239656"/>
                  </a:lnTo>
                  <a:lnTo>
                    <a:pt x="283389" y="232659"/>
                  </a:lnTo>
                  <a:lnTo>
                    <a:pt x="288637" y="220414"/>
                  </a:lnTo>
                  <a:lnTo>
                    <a:pt x="293885" y="211667"/>
                  </a:lnTo>
                  <a:lnTo>
                    <a:pt x="297383" y="206419"/>
                  </a:lnTo>
                  <a:lnTo>
                    <a:pt x="306130" y="204670"/>
                  </a:lnTo>
                  <a:lnTo>
                    <a:pt x="341116" y="197672"/>
                  </a:lnTo>
                  <a:lnTo>
                    <a:pt x="341116" y="166185"/>
                  </a:lnTo>
                  <a:lnTo>
                    <a:pt x="306130" y="159188"/>
                  </a:lnTo>
                  <a:lnTo>
                    <a:pt x="297383" y="155689"/>
                  </a:lnTo>
                  <a:lnTo>
                    <a:pt x="293885" y="152190"/>
                  </a:lnTo>
                  <a:lnTo>
                    <a:pt x="288637" y="146942"/>
                  </a:lnTo>
                  <a:lnTo>
                    <a:pt x="283389" y="132948"/>
                  </a:lnTo>
                  <a:lnTo>
                    <a:pt x="279890" y="125951"/>
                  </a:lnTo>
                  <a:lnTo>
                    <a:pt x="283389" y="118953"/>
                  </a:lnTo>
                  <a:lnTo>
                    <a:pt x="285138" y="110207"/>
                  </a:lnTo>
                  <a:lnTo>
                    <a:pt x="306130" y="80469"/>
                  </a:lnTo>
                  <a:lnTo>
                    <a:pt x="283389" y="61226"/>
                  </a:lnTo>
                  <a:lnTo>
                    <a:pt x="251901" y="78719"/>
                  </a:lnTo>
                  <a:lnTo>
                    <a:pt x="248402" y="80469"/>
                  </a:lnTo>
                  <a:lnTo>
                    <a:pt x="239656" y="83967"/>
                  </a:lnTo>
                  <a:lnTo>
                    <a:pt x="234408" y="83967"/>
                  </a:lnTo>
                  <a:lnTo>
                    <a:pt x="229160" y="80469"/>
                  </a:lnTo>
                  <a:lnTo>
                    <a:pt x="220413" y="75221"/>
                  </a:lnTo>
                  <a:lnTo>
                    <a:pt x="211667" y="69973"/>
                  </a:lnTo>
                  <a:lnTo>
                    <a:pt x="208168" y="64725"/>
                  </a:lnTo>
                  <a:lnTo>
                    <a:pt x="204670" y="57727"/>
                  </a:lnTo>
                  <a:lnTo>
                    <a:pt x="197672" y="22741"/>
                  </a:lnTo>
                  <a:close/>
                  <a:moveTo>
                    <a:pt x="166185" y="0"/>
                  </a:moveTo>
                  <a:lnTo>
                    <a:pt x="197672" y="0"/>
                  </a:lnTo>
                  <a:lnTo>
                    <a:pt x="204670" y="1749"/>
                  </a:lnTo>
                  <a:lnTo>
                    <a:pt x="211667" y="5248"/>
                  </a:lnTo>
                  <a:lnTo>
                    <a:pt x="216915" y="12245"/>
                  </a:lnTo>
                  <a:lnTo>
                    <a:pt x="220413" y="19243"/>
                  </a:lnTo>
                  <a:lnTo>
                    <a:pt x="227411" y="52480"/>
                  </a:lnTo>
                  <a:lnTo>
                    <a:pt x="239656" y="61226"/>
                  </a:lnTo>
                  <a:lnTo>
                    <a:pt x="271144" y="40234"/>
                  </a:lnTo>
                  <a:lnTo>
                    <a:pt x="278141" y="38485"/>
                  </a:lnTo>
                  <a:lnTo>
                    <a:pt x="283389" y="38485"/>
                  </a:lnTo>
                  <a:lnTo>
                    <a:pt x="288637" y="38485"/>
                  </a:lnTo>
                  <a:lnTo>
                    <a:pt x="295634" y="40234"/>
                  </a:lnTo>
                  <a:lnTo>
                    <a:pt x="297383" y="41984"/>
                  </a:lnTo>
                  <a:lnTo>
                    <a:pt x="320124" y="64725"/>
                  </a:lnTo>
                  <a:lnTo>
                    <a:pt x="325372" y="69973"/>
                  </a:lnTo>
                  <a:lnTo>
                    <a:pt x="328871" y="78719"/>
                  </a:lnTo>
                  <a:lnTo>
                    <a:pt x="325372" y="85716"/>
                  </a:lnTo>
                  <a:lnTo>
                    <a:pt x="323623" y="92714"/>
                  </a:lnTo>
                  <a:lnTo>
                    <a:pt x="302631" y="124201"/>
                  </a:lnTo>
                  <a:lnTo>
                    <a:pt x="311378" y="138196"/>
                  </a:lnTo>
                  <a:lnTo>
                    <a:pt x="346364" y="143444"/>
                  </a:lnTo>
                  <a:lnTo>
                    <a:pt x="351612" y="148692"/>
                  </a:lnTo>
                  <a:lnTo>
                    <a:pt x="358609" y="153940"/>
                  </a:lnTo>
                  <a:lnTo>
                    <a:pt x="360358" y="159188"/>
                  </a:lnTo>
                  <a:lnTo>
                    <a:pt x="363857" y="166185"/>
                  </a:lnTo>
                  <a:lnTo>
                    <a:pt x="363857" y="197672"/>
                  </a:lnTo>
                  <a:lnTo>
                    <a:pt x="360358" y="206419"/>
                  </a:lnTo>
                  <a:lnTo>
                    <a:pt x="358609" y="211667"/>
                  </a:lnTo>
                  <a:lnTo>
                    <a:pt x="351612" y="216915"/>
                  </a:lnTo>
                  <a:lnTo>
                    <a:pt x="346364" y="220414"/>
                  </a:lnTo>
                  <a:lnTo>
                    <a:pt x="311378" y="227411"/>
                  </a:lnTo>
                  <a:lnTo>
                    <a:pt x="302631" y="241405"/>
                  </a:lnTo>
                  <a:lnTo>
                    <a:pt x="323623" y="272893"/>
                  </a:lnTo>
                  <a:lnTo>
                    <a:pt x="325372" y="278141"/>
                  </a:lnTo>
                  <a:lnTo>
                    <a:pt x="328871" y="285138"/>
                  </a:lnTo>
                  <a:lnTo>
                    <a:pt x="325372" y="292135"/>
                  </a:lnTo>
                  <a:lnTo>
                    <a:pt x="320124" y="300882"/>
                  </a:lnTo>
                  <a:lnTo>
                    <a:pt x="297383" y="323623"/>
                  </a:lnTo>
                  <a:lnTo>
                    <a:pt x="295634" y="325372"/>
                  </a:lnTo>
                  <a:lnTo>
                    <a:pt x="288637" y="328871"/>
                  </a:lnTo>
                  <a:lnTo>
                    <a:pt x="283389" y="328871"/>
                  </a:lnTo>
                  <a:lnTo>
                    <a:pt x="278141" y="328871"/>
                  </a:lnTo>
                  <a:lnTo>
                    <a:pt x="271144" y="325372"/>
                  </a:lnTo>
                  <a:lnTo>
                    <a:pt x="239656" y="306130"/>
                  </a:lnTo>
                  <a:lnTo>
                    <a:pt x="227411" y="309628"/>
                  </a:lnTo>
                  <a:lnTo>
                    <a:pt x="220413" y="346364"/>
                  </a:lnTo>
                  <a:lnTo>
                    <a:pt x="216915" y="353361"/>
                  </a:lnTo>
                  <a:lnTo>
                    <a:pt x="211667" y="358609"/>
                  </a:lnTo>
                  <a:lnTo>
                    <a:pt x="204670" y="363857"/>
                  </a:lnTo>
                  <a:lnTo>
                    <a:pt x="197672" y="363857"/>
                  </a:lnTo>
                  <a:lnTo>
                    <a:pt x="166185" y="363857"/>
                  </a:lnTo>
                  <a:lnTo>
                    <a:pt x="159188" y="363857"/>
                  </a:lnTo>
                  <a:lnTo>
                    <a:pt x="152190" y="358609"/>
                  </a:lnTo>
                  <a:lnTo>
                    <a:pt x="146942" y="353361"/>
                  </a:lnTo>
                  <a:lnTo>
                    <a:pt x="143444" y="346364"/>
                  </a:lnTo>
                  <a:lnTo>
                    <a:pt x="136446" y="309628"/>
                  </a:lnTo>
                  <a:lnTo>
                    <a:pt x="120703" y="306130"/>
                  </a:lnTo>
                  <a:lnTo>
                    <a:pt x="94463" y="325372"/>
                  </a:lnTo>
                  <a:lnTo>
                    <a:pt x="85716" y="328871"/>
                  </a:lnTo>
                  <a:lnTo>
                    <a:pt x="80468" y="328871"/>
                  </a:lnTo>
                  <a:lnTo>
                    <a:pt x="73471" y="328871"/>
                  </a:lnTo>
                  <a:lnTo>
                    <a:pt x="68223" y="325372"/>
                  </a:lnTo>
                  <a:lnTo>
                    <a:pt x="62975" y="323623"/>
                  </a:lnTo>
                  <a:lnTo>
                    <a:pt x="43733" y="300882"/>
                  </a:lnTo>
                  <a:lnTo>
                    <a:pt x="38485" y="292135"/>
                  </a:lnTo>
                  <a:lnTo>
                    <a:pt x="34986" y="285138"/>
                  </a:lnTo>
                  <a:lnTo>
                    <a:pt x="34986" y="278141"/>
                  </a:lnTo>
                  <a:lnTo>
                    <a:pt x="40234" y="272893"/>
                  </a:lnTo>
                  <a:lnTo>
                    <a:pt x="57727" y="241405"/>
                  </a:lnTo>
                  <a:lnTo>
                    <a:pt x="54229" y="227411"/>
                  </a:lnTo>
                  <a:lnTo>
                    <a:pt x="17493" y="220414"/>
                  </a:lnTo>
                  <a:lnTo>
                    <a:pt x="10496" y="216915"/>
                  </a:lnTo>
                  <a:lnTo>
                    <a:pt x="5248" y="211667"/>
                  </a:lnTo>
                  <a:lnTo>
                    <a:pt x="0" y="206419"/>
                  </a:lnTo>
                  <a:lnTo>
                    <a:pt x="0" y="197672"/>
                  </a:lnTo>
                  <a:lnTo>
                    <a:pt x="0" y="166185"/>
                  </a:lnTo>
                  <a:lnTo>
                    <a:pt x="0" y="159188"/>
                  </a:lnTo>
                  <a:lnTo>
                    <a:pt x="5248" y="153940"/>
                  </a:lnTo>
                  <a:lnTo>
                    <a:pt x="10496" y="148692"/>
                  </a:lnTo>
                  <a:lnTo>
                    <a:pt x="17493" y="143444"/>
                  </a:lnTo>
                  <a:lnTo>
                    <a:pt x="54229" y="138196"/>
                  </a:lnTo>
                  <a:lnTo>
                    <a:pt x="57727" y="124201"/>
                  </a:lnTo>
                  <a:lnTo>
                    <a:pt x="40234" y="92714"/>
                  </a:lnTo>
                  <a:lnTo>
                    <a:pt x="34986" y="85716"/>
                  </a:lnTo>
                  <a:lnTo>
                    <a:pt x="34986" y="78719"/>
                  </a:lnTo>
                  <a:lnTo>
                    <a:pt x="38485" y="69973"/>
                  </a:lnTo>
                  <a:lnTo>
                    <a:pt x="43733" y="64725"/>
                  </a:lnTo>
                  <a:lnTo>
                    <a:pt x="62975" y="41984"/>
                  </a:lnTo>
                  <a:lnTo>
                    <a:pt x="68223" y="40234"/>
                  </a:lnTo>
                  <a:lnTo>
                    <a:pt x="73471" y="38485"/>
                  </a:lnTo>
                  <a:lnTo>
                    <a:pt x="80468" y="38485"/>
                  </a:lnTo>
                  <a:lnTo>
                    <a:pt x="85716" y="38485"/>
                  </a:lnTo>
                  <a:lnTo>
                    <a:pt x="94463" y="40234"/>
                  </a:lnTo>
                  <a:lnTo>
                    <a:pt x="120703" y="61226"/>
                  </a:lnTo>
                  <a:lnTo>
                    <a:pt x="136446" y="52480"/>
                  </a:lnTo>
                  <a:lnTo>
                    <a:pt x="143444" y="19243"/>
                  </a:lnTo>
                  <a:lnTo>
                    <a:pt x="146942" y="12245"/>
                  </a:lnTo>
                  <a:lnTo>
                    <a:pt x="152190" y="5248"/>
                  </a:lnTo>
                  <a:lnTo>
                    <a:pt x="159188" y="174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/>
            </a:p>
          </p:txBody>
        </p:sp>
        <p:sp>
          <p:nvSpPr>
            <p:cNvPr id="25" name="íṣļïḓè"/>
            <p:cNvSpPr/>
            <p:nvPr/>
          </p:nvSpPr>
          <p:spPr>
            <a:xfrm>
              <a:off x="7810500" y="4238182"/>
              <a:ext cx="3709988" cy="65766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Supporting text here. </a:t>
              </a:r>
              <a:endParaRPr lang="en-US" altLang="zh-CN" sz="1100" dirty="0"/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</p:grp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72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6959" y="1971179"/>
            <a:ext cx="9980255" cy="3197290"/>
            <a:chOff x="1126959" y="1971179"/>
            <a:chExt cx="9980255" cy="3197290"/>
          </a:xfrm>
        </p:grpSpPr>
        <p:sp>
          <p:nvSpPr>
            <p:cNvPr id="6" name="îṡ1îďè"/>
            <p:cNvSpPr/>
            <p:nvPr/>
          </p:nvSpPr>
          <p:spPr>
            <a:xfrm>
              <a:off x="1585065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şľíďe"/>
            <p:cNvSpPr/>
            <p:nvPr/>
          </p:nvSpPr>
          <p:spPr>
            <a:xfrm>
              <a:off x="1333498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1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grpSp>
          <p:nvGrpSpPr>
            <p:cNvPr id="8" name="ï$1iďê"/>
            <p:cNvGrpSpPr/>
            <p:nvPr/>
          </p:nvGrpSpPr>
          <p:grpSpPr>
            <a:xfrm>
              <a:off x="1126959" y="4028631"/>
              <a:ext cx="2276642" cy="1139838"/>
              <a:chOff x="5122025" y="392687"/>
              <a:chExt cx="2020976" cy="1294723"/>
            </a:xfrm>
          </p:grpSpPr>
          <p:sp>
            <p:nvSpPr>
              <p:cNvPr id="28" name="íṥlí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9" name="iṥḻîḑe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sp>
          <p:nvSpPr>
            <p:cNvPr id="9" name="íṡļíḍê"/>
            <p:cNvSpPr/>
            <p:nvPr/>
          </p:nvSpPr>
          <p:spPr bwMode="auto">
            <a:xfrm>
              <a:off x="1984190" y="2426692"/>
              <a:ext cx="727921" cy="615145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iṩliḓe"/>
            <p:cNvSpPr/>
            <p:nvPr/>
          </p:nvSpPr>
          <p:spPr>
            <a:xfrm>
              <a:off x="9205808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îṩḻíḍe"/>
            <p:cNvSpPr/>
            <p:nvPr/>
          </p:nvSpPr>
          <p:spPr>
            <a:xfrm>
              <a:off x="8954242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4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12" name="ïŝḷíḓé"/>
            <p:cNvSpPr/>
            <p:nvPr/>
          </p:nvSpPr>
          <p:spPr bwMode="auto">
            <a:xfrm>
              <a:off x="9669030" y="2480857"/>
              <a:ext cx="599730" cy="50681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3" name="išḷiďè"/>
            <p:cNvSpPr/>
            <p:nvPr/>
          </p:nvSpPr>
          <p:spPr>
            <a:xfrm>
              <a:off x="4070065" y="1971179"/>
              <a:ext cx="1526172" cy="1526171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işḻiḋè"/>
            <p:cNvSpPr/>
            <p:nvPr/>
          </p:nvSpPr>
          <p:spPr>
            <a:xfrm>
              <a:off x="3818498" y="3094842"/>
              <a:ext cx="645688" cy="645688"/>
            </a:xfrm>
            <a:prstGeom prst="round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ṥļîḍé"/>
            <p:cNvSpPr/>
            <p:nvPr/>
          </p:nvSpPr>
          <p:spPr bwMode="auto">
            <a:xfrm>
              <a:off x="4488125" y="2442692"/>
              <a:ext cx="690053" cy="58314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ïsḻiḑe"/>
            <p:cNvSpPr/>
            <p:nvPr/>
          </p:nvSpPr>
          <p:spPr>
            <a:xfrm>
              <a:off x="6637936" y="1971179"/>
              <a:ext cx="1526172" cy="1526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iš1ïḓê"/>
            <p:cNvSpPr/>
            <p:nvPr/>
          </p:nvSpPr>
          <p:spPr>
            <a:xfrm>
              <a:off x="6386369" y="3094842"/>
              <a:ext cx="645688" cy="6456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</a:rPr>
                <a:t>3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18" name="ísļiḍé"/>
            <p:cNvSpPr/>
            <p:nvPr/>
          </p:nvSpPr>
          <p:spPr bwMode="auto">
            <a:xfrm>
              <a:off x="7129168" y="2513460"/>
              <a:ext cx="543708" cy="459472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grpSp>
          <p:nvGrpSpPr>
            <p:cNvPr id="19" name="iŝlíḋé"/>
            <p:cNvGrpSpPr/>
            <p:nvPr/>
          </p:nvGrpSpPr>
          <p:grpSpPr>
            <a:xfrm>
              <a:off x="3694830" y="4028631"/>
              <a:ext cx="2276642" cy="1139838"/>
              <a:chOff x="5122025" y="392687"/>
              <a:chExt cx="2020976" cy="1294723"/>
            </a:xfrm>
          </p:grpSpPr>
          <p:sp>
            <p:nvSpPr>
              <p:cNvPr id="26" name="işļïdê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7" name="iŝ1îḓ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0" name="îśḷiḋè"/>
            <p:cNvGrpSpPr/>
            <p:nvPr/>
          </p:nvGrpSpPr>
          <p:grpSpPr>
            <a:xfrm>
              <a:off x="6262701" y="4028631"/>
              <a:ext cx="2276642" cy="1139838"/>
              <a:chOff x="5122025" y="392687"/>
              <a:chExt cx="2020976" cy="1294723"/>
            </a:xfrm>
          </p:grpSpPr>
          <p:sp>
            <p:nvSpPr>
              <p:cNvPr id="24" name="î$liḍé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5" name="ïšlîďê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21" name="íṣ1îḍê"/>
            <p:cNvGrpSpPr/>
            <p:nvPr/>
          </p:nvGrpSpPr>
          <p:grpSpPr>
            <a:xfrm>
              <a:off x="8830572" y="4028631"/>
              <a:ext cx="2276642" cy="1139838"/>
              <a:chOff x="5122025" y="392687"/>
              <a:chExt cx="2020976" cy="1294723"/>
            </a:xfrm>
          </p:grpSpPr>
          <p:sp>
            <p:nvSpPr>
              <p:cNvPr id="22" name="í$liḑe"/>
              <p:cNvSpPr txBox="1"/>
              <p:nvPr/>
            </p:nvSpPr>
            <p:spPr>
              <a:xfrm>
                <a:off x="5122026" y="826908"/>
                <a:ext cx="2020975" cy="8605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text……</a:t>
                </a:r>
                <a:endParaRPr lang="en-US" altLang="zh-CN" sz="1000" dirty="0"/>
              </a:p>
            </p:txBody>
          </p:sp>
          <p:sp>
            <p:nvSpPr>
              <p:cNvPr id="23" name="ïṣ1ïḑè"/>
              <p:cNvSpPr/>
              <p:nvPr/>
            </p:nvSpPr>
            <p:spPr>
              <a:xfrm>
                <a:off x="5122025" y="392687"/>
                <a:ext cx="2020976" cy="45853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1">
                <a:normAutofit/>
              </a:bodyPr>
              <a:lstStyle/>
              <a:p>
                <a:pPr lvl="0" algn="ctr" defTabSz="913765">
                  <a:spcBef>
                    <a:spcPct val="0"/>
                  </a:spcBef>
                  <a:defRPr/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  <p:sp>
        <p:nvSpPr>
          <p:cNvPr id="30" name="页脚占位符 29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40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099" y="1130300"/>
            <a:ext cx="10845800" cy="5013325"/>
            <a:chOff x="673099" y="1130300"/>
            <a:chExt cx="10845800" cy="5013325"/>
          </a:xfrm>
        </p:grpSpPr>
        <p:grpSp>
          <p:nvGrpSpPr>
            <p:cNvPr id="6" name="iṩḻídê"/>
            <p:cNvGrpSpPr/>
            <p:nvPr/>
          </p:nvGrpSpPr>
          <p:grpSpPr>
            <a:xfrm>
              <a:off x="1973179" y="2831257"/>
              <a:ext cx="2524258" cy="3312368"/>
              <a:chOff x="4831882" y="1826822"/>
              <a:chExt cx="2524258" cy="3312368"/>
            </a:xfrm>
          </p:grpSpPr>
          <p:sp>
            <p:nvSpPr>
              <p:cNvPr id="16" name="îŝ1íḍé"/>
              <p:cNvSpPr/>
              <p:nvPr/>
            </p:nvSpPr>
            <p:spPr>
              <a:xfrm>
                <a:off x="4835860" y="1826822"/>
                <a:ext cx="2515402" cy="3312368"/>
              </a:xfrm>
              <a:prstGeom prst="rect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dirty="0"/>
              </a:p>
            </p:txBody>
          </p:sp>
          <p:sp>
            <p:nvSpPr>
              <p:cNvPr id="17" name="i$ľíḋe"/>
              <p:cNvSpPr/>
              <p:nvPr/>
            </p:nvSpPr>
            <p:spPr>
              <a:xfrm rot="5400000">
                <a:off x="5121902" y="1536802"/>
                <a:ext cx="1944218" cy="2524258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lIns="91440" tIns="45720" rIns="91440" bIns="45720" anchor="t" anchorCtr="1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en-US" altLang="zh-CN" b="1" dirty="0"/>
              </a:p>
              <a:p>
                <a:pPr algn="ctr"/>
                <a:endParaRPr lang="en-US" altLang="zh-CN" b="1" dirty="0"/>
              </a:p>
            </p:txBody>
          </p:sp>
          <p:sp>
            <p:nvSpPr>
              <p:cNvPr id="18" name="íṣ1ide"/>
              <p:cNvSpPr/>
              <p:nvPr/>
            </p:nvSpPr>
            <p:spPr bwMode="auto">
              <a:xfrm>
                <a:off x="5790419" y="2526082"/>
                <a:ext cx="633204" cy="633204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9" name="íṩľiḋè"/>
              <p:cNvSpPr txBox="1"/>
              <p:nvPr/>
            </p:nvSpPr>
            <p:spPr bwMode="auto">
              <a:xfrm>
                <a:off x="4838298" y="3771040"/>
                <a:ext cx="2515402" cy="9549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91440" tIns="45720" rIns="91440" bIns="45720" anchor="t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</p:grpSp>
        <p:sp>
          <p:nvSpPr>
            <p:cNvPr id="7" name="ïşḻïde"/>
            <p:cNvSpPr/>
            <p:nvPr/>
          </p:nvSpPr>
          <p:spPr>
            <a:xfrm>
              <a:off x="4621413" y="2267568"/>
              <a:ext cx="2943466" cy="387605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8" name="iṡḻiďê"/>
            <p:cNvSpPr/>
            <p:nvPr/>
          </p:nvSpPr>
          <p:spPr>
            <a:xfrm rot="5400000">
              <a:off x="4958460" y="1945777"/>
              <a:ext cx="2275079" cy="294917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en-US" altLang="zh-CN" b="1" dirty="0"/>
            </a:p>
            <a:p>
              <a:pPr algn="ctr"/>
              <a:endParaRPr lang="en-US" altLang="zh-CN" b="1" dirty="0"/>
            </a:p>
          </p:txBody>
        </p:sp>
        <p:sp>
          <p:nvSpPr>
            <p:cNvPr id="9" name="ïṩľíḋè"/>
            <p:cNvSpPr/>
            <p:nvPr/>
          </p:nvSpPr>
          <p:spPr bwMode="auto">
            <a:xfrm>
              <a:off x="5738416" y="3085826"/>
              <a:ext cx="740961" cy="740961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ïṡlíďé"/>
            <p:cNvSpPr txBox="1"/>
            <p:nvPr/>
          </p:nvSpPr>
          <p:spPr bwMode="auto">
            <a:xfrm>
              <a:off x="4624266" y="4542647"/>
              <a:ext cx="2943466" cy="11174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1" name="î$ļíďé"/>
            <p:cNvSpPr/>
            <p:nvPr/>
          </p:nvSpPr>
          <p:spPr>
            <a:xfrm>
              <a:off x="7694563" y="2831257"/>
              <a:ext cx="2515402" cy="3312368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/>
            </a:p>
          </p:txBody>
        </p:sp>
        <p:sp>
          <p:nvSpPr>
            <p:cNvPr id="12" name="îŝľîḍè"/>
            <p:cNvSpPr/>
            <p:nvPr/>
          </p:nvSpPr>
          <p:spPr>
            <a:xfrm rot="5400000">
              <a:off x="7982594" y="2543226"/>
              <a:ext cx="1944218" cy="252028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1440" tIns="45720" rIns="91440" bIns="45720" anchor="t" anchorCtr="1">
              <a:normAutofit/>
            </a:bodyPr>
            <a:lstStyle/>
            <a:p>
              <a:pPr algn="ctr"/>
              <a:r>
                <a:rPr lang="en-US" altLang="zh-CN" b="1" dirty="0"/>
                <a:t>Text here</a:t>
              </a:r>
              <a:endParaRPr lang="en-US" altLang="zh-CN" b="1" dirty="0"/>
            </a:p>
            <a:p>
              <a:pPr algn="ctr"/>
              <a:endParaRPr lang="en-US" altLang="zh-CN" b="1" dirty="0"/>
            </a:p>
          </p:txBody>
        </p:sp>
        <p:sp>
          <p:nvSpPr>
            <p:cNvPr id="13" name="îś1íḋê"/>
            <p:cNvSpPr/>
            <p:nvPr/>
          </p:nvSpPr>
          <p:spPr bwMode="auto">
            <a:xfrm>
              <a:off x="8649122" y="3530517"/>
              <a:ext cx="633204" cy="63320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í$ḷidé"/>
            <p:cNvSpPr txBox="1"/>
            <p:nvPr/>
          </p:nvSpPr>
          <p:spPr bwMode="auto">
            <a:xfrm>
              <a:off x="7697001" y="4775475"/>
              <a:ext cx="2515402" cy="9549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91440" tIns="45720" rIns="91440" bIns="45720" anchor="t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  <a:endParaRPr lang="en-US" altLang="zh-CN" sz="1100" dirty="0"/>
            </a:p>
          </p:txBody>
        </p:sp>
        <p:sp>
          <p:nvSpPr>
            <p:cNvPr id="15" name="îşlidê"/>
            <p:cNvSpPr txBox="1"/>
            <p:nvPr/>
          </p:nvSpPr>
          <p:spPr>
            <a:xfrm>
              <a:off x="673099" y="1130300"/>
              <a:ext cx="10845800" cy="581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fonts make reading more fluent.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2090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4704144"/>
            <a:chOff x="673100" y="1130300"/>
            <a:chExt cx="10845800" cy="4704144"/>
          </a:xfrm>
        </p:grpSpPr>
        <p:grpSp>
          <p:nvGrpSpPr>
            <p:cNvPr id="6" name="îsľídé"/>
            <p:cNvGrpSpPr/>
            <p:nvPr/>
          </p:nvGrpSpPr>
          <p:grpSpPr>
            <a:xfrm>
              <a:off x="8851959" y="3821084"/>
              <a:ext cx="2578029" cy="784007"/>
              <a:chOff x="1559496" y="3801006"/>
              <a:chExt cx="2578029" cy="784007"/>
            </a:xfrm>
          </p:grpSpPr>
          <p:sp>
            <p:nvSpPr>
              <p:cNvPr id="38" name="î$1ï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  <a:endParaRPr lang="en-US" altLang="zh-CN" sz="1100" dirty="0"/>
              </a:p>
            </p:txBody>
          </p:sp>
          <p:sp>
            <p:nvSpPr>
              <p:cNvPr id="39" name="îṣļïḋe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en-US" altLang="zh-CN" sz="1600" b="1" dirty="0"/>
              </a:p>
            </p:txBody>
          </p:sp>
        </p:grpSp>
        <p:grpSp>
          <p:nvGrpSpPr>
            <p:cNvPr id="7" name="ïṥliďè"/>
            <p:cNvGrpSpPr/>
            <p:nvPr/>
          </p:nvGrpSpPr>
          <p:grpSpPr>
            <a:xfrm>
              <a:off x="7873643" y="2591730"/>
              <a:ext cx="2578029" cy="784007"/>
              <a:chOff x="1559496" y="3801006"/>
              <a:chExt cx="2578029" cy="784007"/>
            </a:xfrm>
          </p:grpSpPr>
          <p:sp>
            <p:nvSpPr>
              <p:cNvPr id="36" name="îŝḻíḑe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  <a:endParaRPr lang="en-US" altLang="zh-CN" sz="1100" dirty="0"/>
              </a:p>
            </p:txBody>
          </p:sp>
          <p:sp>
            <p:nvSpPr>
              <p:cNvPr id="37" name="îşḻîḍè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en-US" altLang="zh-CN" sz="1600" b="1" dirty="0"/>
              </a:p>
            </p:txBody>
          </p:sp>
        </p:grpSp>
        <p:grpSp>
          <p:nvGrpSpPr>
            <p:cNvPr id="8" name="íş1îḓe"/>
            <p:cNvGrpSpPr/>
            <p:nvPr/>
          </p:nvGrpSpPr>
          <p:grpSpPr>
            <a:xfrm>
              <a:off x="8940871" y="5050437"/>
              <a:ext cx="2578029" cy="784007"/>
              <a:chOff x="1559496" y="3801006"/>
              <a:chExt cx="2578029" cy="784007"/>
            </a:xfrm>
          </p:grpSpPr>
          <p:sp>
            <p:nvSpPr>
              <p:cNvPr id="34" name="îšľîḑê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  <a:endParaRPr lang="en-US" altLang="zh-CN" sz="1100" dirty="0"/>
              </a:p>
            </p:txBody>
          </p:sp>
          <p:sp>
            <p:nvSpPr>
              <p:cNvPr id="35" name="íṡḷiḑ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en-US" altLang="zh-CN" sz="1600" b="1" dirty="0"/>
              </a:p>
            </p:txBody>
          </p:sp>
        </p:grpSp>
        <p:grpSp>
          <p:nvGrpSpPr>
            <p:cNvPr id="9" name="íṡlíḋé"/>
            <p:cNvGrpSpPr/>
            <p:nvPr/>
          </p:nvGrpSpPr>
          <p:grpSpPr>
            <a:xfrm>
              <a:off x="2776201" y="3307643"/>
              <a:ext cx="2578029" cy="784007"/>
              <a:chOff x="1559496" y="3801006"/>
              <a:chExt cx="2578029" cy="784007"/>
            </a:xfrm>
          </p:grpSpPr>
          <p:sp>
            <p:nvSpPr>
              <p:cNvPr id="32" name="ïS1iḑ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  <a:endParaRPr lang="en-US" altLang="zh-CN" sz="1100" dirty="0"/>
              </a:p>
            </p:txBody>
          </p:sp>
          <p:sp>
            <p:nvSpPr>
              <p:cNvPr id="33" name="ïŝ1íḍé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en-US" altLang="zh-CN" sz="1600" b="1" dirty="0"/>
              </a:p>
            </p:txBody>
          </p:sp>
        </p:grpSp>
        <p:grpSp>
          <p:nvGrpSpPr>
            <p:cNvPr id="10" name="iṧľïḑé"/>
            <p:cNvGrpSpPr/>
            <p:nvPr/>
          </p:nvGrpSpPr>
          <p:grpSpPr>
            <a:xfrm>
              <a:off x="2687289" y="4703235"/>
              <a:ext cx="2578029" cy="784007"/>
              <a:chOff x="1559496" y="3801006"/>
              <a:chExt cx="2578029" cy="784007"/>
            </a:xfrm>
          </p:grpSpPr>
          <p:sp>
            <p:nvSpPr>
              <p:cNvPr id="30" name="îš1ïďé"/>
              <p:cNvSpPr txBox="1"/>
              <p:nvPr/>
            </p:nvSpPr>
            <p:spPr>
              <a:xfrm>
                <a:off x="1559496" y="4107382"/>
                <a:ext cx="2578029" cy="4776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  <a:endParaRPr lang="en-US" altLang="zh-CN" sz="1100" dirty="0"/>
              </a:p>
            </p:txBody>
          </p:sp>
          <p:sp>
            <p:nvSpPr>
              <p:cNvPr id="31" name="išḷïḍê"/>
              <p:cNvSpPr/>
              <p:nvPr/>
            </p:nvSpPr>
            <p:spPr>
              <a:xfrm>
                <a:off x="1559496" y="3801006"/>
                <a:ext cx="2578029" cy="306375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lvl="0" defTabSz="913765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en-US" altLang="zh-CN" sz="1600" b="1" dirty="0"/>
              </a:p>
            </p:txBody>
          </p:sp>
        </p:grpSp>
        <p:sp>
          <p:nvSpPr>
            <p:cNvPr id="11" name="îşḻîḑê"/>
            <p:cNvSpPr/>
            <p:nvPr/>
          </p:nvSpPr>
          <p:spPr bwMode="auto">
            <a:xfrm>
              <a:off x="5575524" y="2924944"/>
              <a:ext cx="3055139" cy="2664296"/>
            </a:xfrm>
            <a:custGeom>
              <a:avLst/>
              <a:gdLst>
                <a:gd name="T0" fmla="*/ 4504532 w 21410"/>
                <a:gd name="T1" fmla="*/ 3928635 h 21460"/>
                <a:gd name="T2" fmla="*/ 4504532 w 21410"/>
                <a:gd name="T3" fmla="*/ 3928635 h 21460"/>
                <a:gd name="T4" fmla="*/ 4504532 w 21410"/>
                <a:gd name="T5" fmla="*/ 3928635 h 21460"/>
                <a:gd name="T6" fmla="*/ 4504532 w 21410"/>
                <a:gd name="T7" fmla="*/ 3928635 h 214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410" h="21460">
                  <a:moveTo>
                    <a:pt x="10087" y="1"/>
                  </a:moveTo>
                  <a:cubicBezTo>
                    <a:pt x="10004" y="-1"/>
                    <a:pt x="9920" y="0"/>
                    <a:pt x="9836" y="6"/>
                  </a:cubicBezTo>
                  <a:cubicBezTo>
                    <a:pt x="8489" y="98"/>
                    <a:pt x="7334" y="1235"/>
                    <a:pt x="7100" y="2753"/>
                  </a:cubicBezTo>
                  <a:cubicBezTo>
                    <a:pt x="6862" y="4295"/>
                    <a:pt x="7371" y="5484"/>
                    <a:pt x="8475" y="6368"/>
                  </a:cubicBezTo>
                  <a:cubicBezTo>
                    <a:pt x="9015" y="6801"/>
                    <a:pt x="9217" y="7418"/>
                    <a:pt x="9104" y="8148"/>
                  </a:cubicBezTo>
                  <a:cubicBezTo>
                    <a:pt x="8997" y="8863"/>
                    <a:pt x="8639" y="9355"/>
                    <a:pt x="8019" y="9582"/>
                  </a:cubicBezTo>
                  <a:cubicBezTo>
                    <a:pt x="7593" y="9738"/>
                    <a:pt x="7177" y="9921"/>
                    <a:pt x="6789" y="10183"/>
                  </a:cubicBezTo>
                  <a:cubicBezTo>
                    <a:pt x="6216" y="10568"/>
                    <a:pt x="5627" y="10604"/>
                    <a:pt x="5059" y="10185"/>
                  </a:cubicBezTo>
                  <a:cubicBezTo>
                    <a:pt x="4495" y="9770"/>
                    <a:pt x="4253" y="9160"/>
                    <a:pt x="4331" y="8392"/>
                  </a:cubicBezTo>
                  <a:cubicBezTo>
                    <a:pt x="4375" y="7950"/>
                    <a:pt x="4324" y="7528"/>
                    <a:pt x="4162" y="7122"/>
                  </a:cubicBezTo>
                  <a:cubicBezTo>
                    <a:pt x="3814" y="6252"/>
                    <a:pt x="3220" y="5773"/>
                    <a:pt x="2397" y="5725"/>
                  </a:cubicBezTo>
                  <a:cubicBezTo>
                    <a:pt x="1542" y="5676"/>
                    <a:pt x="877" y="6108"/>
                    <a:pt x="473" y="6978"/>
                  </a:cubicBezTo>
                  <a:cubicBezTo>
                    <a:pt x="84" y="7815"/>
                    <a:pt x="139" y="8668"/>
                    <a:pt x="615" y="9438"/>
                  </a:cubicBezTo>
                  <a:cubicBezTo>
                    <a:pt x="1175" y="10345"/>
                    <a:pt x="1970" y="10582"/>
                    <a:pt x="2890" y="10364"/>
                  </a:cubicBezTo>
                  <a:cubicBezTo>
                    <a:pt x="3411" y="10239"/>
                    <a:pt x="3861" y="10412"/>
                    <a:pt x="4243" y="10814"/>
                  </a:cubicBezTo>
                  <a:cubicBezTo>
                    <a:pt x="4798" y="11395"/>
                    <a:pt x="4894" y="12143"/>
                    <a:pt x="4553" y="13089"/>
                  </a:cubicBezTo>
                  <a:cubicBezTo>
                    <a:pt x="4293" y="13810"/>
                    <a:pt x="4158" y="14530"/>
                    <a:pt x="4139" y="15252"/>
                  </a:cubicBezTo>
                  <a:lnTo>
                    <a:pt x="4137" y="15237"/>
                  </a:lnTo>
                  <a:cubicBezTo>
                    <a:pt x="4088" y="15740"/>
                    <a:pt x="3871" y="16114"/>
                    <a:pt x="3452" y="16295"/>
                  </a:cubicBezTo>
                  <a:cubicBezTo>
                    <a:pt x="3035" y="16473"/>
                    <a:pt x="2657" y="16379"/>
                    <a:pt x="2331" y="16026"/>
                  </a:cubicBezTo>
                  <a:cubicBezTo>
                    <a:pt x="2145" y="15823"/>
                    <a:pt x="1929" y="15688"/>
                    <a:pt x="1677" y="15625"/>
                  </a:cubicBezTo>
                  <a:cubicBezTo>
                    <a:pt x="1136" y="15491"/>
                    <a:pt x="676" y="15662"/>
                    <a:pt x="328" y="16148"/>
                  </a:cubicBezTo>
                  <a:cubicBezTo>
                    <a:pt x="-34" y="16650"/>
                    <a:pt x="-98" y="17229"/>
                    <a:pt x="143" y="17823"/>
                  </a:cubicBezTo>
                  <a:cubicBezTo>
                    <a:pt x="377" y="18393"/>
                    <a:pt x="792" y="18697"/>
                    <a:pt x="1337" y="18713"/>
                  </a:cubicBezTo>
                  <a:cubicBezTo>
                    <a:pt x="1980" y="18731"/>
                    <a:pt x="2406" y="18341"/>
                    <a:pt x="2671" y="17690"/>
                  </a:cubicBezTo>
                  <a:cubicBezTo>
                    <a:pt x="2820" y="17323"/>
                    <a:pt x="3079" y="17117"/>
                    <a:pt x="3416" y="17042"/>
                  </a:cubicBezTo>
                  <a:cubicBezTo>
                    <a:pt x="3854" y="16946"/>
                    <a:pt x="4210" y="17077"/>
                    <a:pt x="4519" y="17667"/>
                  </a:cubicBezTo>
                  <a:cubicBezTo>
                    <a:pt x="4534" y="17712"/>
                    <a:pt x="4844" y="18471"/>
                    <a:pt x="5042" y="18820"/>
                  </a:cubicBezTo>
                  <a:cubicBezTo>
                    <a:pt x="5340" y="19343"/>
                    <a:pt x="5710" y="19797"/>
                    <a:pt x="6126" y="20175"/>
                  </a:cubicBezTo>
                  <a:cubicBezTo>
                    <a:pt x="6126" y="20175"/>
                    <a:pt x="6162" y="20211"/>
                    <a:pt x="6244" y="20282"/>
                  </a:cubicBezTo>
                  <a:lnTo>
                    <a:pt x="6237" y="20279"/>
                  </a:lnTo>
                  <a:cubicBezTo>
                    <a:pt x="6241" y="20283"/>
                    <a:pt x="6246" y="20287"/>
                    <a:pt x="6250" y="20291"/>
                  </a:cubicBezTo>
                  <a:cubicBezTo>
                    <a:pt x="7100" y="21006"/>
                    <a:pt x="8135" y="21438"/>
                    <a:pt x="9250" y="21457"/>
                  </a:cubicBezTo>
                  <a:cubicBezTo>
                    <a:pt x="10097" y="21487"/>
                    <a:pt x="10913" y="21286"/>
                    <a:pt x="11638" y="20903"/>
                  </a:cubicBezTo>
                  <a:cubicBezTo>
                    <a:pt x="12539" y="20410"/>
                    <a:pt x="13259" y="19679"/>
                    <a:pt x="13837" y="18730"/>
                  </a:cubicBezTo>
                  <a:cubicBezTo>
                    <a:pt x="14194" y="18144"/>
                    <a:pt x="14708" y="17915"/>
                    <a:pt x="15319" y="18009"/>
                  </a:cubicBezTo>
                  <a:cubicBezTo>
                    <a:pt x="15928" y="18105"/>
                    <a:pt x="16359" y="18483"/>
                    <a:pt x="16591" y="19150"/>
                  </a:cubicBezTo>
                  <a:cubicBezTo>
                    <a:pt x="16680" y="19406"/>
                    <a:pt x="16737" y="19673"/>
                    <a:pt x="16849" y="19921"/>
                  </a:cubicBezTo>
                  <a:cubicBezTo>
                    <a:pt x="17336" y="21003"/>
                    <a:pt x="18386" y="21598"/>
                    <a:pt x="19439" y="21373"/>
                  </a:cubicBezTo>
                  <a:cubicBezTo>
                    <a:pt x="20487" y="21148"/>
                    <a:pt x="21296" y="20132"/>
                    <a:pt x="21399" y="18907"/>
                  </a:cubicBezTo>
                  <a:cubicBezTo>
                    <a:pt x="21501" y="17691"/>
                    <a:pt x="20870" y="16487"/>
                    <a:pt x="19887" y="16060"/>
                  </a:cubicBezTo>
                  <a:cubicBezTo>
                    <a:pt x="18905" y="15631"/>
                    <a:pt x="18039" y="15899"/>
                    <a:pt x="17261" y="16670"/>
                  </a:cubicBezTo>
                  <a:cubicBezTo>
                    <a:pt x="16774" y="17152"/>
                    <a:pt x="16217" y="17206"/>
                    <a:pt x="15646" y="16928"/>
                  </a:cubicBezTo>
                  <a:cubicBezTo>
                    <a:pt x="15087" y="16656"/>
                    <a:pt x="14734" y="16170"/>
                    <a:pt x="14692" y="15444"/>
                  </a:cubicBezTo>
                  <a:cubicBezTo>
                    <a:pt x="14658" y="14883"/>
                    <a:pt x="14601" y="14326"/>
                    <a:pt x="14488" y="13780"/>
                  </a:cubicBezTo>
                  <a:lnTo>
                    <a:pt x="14479" y="13765"/>
                  </a:lnTo>
                  <a:cubicBezTo>
                    <a:pt x="14327" y="13035"/>
                    <a:pt x="14462" y="12374"/>
                    <a:pt x="14958" y="11839"/>
                  </a:cubicBezTo>
                  <a:cubicBezTo>
                    <a:pt x="15480" y="11275"/>
                    <a:pt x="16094" y="11145"/>
                    <a:pt x="16767" y="11438"/>
                  </a:cubicBezTo>
                  <a:cubicBezTo>
                    <a:pt x="17155" y="11607"/>
                    <a:pt x="17549" y="11654"/>
                    <a:pt x="17957" y="11568"/>
                  </a:cubicBezTo>
                  <a:cubicBezTo>
                    <a:pt x="18833" y="11381"/>
                    <a:pt x="19424" y="10797"/>
                    <a:pt x="19681" y="9827"/>
                  </a:cubicBezTo>
                  <a:cubicBezTo>
                    <a:pt x="19948" y="8820"/>
                    <a:pt x="19730" y="7915"/>
                    <a:pt x="19050" y="7206"/>
                  </a:cubicBezTo>
                  <a:cubicBezTo>
                    <a:pt x="18397" y="6524"/>
                    <a:pt x="17614" y="6367"/>
                    <a:pt x="16794" y="6733"/>
                  </a:cubicBezTo>
                  <a:cubicBezTo>
                    <a:pt x="15828" y="7164"/>
                    <a:pt x="15406" y="8050"/>
                    <a:pt x="15364" y="9206"/>
                  </a:cubicBezTo>
                  <a:cubicBezTo>
                    <a:pt x="15340" y="9859"/>
                    <a:pt x="15067" y="10350"/>
                    <a:pt x="14604" y="10700"/>
                  </a:cubicBezTo>
                  <a:cubicBezTo>
                    <a:pt x="13935" y="11210"/>
                    <a:pt x="13235" y="11130"/>
                    <a:pt x="12469" y="10476"/>
                  </a:cubicBezTo>
                  <a:cubicBezTo>
                    <a:pt x="12469" y="10476"/>
                    <a:pt x="11702" y="9992"/>
                    <a:pt x="11302" y="9766"/>
                  </a:cubicBezTo>
                  <a:cubicBezTo>
                    <a:pt x="10245" y="9174"/>
                    <a:pt x="10121" y="7465"/>
                    <a:pt x="11070" y="6668"/>
                  </a:cubicBezTo>
                  <a:cubicBezTo>
                    <a:pt x="11236" y="6529"/>
                    <a:pt x="11428" y="6435"/>
                    <a:pt x="11604" y="6312"/>
                  </a:cubicBezTo>
                  <a:cubicBezTo>
                    <a:pt x="12745" y="5503"/>
                    <a:pt x="13256" y="3864"/>
                    <a:pt x="12841" y="2360"/>
                  </a:cubicBezTo>
                  <a:cubicBezTo>
                    <a:pt x="12462" y="984"/>
                    <a:pt x="11338" y="38"/>
                    <a:pt x="10087" y="1"/>
                  </a:cubicBezTo>
                  <a:close/>
                  <a:moveTo>
                    <a:pt x="9231" y="10126"/>
                  </a:moveTo>
                  <a:cubicBezTo>
                    <a:pt x="9387" y="10117"/>
                    <a:pt x="9544" y="10116"/>
                    <a:pt x="9704" y="10126"/>
                  </a:cubicBezTo>
                  <a:cubicBezTo>
                    <a:pt x="12172" y="10277"/>
                    <a:pt x="14141" y="12744"/>
                    <a:pt x="14021" y="15643"/>
                  </a:cubicBezTo>
                  <a:cubicBezTo>
                    <a:pt x="13906" y="18437"/>
                    <a:pt x="11810" y="20694"/>
                    <a:pt x="9330" y="20606"/>
                  </a:cubicBezTo>
                  <a:cubicBezTo>
                    <a:pt x="6814" y="20563"/>
                    <a:pt x="4772" y="18048"/>
                    <a:pt x="4897" y="15109"/>
                  </a:cubicBezTo>
                  <a:cubicBezTo>
                    <a:pt x="5010" y="12454"/>
                    <a:pt x="6895" y="10263"/>
                    <a:pt x="9231" y="10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endParaRPr lang="id-ID">
                <a:solidFill>
                  <a:schemeClr val="tx2"/>
                </a:solidFill>
              </a:endParaRPr>
            </a:p>
          </p:txBody>
        </p:sp>
        <p:grpSp>
          <p:nvGrpSpPr>
            <p:cNvPr id="12" name="îśľiďe"/>
            <p:cNvGrpSpPr/>
            <p:nvPr/>
          </p:nvGrpSpPr>
          <p:grpSpPr>
            <a:xfrm>
              <a:off x="8054243" y="4985927"/>
              <a:ext cx="502816" cy="502816"/>
              <a:chOff x="5675954" y="2249137"/>
              <a:chExt cx="648072" cy="648072"/>
            </a:xfrm>
          </p:grpSpPr>
          <p:sp>
            <p:nvSpPr>
              <p:cNvPr id="28" name="îṩ1iḑè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9" name="iṥľiḓê"/>
              <p:cNvSpPr/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3" name="iṩḷíďê"/>
            <p:cNvGrpSpPr/>
            <p:nvPr/>
          </p:nvGrpSpPr>
          <p:grpSpPr>
            <a:xfrm>
              <a:off x="5632209" y="4910432"/>
              <a:ext cx="280010" cy="280010"/>
              <a:chOff x="7442747" y="2249137"/>
              <a:chExt cx="648072" cy="648072"/>
            </a:xfrm>
          </p:grpSpPr>
          <p:sp>
            <p:nvSpPr>
              <p:cNvPr id="26" name="ísľïḋê"/>
              <p:cNvSpPr/>
              <p:nvPr/>
            </p:nvSpPr>
            <p:spPr>
              <a:xfrm>
                <a:off x="744274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7" name="ïṡľidé"/>
              <p:cNvSpPr/>
              <p:nvPr/>
            </p:nvSpPr>
            <p:spPr bwMode="auto">
              <a:xfrm>
                <a:off x="7576637" y="2390028"/>
                <a:ext cx="380293" cy="366291"/>
              </a:xfrm>
              <a:custGeom>
                <a:avLst/>
                <a:gdLst>
                  <a:gd name="connsiteX0" fmla="*/ 304701 w 609473"/>
                  <a:gd name="connsiteY0" fmla="*/ 381618 h 587034"/>
                  <a:gd name="connsiteX1" fmla="*/ 325879 w 609473"/>
                  <a:gd name="connsiteY1" fmla="*/ 394101 h 587034"/>
                  <a:gd name="connsiteX2" fmla="*/ 309542 w 609473"/>
                  <a:gd name="connsiteY2" fmla="*/ 410914 h 587034"/>
                  <a:gd name="connsiteX3" fmla="*/ 331022 w 609473"/>
                  <a:gd name="connsiteY3" fmla="*/ 433867 h 587034"/>
                  <a:gd name="connsiteX4" fmla="*/ 312466 w 609473"/>
                  <a:gd name="connsiteY4" fmla="*/ 468800 h 587034"/>
                  <a:gd name="connsiteX5" fmla="*/ 294112 w 609473"/>
                  <a:gd name="connsiteY5" fmla="*/ 468096 h 587034"/>
                  <a:gd name="connsiteX6" fmla="*/ 278380 w 609473"/>
                  <a:gd name="connsiteY6" fmla="*/ 432055 h 587034"/>
                  <a:gd name="connsiteX7" fmla="*/ 299861 w 609473"/>
                  <a:gd name="connsiteY7" fmla="*/ 410612 h 587034"/>
                  <a:gd name="connsiteX8" fmla="*/ 284028 w 609473"/>
                  <a:gd name="connsiteY8" fmla="*/ 393397 h 587034"/>
                  <a:gd name="connsiteX9" fmla="*/ 224835 w 609473"/>
                  <a:gd name="connsiteY9" fmla="*/ 380559 h 587034"/>
                  <a:gd name="connsiteX10" fmla="*/ 283211 w 609473"/>
                  <a:gd name="connsiteY10" fmla="*/ 483344 h 587034"/>
                  <a:gd name="connsiteX11" fmla="*/ 305190 w 609473"/>
                  <a:gd name="connsiteY11" fmla="*/ 499753 h 587034"/>
                  <a:gd name="connsiteX12" fmla="*/ 327069 w 609473"/>
                  <a:gd name="connsiteY12" fmla="*/ 483646 h 587034"/>
                  <a:gd name="connsiteX13" fmla="*/ 387865 w 609473"/>
                  <a:gd name="connsiteY13" fmla="*/ 380861 h 587034"/>
                  <a:gd name="connsiteX14" fmla="*/ 498972 w 609473"/>
                  <a:gd name="connsiteY14" fmla="*/ 386700 h 587034"/>
                  <a:gd name="connsiteX15" fmla="*/ 581344 w 609473"/>
                  <a:gd name="connsiteY15" fmla="*/ 414485 h 587034"/>
                  <a:gd name="connsiteX16" fmla="*/ 609473 w 609473"/>
                  <a:gd name="connsiteY16" fmla="*/ 494820 h 587034"/>
                  <a:gd name="connsiteX17" fmla="*/ 609473 w 609473"/>
                  <a:gd name="connsiteY17" fmla="*/ 529048 h 587034"/>
                  <a:gd name="connsiteX18" fmla="*/ 551399 w 609473"/>
                  <a:gd name="connsiteY18" fmla="*/ 587034 h 587034"/>
                  <a:gd name="connsiteX19" fmla="*/ 58074 w 609473"/>
                  <a:gd name="connsiteY19" fmla="*/ 587034 h 587034"/>
                  <a:gd name="connsiteX20" fmla="*/ 0 w 609473"/>
                  <a:gd name="connsiteY20" fmla="*/ 529048 h 587034"/>
                  <a:gd name="connsiteX21" fmla="*/ 0 w 609473"/>
                  <a:gd name="connsiteY21" fmla="*/ 494820 h 587034"/>
                  <a:gd name="connsiteX22" fmla="*/ 28129 w 609473"/>
                  <a:gd name="connsiteY22" fmla="*/ 414485 h 587034"/>
                  <a:gd name="connsiteX23" fmla="*/ 110501 w 609473"/>
                  <a:gd name="connsiteY23" fmla="*/ 386700 h 587034"/>
                  <a:gd name="connsiteX24" fmla="*/ 316407 w 609473"/>
                  <a:gd name="connsiteY24" fmla="*/ 206077 h 587034"/>
                  <a:gd name="connsiteX25" fmla="*/ 316407 w 609473"/>
                  <a:gd name="connsiteY25" fmla="*/ 272924 h 587034"/>
                  <a:gd name="connsiteX26" fmla="*/ 335965 w 609473"/>
                  <a:gd name="connsiteY26" fmla="*/ 266783 h 587034"/>
                  <a:gd name="connsiteX27" fmla="*/ 346551 w 609473"/>
                  <a:gd name="connsiteY27" fmla="*/ 239602 h 587034"/>
                  <a:gd name="connsiteX28" fmla="*/ 336570 w 609473"/>
                  <a:gd name="connsiteY28" fmla="*/ 216346 h 587034"/>
                  <a:gd name="connsiteX29" fmla="*/ 316407 w 609473"/>
                  <a:gd name="connsiteY29" fmla="*/ 206077 h 587034"/>
                  <a:gd name="connsiteX30" fmla="*/ 299872 w 609473"/>
                  <a:gd name="connsiteY30" fmla="*/ 94230 h 587034"/>
                  <a:gd name="connsiteX31" fmla="*/ 277793 w 609473"/>
                  <a:gd name="connsiteY31" fmla="*/ 102183 h 587034"/>
                  <a:gd name="connsiteX32" fmla="*/ 270534 w 609473"/>
                  <a:gd name="connsiteY32" fmla="*/ 122922 h 587034"/>
                  <a:gd name="connsiteX33" fmla="*/ 281322 w 609473"/>
                  <a:gd name="connsiteY33" fmla="*/ 145674 h 587034"/>
                  <a:gd name="connsiteX34" fmla="*/ 299872 w 609473"/>
                  <a:gd name="connsiteY34" fmla="*/ 154231 h 587034"/>
                  <a:gd name="connsiteX35" fmla="*/ 316407 w 609473"/>
                  <a:gd name="connsiteY35" fmla="*/ 42585 h 587034"/>
                  <a:gd name="connsiteX36" fmla="*/ 316407 w 609473"/>
                  <a:gd name="connsiteY36" fmla="*/ 56478 h 587034"/>
                  <a:gd name="connsiteX37" fmla="*/ 360061 w 609473"/>
                  <a:gd name="connsiteY37" fmla="*/ 70169 h 587034"/>
                  <a:gd name="connsiteX38" fmla="*/ 389904 w 609473"/>
                  <a:gd name="connsiteY38" fmla="*/ 129465 h 587034"/>
                  <a:gd name="connsiteX39" fmla="*/ 344837 w 609473"/>
                  <a:gd name="connsiteY39" fmla="*/ 129465 h 587034"/>
                  <a:gd name="connsiteX40" fmla="*/ 339797 w 609473"/>
                  <a:gd name="connsiteY40" fmla="*/ 107217 h 587034"/>
                  <a:gd name="connsiteX41" fmla="*/ 316407 w 609473"/>
                  <a:gd name="connsiteY41" fmla="*/ 93928 h 587034"/>
                  <a:gd name="connsiteX42" fmla="*/ 316407 w 609473"/>
                  <a:gd name="connsiteY42" fmla="*/ 159063 h 587034"/>
                  <a:gd name="connsiteX43" fmla="*/ 371050 w 609473"/>
                  <a:gd name="connsiteY43" fmla="*/ 183829 h 587034"/>
                  <a:gd name="connsiteX44" fmla="*/ 394037 w 609473"/>
                  <a:gd name="connsiteY44" fmla="*/ 234467 h 587034"/>
                  <a:gd name="connsiteX45" fmla="*/ 362380 w 609473"/>
                  <a:gd name="connsiteY45" fmla="*/ 297086 h 587034"/>
                  <a:gd name="connsiteX46" fmla="*/ 316407 w 609473"/>
                  <a:gd name="connsiteY46" fmla="*/ 311079 h 587034"/>
                  <a:gd name="connsiteX47" fmla="*/ 316407 w 609473"/>
                  <a:gd name="connsiteY47" fmla="*/ 318328 h 587034"/>
                  <a:gd name="connsiteX48" fmla="*/ 445959 w 609473"/>
                  <a:gd name="connsiteY48" fmla="*/ 180507 h 587034"/>
                  <a:gd name="connsiteX49" fmla="*/ 316407 w 609473"/>
                  <a:gd name="connsiteY49" fmla="*/ 42585 h 587034"/>
                  <a:gd name="connsiteX50" fmla="*/ 299872 w 609473"/>
                  <a:gd name="connsiteY50" fmla="*/ 42484 h 587034"/>
                  <a:gd name="connsiteX51" fmla="*/ 168808 w 609473"/>
                  <a:gd name="connsiteY51" fmla="*/ 180507 h 587034"/>
                  <a:gd name="connsiteX52" fmla="*/ 299872 w 609473"/>
                  <a:gd name="connsiteY52" fmla="*/ 318428 h 587034"/>
                  <a:gd name="connsiteX53" fmla="*/ 299872 w 609473"/>
                  <a:gd name="connsiteY53" fmla="*/ 311381 h 587034"/>
                  <a:gd name="connsiteX54" fmla="*/ 249564 w 609473"/>
                  <a:gd name="connsiteY54" fmla="*/ 296683 h 587034"/>
                  <a:gd name="connsiteX55" fmla="*/ 220729 w 609473"/>
                  <a:gd name="connsiteY55" fmla="*/ 229635 h 587034"/>
                  <a:gd name="connsiteX56" fmla="*/ 266904 w 609473"/>
                  <a:gd name="connsiteY56" fmla="*/ 229635 h 587034"/>
                  <a:gd name="connsiteX57" fmla="*/ 273659 w 609473"/>
                  <a:gd name="connsiteY57" fmla="*/ 258528 h 587034"/>
                  <a:gd name="connsiteX58" fmla="*/ 299872 w 609473"/>
                  <a:gd name="connsiteY58" fmla="*/ 273428 h 587034"/>
                  <a:gd name="connsiteX59" fmla="*/ 299872 w 609473"/>
                  <a:gd name="connsiteY59" fmla="*/ 200440 h 587034"/>
                  <a:gd name="connsiteX60" fmla="*/ 285959 w 609473"/>
                  <a:gd name="connsiteY60" fmla="*/ 196312 h 587034"/>
                  <a:gd name="connsiteX61" fmla="*/ 239784 w 609473"/>
                  <a:gd name="connsiteY61" fmla="*/ 169634 h 587034"/>
                  <a:gd name="connsiteX62" fmla="*/ 226375 w 609473"/>
                  <a:gd name="connsiteY62" fmla="*/ 128459 h 587034"/>
                  <a:gd name="connsiteX63" fmla="*/ 231618 w 609473"/>
                  <a:gd name="connsiteY63" fmla="*/ 99566 h 587034"/>
                  <a:gd name="connsiteX64" fmla="*/ 246237 w 609473"/>
                  <a:gd name="connsiteY64" fmla="*/ 77115 h 587034"/>
                  <a:gd name="connsiteX65" fmla="*/ 273256 w 609473"/>
                  <a:gd name="connsiteY65" fmla="*/ 60404 h 587034"/>
                  <a:gd name="connsiteX66" fmla="*/ 299872 w 609473"/>
                  <a:gd name="connsiteY66" fmla="*/ 56075 h 587034"/>
                  <a:gd name="connsiteX67" fmla="*/ 307333 w 609473"/>
                  <a:gd name="connsiteY67" fmla="*/ 0 h 587034"/>
                  <a:gd name="connsiteX68" fmla="*/ 488101 w 609473"/>
                  <a:gd name="connsiteY68" fmla="*/ 180507 h 587034"/>
                  <a:gd name="connsiteX69" fmla="*/ 307333 w 609473"/>
                  <a:gd name="connsiteY69" fmla="*/ 361013 h 587034"/>
                  <a:gd name="connsiteX70" fmla="*/ 126665 w 609473"/>
                  <a:gd name="connsiteY70" fmla="*/ 180507 h 587034"/>
                  <a:gd name="connsiteX71" fmla="*/ 307333 w 609473"/>
                  <a:gd name="connsiteY71" fmla="*/ 0 h 58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9473" h="587034">
                    <a:moveTo>
                      <a:pt x="304701" y="381618"/>
                    </a:moveTo>
                    <a:lnTo>
                      <a:pt x="325879" y="394101"/>
                    </a:lnTo>
                    <a:lnTo>
                      <a:pt x="309542" y="410914"/>
                    </a:lnTo>
                    <a:lnTo>
                      <a:pt x="331022" y="433867"/>
                    </a:lnTo>
                    <a:lnTo>
                      <a:pt x="312466" y="468800"/>
                    </a:lnTo>
                    <a:cubicBezTo>
                      <a:pt x="307021" y="479069"/>
                      <a:pt x="298751" y="478767"/>
                      <a:pt x="294112" y="468096"/>
                    </a:cubicBezTo>
                    <a:lnTo>
                      <a:pt x="278380" y="432055"/>
                    </a:lnTo>
                    <a:lnTo>
                      <a:pt x="299861" y="410612"/>
                    </a:lnTo>
                    <a:lnTo>
                      <a:pt x="284028" y="393397"/>
                    </a:lnTo>
                    <a:close/>
                    <a:moveTo>
                      <a:pt x="224835" y="380559"/>
                    </a:moveTo>
                    <a:lnTo>
                      <a:pt x="283211" y="483344"/>
                    </a:lnTo>
                    <a:cubicBezTo>
                      <a:pt x="289260" y="493914"/>
                      <a:pt x="297024" y="499753"/>
                      <a:pt x="305190" y="499753"/>
                    </a:cubicBezTo>
                    <a:cubicBezTo>
                      <a:pt x="313155" y="499753"/>
                      <a:pt x="320919" y="494015"/>
                      <a:pt x="327069" y="483646"/>
                    </a:cubicBezTo>
                    <a:lnTo>
                      <a:pt x="387865" y="380861"/>
                    </a:lnTo>
                    <a:lnTo>
                      <a:pt x="498972" y="386700"/>
                    </a:lnTo>
                    <a:cubicBezTo>
                      <a:pt x="529521" y="388311"/>
                      <a:pt x="565716" y="400492"/>
                      <a:pt x="581344" y="414485"/>
                    </a:cubicBezTo>
                    <a:cubicBezTo>
                      <a:pt x="597072" y="428679"/>
                      <a:pt x="609473" y="464015"/>
                      <a:pt x="609473" y="494820"/>
                    </a:cubicBezTo>
                    <a:lnTo>
                      <a:pt x="609473" y="529048"/>
                    </a:lnTo>
                    <a:cubicBezTo>
                      <a:pt x="609473" y="561061"/>
                      <a:pt x="583360" y="587034"/>
                      <a:pt x="551399" y="587034"/>
                    </a:cubicBezTo>
                    <a:lnTo>
                      <a:pt x="58074" y="587034"/>
                    </a:lnTo>
                    <a:cubicBezTo>
                      <a:pt x="26012" y="587034"/>
                      <a:pt x="0" y="561061"/>
                      <a:pt x="0" y="529048"/>
                    </a:cubicBezTo>
                    <a:lnTo>
                      <a:pt x="0" y="494820"/>
                    </a:lnTo>
                    <a:cubicBezTo>
                      <a:pt x="0" y="464015"/>
                      <a:pt x="12401" y="428679"/>
                      <a:pt x="28129" y="414485"/>
                    </a:cubicBezTo>
                    <a:cubicBezTo>
                      <a:pt x="43757" y="400492"/>
                      <a:pt x="79851" y="388311"/>
                      <a:pt x="110501" y="386700"/>
                    </a:cubicBezTo>
                    <a:close/>
                    <a:moveTo>
                      <a:pt x="316407" y="206077"/>
                    </a:moveTo>
                    <a:lnTo>
                      <a:pt x="316407" y="272924"/>
                    </a:lnTo>
                    <a:cubicBezTo>
                      <a:pt x="325379" y="271817"/>
                      <a:pt x="331832" y="269703"/>
                      <a:pt x="335965" y="266783"/>
                    </a:cubicBezTo>
                    <a:cubicBezTo>
                      <a:pt x="343023" y="261548"/>
                      <a:pt x="346551" y="252488"/>
                      <a:pt x="346551" y="239602"/>
                    </a:cubicBezTo>
                    <a:cubicBezTo>
                      <a:pt x="346551" y="229736"/>
                      <a:pt x="343224" y="222084"/>
                      <a:pt x="336570" y="216346"/>
                    </a:cubicBezTo>
                    <a:cubicBezTo>
                      <a:pt x="332638" y="213024"/>
                      <a:pt x="325884" y="209601"/>
                      <a:pt x="316407" y="206077"/>
                    </a:cubicBezTo>
                    <a:close/>
                    <a:moveTo>
                      <a:pt x="299872" y="94230"/>
                    </a:moveTo>
                    <a:cubicBezTo>
                      <a:pt x="289891" y="94431"/>
                      <a:pt x="282531" y="97149"/>
                      <a:pt x="277793" y="102183"/>
                    </a:cubicBezTo>
                    <a:cubicBezTo>
                      <a:pt x="272954" y="107317"/>
                      <a:pt x="270534" y="114163"/>
                      <a:pt x="270534" y="122922"/>
                    </a:cubicBezTo>
                    <a:cubicBezTo>
                      <a:pt x="270534" y="132586"/>
                      <a:pt x="274163" y="140137"/>
                      <a:pt x="281322" y="145674"/>
                    </a:cubicBezTo>
                    <a:cubicBezTo>
                      <a:pt x="285354" y="148795"/>
                      <a:pt x="291504" y="151613"/>
                      <a:pt x="299872" y="154231"/>
                    </a:cubicBezTo>
                    <a:close/>
                    <a:moveTo>
                      <a:pt x="316407" y="42585"/>
                    </a:moveTo>
                    <a:lnTo>
                      <a:pt x="316407" y="56478"/>
                    </a:lnTo>
                    <a:cubicBezTo>
                      <a:pt x="334957" y="57887"/>
                      <a:pt x="349576" y="62518"/>
                      <a:pt x="360061" y="70169"/>
                    </a:cubicBezTo>
                    <a:cubicBezTo>
                      <a:pt x="379318" y="82350"/>
                      <a:pt x="389198" y="102082"/>
                      <a:pt x="389904" y="129465"/>
                    </a:cubicBezTo>
                    <a:lnTo>
                      <a:pt x="344837" y="129465"/>
                    </a:lnTo>
                    <a:cubicBezTo>
                      <a:pt x="344031" y="119297"/>
                      <a:pt x="342317" y="111948"/>
                      <a:pt x="339797" y="107217"/>
                    </a:cubicBezTo>
                    <a:cubicBezTo>
                      <a:pt x="335562" y="99163"/>
                      <a:pt x="327698" y="94733"/>
                      <a:pt x="316407" y="93928"/>
                    </a:cubicBezTo>
                    <a:lnTo>
                      <a:pt x="316407" y="159063"/>
                    </a:lnTo>
                    <a:cubicBezTo>
                      <a:pt x="343527" y="168426"/>
                      <a:pt x="361674" y="176681"/>
                      <a:pt x="371050" y="183829"/>
                    </a:cubicBezTo>
                    <a:cubicBezTo>
                      <a:pt x="386375" y="195809"/>
                      <a:pt x="394037" y="212722"/>
                      <a:pt x="394037" y="234467"/>
                    </a:cubicBezTo>
                    <a:cubicBezTo>
                      <a:pt x="394037" y="263159"/>
                      <a:pt x="383451" y="284099"/>
                      <a:pt x="362380" y="297086"/>
                    </a:cubicBezTo>
                    <a:cubicBezTo>
                      <a:pt x="349475" y="305039"/>
                      <a:pt x="334151" y="309670"/>
                      <a:pt x="316407" y="311079"/>
                    </a:cubicBezTo>
                    <a:lnTo>
                      <a:pt x="316407" y="318328"/>
                    </a:lnTo>
                    <a:cubicBezTo>
                      <a:pt x="388593" y="313697"/>
                      <a:pt x="445959" y="253696"/>
                      <a:pt x="445959" y="180507"/>
                    </a:cubicBezTo>
                    <a:cubicBezTo>
                      <a:pt x="445959" y="107217"/>
                      <a:pt x="388593" y="47316"/>
                      <a:pt x="316407" y="42585"/>
                    </a:cubicBezTo>
                    <a:close/>
                    <a:moveTo>
                      <a:pt x="299872" y="42484"/>
                    </a:moveTo>
                    <a:cubicBezTo>
                      <a:pt x="226980" y="46410"/>
                      <a:pt x="168808" y="106713"/>
                      <a:pt x="168808" y="180507"/>
                    </a:cubicBezTo>
                    <a:cubicBezTo>
                      <a:pt x="168808" y="254199"/>
                      <a:pt x="226980" y="314502"/>
                      <a:pt x="299872" y="318428"/>
                    </a:cubicBezTo>
                    <a:lnTo>
                      <a:pt x="299872" y="311381"/>
                    </a:lnTo>
                    <a:cubicBezTo>
                      <a:pt x="277390" y="308864"/>
                      <a:pt x="260553" y="303931"/>
                      <a:pt x="249564" y="296683"/>
                    </a:cubicBezTo>
                    <a:cubicBezTo>
                      <a:pt x="230005" y="283596"/>
                      <a:pt x="220427" y="261246"/>
                      <a:pt x="220729" y="229635"/>
                    </a:cubicBezTo>
                    <a:lnTo>
                      <a:pt x="266904" y="229635"/>
                    </a:lnTo>
                    <a:cubicBezTo>
                      <a:pt x="268518" y="244031"/>
                      <a:pt x="270736" y="253696"/>
                      <a:pt x="273659" y="258528"/>
                    </a:cubicBezTo>
                    <a:cubicBezTo>
                      <a:pt x="278095" y="266179"/>
                      <a:pt x="286867" y="271112"/>
                      <a:pt x="299872" y="273428"/>
                    </a:cubicBezTo>
                    <a:lnTo>
                      <a:pt x="299872" y="200440"/>
                    </a:lnTo>
                    <a:lnTo>
                      <a:pt x="285959" y="196312"/>
                    </a:lnTo>
                    <a:cubicBezTo>
                      <a:pt x="264182" y="189970"/>
                      <a:pt x="248757" y="181010"/>
                      <a:pt x="239784" y="169634"/>
                    </a:cubicBezTo>
                    <a:cubicBezTo>
                      <a:pt x="230811" y="158258"/>
                      <a:pt x="226375" y="144466"/>
                      <a:pt x="226375" y="128459"/>
                    </a:cubicBezTo>
                    <a:cubicBezTo>
                      <a:pt x="226375" y="117787"/>
                      <a:pt x="228089" y="108223"/>
                      <a:pt x="231618" y="99566"/>
                    </a:cubicBezTo>
                    <a:cubicBezTo>
                      <a:pt x="235046" y="90908"/>
                      <a:pt x="239986" y="83357"/>
                      <a:pt x="246237" y="77115"/>
                    </a:cubicBezTo>
                    <a:cubicBezTo>
                      <a:pt x="254302" y="69062"/>
                      <a:pt x="263376" y="63424"/>
                      <a:pt x="273256" y="60404"/>
                    </a:cubicBezTo>
                    <a:cubicBezTo>
                      <a:pt x="279406" y="58390"/>
                      <a:pt x="288177" y="56981"/>
                      <a:pt x="299872" y="56075"/>
                    </a:cubicBezTo>
                    <a:close/>
                    <a:moveTo>
                      <a:pt x="307333" y="0"/>
                    </a:moveTo>
                    <a:cubicBezTo>
                      <a:pt x="407043" y="0"/>
                      <a:pt x="488101" y="80941"/>
                      <a:pt x="488101" y="180507"/>
                    </a:cubicBezTo>
                    <a:cubicBezTo>
                      <a:pt x="488101" y="279971"/>
                      <a:pt x="407043" y="361013"/>
                      <a:pt x="307333" y="361013"/>
                    </a:cubicBezTo>
                    <a:cubicBezTo>
                      <a:pt x="207724" y="361013"/>
                      <a:pt x="126665" y="279971"/>
                      <a:pt x="126665" y="180507"/>
                    </a:cubicBezTo>
                    <a:cubicBezTo>
                      <a:pt x="126665" y="80941"/>
                      <a:pt x="207724" y="0"/>
                      <a:pt x="3073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/>
              </a:p>
            </p:txBody>
          </p:sp>
        </p:grpSp>
        <p:grpSp>
          <p:nvGrpSpPr>
            <p:cNvPr id="14" name="íṣ1ïdè"/>
            <p:cNvGrpSpPr/>
            <p:nvPr/>
          </p:nvGrpSpPr>
          <p:grpSpPr>
            <a:xfrm>
              <a:off x="7873643" y="3830022"/>
              <a:ext cx="431906" cy="431906"/>
              <a:chOff x="4792557" y="2249137"/>
              <a:chExt cx="648072" cy="648072"/>
            </a:xfrm>
          </p:grpSpPr>
          <p:sp>
            <p:nvSpPr>
              <p:cNvPr id="24" name="işļíḑé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5" name="îs1iďê"/>
              <p:cNvSpPr/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1828165">
                  <a:lnSpc>
                    <a:spcPct val="150000"/>
                  </a:lnSpc>
                </a:pPr>
                <a:endParaRPr lang="en-GB" sz="36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ïSľíďé"/>
            <p:cNvGrpSpPr/>
            <p:nvPr/>
          </p:nvGrpSpPr>
          <p:grpSpPr>
            <a:xfrm>
              <a:off x="6684001" y="3022528"/>
              <a:ext cx="648072" cy="648072"/>
              <a:chOff x="3909160" y="2249137"/>
              <a:chExt cx="648072" cy="648072"/>
            </a:xfrm>
          </p:grpSpPr>
          <p:sp>
            <p:nvSpPr>
              <p:cNvPr id="22" name="íślîďè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iṧ1ïḑè"/>
              <p:cNvSpPr/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6" name="ïsḻïḋe"/>
            <p:cNvGrpSpPr/>
            <p:nvPr/>
          </p:nvGrpSpPr>
          <p:grpSpPr>
            <a:xfrm>
              <a:off x="5660499" y="3693274"/>
              <a:ext cx="453950" cy="453950"/>
              <a:chOff x="6559351" y="2249137"/>
              <a:chExt cx="648072" cy="648072"/>
            </a:xfrm>
          </p:grpSpPr>
          <p:sp>
            <p:nvSpPr>
              <p:cNvPr id="20" name="íšḷiďe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1" name="íṡľíḋé"/>
              <p:cNvSpPr/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" name="ïŝ1îḑé"/>
            <p:cNvSpPr/>
            <p:nvPr/>
          </p:nvSpPr>
          <p:spPr>
            <a:xfrm>
              <a:off x="6501955" y="4595984"/>
              <a:ext cx="8771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normAutofit/>
            </a:bodyPr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sp>
          <p:nvSpPr>
            <p:cNvPr id="18" name="îSlíḍê"/>
            <p:cNvSpPr txBox="1"/>
            <p:nvPr/>
          </p:nvSpPr>
          <p:spPr>
            <a:xfrm>
              <a:off x="673102" y="1130300"/>
              <a:ext cx="3826038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/>
            <a:p>
              <a:pPr>
                <a:buSzPct val="25000"/>
              </a:pPr>
              <a:r>
                <a:rPr lang="en-US" sz="2000" b="1" dirty="0"/>
                <a:t>Unified fonts make</a:t>
              </a:r>
              <a:endParaRPr lang="en-US" sz="2000" b="1" dirty="0"/>
            </a:p>
            <a:p>
              <a:pPr>
                <a:buSzPct val="25000"/>
              </a:pPr>
              <a:r>
                <a:rPr lang="en-US" sz="2000" b="1" dirty="0"/>
                <a:t>reading more fluent.</a:t>
              </a:r>
              <a:endParaRPr lang="en-US" sz="2000" b="1" dirty="0"/>
            </a:p>
          </p:txBody>
        </p:sp>
        <p:sp>
          <p:nvSpPr>
            <p:cNvPr id="19" name="î$ļide"/>
            <p:cNvSpPr txBox="1"/>
            <p:nvPr/>
          </p:nvSpPr>
          <p:spPr>
            <a:xfrm>
              <a:off x="673100" y="1982461"/>
              <a:ext cx="3826039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typesetting, use the reference line in PPT.</a:t>
              </a:r>
              <a:endParaRPr lang="en-US" sz="1100" dirty="0"/>
            </a:p>
          </p:txBody>
        </p:sp>
      </p:grpSp>
      <p:pic>
        <p:nvPicPr>
          <p:cNvPr id="40" name="图片 39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22815" y="491490"/>
            <a:ext cx="1638300" cy="44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8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98794" y="1104053"/>
            <a:ext cx="9848178" cy="5035489"/>
            <a:chOff x="1298794" y="1104053"/>
            <a:chExt cx="9848178" cy="5035489"/>
          </a:xfrm>
        </p:grpSpPr>
        <p:sp>
          <p:nvSpPr>
            <p:cNvPr id="6" name="ï$ļiḑê"/>
            <p:cNvSpPr/>
            <p:nvPr/>
          </p:nvSpPr>
          <p:spPr bwMode="auto">
            <a:xfrm>
              <a:off x="6958464" y="2598179"/>
              <a:ext cx="1363987" cy="1381506"/>
            </a:xfrm>
            <a:custGeom>
              <a:avLst/>
              <a:gdLst>
                <a:gd name="T0" fmla="*/ 0 w 545"/>
                <a:gd name="T1" fmla="*/ 0 h 552"/>
                <a:gd name="T2" fmla="*/ 256 w 545"/>
                <a:gd name="T3" fmla="*/ 552 h 552"/>
                <a:gd name="T4" fmla="*/ 545 w 545"/>
                <a:gd name="T5" fmla="*/ 552 h 552"/>
                <a:gd name="T6" fmla="*/ 301 w 545"/>
                <a:gd name="T7" fmla="*/ 0 h 552"/>
                <a:gd name="T8" fmla="*/ 0 w 545"/>
                <a:gd name="T9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552">
                  <a:moveTo>
                    <a:pt x="0" y="0"/>
                  </a:moveTo>
                  <a:lnTo>
                    <a:pt x="256" y="552"/>
                  </a:lnTo>
                  <a:lnTo>
                    <a:pt x="545" y="552"/>
                  </a:lnTo>
                  <a:lnTo>
                    <a:pt x="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ṩļiḑé"/>
            <p:cNvSpPr/>
            <p:nvPr/>
          </p:nvSpPr>
          <p:spPr bwMode="auto">
            <a:xfrm>
              <a:off x="5589465" y="3026147"/>
              <a:ext cx="1338959" cy="1399027"/>
            </a:xfrm>
            <a:custGeom>
              <a:avLst/>
              <a:gdLst>
                <a:gd name="T0" fmla="*/ 0 w 535"/>
                <a:gd name="T1" fmla="*/ 0 h 559"/>
                <a:gd name="T2" fmla="*/ 246 w 535"/>
                <a:gd name="T3" fmla="*/ 559 h 559"/>
                <a:gd name="T4" fmla="*/ 535 w 535"/>
                <a:gd name="T5" fmla="*/ 559 h 559"/>
                <a:gd name="T6" fmla="*/ 296 w 535"/>
                <a:gd name="T7" fmla="*/ 0 h 559"/>
                <a:gd name="T8" fmla="*/ 0 w 535"/>
                <a:gd name="T9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559">
                  <a:moveTo>
                    <a:pt x="0" y="0"/>
                  </a:moveTo>
                  <a:lnTo>
                    <a:pt x="246" y="559"/>
                  </a:lnTo>
                  <a:lnTo>
                    <a:pt x="535" y="559"/>
                  </a:lnTo>
                  <a:lnTo>
                    <a:pt x="2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ïSľîḋè"/>
            <p:cNvSpPr/>
            <p:nvPr/>
          </p:nvSpPr>
          <p:spPr bwMode="auto">
            <a:xfrm>
              <a:off x="4202951" y="3499163"/>
              <a:ext cx="1326448" cy="1376501"/>
            </a:xfrm>
            <a:custGeom>
              <a:avLst/>
              <a:gdLst>
                <a:gd name="T0" fmla="*/ 0 w 530"/>
                <a:gd name="T1" fmla="*/ 0 h 550"/>
                <a:gd name="T2" fmla="*/ 289 w 530"/>
                <a:gd name="T3" fmla="*/ 0 h 550"/>
                <a:gd name="T4" fmla="*/ 530 w 530"/>
                <a:gd name="T5" fmla="*/ 550 h 550"/>
                <a:gd name="T6" fmla="*/ 241 w 530"/>
                <a:gd name="T7" fmla="*/ 550 h 550"/>
                <a:gd name="T8" fmla="*/ 0 w 530"/>
                <a:gd name="T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50">
                  <a:moveTo>
                    <a:pt x="0" y="0"/>
                  </a:moveTo>
                  <a:lnTo>
                    <a:pt x="289" y="0"/>
                  </a:lnTo>
                  <a:lnTo>
                    <a:pt x="530" y="550"/>
                  </a:lnTo>
                  <a:lnTo>
                    <a:pt x="241" y="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" name="iṡľide"/>
            <p:cNvSpPr/>
            <p:nvPr/>
          </p:nvSpPr>
          <p:spPr bwMode="auto">
            <a:xfrm>
              <a:off x="2596201" y="3499162"/>
              <a:ext cx="2330041" cy="2640380"/>
            </a:xfrm>
            <a:custGeom>
              <a:avLst/>
              <a:gdLst>
                <a:gd name="T0" fmla="*/ 0 w 931"/>
                <a:gd name="T1" fmla="*/ 1055 h 1055"/>
                <a:gd name="T2" fmla="*/ 642 w 931"/>
                <a:gd name="T3" fmla="*/ 0 h 1055"/>
                <a:gd name="T4" fmla="*/ 931 w 931"/>
                <a:gd name="T5" fmla="*/ 0 h 1055"/>
                <a:gd name="T6" fmla="*/ 294 w 931"/>
                <a:gd name="T7" fmla="*/ 1055 h 1055"/>
                <a:gd name="T8" fmla="*/ 0 w 931"/>
                <a:gd name="T9" fmla="*/ 105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1" h="1055">
                  <a:moveTo>
                    <a:pt x="0" y="1055"/>
                  </a:moveTo>
                  <a:lnTo>
                    <a:pt x="642" y="0"/>
                  </a:lnTo>
                  <a:lnTo>
                    <a:pt x="931" y="0"/>
                  </a:lnTo>
                  <a:lnTo>
                    <a:pt x="294" y="1055"/>
                  </a:lnTo>
                  <a:lnTo>
                    <a:pt x="0" y="1055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0" name="iSļïḍé"/>
            <p:cNvSpPr/>
            <p:nvPr/>
          </p:nvSpPr>
          <p:spPr bwMode="auto">
            <a:xfrm>
              <a:off x="4806112" y="3026149"/>
              <a:ext cx="1524162" cy="1849518"/>
            </a:xfrm>
            <a:custGeom>
              <a:avLst/>
              <a:gdLst>
                <a:gd name="T0" fmla="*/ 0 w 609"/>
                <a:gd name="T1" fmla="*/ 739 h 739"/>
                <a:gd name="T2" fmla="*/ 313 w 609"/>
                <a:gd name="T3" fmla="*/ 0 h 739"/>
                <a:gd name="T4" fmla="*/ 609 w 609"/>
                <a:gd name="T5" fmla="*/ 0 h 739"/>
                <a:gd name="T6" fmla="*/ 289 w 609"/>
                <a:gd name="T7" fmla="*/ 739 h 739"/>
                <a:gd name="T8" fmla="*/ 0 w 609"/>
                <a:gd name="T9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739">
                  <a:moveTo>
                    <a:pt x="0" y="739"/>
                  </a:moveTo>
                  <a:lnTo>
                    <a:pt x="313" y="0"/>
                  </a:lnTo>
                  <a:lnTo>
                    <a:pt x="609" y="0"/>
                  </a:lnTo>
                  <a:lnTo>
                    <a:pt x="289" y="739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ïṩľíḍè"/>
            <p:cNvSpPr/>
            <p:nvPr/>
          </p:nvSpPr>
          <p:spPr bwMode="auto">
            <a:xfrm>
              <a:off x="6205139" y="2598179"/>
              <a:ext cx="1506643" cy="1826991"/>
            </a:xfrm>
            <a:custGeom>
              <a:avLst/>
              <a:gdLst>
                <a:gd name="T0" fmla="*/ 0 w 602"/>
                <a:gd name="T1" fmla="*/ 730 h 730"/>
                <a:gd name="T2" fmla="*/ 289 w 602"/>
                <a:gd name="T3" fmla="*/ 730 h 730"/>
                <a:gd name="T4" fmla="*/ 602 w 602"/>
                <a:gd name="T5" fmla="*/ 0 h 730"/>
                <a:gd name="T6" fmla="*/ 301 w 602"/>
                <a:gd name="T7" fmla="*/ 0 h 730"/>
                <a:gd name="T8" fmla="*/ 0 w 602"/>
                <a:gd name="T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730">
                  <a:moveTo>
                    <a:pt x="0" y="730"/>
                  </a:moveTo>
                  <a:lnTo>
                    <a:pt x="289" y="730"/>
                  </a:lnTo>
                  <a:lnTo>
                    <a:pt x="602" y="0"/>
                  </a:lnTo>
                  <a:lnTo>
                    <a:pt x="301" y="0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/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ïŝļîḋé"/>
            <p:cNvSpPr/>
            <p:nvPr/>
          </p:nvSpPr>
          <p:spPr bwMode="auto">
            <a:xfrm>
              <a:off x="7599156" y="1104053"/>
              <a:ext cx="2092282" cy="2875637"/>
            </a:xfrm>
            <a:custGeom>
              <a:avLst/>
              <a:gdLst>
                <a:gd name="T0" fmla="*/ 403 w 836"/>
                <a:gd name="T1" fmla="*/ 317 h 1149"/>
                <a:gd name="T2" fmla="*/ 263 w 836"/>
                <a:gd name="T3" fmla="*/ 317 h 1149"/>
                <a:gd name="T4" fmla="*/ 673 w 836"/>
                <a:gd name="T5" fmla="*/ 0 h 1149"/>
                <a:gd name="T6" fmla="*/ 836 w 836"/>
                <a:gd name="T7" fmla="*/ 317 h 1149"/>
                <a:gd name="T8" fmla="*/ 699 w 836"/>
                <a:gd name="T9" fmla="*/ 317 h 1149"/>
                <a:gd name="T10" fmla="*/ 289 w 836"/>
                <a:gd name="T11" fmla="*/ 1149 h 1149"/>
                <a:gd name="T12" fmla="*/ 0 w 836"/>
                <a:gd name="T13" fmla="*/ 1149 h 1149"/>
                <a:gd name="T14" fmla="*/ 403 w 836"/>
                <a:gd name="T15" fmla="*/ 317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6" h="1149">
                  <a:moveTo>
                    <a:pt x="403" y="317"/>
                  </a:moveTo>
                  <a:lnTo>
                    <a:pt x="263" y="317"/>
                  </a:lnTo>
                  <a:lnTo>
                    <a:pt x="673" y="0"/>
                  </a:lnTo>
                  <a:lnTo>
                    <a:pt x="836" y="317"/>
                  </a:lnTo>
                  <a:lnTo>
                    <a:pt x="699" y="317"/>
                  </a:lnTo>
                  <a:lnTo>
                    <a:pt x="289" y="1149"/>
                  </a:lnTo>
                  <a:lnTo>
                    <a:pt x="0" y="1149"/>
                  </a:lnTo>
                  <a:lnTo>
                    <a:pt x="403" y="31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noFill/>
              <a:prstDash val="solid"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3" name="ï$ḷídé"/>
            <p:cNvSpPr/>
            <p:nvPr/>
          </p:nvSpPr>
          <p:spPr>
            <a:xfrm>
              <a:off x="4127961" y="3599897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en-US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íṧļíḓè"/>
            <p:cNvSpPr/>
            <p:nvPr/>
          </p:nvSpPr>
          <p:spPr>
            <a:xfrm>
              <a:off x="5048879" y="4330934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en-US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íṣ1ídè"/>
            <p:cNvSpPr/>
            <p:nvPr/>
          </p:nvSpPr>
          <p:spPr>
            <a:xfrm>
              <a:off x="6976158" y="2678981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en-US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íšḻïḍe"/>
            <p:cNvSpPr/>
            <p:nvPr/>
          </p:nvSpPr>
          <p:spPr>
            <a:xfrm>
              <a:off x="7859101" y="3438499"/>
              <a:ext cx="455711" cy="4557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en-US" sz="12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 flipH="1">
              <a:off x="1306433" y="3485970"/>
              <a:ext cx="3619815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140591" y="2596820"/>
              <a:ext cx="4566228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800890" y="4874865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593353" y="3994203"/>
              <a:ext cx="3518308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íṥļiḓé"/>
            <p:cNvSpPr txBox="1"/>
            <p:nvPr/>
          </p:nvSpPr>
          <p:spPr bwMode="auto">
            <a:xfrm>
              <a:off x="1298794" y="30613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2" name="ïṥ1ïḍê"/>
            <p:cNvSpPr txBox="1"/>
            <p:nvPr/>
          </p:nvSpPr>
          <p:spPr bwMode="auto">
            <a:xfrm>
              <a:off x="1298794" y="3555101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  <a:endParaRPr lang="en-US" altLang="zh-CN" sz="1100" dirty="0"/>
            </a:p>
          </p:txBody>
        </p:sp>
        <p:sp>
          <p:nvSpPr>
            <p:cNvPr id="23" name="íšḻiḑé"/>
            <p:cNvSpPr txBox="1"/>
            <p:nvPr/>
          </p:nvSpPr>
          <p:spPr bwMode="auto">
            <a:xfrm>
              <a:off x="3147756" y="2123474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4" name="iṡḷiďê"/>
            <p:cNvSpPr txBox="1"/>
            <p:nvPr/>
          </p:nvSpPr>
          <p:spPr bwMode="auto">
            <a:xfrm>
              <a:off x="3147756" y="258912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  <a:endParaRPr lang="en-US" altLang="zh-CN" sz="1100" dirty="0"/>
            </a:p>
          </p:txBody>
        </p:sp>
        <p:sp>
          <p:nvSpPr>
            <p:cNvPr id="25" name="íṣļiḋè"/>
            <p:cNvSpPr txBox="1"/>
            <p:nvPr/>
          </p:nvSpPr>
          <p:spPr bwMode="auto">
            <a:xfrm>
              <a:off x="9392024" y="3547620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6" name="îşḷîdé"/>
            <p:cNvSpPr txBox="1"/>
            <p:nvPr/>
          </p:nvSpPr>
          <p:spPr bwMode="auto">
            <a:xfrm>
              <a:off x="8236908" y="4011302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  <a:endParaRPr lang="en-US" altLang="zh-CN" sz="1100" dirty="0"/>
            </a:p>
          </p:txBody>
        </p:sp>
        <p:sp>
          <p:nvSpPr>
            <p:cNvPr id="27" name="iṩ1ïḑe"/>
            <p:cNvSpPr txBox="1"/>
            <p:nvPr/>
          </p:nvSpPr>
          <p:spPr bwMode="auto">
            <a:xfrm>
              <a:off x="6558530" y="4456791"/>
              <a:ext cx="1754948" cy="432066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/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28" name="iṩliďe"/>
            <p:cNvSpPr txBox="1"/>
            <p:nvPr/>
          </p:nvSpPr>
          <p:spPr bwMode="auto">
            <a:xfrm>
              <a:off x="5403415" y="4920474"/>
              <a:ext cx="2910064" cy="710931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text.….</a:t>
              </a:r>
              <a:endParaRPr lang="en-US" altLang="zh-CN" sz="1100" dirty="0"/>
            </a:p>
          </p:txBody>
        </p:sp>
      </p:grp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209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234834" y="1304764"/>
            <a:ext cx="9914453" cy="4856365"/>
            <a:chOff x="1234834" y="1304764"/>
            <a:chExt cx="9914453" cy="4856365"/>
          </a:xfrm>
        </p:grpSpPr>
        <p:grpSp>
          <p:nvGrpSpPr>
            <p:cNvPr id="6" name="íṩľïḋ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2173536" y="1304764"/>
              <a:ext cx="8891016" cy="4029129"/>
              <a:chOff x="2173536" y="1304764"/>
              <a:chExt cx="8891016" cy="4029129"/>
            </a:xfrm>
          </p:grpSpPr>
          <p:cxnSp>
            <p:nvCxnSpPr>
              <p:cNvPr id="17" name="直接连接符 16"/>
              <p:cNvCxnSpPr>
                <a:stCxn id="37" idx="0"/>
              </p:cNvCxnSpPr>
              <p:nvPr/>
            </p:nvCxnSpPr>
            <p:spPr>
              <a:xfrm flipV="1">
                <a:off x="2425564" y="2572864"/>
                <a:ext cx="0" cy="225697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33" idx="0"/>
              </p:cNvCxnSpPr>
              <p:nvPr/>
            </p:nvCxnSpPr>
            <p:spPr>
              <a:xfrm flipV="1">
                <a:off x="5687511" y="2924002"/>
                <a:ext cx="0" cy="1570071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35" idx="4"/>
              </p:cNvCxnSpPr>
              <p:nvPr/>
            </p:nvCxnSpPr>
            <p:spPr>
              <a:xfrm flipH="1">
                <a:off x="4369779" y="3368932"/>
                <a:ext cx="1" cy="1712933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31" idx="4"/>
              </p:cNvCxnSpPr>
              <p:nvPr/>
            </p:nvCxnSpPr>
            <p:spPr>
              <a:xfrm flipH="1">
                <a:off x="6817875" y="3783850"/>
                <a:ext cx="177" cy="1053434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oval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íslïďe"/>
              <p:cNvSpPr/>
              <p:nvPr/>
            </p:nvSpPr>
            <p:spPr>
              <a:xfrm>
                <a:off x="2340747" y="2433513"/>
                <a:ext cx="7364795" cy="2700674"/>
              </a:xfrm>
              <a:custGeom>
                <a:avLst/>
                <a:gdLst>
                  <a:gd name="connsiteX0" fmla="*/ 4581582 w 4684528"/>
                  <a:gd name="connsiteY0" fmla="*/ 0 h 1458098"/>
                  <a:gd name="connsiteX1" fmla="*/ 4684528 w 4684528"/>
                  <a:gd name="connsiteY1" fmla="*/ 84779 h 1458098"/>
                  <a:gd name="connsiteX2" fmla="*/ 3394679 w 4684528"/>
                  <a:gd name="connsiteY2" fmla="*/ 1332239 h 1458098"/>
                  <a:gd name="connsiteX3" fmla="*/ 2716448 w 4684528"/>
                  <a:gd name="connsiteY3" fmla="*/ 641897 h 1458098"/>
                  <a:gd name="connsiteX4" fmla="*/ 1929217 w 4684528"/>
                  <a:gd name="connsiteY4" fmla="*/ 1417018 h 1458098"/>
                  <a:gd name="connsiteX5" fmla="*/ 1014817 w 4684528"/>
                  <a:gd name="connsiteY5" fmla="*/ 490506 h 1458098"/>
                  <a:gd name="connsiteX6" fmla="*/ 16577 w 4684528"/>
                  <a:gd name="connsiteY6" fmla="*/ 1458098 h 1458098"/>
                  <a:gd name="connsiteX7" fmla="*/ 0 w 4684528"/>
                  <a:gd name="connsiteY7" fmla="*/ 1458098 h 1458098"/>
                  <a:gd name="connsiteX8" fmla="*/ 1008761 w 4684528"/>
                  <a:gd name="connsiteY8" fmla="*/ 436006 h 1458098"/>
                  <a:gd name="connsiteX9" fmla="*/ 1929217 w 4684528"/>
                  <a:gd name="connsiteY9" fmla="*/ 1344350 h 1458098"/>
                  <a:gd name="connsiteX10" fmla="*/ 2716448 w 4684528"/>
                  <a:gd name="connsiteY10" fmla="*/ 545007 h 1458098"/>
                  <a:gd name="connsiteX11" fmla="*/ 3388623 w 4684528"/>
                  <a:gd name="connsiteY11" fmla="*/ 1211126 h 1458098"/>
                  <a:gd name="connsiteX0-1" fmla="*/ 4991691 w 5094637"/>
                  <a:gd name="connsiteY0-2" fmla="*/ 0 h 1868207"/>
                  <a:gd name="connsiteX1-3" fmla="*/ 5094637 w 5094637"/>
                  <a:gd name="connsiteY1-4" fmla="*/ 84779 h 1868207"/>
                  <a:gd name="connsiteX2-5" fmla="*/ 3804788 w 5094637"/>
                  <a:gd name="connsiteY2-6" fmla="*/ 1332239 h 1868207"/>
                  <a:gd name="connsiteX3-7" fmla="*/ 3126557 w 5094637"/>
                  <a:gd name="connsiteY3-8" fmla="*/ 641897 h 1868207"/>
                  <a:gd name="connsiteX4-9" fmla="*/ 2339326 w 5094637"/>
                  <a:gd name="connsiteY4-10" fmla="*/ 1417018 h 1868207"/>
                  <a:gd name="connsiteX5-11" fmla="*/ 1424926 w 5094637"/>
                  <a:gd name="connsiteY5-12" fmla="*/ 490506 h 1868207"/>
                  <a:gd name="connsiteX6-13" fmla="*/ 426686 w 5094637"/>
                  <a:gd name="connsiteY6-14" fmla="*/ 1458098 h 1868207"/>
                  <a:gd name="connsiteX7-15" fmla="*/ 0 w 5094637"/>
                  <a:gd name="connsiteY7-16" fmla="*/ 1868207 h 1868207"/>
                  <a:gd name="connsiteX8-17" fmla="*/ 1418870 w 5094637"/>
                  <a:gd name="connsiteY8-18" fmla="*/ 436006 h 1868207"/>
                  <a:gd name="connsiteX9-19" fmla="*/ 2339326 w 5094637"/>
                  <a:gd name="connsiteY9-20" fmla="*/ 1344350 h 1868207"/>
                  <a:gd name="connsiteX10-21" fmla="*/ 3126557 w 5094637"/>
                  <a:gd name="connsiteY10-22" fmla="*/ 545007 h 1868207"/>
                  <a:gd name="connsiteX11-23" fmla="*/ 3798732 w 5094637"/>
                  <a:gd name="connsiteY11-24" fmla="*/ 1211126 h 1868207"/>
                  <a:gd name="connsiteX12" fmla="*/ 4991691 w 5094637"/>
                  <a:gd name="connsiteY12" fmla="*/ 0 h 1868207"/>
                  <a:gd name="connsiteX0-25" fmla="*/ 4991691 w 5094637"/>
                  <a:gd name="connsiteY0-26" fmla="*/ 0 h 1868207"/>
                  <a:gd name="connsiteX1-27" fmla="*/ 5094637 w 5094637"/>
                  <a:gd name="connsiteY1-28" fmla="*/ 84779 h 1868207"/>
                  <a:gd name="connsiteX2-29" fmla="*/ 3804788 w 5094637"/>
                  <a:gd name="connsiteY2-30" fmla="*/ 1332239 h 1868207"/>
                  <a:gd name="connsiteX3-31" fmla="*/ 3126557 w 5094637"/>
                  <a:gd name="connsiteY3-32" fmla="*/ 641897 h 1868207"/>
                  <a:gd name="connsiteX4-33" fmla="*/ 2318473 w 5094637"/>
                  <a:gd name="connsiteY4-34" fmla="*/ 1847981 h 1868207"/>
                  <a:gd name="connsiteX5-35" fmla="*/ 1424926 w 5094637"/>
                  <a:gd name="connsiteY5-36" fmla="*/ 490506 h 1868207"/>
                  <a:gd name="connsiteX6-37" fmla="*/ 426686 w 5094637"/>
                  <a:gd name="connsiteY6-38" fmla="*/ 1458098 h 1868207"/>
                  <a:gd name="connsiteX7-39" fmla="*/ 0 w 5094637"/>
                  <a:gd name="connsiteY7-40" fmla="*/ 1868207 h 1868207"/>
                  <a:gd name="connsiteX8-41" fmla="*/ 1418870 w 5094637"/>
                  <a:gd name="connsiteY8-42" fmla="*/ 436006 h 1868207"/>
                  <a:gd name="connsiteX9-43" fmla="*/ 2339326 w 5094637"/>
                  <a:gd name="connsiteY9-44" fmla="*/ 1344350 h 1868207"/>
                  <a:gd name="connsiteX10-45" fmla="*/ 3126557 w 5094637"/>
                  <a:gd name="connsiteY10-46" fmla="*/ 545007 h 1868207"/>
                  <a:gd name="connsiteX11-47" fmla="*/ 3798732 w 5094637"/>
                  <a:gd name="connsiteY11-48" fmla="*/ 1211126 h 1868207"/>
                  <a:gd name="connsiteX12-49" fmla="*/ 4991691 w 5094637"/>
                  <a:gd name="connsiteY12-50" fmla="*/ 0 h 1868207"/>
                  <a:gd name="connsiteX0-51" fmla="*/ 4991691 w 5094637"/>
                  <a:gd name="connsiteY0-52" fmla="*/ 0 h 1868207"/>
                  <a:gd name="connsiteX1-53" fmla="*/ 5094637 w 5094637"/>
                  <a:gd name="connsiteY1-54" fmla="*/ 84779 h 1868207"/>
                  <a:gd name="connsiteX2-55" fmla="*/ 3804788 w 5094637"/>
                  <a:gd name="connsiteY2-56" fmla="*/ 1332239 h 1868207"/>
                  <a:gd name="connsiteX3-57" fmla="*/ 3126557 w 5094637"/>
                  <a:gd name="connsiteY3-58" fmla="*/ 641897 h 1868207"/>
                  <a:gd name="connsiteX4-59" fmla="*/ 2318473 w 5094637"/>
                  <a:gd name="connsiteY4-60" fmla="*/ 1847981 h 1868207"/>
                  <a:gd name="connsiteX5-61" fmla="*/ 1424926 w 5094637"/>
                  <a:gd name="connsiteY5-62" fmla="*/ 490506 h 1868207"/>
                  <a:gd name="connsiteX6-63" fmla="*/ 426686 w 5094637"/>
                  <a:gd name="connsiteY6-64" fmla="*/ 1458098 h 1868207"/>
                  <a:gd name="connsiteX7-65" fmla="*/ 0 w 5094637"/>
                  <a:gd name="connsiteY7-66" fmla="*/ 1868207 h 1868207"/>
                  <a:gd name="connsiteX8-67" fmla="*/ 1418870 w 5094637"/>
                  <a:gd name="connsiteY8-68" fmla="*/ 436006 h 1868207"/>
                  <a:gd name="connsiteX9-69" fmla="*/ 2318472 w 5094637"/>
                  <a:gd name="connsiteY9-70" fmla="*/ 1747509 h 1868207"/>
                  <a:gd name="connsiteX10-71" fmla="*/ 3126557 w 5094637"/>
                  <a:gd name="connsiteY10-72" fmla="*/ 545007 h 1868207"/>
                  <a:gd name="connsiteX11-73" fmla="*/ 3798732 w 5094637"/>
                  <a:gd name="connsiteY11-74" fmla="*/ 1211126 h 1868207"/>
                  <a:gd name="connsiteX12-75" fmla="*/ 4991691 w 5094637"/>
                  <a:gd name="connsiteY12-76" fmla="*/ 0 h 1868207"/>
                  <a:gd name="connsiteX0-77" fmla="*/ 4991691 w 5094637"/>
                  <a:gd name="connsiteY0-78" fmla="*/ 0 h 1868207"/>
                  <a:gd name="connsiteX1-79" fmla="*/ 5094637 w 5094637"/>
                  <a:gd name="connsiteY1-80" fmla="*/ 84779 h 1868207"/>
                  <a:gd name="connsiteX2-81" fmla="*/ 3804788 w 5094637"/>
                  <a:gd name="connsiteY2-82" fmla="*/ 1332239 h 1868207"/>
                  <a:gd name="connsiteX3-83" fmla="*/ 3126557 w 5094637"/>
                  <a:gd name="connsiteY3-84" fmla="*/ 641897 h 1868207"/>
                  <a:gd name="connsiteX4-85" fmla="*/ 2318473 w 5094637"/>
                  <a:gd name="connsiteY4-86" fmla="*/ 1847981 h 1868207"/>
                  <a:gd name="connsiteX5-87" fmla="*/ 1424926 w 5094637"/>
                  <a:gd name="connsiteY5-88" fmla="*/ 490506 h 1868207"/>
                  <a:gd name="connsiteX6-89" fmla="*/ 426686 w 5094637"/>
                  <a:gd name="connsiteY6-90" fmla="*/ 1458098 h 1868207"/>
                  <a:gd name="connsiteX7-91" fmla="*/ 0 w 5094637"/>
                  <a:gd name="connsiteY7-92" fmla="*/ 1868207 h 1868207"/>
                  <a:gd name="connsiteX8-93" fmla="*/ 1418870 w 5094637"/>
                  <a:gd name="connsiteY8-94" fmla="*/ 436006 h 1868207"/>
                  <a:gd name="connsiteX9-95" fmla="*/ 2325424 w 5094637"/>
                  <a:gd name="connsiteY9-96" fmla="*/ 1608489 h 1868207"/>
                  <a:gd name="connsiteX10-97" fmla="*/ 3126557 w 5094637"/>
                  <a:gd name="connsiteY10-98" fmla="*/ 545007 h 1868207"/>
                  <a:gd name="connsiteX11-99" fmla="*/ 3798732 w 5094637"/>
                  <a:gd name="connsiteY11-100" fmla="*/ 1211126 h 1868207"/>
                  <a:gd name="connsiteX12-101" fmla="*/ 4991691 w 5094637"/>
                  <a:gd name="connsiteY12-102" fmla="*/ 0 h 1868207"/>
                  <a:gd name="connsiteX0-103" fmla="*/ 4991691 w 5094637"/>
                  <a:gd name="connsiteY0-104" fmla="*/ 0 h 1868207"/>
                  <a:gd name="connsiteX1-105" fmla="*/ 5094637 w 5094637"/>
                  <a:gd name="connsiteY1-106" fmla="*/ 84779 h 1868207"/>
                  <a:gd name="connsiteX2-107" fmla="*/ 3804788 w 5094637"/>
                  <a:gd name="connsiteY2-108" fmla="*/ 1332239 h 1868207"/>
                  <a:gd name="connsiteX3-109" fmla="*/ 3126557 w 5094637"/>
                  <a:gd name="connsiteY3-110" fmla="*/ 641897 h 1868207"/>
                  <a:gd name="connsiteX4-111" fmla="*/ 2311522 w 5094637"/>
                  <a:gd name="connsiteY4-112" fmla="*/ 1722863 h 1868207"/>
                  <a:gd name="connsiteX5-113" fmla="*/ 1424926 w 5094637"/>
                  <a:gd name="connsiteY5-114" fmla="*/ 490506 h 1868207"/>
                  <a:gd name="connsiteX6-115" fmla="*/ 426686 w 5094637"/>
                  <a:gd name="connsiteY6-116" fmla="*/ 1458098 h 1868207"/>
                  <a:gd name="connsiteX7-117" fmla="*/ 0 w 5094637"/>
                  <a:gd name="connsiteY7-118" fmla="*/ 1868207 h 1868207"/>
                  <a:gd name="connsiteX8-119" fmla="*/ 1418870 w 5094637"/>
                  <a:gd name="connsiteY8-120" fmla="*/ 436006 h 1868207"/>
                  <a:gd name="connsiteX9-121" fmla="*/ 2325424 w 5094637"/>
                  <a:gd name="connsiteY9-122" fmla="*/ 1608489 h 1868207"/>
                  <a:gd name="connsiteX10-123" fmla="*/ 3126557 w 5094637"/>
                  <a:gd name="connsiteY10-124" fmla="*/ 545007 h 1868207"/>
                  <a:gd name="connsiteX11-125" fmla="*/ 3798732 w 5094637"/>
                  <a:gd name="connsiteY11-126" fmla="*/ 1211126 h 1868207"/>
                  <a:gd name="connsiteX12-127" fmla="*/ 4991691 w 5094637"/>
                  <a:gd name="connsiteY12-128" fmla="*/ 0 h 1868207"/>
                  <a:gd name="connsiteX0-129" fmla="*/ 4991691 w 5094637"/>
                  <a:gd name="connsiteY0-130" fmla="*/ 0 h 1868207"/>
                  <a:gd name="connsiteX1-131" fmla="*/ 5094637 w 5094637"/>
                  <a:gd name="connsiteY1-132" fmla="*/ 84779 h 1868207"/>
                  <a:gd name="connsiteX2-133" fmla="*/ 3804788 w 5094637"/>
                  <a:gd name="connsiteY2-134" fmla="*/ 1332239 h 1868207"/>
                  <a:gd name="connsiteX3-135" fmla="*/ 3126557 w 5094637"/>
                  <a:gd name="connsiteY3-136" fmla="*/ 780917 h 1868207"/>
                  <a:gd name="connsiteX4-137" fmla="*/ 2311522 w 5094637"/>
                  <a:gd name="connsiteY4-138" fmla="*/ 1722863 h 1868207"/>
                  <a:gd name="connsiteX5-139" fmla="*/ 1424926 w 5094637"/>
                  <a:gd name="connsiteY5-140" fmla="*/ 490506 h 1868207"/>
                  <a:gd name="connsiteX6-141" fmla="*/ 426686 w 5094637"/>
                  <a:gd name="connsiteY6-142" fmla="*/ 1458098 h 1868207"/>
                  <a:gd name="connsiteX7-143" fmla="*/ 0 w 5094637"/>
                  <a:gd name="connsiteY7-144" fmla="*/ 1868207 h 1868207"/>
                  <a:gd name="connsiteX8-145" fmla="*/ 1418870 w 5094637"/>
                  <a:gd name="connsiteY8-146" fmla="*/ 436006 h 1868207"/>
                  <a:gd name="connsiteX9-147" fmla="*/ 2325424 w 5094637"/>
                  <a:gd name="connsiteY9-148" fmla="*/ 1608489 h 1868207"/>
                  <a:gd name="connsiteX10-149" fmla="*/ 3126557 w 5094637"/>
                  <a:gd name="connsiteY10-150" fmla="*/ 545007 h 1868207"/>
                  <a:gd name="connsiteX11-151" fmla="*/ 3798732 w 5094637"/>
                  <a:gd name="connsiteY11-152" fmla="*/ 1211126 h 1868207"/>
                  <a:gd name="connsiteX12-153" fmla="*/ 4991691 w 5094637"/>
                  <a:gd name="connsiteY12-154" fmla="*/ 0 h 1868207"/>
                  <a:gd name="connsiteX0-155" fmla="*/ 4991691 w 5094637"/>
                  <a:gd name="connsiteY0-156" fmla="*/ 0 h 1868207"/>
                  <a:gd name="connsiteX1-157" fmla="*/ 5094637 w 5094637"/>
                  <a:gd name="connsiteY1-158" fmla="*/ 84779 h 1868207"/>
                  <a:gd name="connsiteX2-159" fmla="*/ 3804788 w 5094637"/>
                  <a:gd name="connsiteY2-160" fmla="*/ 1332239 h 1868207"/>
                  <a:gd name="connsiteX3-161" fmla="*/ 3126557 w 5094637"/>
                  <a:gd name="connsiteY3-162" fmla="*/ 780917 h 1868207"/>
                  <a:gd name="connsiteX4-163" fmla="*/ 2311522 w 5094637"/>
                  <a:gd name="connsiteY4-164" fmla="*/ 1722863 h 1868207"/>
                  <a:gd name="connsiteX5-165" fmla="*/ 1424926 w 5094637"/>
                  <a:gd name="connsiteY5-166" fmla="*/ 490506 h 1868207"/>
                  <a:gd name="connsiteX6-167" fmla="*/ 426686 w 5094637"/>
                  <a:gd name="connsiteY6-168" fmla="*/ 1458098 h 1868207"/>
                  <a:gd name="connsiteX7-169" fmla="*/ 0 w 5094637"/>
                  <a:gd name="connsiteY7-170" fmla="*/ 1868207 h 1868207"/>
                  <a:gd name="connsiteX8-171" fmla="*/ 1418870 w 5094637"/>
                  <a:gd name="connsiteY8-172" fmla="*/ 436006 h 1868207"/>
                  <a:gd name="connsiteX9-173" fmla="*/ 2325424 w 5094637"/>
                  <a:gd name="connsiteY9-174" fmla="*/ 1608489 h 1868207"/>
                  <a:gd name="connsiteX10-175" fmla="*/ 3126557 w 5094637"/>
                  <a:gd name="connsiteY10-176" fmla="*/ 684027 h 1868207"/>
                  <a:gd name="connsiteX11-177" fmla="*/ 3798732 w 5094637"/>
                  <a:gd name="connsiteY11-178" fmla="*/ 1211126 h 1868207"/>
                  <a:gd name="connsiteX12-179" fmla="*/ 4991691 w 5094637"/>
                  <a:gd name="connsiteY12-180" fmla="*/ 0 h 186820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49" y="connsiteY12-50"/>
                  </a:cxn>
                </a:cxnLst>
                <a:rect l="l" t="t" r="r" b="b"/>
                <a:pathLst>
                  <a:path w="5094637" h="1868207">
                    <a:moveTo>
                      <a:pt x="4991691" y="0"/>
                    </a:moveTo>
                    <a:lnTo>
                      <a:pt x="5094637" y="84779"/>
                    </a:lnTo>
                    <a:lnTo>
                      <a:pt x="3804788" y="1332239"/>
                    </a:lnTo>
                    <a:lnTo>
                      <a:pt x="3126557" y="780917"/>
                    </a:lnTo>
                    <a:lnTo>
                      <a:pt x="2311522" y="1722863"/>
                    </a:lnTo>
                    <a:lnTo>
                      <a:pt x="1424926" y="490506"/>
                    </a:lnTo>
                    <a:lnTo>
                      <a:pt x="426686" y="1458098"/>
                    </a:lnTo>
                    <a:lnTo>
                      <a:pt x="0" y="1868207"/>
                    </a:lnTo>
                    <a:lnTo>
                      <a:pt x="1418870" y="436006"/>
                    </a:lnTo>
                    <a:lnTo>
                      <a:pt x="2325424" y="1608489"/>
                    </a:lnTo>
                    <a:lnTo>
                      <a:pt x="3126557" y="684027"/>
                    </a:lnTo>
                    <a:lnTo>
                      <a:pt x="3798732" y="1211126"/>
                    </a:lnTo>
                    <a:lnTo>
                      <a:pt x="499169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ïṩḻîḋê"/>
              <p:cNvGrpSpPr/>
              <p:nvPr/>
            </p:nvGrpSpPr>
            <p:grpSpPr>
              <a:xfrm>
                <a:off x="8345653" y="1304764"/>
                <a:ext cx="2454599" cy="2466123"/>
                <a:chOff x="7659605" y="1304764"/>
                <a:chExt cx="2454599" cy="2466123"/>
              </a:xfrm>
            </p:grpSpPr>
            <p:sp>
              <p:nvSpPr>
                <p:cNvPr id="39" name="ïSļïḋe"/>
                <p:cNvSpPr/>
                <p:nvPr/>
              </p:nvSpPr>
              <p:spPr bwMode="auto">
                <a:xfrm>
                  <a:off x="7659605" y="2994942"/>
                  <a:ext cx="774024" cy="775945"/>
                </a:xfrm>
                <a:custGeom>
                  <a:avLst/>
                  <a:gdLst>
                    <a:gd name="T0" fmla="*/ 200 w 200"/>
                    <a:gd name="T1" fmla="*/ 88 h 200"/>
                    <a:gd name="T2" fmla="*/ 177 w 200"/>
                    <a:gd name="T3" fmla="*/ 24 h 200"/>
                    <a:gd name="T4" fmla="*/ 111 w 200"/>
                    <a:gd name="T5" fmla="*/ 0 h 200"/>
                    <a:gd name="T6" fmla="*/ 8 w 200"/>
                    <a:gd name="T7" fmla="*/ 103 h 200"/>
                    <a:gd name="T8" fmla="*/ 41 w 200"/>
                    <a:gd name="T9" fmla="*/ 81 h 200"/>
                    <a:gd name="T10" fmla="*/ 8 w 200"/>
                    <a:gd name="T11" fmla="*/ 193 h 200"/>
                    <a:gd name="T12" fmla="*/ 119 w 200"/>
                    <a:gd name="T13" fmla="*/ 159 h 200"/>
                    <a:gd name="T14" fmla="*/ 96 w 200"/>
                    <a:gd name="T15" fmla="*/ 192 h 200"/>
                    <a:gd name="T16" fmla="*/ 200 w 200"/>
                    <a:gd name="T17" fmla="*/ 88 h 200"/>
                    <a:gd name="T18" fmla="*/ 122 w 200"/>
                    <a:gd name="T19" fmla="*/ 135 h 200"/>
                    <a:gd name="T20" fmla="*/ 137 w 200"/>
                    <a:gd name="T21" fmla="*/ 114 h 200"/>
                    <a:gd name="T22" fmla="*/ 65 w 200"/>
                    <a:gd name="T23" fmla="*/ 136 h 200"/>
                    <a:gd name="T24" fmla="*/ 86 w 200"/>
                    <a:gd name="T25" fmla="*/ 64 h 200"/>
                    <a:gd name="T26" fmla="*/ 65 w 200"/>
                    <a:gd name="T27" fmla="*/ 78 h 200"/>
                    <a:gd name="T28" fmla="*/ 132 w 200"/>
                    <a:gd name="T29" fmla="*/ 11 h 200"/>
                    <a:gd name="T30" fmla="*/ 174 w 200"/>
                    <a:gd name="T31" fmla="*/ 27 h 200"/>
                    <a:gd name="T32" fmla="*/ 189 w 200"/>
                    <a:gd name="T33" fmla="*/ 68 h 200"/>
                    <a:gd name="T34" fmla="*/ 122 w 200"/>
                    <a:gd name="T35" fmla="*/ 13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0" h="200">
                      <a:moveTo>
                        <a:pt x="200" y="88"/>
                      </a:moveTo>
                      <a:cubicBezTo>
                        <a:pt x="177" y="24"/>
                        <a:pt x="177" y="24"/>
                        <a:pt x="177" y="24"/>
                      </a:cubicBezTo>
                      <a:cubicBezTo>
                        <a:pt x="111" y="0"/>
                        <a:pt x="111" y="0"/>
                        <a:pt x="111" y="0"/>
                      </a:cubicBezTo>
                      <a:cubicBezTo>
                        <a:pt x="111" y="0"/>
                        <a:pt x="38" y="4"/>
                        <a:pt x="8" y="103"/>
                      </a:cubicBezTo>
                      <a:cubicBezTo>
                        <a:pt x="8" y="103"/>
                        <a:pt x="27" y="87"/>
                        <a:pt x="41" y="81"/>
                      </a:cubicBezTo>
                      <a:cubicBezTo>
                        <a:pt x="41" y="81"/>
                        <a:pt x="0" y="146"/>
                        <a:pt x="8" y="193"/>
                      </a:cubicBezTo>
                      <a:cubicBezTo>
                        <a:pt x="54" y="200"/>
                        <a:pt x="119" y="159"/>
                        <a:pt x="119" y="159"/>
                      </a:cubicBezTo>
                      <a:cubicBezTo>
                        <a:pt x="113" y="173"/>
                        <a:pt x="96" y="192"/>
                        <a:pt x="96" y="192"/>
                      </a:cubicBezTo>
                      <a:cubicBezTo>
                        <a:pt x="195" y="162"/>
                        <a:pt x="200" y="88"/>
                        <a:pt x="200" y="88"/>
                      </a:cubicBezTo>
                      <a:moveTo>
                        <a:pt x="122" y="135"/>
                      </a:moveTo>
                      <a:cubicBezTo>
                        <a:pt x="122" y="135"/>
                        <a:pt x="132" y="123"/>
                        <a:pt x="137" y="114"/>
                      </a:cubicBezTo>
                      <a:cubicBezTo>
                        <a:pt x="137" y="114"/>
                        <a:pt x="94" y="140"/>
                        <a:pt x="65" y="136"/>
                      </a:cubicBezTo>
                      <a:cubicBezTo>
                        <a:pt x="59" y="105"/>
                        <a:pt x="86" y="64"/>
                        <a:pt x="86" y="64"/>
                      </a:cubicBezTo>
                      <a:cubicBezTo>
                        <a:pt x="77" y="68"/>
                        <a:pt x="65" y="78"/>
                        <a:pt x="65" y="78"/>
                      </a:cubicBezTo>
                      <a:cubicBezTo>
                        <a:pt x="84" y="14"/>
                        <a:pt x="132" y="11"/>
                        <a:pt x="132" y="11"/>
                      </a:cubicBezTo>
                      <a:cubicBezTo>
                        <a:pt x="174" y="27"/>
                        <a:pt x="174" y="27"/>
                        <a:pt x="174" y="27"/>
                      </a:cubicBezTo>
                      <a:cubicBezTo>
                        <a:pt x="189" y="68"/>
                        <a:pt x="189" y="68"/>
                        <a:pt x="189" y="68"/>
                      </a:cubicBezTo>
                      <a:cubicBezTo>
                        <a:pt x="189" y="68"/>
                        <a:pt x="186" y="116"/>
                        <a:pt x="122" y="135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0" name="îṧ1iḋé"/>
                <p:cNvSpPr/>
                <p:nvPr/>
              </p:nvSpPr>
              <p:spPr bwMode="auto">
                <a:xfrm>
                  <a:off x="7888164" y="3037196"/>
                  <a:ext cx="503212" cy="501291"/>
                </a:xfrm>
                <a:custGeom>
                  <a:avLst/>
                  <a:gdLst>
                    <a:gd name="T0" fmla="*/ 115 w 130"/>
                    <a:gd name="T1" fmla="*/ 16 h 129"/>
                    <a:gd name="T2" fmla="*/ 73 w 130"/>
                    <a:gd name="T3" fmla="*/ 0 h 129"/>
                    <a:gd name="T4" fmla="*/ 6 w 130"/>
                    <a:gd name="T5" fmla="*/ 67 h 129"/>
                    <a:gd name="T6" fmla="*/ 27 w 130"/>
                    <a:gd name="T7" fmla="*/ 53 h 129"/>
                    <a:gd name="T8" fmla="*/ 6 w 130"/>
                    <a:gd name="T9" fmla="*/ 125 h 129"/>
                    <a:gd name="T10" fmla="*/ 78 w 130"/>
                    <a:gd name="T11" fmla="*/ 103 h 129"/>
                    <a:gd name="T12" fmla="*/ 63 w 130"/>
                    <a:gd name="T13" fmla="*/ 124 h 129"/>
                    <a:gd name="T14" fmla="*/ 130 w 130"/>
                    <a:gd name="T15" fmla="*/ 57 h 129"/>
                    <a:gd name="T16" fmla="*/ 115 w 130"/>
                    <a:gd name="T17" fmla="*/ 16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0" h="129">
                      <a:moveTo>
                        <a:pt x="115" y="16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73" y="0"/>
                        <a:pt x="25" y="3"/>
                        <a:pt x="6" y="67"/>
                      </a:cubicBezTo>
                      <a:cubicBezTo>
                        <a:pt x="6" y="67"/>
                        <a:pt x="18" y="57"/>
                        <a:pt x="27" y="53"/>
                      </a:cubicBezTo>
                      <a:cubicBezTo>
                        <a:pt x="27" y="53"/>
                        <a:pt x="0" y="94"/>
                        <a:pt x="6" y="125"/>
                      </a:cubicBezTo>
                      <a:cubicBezTo>
                        <a:pt x="35" y="129"/>
                        <a:pt x="78" y="103"/>
                        <a:pt x="78" y="103"/>
                      </a:cubicBezTo>
                      <a:cubicBezTo>
                        <a:pt x="73" y="112"/>
                        <a:pt x="63" y="124"/>
                        <a:pt x="63" y="124"/>
                      </a:cubicBezTo>
                      <a:cubicBezTo>
                        <a:pt x="127" y="105"/>
                        <a:pt x="130" y="57"/>
                        <a:pt x="130" y="57"/>
                      </a:cubicBezTo>
                      <a:cubicBezTo>
                        <a:pt x="115" y="16"/>
                        <a:pt x="115" y="16"/>
                        <a:pt x="115" y="16"/>
                      </a:cubicBezTo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1" name="îSḻíḍé"/>
                <p:cNvSpPr/>
                <p:nvPr/>
              </p:nvSpPr>
              <p:spPr bwMode="auto">
                <a:xfrm>
                  <a:off x="8410582" y="2727971"/>
                  <a:ext cx="635738" cy="848930"/>
                </a:xfrm>
                <a:custGeom>
                  <a:avLst/>
                  <a:gdLst>
                    <a:gd name="T0" fmla="*/ 164 w 164"/>
                    <a:gd name="T1" fmla="*/ 55 h 219"/>
                    <a:gd name="T2" fmla="*/ 133 w 164"/>
                    <a:gd name="T3" fmla="*/ 180 h 219"/>
                    <a:gd name="T4" fmla="*/ 0 w 164"/>
                    <a:gd name="T5" fmla="*/ 219 h 219"/>
                    <a:gd name="T6" fmla="*/ 27 w 164"/>
                    <a:gd name="T7" fmla="*/ 82 h 219"/>
                    <a:gd name="T8" fmla="*/ 109 w 164"/>
                    <a:gd name="T9" fmla="*/ 0 h 219"/>
                    <a:gd name="T10" fmla="*/ 164 w 164"/>
                    <a:gd name="T11" fmla="*/ 5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4" h="219">
                      <a:moveTo>
                        <a:pt x="164" y="55"/>
                      </a:moveTo>
                      <a:cubicBezTo>
                        <a:pt x="133" y="180"/>
                        <a:pt x="133" y="180"/>
                        <a:pt x="133" y="180"/>
                      </a:cubicBezTo>
                      <a:cubicBezTo>
                        <a:pt x="0" y="219"/>
                        <a:pt x="0" y="219"/>
                        <a:pt x="0" y="219"/>
                      </a:cubicBezTo>
                      <a:cubicBezTo>
                        <a:pt x="0" y="219"/>
                        <a:pt x="93" y="147"/>
                        <a:pt x="27" y="82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164" y="55"/>
                        <a:pt x="164" y="55"/>
                        <a:pt x="164" y="55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2" name="îṣlidé"/>
                <p:cNvSpPr/>
                <p:nvPr/>
              </p:nvSpPr>
              <p:spPr bwMode="auto">
                <a:xfrm>
                  <a:off x="7842068" y="2366887"/>
                  <a:ext cx="847009" cy="639579"/>
                </a:xfrm>
                <a:custGeom>
                  <a:avLst/>
                  <a:gdLst>
                    <a:gd name="T0" fmla="*/ 164 w 219"/>
                    <a:gd name="T1" fmla="*/ 0 h 165"/>
                    <a:gd name="T2" fmla="*/ 38 w 219"/>
                    <a:gd name="T3" fmla="*/ 32 h 165"/>
                    <a:gd name="T4" fmla="*/ 0 w 219"/>
                    <a:gd name="T5" fmla="*/ 165 h 165"/>
                    <a:gd name="T6" fmla="*/ 137 w 219"/>
                    <a:gd name="T7" fmla="*/ 137 h 165"/>
                    <a:gd name="T8" fmla="*/ 219 w 219"/>
                    <a:gd name="T9" fmla="*/ 55 h 165"/>
                    <a:gd name="T10" fmla="*/ 164 w 219"/>
                    <a:gd name="T11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9" h="165">
                      <a:moveTo>
                        <a:pt x="164" y="0"/>
                      </a:move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5"/>
                        <a:pt x="71" y="72"/>
                        <a:pt x="137" y="137"/>
                      </a:cubicBezTo>
                      <a:cubicBezTo>
                        <a:pt x="219" y="55"/>
                        <a:pt x="219" y="55"/>
                        <a:pt x="219" y="55"/>
                      </a:cubicBezTo>
                      <a:lnTo>
                        <a:pt x="164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3" name="ïṩlîḑè"/>
                <p:cNvSpPr/>
                <p:nvPr/>
              </p:nvSpPr>
              <p:spPr bwMode="auto">
                <a:xfrm>
                  <a:off x="8654506" y="1685054"/>
                  <a:ext cx="1081329" cy="1081330"/>
                </a:xfrm>
                <a:custGeom>
                  <a:avLst/>
                  <a:gdLst>
                    <a:gd name="T0" fmla="*/ 61 w 279"/>
                    <a:gd name="T1" fmla="*/ 221 h 279"/>
                    <a:gd name="T2" fmla="*/ 148 w 279"/>
                    <a:gd name="T3" fmla="*/ 279 h 279"/>
                    <a:gd name="T4" fmla="*/ 279 w 279"/>
                    <a:gd name="T5" fmla="*/ 78 h 279"/>
                    <a:gd name="T6" fmla="*/ 233 w 279"/>
                    <a:gd name="T7" fmla="*/ 48 h 279"/>
                    <a:gd name="T8" fmla="*/ 204 w 279"/>
                    <a:gd name="T9" fmla="*/ 7 h 279"/>
                    <a:gd name="T10" fmla="*/ 202 w 279"/>
                    <a:gd name="T11" fmla="*/ 0 h 279"/>
                    <a:gd name="T12" fmla="*/ 0 w 279"/>
                    <a:gd name="T13" fmla="*/ 131 h 279"/>
                    <a:gd name="T14" fmla="*/ 8 w 279"/>
                    <a:gd name="T15" fmla="*/ 147 h 279"/>
                    <a:gd name="T16" fmla="*/ 61 w 279"/>
                    <a:gd name="T17" fmla="*/ 22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9" h="279">
                      <a:moveTo>
                        <a:pt x="61" y="221"/>
                      </a:moveTo>
                      <a:cubicBezTo>
                        <a:pt x="83" y="243"/>
                        <a:pt x="111" y="264"/>
                        <a:pt x="148" y="279"/>
                      </a:cubicBezTo>
                      <a:cubicBezTo>
                        <a:pt x="207" y="212"/>
                        <a:pt x="249" y="138"/>
                        <a:pt x="279" y="78"/>
                      </a:cubicBezTo>
                      <a:cubicBezTo>
                        <a:pt x="259" y="70"/>
                        <a:pt x="244" y="60"/>
                        <a:pt x="233" y="48"/>
                      </a:cubicBezTo>
                      <a:cubicBezTo>
                        <a:pt x="218" y="34"/>
                        <a:pt x="210" y="19"/>
                        <a:pt x="204" y="7"/>
                      </a:cubicBezTo>
                      <a:cubicBezTo>
                        <a:pt x="203" y="4"/>
                        <a:pt x="202" y="2"/>
                        <a:pt x="202" y="0"/>
                      </a:cubicBezTo>
                      <a:cubicBezTo>
                        <a:pt x="141" y="29"/>
                        <a:pt x="67" y="72"/>
                        <a:pt x="0" y="131"/>
                      </a:cubicBezTo>
                      <a:cubicBezTo>
                        <a:pt x="2" y="136"/>
                        <a:pt x="5" y="141"/>
                        <a:pt x="8" y="147"/>
                      </a:cubicBezTo>
                      <a:cubicBezTo>
                        <a:pt x="18" y="168"/>
                        <a:pt x="35" y="196"/>
                        <a:pt x="61" y="22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4" name="ïṩlîḓé"/>
                <p:cNvSpPr/>
                <p:nvPr/>
              </p:nvSpPr>
              <p:spPr bwMode="auto">
                <a:xfrm>
                  <a:off x="9476547" y="1487227"/>
                  <a:ext cx="457117" cy="457117"/>
                </a:xfrm>
                <a:custGeom>
                  <a:avLst/>
                  <a:gdLst>
                    <a:gd name="T0" fmla="*/ 29 w 118"/>
                    <a:gd name="T1" fmla="*/ 91 h 118"/>
                    <a:gd name="T2" fmla="*/ 72 w 118"/>
                    <a:gd name="T3" fmla="*/ 118 h 118"/>
                    <a:gd name="T4" fmla="*/ 118 w 118"/>
                    <a:gd name="T5" fmla="*/ 0 h 118"/>
                    <a:gd name="T6" fmla="*/ 0 w 118"/>
                    <a:gd name="T7" fmla="*/ 46 h 118"/>
                    <a:gd name="T8" fmla="*/ 3 w 118"/>
                    <a:gd name="T9" fmla="*/ 53 h 118"/>
                    <a:gd name="T10" fmla="*/ 29 w 118"/>
                    <a:gd name="T11" fmla="*/ 91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8" h="118">
                      <a:moveTo>
                        <a:pt x="29" y="91"/>
                      </a:moveTo>
                      <a:cubicBezTo>
                        <a:pt x="40" y="102"/>
                        <a:pt x="54" y="111"/>
                        <a:pt x="72" y="118"/>
                      </a:cubicBezTo>
                      <a:cubicBezTo>
                        <a:pt x="104" y="50"/>
                        <a:pt x="118" y="0"/>
                        <a:pt x="118" y="0"/>
                      </a:cubicBezTo>
                      <a:cubicBezTo>
                        <a:pt x="118" y="0"/>
                        <a:pt x="69" y="14"/>
                        <a:pt x="0" y="46"/>
                      </a:cubicBezTo>
                      <a:cubicBezTo>
                        <a:pt x="1" y="48"/>
                        <a:pt x="2" y="50"/>
                        <a:pt x="3" y="53"/>
                      </a:cubicBezTo>
                      <a:cubicBezTo>
                        <a:pt x="8" y="64"/>
                        <a:pt x="16" y="78"/>
                        <a:pt x="29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5" name="isḻídè"/>
                <p:cNvSpPr/>
                <p:nvPr/>
              </p:nvSpPr>
              <p:spPr bwMode="auto">
                <a:xfrm>
                  <a:off x="8062943" y="2222838"/>
                  <a:ext cx="1129346" cy="1137029"/>
                </a:xfrm>
                <a:custGeom>
                  <a:avLst/>
                  <a:gdLst>
                    <a:gd name="T0" fmla="*/ 206 w 292"/>
                    <a:gd name="T1" fmla="*/ 91 h 293"/>
                    <a:gd name="T2" fmla="*/ 150 w 292"/>
                    <a:gd name="T3" fmla="*/ 14 h 293"/>
                    <a:gd name="T4" fmla="*/ 144 w 292"/>
                    <a:gd name="T5" fmla="*/ 0 h 293"/>
                    <a:gd name="T6" fmla="*/ 0 w 292"/>
                    <a:gd name="T7" fmla="*/ 197 h 293"/>
                    <a:gd name="T8" fmla="*/ 37 w 292"/>
                    <a:gd name="T9" fmla="*/ 253 h 293"/>
                    <a:gd name="T10" fmla="*/ 96 w 292"/>
                    <a:gd name="T11" fmla="*/ 293 h 293"/>
                    <a:gd name="T12" fmla="*/ 292 w 292"/>
                    <a:gd name="T13" fmla="*/ 149 h 293"/>
                    <a:gd name="T14" fmla="*/ 206 w 292"/>
                    <a:gd name="T15" fmla="*/ 91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2" h="293">
                      <a:moveTo>
                        <a:pt x="206" y="91"/>
                      </a:moveTo>
                      <a:cubicBezTo>
                        <a:pt x="179" y="64"/>
                        <a:pt x="161" y="35"/>
                        <a:pt x="150" y="14"/>
                      </a:cubicBezTo>
                      <a:cubicBezTo>
                        <a:pt x="148" y="9"/>
                        <a:pt x="146" y="4"/>
                        <a:pt x="144" y="0"/>
                      </a:cubicBezTo>
                      <a:cubicBezTo>
                        <a:pt x="86" y="53"/>
                        <a:pt x="34" y="118"/>
                        <a:pt x="0" y="197"/>
                      </a:cubicBezTo>
                      <a:cubicBezTo>
                        <a:pt x="0" y="197"/>
                        <a:pt x="11" y="228"/>
                        <a:pt x="37" y="253"/>
                      </a:cubicBezTo>
                      <a:cubicBezTo>
                        <a:pt x="63" y="279"/>
                        <a:pt x="96" y="293"/>
                        <a:pt x="96" y="293"/>
                      </a:cubicBezTo>
                      <a:cubicBezTo>
                        <a:pt x="175" y="260"/>
                        <a:pt x="240" y="207"/>
                        <a:pt x="292" y="149"/>
                      </a:cubicBezTo>
                      <a:cubicBezTo>
                        <a:pt x="256" y="134"/>
                        <a:pt x="228" y="113"/>
                        <a:pt x="206" y="91"/>
                      </a:cubicBezTo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6" name="í$1ïḋe"/>
                <p:cNvSpPr/>
                <p:nvPr/>
              </p:nvSpPr>
              <p:spPr bwMode="auto">
                <a:xfrm>
                  <a:off x="9438133" y="1665848"/>
                  <a:ext cx="316908" cy="320750"/>
                </a:xfrm>
                <a:custGeom>
                  <a:avLst/>
                  <a:gdLst>
                    <a:gd name="T0" fmla="*/ 31 w 82"/>
                    <a:gd name="T1" fmla="*/ 53 h 83"/>
                    <a:gd name="T2" fmla="*/ 77 w 82"/>
                    <a:gd name="T3" fmla="*/ 83 h 83"/>
                    <a:gd name="T4" fmla="*/ 82 w 82"/>
                    <a:gd name="T5" fmla="*/ 72 h 83"/>
                    <a:gd name="T6" fmla="*/ 39 w 82"/>
                    <a:gd name="T7" fmla="*/ 45 h 83"/>
                    <a:gd name="T8" fmla="*/ 13 w 82"/>
                    <a:gd name="T9" fmla="*/ 7 h 83"/>
                    <a:gd name="T10" fmla="*/ 10 w 82"/>
                    <a:gd name="T11" fmla="*/ 0 h 83"/>
                    <a:gd name="T12" fmla="*/ 0 w 82"/>
                    <a:gd name="T13" fmla="*/ 5 h 83"/>
                    <a:gd name="T14" fmla="*/ 2 w 82"/>
                    <a:gd name="T15" fmla="*/ 12 h 83"/>
                    <a:gd name="T16" fmla="*/ 31 w 82"/>
                    <a:gd name="T17" fmla="*/ 53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" h="83">
                      <a:moveTo>
                        <a:pt x="31" y="53"/>
                      </a:moveTo>
                      <a:cubicBezTo>
                        <a:pt x="42" y="65"/>
                        <a:pt x="57" y="75"/>
                        <a:pt x="77" y="83"/>
                      </a:cubicBezTo>
                      <a:cubicBezTo>
                        <a:pt x="78" y="79"/>
                        <a:pt x="80" y="76"/>
                        <a:pt x="82" y="72"/>
                      </a:cubicBezTo>
                      <a:cubicBezTo>
                        <a:pt x="64" y="65"/>
                        <a:pt x="50" y="56"/>
                        <a:pt x="39" y="45"/>
                      </a:cubicBezTo>
                      <a:cubicBezTo>
                        <a:pt x="26" y="32"/>
                        <a:pt x="18" y="18"/>
                        <a:pt x="13" y="7"/>
                      </a:cubicBezTo>
                      <a:cubicBezTo>
                        <a:pt x="12" y="4"/>
                        <a:pt x="11" y="2"/>
                        <a:pt x="10" y="0"/>
                      </a:cubicBezTo>
                      <a:cubicBezTo>
                        <a:pt x="7" y="2"/>
                        <a:pt x="3" y="3"/>
                        <a:pt x="0" y="5"/>
                      </a:cubicBezTo>
                      <a:cubicBezTo>
                        <a:pt x="0" y="7"/>
                        <a:pt x="1" y="9"/>
                        <a:pt x="2" y="12"/>
                      </a:cubicBezTo>
                      <a:cubicBezTo>
                        <a:pt x="8" y="24"/>
                        <a:pt x="16" y="39"/>
                        <a:pt x="31" y="53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7" name="ïSḷîḋè"/>
                <p:cNvSpPr/>
                <p:nvPr/>
              </p:nvSpPr>
              <p:spPr bwMode="auto">
                <a:xfrm>
                  <a:off x="8619933" y="2192108"/>
                  <a:ext cx="608848" cy="608848"/>
                </a:xfrm>
                <a:custGeom>
                  <a:avLst/>
                  <a:gdLst>
                    <a:gd name="T0" fmla="*/ 62 w 157"/>
                    <a:gd name="T1" fmla="*/ 99 h 157"/>
                    <a:gd name="T2" fmla="*/ 148 w 157"/>
                    <a:gd name="T3" fmla="*/ 157 h 157"/>
                    <a:gd name="T4" fmla="*/ 157 w 157"/>
                    <a:gd name="T5" fmla="*/ 148 h 157"/>
                    <a:gd name="T6" fmla="*/ 70 w 157"/>
                    <a:gd name="T7" fmla="*/ 90 h 157"/>
                    <a:gd name="T8" fmla="*/ 17 w 157"/>
                    <a:gd name="T9" fmla="*/ 16 h 157"/>
                    <a:gd name="T10" fmla="*/ 9 w 157"/>
                    <a:gd name="T11" fmla="*/ 0 h 157"/>
                    <a:gd name="T12" fmla="*/ 0 w 157"/>
                    <a:gd name="T13" fmla="*/ 8 h 157"/>
                    <a:gd name="T14" fmla="*/ 6 w 157"/>
                    <a:gd name="T15" fmla="*/ 22 h 157"/>
                    <a:gd name="T16" fmla="*/ 62 w 157"/>
                    <a:gd name="T17" fmla="*/ 99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157">
                      <a:moveTo>
                        <a:pt x="62" y="99"/>
                      </a:moveTo>
                      <a:cubicBezTo>
                        <a:pt x="84" y="121"/>
                        <a:pt x="112" y="142"/>
                        <a:pt x="148" y="157"/>
                      </a:cubicBezTo>
                      <a:cubicBezTo>
                        <a:pt x="151" y="154"/>
                        <a:pt x="154" y="151"/>
                        <a:pt x="157" y="148"/>
                      </a:cubicBezTo>
                      <a:cubicBezTo>
                        <a:pt x="120" y="133"/>
                        <a:pt x="92" y="112"/>
                        <a:pt x="70" y="90"/>
                      </a:cubicBezTo>
                      <a:cubicBezTo>
                        <a:pt x="44" y="65"/>
                        <a:pt x="27" y="37"/>
                        <a:pt x="17" y="16"/>
                      </a:cubicBezTo>
                      <a:cubicBezTo>
                        <a:pt x="14" y="10"/>
                        <a:pt x="11" y="5"/>
                        <a:pt x="9" y="0"/>
                      </a:cubicBezTo>
                      <a:cubicBezTo>
                        <a:pt x="6" y="3"/>
                        <a:pt x="3" y="6"/>
                        <a:pt x="0" y="8"/>
                      </a:cubicBezTo>
                      <a:cubicBezTo>
                        <a:pt x="2" y="12"/>
                        <a:pt x="4" y="17"/>
                        <a:pt x="6" y="22"/>
                      </a:cubicBezTo>
                      <a:cubicBezTo>
                        <a:pt x="17" y="43"/>
                        <a:pt x="35" y="72"/>
                        <a:pt x="62" y="99"/>
                      </a:cubicBez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8" name="ïŝḻïdê"/>
                <p:cNvSpPr/>
                <p:nvPr/>
              </p:nvSpPr>
              <p:spPr bwMode="auto">
                <a:xfrm>
                  <a:off x="8124404" y="2595445"/>
                  <a:ext cx="693357" cy="695278"/>
                </a:xfrm>
                <a:custGeom>
                  <a:avLst/>
                  <a:gdLst>
                    <a:gd name="T0" fmla="*/ 302 w 361"/>
                    <a:gd name="T1" fmla="*/ 0 h 362"/>
                    <a:gd name="T2" fmla="*/ 361 w 361"/>
                    <a:gd name="T3" fmla="*/ 61 h 362"/>
                    <a:gd name="T4" fmla="*/ 0 w 361"/>
                    <a:gd name="T5" fmla="*/ 362 h 362"/>
                    <a:gd name="T6" fmla="*/ 302 w 361"/>
                    <a:gd name="T7" fmla="*/ 0 h 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1" h="362">
                      <a:moveTo>
                        <a:pt x="302" y="0"/>
                      </a:moveTo>
                      <a:lnTo>
                        <a:pt x="361" y="61"/>
                      </a:lnTo>
                      <a:lnTo>
                        <a:pt x="0" y="362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49" name="ïş1îḋê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0" name="íšľíḋè"/>
                <p:cNvSpPr/>
                <p:nvPr/>
              </p:nvSpPr>
              <p:spPr bwMode="auto">
                <a:xfrm>
                  <a:off x="9820344" y="1304764"/>
                  <a:ext cx="293860" cy="293860"/>
                </a:xfrm>
                <a:custGeom>
                  <a:avLst/>
                  <a:gdLst>
                    <a:gd name="T0" fmla="*/ 153 w 153"/>
                    <a:gd name="T1" fmla="*/ 0 h 153"/>
                    <a:gd name="T2" fmla="*/ 10 w 153"/>
                    <a:gd name="T3" fmla="*/ 111 h 153"/>
                    <a:gd name="T4" fmla="*/ 0 w 153"/>
                    <a:gd name="T5" fmla="*/ 153 h 153"/>
                    <a:gd name="T6" fmla="*/ 43 w 153"/>
                    <a:gd name="T7" fmla="*/ 145 h 153"/>
                    <a:gd name="T8" fmla="*/ 153 w 153"/>
                    <a:gd name="T9" fmla="*/ 0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3" h="153">
                      <a:moveTo>
                        <a:pt x="153" y="0"/>
                      </a:moveTo>
                      <a:lnTo>
                        <a:pt x="10" y="111"/>
                      </a:lnTo>
                      <a:lnTo>
                        <a:pt x="0" y="153"/>
                      </a:lnTo>
                      <a:lnTo>
                        <a:pt x="43" y="145"/>
                      </a:lnTo>
                      <a:lnTo>
                        <a:pt x="15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1" name="îṡļiďê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79 w 96"/>
                    <a:gd name="T1" fmla="*/ 79 h 96"/>
                    <a:gd name="T2" fmla="*/ 17 w 96"/>
                    <a:gd name="T3" fmla="*/ 79 h 96"/>
                    <a:gd name="T4" fmla="*/ 17 w 96"/>
                    <a:gd name="T5" fmla="*/ 17 h 96"/>
                    <a:gd name="T6" fmla="*/ 79 w 96"/>
                    <a:gd name="T7" fmla="*/ 17 h 96"/>
                    <a:gd name="T8" fmla="*/ 79 w 96"/>
                    <a:gd name="T9" fmla="*/ 7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96">
                      <a:moveTo>
                        <a:pt x="79" y="79"/>
                      </a:moveTo>
                      <a:cubicBezTo>
                        <a:pt x="62" y="96"/>
                        <a:pt x="34" y="96"/>
                        <a:pt x="17" y="79"/>
                      </a:cubicBezTo>
                      <a:cubicBezTo>
                        <a:pt x="0" y="62"/>
                        <a:pt x="0" y="34"/>
                        <a:pt x="17" y="17"/>
                      </a:cubicBezTo>
                      <a:cubicBezTo>
                        <a:pt x="34" y="0"/>
                        <a:pt x="62" y="0"/>
                        <a:pt x="79" y="17"/>
                      </a:cubicBezTo>
                      <a:cubicBezTo>
                        <a:pt x="96" y="34"/>
                        <a:pt x="96" y="62"/>
                        <a:pt x="79" y="79"/>
                      </a:cubicBezTo>
                    </a:path>
                  </a:pathLst>
                </a:custGeom>
                <a:solidFill>
                  <a:schemeClr val="bg2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îşliḓé"/>
                <p:cNvSpPr/>
                <p:nvPr/>
              </p:nvSpPr>
              <p:spPr bwMode="auto">
                <a:xfrm>
                  <a:off x="9096257" y="1952025"/>
                  <a:ext cx="372608" cy="372608"/>
                </a:xfrm>
                <a:custGeom>
                  <a:avLst/>
                  <a:gdLst>
                    <a:gd name="T0" fmla="*/ 48 w 96"/>
                    <a:gd name="T1" fmla="*/ 96 h 96"/>
                    <a:gd name="T2" fmla="*/ 14 w 96"/>
                    <a:gd name="T3" fmla="*/ 82 h 96"/>
                    <a:gd name="T4" fmla="*/ 0 w 96"/>
                    <a:gd name="T5" fmla="*/ 48 h 96"/>
                    <a:gd name="T6" fmla="*/ 14 w 96"/>
                    <a:gd name="T7" fmla="*/ 14 h 96"/>
                    <a:gd name="T8" fmla="*/ 48 w 96"/>
                    <a:gd name="T9" fmla="*/ 0 h 96"/>
                    <a:gd name="T10" fmla="*/ 82 w 96"/>
                    <a:gd name="T11" fmla="*/ 14 h 96"/>
                    <a:gd name="T12" fmla="*/ 96 w 96"/>
                    <a:gd name="T13" fmla="*/ 48 h 96"/>
                    <a:gd name="T14" fmla="*/ 82 w 96"/>
                    <a:gd name="T15" fmla="*/ 82 h 96"/>
                    <a:gd name="T16" fmla="*/ 48 w 96"/>
                    <a:gd name="T17" fmla="*/ 96 h 96"/>
                    <a:gd name="T18" fmla="*/ 48 w 96"/>
                    <a:gd name="T19" fmla="*/ 10 h 96"/>
                    <a:gd name="T20" fmla="*/ 21 w 96"/>
                    <a:gd name="T21" fmla="*/ 21 h 96"/>
                    <a:gd name="T22" fmla="*/ 10 w 96"/>
                    <a:gd name="T23" fmla="*/ 48 h 96"/>
                    <a:gd name="T24" fmla="*/ 21 w 96"/>
                    <a:gd name="T25" fmla="*/ 75 h 96"/>
                    <a:gd name="T26" fmla="*/ 48 w 96"/>
                    <a:gd name="T27" fmla="*/ 86 h 96"/>
                    <a:gd name="T28" fmla="*/ 75 w 96"/>
                    <a:gd name="T29" fmla="*/ 75 h 96"/>
                    <a:gd name="T30" fmla="*/ 86 w 96"/>
                    <a:gd name="T31" fmla="*/ 48 h 96"/>
                    <a:gd name="T32" fmla="*/ 75 w 96"/>
                    <a:gd name="T33" fmla="*/ 21 h 96"/>
                    <a:gd name="T34" fmla="*/ 48 w 96"/>
                    <a:gd name="T35" fmla="*/ 1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96" h="96">
                      <a:moveTo>
                        <a:pt x="48" y="96"/>
                      </a:moveTo>
                      <a:cubicBezTo>
                        <a:pt x="35" y="96"/>
                        <a:pt x="23" y="91"/>
                        <a:pt x="14" y="82"/>
                      </a:cubicBezTo>
                      <a:cubicBezTo>
                        <a:pt x="5" y="73"/>
                        <a:pt x="0" y="61"/>
                        <a:pt x="0" y="48"/>
                      </a:cubicBezTo>
                      <a:cubicBezTo>
                        <a:pt x="0" y="35"/>
                        <a:pt x="5" y="23"/>
                        <a:pt x="14" y="14"/>
                      </a:cubicBezTo>
                      <a:cubicBezTo>
                        <a:pt x="23" y="5"/>
                        <a:pt x="35" y="0"/>
                        <a:pt x="48" y="0"/>
                      </a:cubicBezTo>
                      <a:cubicBezTo>
                        <a:pt x="61" y="0"/>
                        <a:pt x="73" y="5"/>
                        <a:pt x="82" y="14"/>
                      </a:cubicBezTo>
                      <a:cubicBezTo>
                        <a:pt x="91" y="23"/>
                        <a:pt x="96" y="35"/>
                        <a:pt x="96" y="48"/>
                      </a:cubicBezTo>
                      <a:cubicBezTo>
                        <a:pt x="96" y="61"/>
                        <a:pt x="91" y="73"/>
                        <a:pt x="82" y="82"/>
                      </a:cubicBezTo>
                      <a:cubicBezTo>
                        <a:pt x="73" y="91"/>
                        <a:pt x="61" y="96"/>
                        <a:pt x="48" y="96"/>
                      </a:cubicBezTo>
                      <a:moveTo>
                        <a:pt x="48" y="10"/>
                      </a:moveTo>
                      <a:cubicBezTo>
                        <a:pt x="38" y="10"/>
                        <a:pt x="28" y="14"/>
                        <a:pt x="21" y="21"/>
                      </a:cubicBezTo>
                      <a:cubicBezTo>
                        <a:pt x="14" y="28"/>
                        <a:pt x="10" y="38"/>
                        <a:pt x="10" y="48"/>
                      </a:cubicBezTo>
                      <a:cubicBezTo>
                        <a:pt x="10" y="58"/>
                        <a:pt x="14" y="68"/>
                        <a:pt x="21" y="75"/>
                      </a:cubicBezTo>
                      <a:cubicBezTo>
                        <a:pt x="28" y="82"/>
                        <a:pt x="38" y="86"/>
                        <a:pt x="48" y="86"/>
                      </a:cubicBezTo>
                      <a:cubicBezTo>
                        <a:pt x="58" y="86"/>
                        <a:pt x="68" y="82"/>
                        <a:pt x="75" y="75"/>
                      </a:cubicBezTo>
                      <a:cubicBezTo>
                        <a:pt x="82" y="68"/>
                        <a:pt x="86" y="58"/>
                        <a:pt x="86" y="48"/>
                      </a:cubicBezTo>
                      <a:cubicBezTo>
                        <a:pt x="86" y="38"/>
                        <a:pt x="82" y="28"/>
                        <a:pt x="75" y="21"/>
                      </a:cubicBezTo>
                      <a:cubicBezTo>
                        <a:pt x="68" y="14"/>
                        <a:pt x="58" y="10"/>
                        <a:pt x="48" y="10"/>
                      </a:cubicBezTo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3" name="îslïďê"/>
                <p:cNvSpPr/>
                <p:nvPr/>
              </p:nvSpPr>
              <p:spPr bwMode="auto">
                <a:xfrm>
                  <a:off x="9933662" y="1487227"/>
                  <a:ext cx="0" cy="3842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4" name="îś1iḑe"/>
                <p:cNvSpPr/>
                <p:nvPr/>
              </p:nvSpPr>
              <p:spPr bwMode="auto">
                <a:xfrm>
                  <a:off x="8429788" y="2883544"/>
                  <a:ext cx="689515" cy="480164"/>
                </a:xfrm>
                <a:custGeom>
                  <a:avLst/>
                  <a:gdLst>
                    <a:gd name="T0" fmla="*/ 45 w 178"/>
                    <a:gd name="T1" fmla="*/ 102 h 124"/>
                    <a:gd name="T2" fmla="*/ 1 w 178"/>
                    <a:gd name="T3" fmla="*/ 123 h 124"/>
                    <a:gd name="T4" fmla="*/ 0 w 178"/>
                    <a:gd name="T5" fmla="*/ 123 h 124"/>
                    <a:gd name="T6" fmla="*/ 0 w 178"/>
                    <a:gd name="T7" fmla="*/ 123 h 124"/>
                    <a:gd name="T8" fmla="*/ 1 w 178"/>
                    <a:gd name="T9" fmla="*/ 124 h 124"/>
                    <a:gd name="T10" fmla="*/ 45 w 178"/>
                    <a:gd name="T11" fmla="*/ 102 h 124"/>
                    <a:gd name="T12" fmla="*/ 45 w 178"/>
                    <a:gd name="T13" fmla="*/ 102 h 124"/>
                    <a:gd name="T14" fmla="*/ 178 w 178"/>
                    <a:gd name="T15" fmla="*/ 0 h 124"/>
                    <a:gd name="T16" fmla="*/ 158 w 178"/>
                    <a:gd name="T17" fmla="*/ 19 h 124"/>
                    <a:gd name="T18" fmla="*/ 158 w 178"/>
                    <a:gd name="T19" fmla="*/ 19 h 124"/>
                    <a:gd name="T20" fmla="*/ 178 w 178"/>
                    <a:gd name="T21" fmla="*/ 0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124">
                      <a:moveTo>
                        <a:pt x="45" y="102"/>
                      </a:moveTo>
                      <a:cubicBezTo>
                        <a:pt x="31" y="110"/>
                        <a:pt x="16" y="117"/>
                        <a:pt x="1" y="123"/>
                      </a:cubicBezTo>
                      <a:cubicBezTo>
                        <a:pt x="1" y="123"/>
                        <a:pt x="1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4"/>
                        <a:pt x="1" y="124"/>
                        <a:pt x="1" y="124"/>
                      </a:cubicBezTo>
                      <a:cubicBezTo>
                        <a:pt x="16" y="117"/>
                        <a:pt x="31" y="110"/>
                        <a:pt x="45" y="102"/>
                      </a:cubicBezTo>
                      <a:cubicBezTo>
                        <a:pt x="45" y="102"/>
                        <a:pt x="45" y="102"/>
                        <a:pt x="45" y="102"/>
                      </a:cubicBezTo>
                      <a:moveTo>
                        <a:pt x="178" y="0"/>
                      </a:moveTo>
                      <a:cubicBezTo>
                        <a:pt x="172" y="6"/>
                        <a:pt x="165" y="13"/>
                        <a:pt x="158" y="19"/>
                      </a:cubicBezTo>
                      <a:cubicBezTo>
                        <a:pt x="158" y="19"/>
                        <a:pt x="158" y="19"/>
                        <a:pt x="158" y="19"/>
                      </a:cubicBezTo>
                      <a:cubicBezTo>
                        <a:pt x="165" y="13"/>
                        <a:pt x="172" y="6"/>
                        <a:pt x="178" y="0"/>
                      </a:cubicBezTo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5" name="iṣḻiḑè"/>
                <p:cNvSpPr/>
                <p:nvPr/>
              </p:nvSpPr>
              <p:spPr bwMode="auto">
                <a:xfrm>
                  <a:off x="8410582" y="3352184"/>
                  <a:ext cx="19206" cy="7682"/>
                </a:xfrm>
                <a:custGeom>
                  <a:avLst/>
                  <a:gdLst>
                    <a:gd name="T0" fmla="*/ 0 w 5"/>
                    <a:gd name="T1" fmla="*/ 0 h 2"/>
                    <a:gd name="T2" fmla="*/ 5 w 5"/>
                    <a:gd name="T3" fmla="*/ 2 h 2"/>
                    <a:gd name="T4" fmla="*/ 5 w 5"/>
                    <a:gd name="T5" fmla="*/ 2 h 2"/>
                    <a:gd name="T6" fmla="*/ 0 w 5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">
                      <a:moveTo>
                        <a:pt x="0" y="0"/>
                      </a:move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4" y="1"/>
                        <a:pt x="3" y="1"/>
                        <a:pt x="0" y="0"/>
                      </a:cubicBezTo>
                    </a:path>
                  </a:pathLst>
                </a:custGeom>
                <a:solidFill>
                  <a:srgbClr val="E5C0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6" name="îṥḷídê"/>
                <p:cNvSpPr/>
                <p:nvPr/>
              </p:nvSpPr>
              <p:spPr bwMode="auto">
                <a:xfrm>
                  <a:off x="8604568" y="2956529"/>
                  <a:ext cx="437909" cy="320750"/>
                </a:xfrm>
                <a:custGeom>
                  <a:avLst/>
                  <a:gdLst>
                    <a:gd name="T0" fmla="*/ 113 w 113"/>
                    <a:gd name="T1" fmla="*/ 0 h 83"/>
                    <a:gd name="T2" fmla="*/ 0 w 113"/>
                    <a:gd name="T3" fmla="*/ 83 h 83"/>
                    <a:gd name="T4" fmla="*/ 0 w 113"/>
                    <a:gd name="T5" fmla="*/ 83 h 83"/>
                    <a:gd name="T6" fmla="*/ 113 w 113"/>
                    <a:gd name="T7" fmla="*/ 0 h 83"/>
                    <a:gd name="T8" fmla="*/ 113 w 113"/>
                    <a:gd name="T9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83">
                      <a:moveTo>
                        <a:pt x="113" y="0"/>
                      </a:moveTo>
                      <a:cubicBezTo>
                        <a:pt x="80" y="31"/>
                        <a:pt x="42" y="60"/>
                        <a:pt x="0" y="83"/>
                      </a:cubicBezTo>
                      <a:cubicBezTo>
                        <a:pt x="0" y="83"/>
                        <a:pt x="0" y="83"/>
                        <a:pt x="0" y="83"/>
                      </a:cubicBezTo>
                      <a:cubicBezTo>
                        <a:pt x="42" y="60"/>
                        <a:pt x="80" y="31"/>
                        <a:pt x="113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7" name="îṧḻiḋe"/>
                <p:cNvSpPr/>
                <p:nvPr/>
              </p:nvSpPr>
              <p:spPr bwMode="auto">
                <a:xfrm>
                  <a:off x="9057843" y="1944343"/>
                  <a:ext cx="674150" cy="822041"/>
                </a:xfrm>
                <a:custGeom>
                  <a:avLst/>
                  <a:gdLst>
                    <a:gd name="T0" fmla="*/ 153 w 174"/>
                    <a:gd name="T1" fmla="*/ 0 h 212"/>
                    <a:gd name="T2" fmla="*/ 101 w 174"/>
                    <a:gd name="T3" fmla="*/ 71 h 212"/>
                    <a:gd name="T4" fmla="*/ 92 w 174"/>
                    <a:gd name="T5" fmla="*/ 84 h 212"/>
                    <a:gd name="T6" fmla="*/ 89 w 174"/>
                    <a:gd name="T7" fmla="*/ 87 h 212"/>
                    <a:gd name="T8" fmla="*/ 0 w 174"/>
                    <a:gd name="T9" fmla="*/ 189 h 212"/>
                    <a:gd name="T10" fmla="*/ 44 w 174"/>
                    <a:gd name="T11" fmla="*/ 212 h 212"/>
                    <a:gd name="T12" fmla="*/ 174 w 174"/>
                    <a:gd name="T13" fmla="*/ 11 h 212"/>
                    <a:gd name="T14" fmla="*/ 153 w 174"/>
                    <a:gd name="T15" fmla="*/ 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4" h="212">
                      <a:moveTo>
                        <a:pt x="153" y="0"/>
                      </a:moveTo>
                      <a:cubicBezTo>
                        <a:pt x="138" y="22"/>
                        <a:pt x="121" y="46"/>
                        <a:pt x="101" y="71"/>
                      </a:cubicBezTo>
                      <a:cubicBezTo>
                        <a:pt x="99" y="76"/>
                        <a:pt x="96" y="80"/>
                        <a:pt x="92" y="84"/>
                      </a:cubicBezTo>
                      <a:cubicBezTo>
                        <a:pt x="91" y="85"/>
                        <a:pt x="90" y="86"/>
                        <a:pt x="89" y="87"/>
                      </a:cubicBezTo>
                      <a:cubicBezTo>
                        <a:pt x="63" y="120"/>
                        <a:pt x="33" y="155"/>
                        <a:pt x="0" y="189"/>
                      </a:cubicBezTo>
                      <a:cubicBezTo>
                        <a:pt x="13" y="198"/>
                        <a:pt x="28" y="206"/>
                        <a:pt x="44" y="212"/>
                      </a:cubicBezTo>
                      <a:cubicBezTo>
                        <a:pt x="103" y="145"/>
                        <a:pt x="145" y="71"/>
                        <a:pt x="174" y="11"/>
                      </a:cubicBezTo>
                      <a:cubicBezTo>
                        <a:pt x="166" y="8"/>
                        <a:pt x="159" y="4"/>
                        <a:pt x="153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8" name="îṥ1îde"/>
                <p:cNvSpPr/>
                <p:nvPr/>
              </p:nvSpPr>
              <p:spPr bwMode="auto">
                <a:xfrm>
                  <a:off x="9674374" y="1583260"/>
                  <a:ext cx="224717" cy="361084"/>
                </a:xfrm>
                <a:custGeom>
                  <a:avLst/>
                  <a:gdLst>
                    <a:gd name="T0" fmla="*/ 58 w 58"/>
                    <a:gd name="T1" fmla="*/ 0 h 93"/>
                    <a:gd name="T2" fmla="*/ 52 w 58"/>
                    <a:gd name="T3" fmla="*/ 1 h 93"/>
                    <a:gd name="T4" fmla="*/ 0 w 58"/>
                    <a:gd name="T5" fmla="*/ 83 h 93"/>
                    <a:gd name="T6" fmla="*/ 20 w 58"/>
                    <a:gd name="T7" fmla="*/ 93 h 93"/>
                    <a:gd name="T8" fmla="*/ 58 w 58"/>
                    <a:gd name="T9" fmla="*/ 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3">
                      <a:moveTo>
                        <a:pt x="58" y="0"/>
                      </a:moveTo>
                      <a:cubicBezTo>
                        <a:pt x="52" y="1"/>
                        <a:pt x="52" y="1"/>
                        <a:pt x="52" y="1"/>
                      </a:cubicBezTo>
                      <a:cubicBezTo>
                        <a:pt x="41" y="20"/>
                        <a:pt x="24" y="49"/>
                        <a:pt x="0" y="83"/>
                      </a:cubicBezTo>
                      <a:cubicBezTo>
                        <a:pt x="6" y="87"/>
                        <a:pt x="13" y="90"/>
                        <a:pt x="20" y="93"/>
                      </a:cubicBezTo>
                      <a:cubicBezTo>
                        <a:pt x="39" y="53"/>
                        <a:pt x="51" y="20"/>
                        <a:pt x="5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59" name="îś1íḓê"/>
                <p:cNvSpPr/>
                <p:nvPr/>
              </p:nvSpPr>
              <p:spPr bwMode="auto">
                <a:xfrm>
                  <a:off x="8299183" y="2712605"/>
                  <a:ext cx="893105" cy="647261"/>
                </a:xfrm>
                <a:custGeom>
                  <a:avLst/>
                  <a:gdLst>
                    <a:gd name="T0" fmla="*/ 188 w 231"/>
                    <a:gd name="T1" fmla="*/ 0 h 167"/>
                    <a:gd name="T2" fmla="*/ 0 w 231"/>
                    <a:gd name="T3" fmla="*/ 147 h 167"/>
                    <a:gd name="T4" fmla="*/ 29 w 231"/>
                    <a:gd name="T5" fmla="*/ 165 h 167"/>
                    <a:gd name="T6" fmla="*/ 34 w 231"/>
                    <a:gd name="T7" fmla="*/ 167 h 167"/>
                    <a:gd name="T8" fmla="*/ 35 w 231"/>
                    <a:gd name="T9" fmla="*/ 167 h 167"/>
                    <a:gd name="T10" fmla="*/ 79 w 231"/>
                    <a:gd name="T11" fmla="*/ 146 h 167"/>
                    <a:gd name="T12" fmla="*/ 192 w 231"/>
                    <a:gd name="T13" fmla="*/ 63 h 167"/>
                    <a:gd name="T14" fmla="*/ 212 w 231"/>
                    <a:gd name="T15" fmla="*/ 44 h 167"/>
                    <a:gd name="T16" fmla="*/ 231 w 231"/>
                    <a:gd name="T17" fmla="*/ 23 h 167"/>
                    <a:gd name="T18" fmla="*/ 188 w 231"/>
                    <a:gd name="T19" fmla="*/ 0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1" h="167">
                      <a:moveTo>
                        <a:pt x="188" y="0"/>
                      </a:moveTo>
                      <a:cubicBezTo>
                        <a:pt x="133" y="55"/>
                        <a:pt x="70" y="108"/>
                        <a:pt x="0" y="147"/>
                      </a:cubicBezTo>
                      <a:cubicBezTo>
                        <a:pt x="29" y="165"/>
                        <a:pt x="29" y="165"/>
                        <a:pt x="29" y="165"/>
                      </a:cubicBezTo>
                      <a:cubicBezTo>
                        <a:pt x="32" y="166"/>
                        <a:pt x="33" y="166"/>
                        <a:pt x="34" y="167"/>
                      </a:cubicBezTo>
                      <a:cubicBezTo>
                        <a:pt x="35" y="167"/>
                        <a:pt x="35" y="167"/>
                        <a:pt x="35" y="167"/>
                      </a:cubicBezTo>
                      <a:cubicBezTo>
                        <a:pt x="50" y="161"/>
                        <a:pt x="65" y="154"/>
                        <a:pt x="79" y="146"/>
                      </a:cubicBezTo>
                      <a:cubicBezTo>
                        <a:pt x="121" y="123"/>
                        <a:pt x="159" y="94"/>
                        <a:pt x="192" y="63"/>
                      </a:cubicBezTo>
                      <a:cubicBezTo>
                        <a:pt x="199" y="57"/>
                        <a:pt x="206" y="50"/>
                        <a:pt x="212" y="44"/>
                      </a:cubicBezTo>
                      <a:cubicBezTo>
                        <a:pt x="219" y="37"/>
                        <a:pt x="225" y="30"/>
                        <a:pt x="231" y="23"/>
                      </a:cubicBezTo>
                      <a:cubicBezTo>
                        <a:pt x="215" y="17"/>
                        <a:pt x="201" y="9"/>
                        <a:pt x="188" y="0"/>
                      </a:cubicBezTo>
                    </a:path>
                  </a:pathLst>
                </a:custGeom>
                <a:solidFill>
                  <a:schemeClr val="bg2">
                    <a:lumMod val="25000"/>
                    <a:alpha val="32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0" name="iṩḷíďè"/>
                <p:cNvSpPr/>
                <p:nvPr/>
              </p:nvSpPr>
              <p:spPr bwMode="auto">
                <a:xfrm>
                  <a:off x="9649405" y="1905930"/>
                  <a:ext cx="101794" cy="80667"/>
                </a:xfrm>
                <a:custGeom>
                  <a:avLst/>
                  <a:gdLst>
                    <a:gd name="T0" fmla="*/ 6 w 26"/>
                    <a:gd name="T1" fmla="*/ 0 h 21"/>
                    <a:gd name="T2" fmla="*/ 0 w 26"/>
                    <a:gd name="T3" fmla="*/ 10 h 21"/>
                    <a:gd name="T4" fmla="*/ 21 w 26"/>
                    <a:gd name="T5" fmla="*/ 21 h 21"/>
                    <a:gd name="T6" fmla="*/ 26 w 26"/>
                    <a:gd name="T7" fmla="*/ 10 h 21"/>
                    <a:gd name="T8" fmla="*/ 6 w 26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21">
                      <a:moveTo>
                        <a:pt x="6" y="0"/>
                      </a:moveTo>
                      <a:cubicBezTo>
                        <a:pt x="4" y="4"/>
                        <a:pt x="2" y="7"/>
                        <a:pt x="0" y="10"/>
                      </a:cubicBezTo>
                      <a:cubicBezTo>
                        <a:pt x="6" y="14"/>
                        <a:pt x="13" y="18"/>
                        <a:pt x="21" y="21"/>
                      </a:cubicBezTo>
                      <a:cubicBezTo>
                        <a:pt x="23" y="17"/>
                        <a:pt x="25" y="13"/>
                        <a:pt x="26" y="10"/>
                      </a:cubicBezTo>
                      <a:cubicBezTo>
                        <a:pt x="19" y="7"/>
                        <a:pt x="12" y="4"/>
                        <a:pt x="6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1" name="ïṩľïḑe"/>
                <p:cNvSpPr/>
                <p:nvPr/>
              </p:nvSpPr>
              <p:spPr bwMode="auto">
                <a:xfrm>
                  <a:off x="9027112" y="2678033"/>
                  <a:ext cx="201669" cy="122922"/>
                </a:xfrm>
                <a:custGeom>
                  <a:avLst/>
                  <a:gdLst>
                    <a:gd name="T0" fmla="*/ 8 w 52"/>
                    <a:gd name="T1" fmla="*/ 0 h 32"/>
                    <a:gd name="T2" fmla="*/ 0 w 52"/>
                    <a:gd name="T3" fmla="*/ 9 h 32"/>
                    <a:gd name="T4" fmla="*/ 43 w 52"/>
                    <a:gd name="T5" fmla="*/ 32 h 32"/>
                    <a:gd name="T6" fmla="*/ 52 w 52"/>
                    <a:gd name="T7" fmla="*/ 23 h 32"/>
                    <a:gd name="T8" fmla="*/ 8 w 52"/>
                    <a:gd name="T9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32">
                      <a:moveTo>
                        <a:pt x="8" y="0"/>
                      </a:moveTo>
                      <a:cubicBezTo>
                        <a:pt x="5" y="3"/>
                        <a:pt x="2" y="6"/>
                        <a:pt x="0" y="9"/>
                      </a:cubicBezTo>
                      <a:cubicBezTo>
                        <a:pt x="13" y="18"/>
                        <a:pt x="27" y="26"/>
                        <a:pt x="43" y="32"/>
                      </a:cubicBezTo>
                      <a:cubicBezTo>
                        <a:pt x="46" y="29"/>
                        <a:pt x="49" y="26"/>
                        <a:pt x="52" y="23"/>
                      </a:cubicBezTo>
                      <a:cubicBezTo>
                        <a:pt x="36" y="17"/>
                        <a:pt x="21" y="9"/>
                        <a:pt x="8" y="0"/>
                      </a:cubicBezTo>
                    </a:path>
                  </a:pathLst>
                </a:custGeom>
                <a:solidFill>
                  <a:srgbClr val="BCDBE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2" name="ï$1íḋe"/>
                <p:cNvSpPr/>
                <p:nvPr/>
              </p:nvSpPr>
              <p:spPr bwMode="auto">
                <a:xfrm>
                  <a:off x="9874122" y="1494909"/>
                  <a:ext cx="55699" cy="92191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0 h 24"/>
                    <a:gd name="T4" fmla="*/ 0 w 14"/>
                    <a:gd name="T5" fmla="*/ 24 h 24"/>
                    <a:gd name="T6" fmla="*/ 6 w 14"/>
                    <a:gd name="T7" fmla="*/ 23 h 24"/>
                    <a:gd name="T8" fmla="*/ 14 w 14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9" y="9"/>
                        <a:pt x="0" y="2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10" y="10"/>
                        <a:pt x="13" y="2"/>
                        <a:pt x="14" y="0"/>
                      </a:cubicBezTo>
                    </a:path>
                  </a:pathLst>
                </a:custGeom>
                <a:solidFill>
                  <a:srgbClr val="264D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63" name="iṥ1iḑê"/>
                <p:cNvSpPr/>
                <p:nvPr/>
              </p:nvSpPr>
              <p:spPr bwMode="auto">
                <a:xfrm>
                  <a:off x="9401641" y="2218997"/>
                  <a:ext cx="48016" cy="63382"/>
                </a:xfrm>
                <a:custGeom>
                  <a:avLst/>
                  <a:gdLst>
                    <a:gd name="T0" fmla="*/ 12 w 12"/>
                    <a:gd name="T1" fmla="*/ 0 h 16"/>
                    <a:gd name="T2" fmla="*/ 0 w 12"/>
                    <a:gd name="T3" fmla="*/ 16 h 16"/>
                    <a:gd name="T4" fmla="*/ 3 w 12"/>
                    <a:gd name="T5" fmla="*/ 13 h 16"/>
                    <a:gd name="T6" fmla="*/ 12 w 12"/>
                    <a:gd name="T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6">
                      <a:moveTo>
                        <a:pt x="12" y="0"/>
                      </a:moveTo>
                      <a:cubicBezTo>
                        <a:pt x="8" y="5"/>
                        <a:pt x="5" y="11"/>
                        <a:pt x="0" y="16"/>
                      </a:cubicBezTo>
                      <a:cubicBezTo>
                        <a:pt x="1" y="15"/>
                        <a:pt x="2" y="14"/>
                        <a:pt x="3" y="13"/>
                      </a:cubicBezTo>
                      <a:cubicBezTo>
                        <a:pt x="7" y="9"/>
                        <a:pt x="10" y="5"/>
                        <a:pt x="12" y="0"/>
                      </a:cubicBezTo>
                    </a:path>
                  </a:pathLst>
                </a:custGeom>
                <a:solidFill>
                  <a:srgbClr val="14333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  <p:grpSp>
            <p:nvGrpSpPr>
              <p:cNvPr id="23" name="ïslide"/>
              <p:cNvGrpSpPr/>
              <p:nvPr/>
            </p:nvGrpSpPr>
            <p:grpSpPr>
              <a:xfrm>
                <a:off x="2173536" y="4829837"/>
                <a:ext cx="504056" cy="504056"/>
                <a:chOff x="10558543" y="4411642"/>
                <a:chExt cx="504056" cy="504056"/>
              </a:xfrm>
            </p:grpSpPr>
            <p:sp>
              <p:nvSpPr>
                <p:cNvPr id="37" name="iṣļïḑè"/>
                <p:cNvSpPr/>
                <p:nvPr/>
              </p:nvSpPr>
              <p:spPr>
                <a:xfrm>
                  <a:off x="10558543" y="4411642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íśḻïḋé"/>
                <p:cNvSpPr/>
                <p:nvPr/>
              </p:nvSpPr>
              <p:spPr bwMode="auto">
                <a:xfrm>
                  <a:off x="10655042" y="4508382"/>
                  <a:ext cx="311058" cy="310576"/>
                </a:xfrm>
                <a:custGeom>
                  <a:avLst/>
                  <a:gdLst>
                    <a:gd name="connsiteX0" fmla="*/ 12438 w 608556"/>
                    <a:gd name="connsiteY0" fmla="*/ 316909 h 607614"/>
                    <a:gd name="connsiteX1" fmla="*/ 596024 w 608556"/>
                    <a:gd name="connsiteY1" fmla="*/ 316909 h 607614"/>
                    <a:gd name="connsiteX2" fmla="*/ 608556 w 608556"/>
                    <a:gd name="connsiteY2" fmla="*/ 329424 h 607614"/>
                    <a:gd name="connsiteX3" fmla="*/ 596024 w 608556"/>
                    <a:gd name="connsiteY3" fmla="*/ 341846 h 607614"/>
                    <a:gd name="connsiteX4" fmla="*/ 316764 w 608556"/>
                    <a:gd name="connsiteY4" fmla="*/ 341846 h 607614"/>
                    <a:gd name="connsiteX5" fmla="*/ 316764 w 608556"/>
                    <a:gd name="connsiteY5" fmla="*/ 500244 h 607614"/>
                    <a:gd name="connsiteX6" fmla="*/ 414495 w 608556"/>
                    <a:gd name="connsiteY6" fmla="*/ 585795 h 607614"/>
                    <a:gd name="connsiteX7" fmla="*/ 415618 w 608556"/>
                    <a:gd name="connsiteY7" fmla="*/ 603353 h 607614"/>
                    <a:gd name="connsiteX8" fmla="*/ 406265 w 608556"/>
                    <a:gd name="connsiteY8" fmla="*/ 607556 h 607614"/>
                    <a:gd name="connsiteX9" fmla="*/ 398035 w 608556"/>
                    <a:gd name="connsiteY9" fmla="*/ 604474 h 607614"/>
                    <a:gd name="connsiteX10" fmla="*/ 316764 w 608556"/>
                    <a:gd name="connsiteY10" fmla="*/ 533400 h 607614"/>
                    <a:gd name="connsiteX11" fmla="*/ 316764 w 608556"/>
                    <a:gd name="connsiteY11" fmla="*/ 594107 h 607614"/>
                    <a:gd name="connsiteX12" fmla="*/ 304231 w 608556"/>
                    <a:gd name="connsiteY12" fmla="*/ 606622 h 607614"/>
                    <a:gd name="connsiteX13" fmla="*/ 291793 w 608556"/>
                    <a:gd name="connsiteY13" fmla="*/ 594107 h 607614"/>
                    <a:gd name="connsiteX14" fmla="*/ 291793 w 608556"/>
                    <a:gd name="connsiteY14" fmla="*/ 533400 h 607614"/>
                    <a:gd name="connsiteX15" fmla="*/ 210521 w 608556"/>
                    <a:gd name="connsiteY15" fmla="*/ 604474 h 607614"/>
                    <a:gd name="connsiteX16" fmla="*/ 192938 w 608556"/>
                    <a:gd name="connsiteY16" fmla="*/ 603353 h 607614"/>
                    <a:gd name="connsiteX17" fmla="*/ 194061 w 608556"/>
                    <a:gd name="connsiteY17" fmla="*/ 585795 h 607614"/>
                    <a:gd name="connsiteX18" fmla="*/ 291793 w 608556"/>
                    <a:gd name="connsiteY18" fmla="*/ 500244 h 607614"/>
                    <a:gd name="connsiteX19" fmla="*/ 291793 w 608556"/>
                    <a:gd name="connsiteY19" fmla="*/ 341846 h 607614"/>
                    <a:gd name="connsiteX20" fmla="*/ 12438 w 608556"/>
                    <a:gd name="connsiteY20" fmla="*/ 341846 h 607614"/>
                    <a:gd name="connsiteX21" fmla="*/ 0 w 608556"/>
                    <a:gd name="connsiteY21" fmla="*/ 329424 h 607614"/>
                    <a:gd name="connsiteX22" fmla="*/ 12438 w 608556"/>
                    <a:gd name="connsiteY22" fmla="*/ 316909 h 607614"/>
                    <a:gd name="connsiteX23" fmla="*/ 278583 w 608556"/>
                    <a:gd name="connsiteY23" fmla="*/ 124789 h 607614"/>
                    <a:gd name="connsiteX24" fmla="*/ 278583 w 608556"/>
                    <a:gd name="connsiteY24" fmla="*/ 169701 h 607614"/>
                    <a:gd name="connsiteX25" fmla="*/ 317489 w 608556"/>
                    <a:gd name="connsiteY25" fmla="*/ 150466 h 607614"/>
                    <a:gd name="connsiteX26" fmla="*/ 260252 w 608556"/>
                    <a:gd name="connsiteY26" fmla="*/ 90708 h 607614"/>
                    <a:gd name="connsiteX27" fmla="*/ 272972 w 608556"/>
                    <a:gd name="connsiteY27" fmla="*/ 91268 h 607614"/>
                    <a:gd name="connsiteX28" fmla="*/ 349287 w 608556"/>
                    <a:gd name="connsiteY28" fmla="*/ 141596 h 607614"/>
                    <a:gd name="connsiteX29" fmla="*/ 354898 w 608556"/>
                    <a:gd name="connsiteY29" fmla="*/ 152801 h 607614"/>
                    <a:gd name="connsiteX30" fmla="*/ 347977 w 608556"/>
                    <a:gd name="connsiteY30" fmla="*/ 163165 h 607614"/>
                    <a:gd name="connsiteX31" fmla="*/ 271662 w 608556"/>
                    <a:gd name="connsiteY31" fmla="*/ 201075 h 607614"/>
                    <a:gd name="connsiteX32" fmla="*/ 266051 w 608556"/>
                    <a:gd name="connsiteY32" fmla="*/ 202382 h 607614"/>
                    <a:gd name="connsiteX33" fmla="*/ 259504 w 608556"/>
                    <a:gd name="connsiteY33" fmla="*/ 200515 h 607614"/>
                    <a:gd name="connsiteX34" fmla="*/ 253612 w 608556"/>
                    <a:gd name="connsiteY34" fmla="*/ 189870 h 607614"/>
                    <a:gd name="connsiteX35" fmla="*/ 253612 w 608556"/>
                    <a:gd name="connsiteY35" fmla="*/ 101632 h 607614"/>
                    <a:gd name="connsiteX36" fmla="*/ 260252 w 608556"/>
                    <a:gd name="connsiteY36" fmla="*/ 90708 h 607614"/>
                    <a:gd name="connsiteX37" fmla="*/ 87934 w 608556"/>
                    <a:gd name="connsiteY37" fmla="*/ 24932 h 607614"/>
                    <a:gd name="connsiteX38" fmla="*/ 87934 w 608556"/>
                    <a:gd name="connsiteY38" fmla="*/ 265656 h 607614"/>
                    <a:gd name="connsiteX39" fmla="*/ 520692 w 608556"/>
                    <a:gd name="connsiteY39" fmla="*/ 265656 h 607614"/>
                    <a:gd name="connsiteX40" fmla="*/ 520692 w 608556"/>
                    <a:gd name="connsiteY40" fmla="*/ 24932 h 607614"/>
                    <a:gd name="connsiteX41" fmla="*/ 75310 w 608556"/>
                    <a:gd name="connsiteY41" fmla="*/ 0 h 607614"/>
                    <a:gd name="connsiteX42" fmla="*/ 533035 w 608556"/>
                    <a:gd name="connsiteY42" fmla="*/ 0 h 607614"/>
                    <a:gd name="connsiteX43" fmla="*/ 545471 w 608556"/>
                    <a:gd name="connsiteY43" fmla="*/ 12419 h 607614"/>
                    <a:gd name="connsiteX44" fmla="*/ 545471 w 608556"/>
                    <a:gd name="connsiteY44" fmla="*/ 278076 h 607614"/>
                    <a:gd name="connsiteX45" fmla="*/ 533035 w 608556"/>
                    <a:gd name="connsiteY45" fmla="*/ 290588 h 607614"/>
                    <a:gd name="connsiteX46" fmla="*/ 75310 w 608556"/>
                    <a:gd name="connsiteY46" fmla="*/ 290588 h 607614"/>
                    <a:gd name="connsiteX47" fmla="*/ 62874 w 608556"/>
                    <a:gd name="connsiteY47" fmla="*/ 278076 h 607614"/>
                    <a:gd name="connsiteX48" fmla="*/ 62874 w 608556"/>
                    <a:gd name="connsiteY48" fmla="*/ 12419 h 607614"/>
                    <a:gd name="connsiteX49" fmla="*/ 75310 w 608556"/>
                    <a:gd name="connsiteY49" fmla="*/ 0 h 607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608556" h="607614">
                      <a:moveTo>
                        <a:pt x="12438" y="316909"/>
                      </a:moveTo>
                      <a:lnTo>
                        <a:pt x="596024" y="316909"/>
                      </a:lnTo>
                      <a:cubicBezTo>
                        <a:pt x="602945" y="316909"/>
                        <a:pt x="608556" y="322513"/>
                        <a:pt x="608556" y="329424"/>
                      </a:cubicBezTo>
                      <a:cubicBezTo>
                        <a:pt x="608556" y="336242"/>
                        <a:pt x="602945" y="341846"/>
                        <a:pt x="596024" y="341846"/>
                      </a:cubicBezTo>
                      <a:lnTo>
                        <a:pt x="316764" y="341846"/>
                      </a:lnTo>
                      <a:lnTo>
                        <a:pt x="316764" y="500244"/>
                      </a:lnTo>
                      <a:lnTo>
                        <a:pt x="414495" y="585795"/>
                      </a:lnTo>
                      <a:cubicBezTo>
                        <a:pt x="419639" y="590278"/>
                        <a:pt x="420107" y="598123"/>
                        <a:pt x="415618" y="603353"/>
                      </a:cubicBezTo>
                      <a:cubicBezTo>
                        <a:pt x="413280" y="606061"/>
                        <a:pt x="409726" y="607556"/>
                        <a:pt x="406265" y="607556"/>
                      </a:cubicBezTo>
                      <a:cubicBezTo>
                        <a:pt x="403273" y="607556"/>
                        <a:pt x="400373" y="606622"/>
                        <a:pt x="398035" y="604474"/>
                      </a:cubicBezTo>
                      <a:lnTo>
                        <a:pt x="316764" y="533400"/>
                      </a:lnTo>
                      <a:lnTo>
                        <a:pt x="316764" y="594107"/>
                      </a:lnTo>
                      <a:cubicBezTo>
                        <a:pt x="316764" y="601018"/>
                        <a:pt x="311152" y="606622"/>
                        <a:pt x="304231" y="606622"/>
                      </a:cubicBezTo>
                      <a:cubicBezTo>
                        <a:pt x="297404" y="606622"/>
                        <a:pt x="291793" y="601018"/>
                        <a:pt x="291793" y="594107"/>
                      </a:cubicBezTo>
                      <a:lnTo>
                        <a:pt x="291793" y="533400"/>
                      </a:lnTo>
                      <a:lnTo>
                        <a:pt x="210521" y="604474"/>
                      </a:lnTo>
                      <a:cubicBezTo>
                        <a:pt x="205377" y="609050"/>
                        <a:pt x="197427" y="608583"/>
                        <a:pt x="192938" y="603353"/>
                      </a:cubicBezTo>
                      <a:cubicBezTo>
                        <a:pt x="188262" y="598216"/>
                        <a:pt x="188823" y="590278"/>
                        <a:pt x="194061" y="585795"/>
                      </a:cubicBezTo>
                      <a:lnTo>
                        <a:pt x="291793" y="500244"/>
                      </a:lnTo>
                      <a:lnTo>
                        <a:pt x="291793" y="341846"/>
                      </a:lnTo>
                      <a:lnTo>
                        <a:pt x="12438" y="341846"/>
                      </a:lnTo>
                      <a:cubicBezTo>
                        <a:pt x="5611" y="341846"/>
                        <a:pt x="0" y="336242"/>
                        <a:pt x="0" y="329424"/>
                      </a:cubicBezTo>
                      <a:cubicBezTo>
                        <a:pt x="0" y="322513"/>
                        <a:pt x="5611" y="316909"/>
                        <a:pt x="12438" y="316909"/>
                      </a:cubicBezTo>
                      <a:close/>
                      <a:moveTo>
                        <a:pt x="278583" y="124789"/>
                      </a:moveTo>
                      <a:lnTo>
                        <a:pt x="278583" y="169701"/>
                      </a:lnTo>
                      <a:lnTo>
                        <a:pt x="317489" y="150466"/>
                      </a:lnTo>
                      <a:close/>
                      <a:moveTo>
                        <a:pt x="260252" y="90708"/>
                      </a:moveTo>
                      <a:cubicBezTo>
                        <a:pt x="264180" y="88560"/>
                        <a:pt x="269231" y="88653"/>
                        <a:pt x="272972" y="91268"/>
                      </a:cubicBezTo>
                      <a:lnTo>
                        <a:pt x="349287" y="141596"/>
                      </a:lnTo>
                      <a:cubicBezTo>
                        <a:pt x="353028" y="144117"/>
                        <a:pt x="355085" y="148319"/>
                        <a:pt x="354898" y="152801"/>
                      </a:cubicBezTo>
                      <a:cubicBezTo>
                        <a:pt x="354618" y="157283"/>
                        <a:pt x="351999" y="161111"/>
                        <a:pt x="347977" y="163165"/>
                      </a:cubicBezTo>
                      <a:lnTo>
                        <a:pt x="271662" y="201075"/>
                      </a:lnTo>
                      <a:cubicBezTo>
                        <a:pt x="269979" y="202009"/>
                        <a:pt x="267921" y="202382"/>
                        <a:pt x="266051" y="202382"/>
                      </a:cubicBezTo>
                      <a:cubicBezTo>
                        <a:pt x="263806" y="202382"/>
                        <a:pt x="261468" y="201728"/>
                        <a:pt x="259504" y="200515"/>
                      </a:cubicBezTo>
                      <a:cubicBezTo>
                        <a:pt x="255857" y="198274"/>
                        <a:pt x="253612" y="194259"/>
                        <a:pt x="253612" y="189870"/>
                      </a:cubicBezTo>
                      <a:lnTo>
                        <a:pt x="253612" y="101632"/>
                      </a:lnTo>
                      <a:cubicBezTo>
                        <a:pt x="253612" y="97057"/>
                        <a:pt x="256137" y="92762"/>
                        <a:pt x="260252" y="90708"/>
                      </a:cubicBezTo>
                      <a:close/>
                      <a:moveTo>
                        <a:pt x="87934" y="24932"/>
                      </a:moveTo>
                      <a:lnTo>
                        <a:pt x="87934" y="265656"/>
                      </a:lnTo>
                      <a:lnTo>
                        <a:pt x="520692" y="265656"/>
                      </a:lnTo>
                      <a:lnTo>
                        <a:pt x="520692" y="24932"/>
                      </a:lnTo>
                      <a:close/>
                      <a:moveTo>
                        <a:pt x="75310" y="0"/>
                      </a:moveTo>
                      <a:lnTo>
                        <a:pt x="533035" y="0"/>
                      </a:lnTo>
                      <a:cubicBezTo>
                        <a:pt x="539861" y="0"/>
                        <a:pt x="545471" y="5603"/>
                        <a:pt x="545471" y="12419"/>
                      </a:cubicBezTo>
                      <a:lnTo>
                        <a:pt x="545471" y="278076"/>
                      </a:lnTo>
                      <a:cubicBezTo>
                        <a:pt x="545471" y="284985"/>
                        <a:pt x="540048" y="290588"/>
                        <a:pt x="533035" y="290588"/>
                      </a:cubicBezTo>
                      <a:lnTo>
                        <a:pt x="75310" y="290588"/>
                      </a:lnTo>
                      <a:cubicBezTo>
                        <a:pt x="68484" y="290588"/>
                        <a:pt x="62874" y="284985"/>
                        <a:pt x="62874" y="278076"/>
                      </a:cubicBezTo>
                      <a:lnTo>
                        <a:pt x="62874" y="12419"/>
                      </a:lnTo>
                      <a:cubicBezTo>
                        <a:pt x="62874" y="5603"/>
                        <a:pt x="68484" y="0"/>
                        <a:pt x="7531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4" name="ïŝḻiḋé"/>
              <p:cNvGrpSpPr/>
              <p:nvPr/>
            </p:nvGrpSpPr>
            <p:grpSpPr>
              <a:xfrm>
                <a:off x="4117752" y="2864876"/>
                <a:ext cx="504056" cy="504056"/>
                <a:chOff x="6912992" y="623727"/>
                <a:chExt cx="504056" cy="504056"/>
              </a:xfrm>
            </p:grpSpPr>
            <p:sp>
              <p:nvSpPr>
                <p:cNvPr id="35" name="iśḻîḋé"/>
                <p:cNvSpPr/>
                <p:nvPr/>
              </p:nvSpPr>
              <p:spPr>
                <a:xfrm>
                  <a:off x="6912992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" name="îšḻïḓê"/>
                <p:cNvSpPr/>
                <p:nvPr/>
              </p:nvSpPr>
              <p:spPr bwMode="auto">
                <a:xfrm>
                  <a:off x="7009491" y="720480"/>
                  <a:ext cx="311058" cy="310551"/>
                </a:xfrm>
                <a:custGeom>
                  <a:avLst/>
                  <a:gdLst>
                    <a:gd name="connsiteX0" fmla="*/ 139649 w 606580"/>
                    <a:gd name="connsiteY0" fmla="*/ 323260 h 605592"/>
                    <a:gd name="connsiteX1" fmla="*/ 274852 w 606580"/>
                    <a:gd name="connsiteY1" fmla="*/ 323260 h 605592"/>
                    <a:gd name="connsiteX2" fmla="*/ 274852 w 606580"/>
                    <a:gd name="connsiteY2" fmla="*/ 349440 h 605592"/>
                    <a:gd name="connsiteX3" fmla="*/ 139649 w 606580"/>
                    <a:gd name="connsiteY3" fmla="*/ 349440 h 605592"/>
                    <a:gd name="connsiteX4" fmla="*/ 66294 w 606580"/>
                    <a:gd name="connsiteY4" fmla="*/ 26233 h 605592"/>
                    <a:gd name="connsiteX5" fmla="*/ 66294 w 606580"/>
                    <a:gd name="connsiteY5" fmla="*/ 375703 h 605592"/>
                    <a:gd name="connsiteX6" fmla="*/ 540286 w 606580"/>
                    <a:gd name="connsiteY6" fmla="*/ 375703 h 605592"/>
                    <a:gd name="connsiteX7" fmla="*/ 540286 w 606580"/>
                    <a:gd name="connsiteY7" fmla="*/ 26233 h 605592"/>
                    <a:gd name="connsiteX8" fmla="*/ 39925 w 606580"/>
                    <a:gd name="connsiteY8" fmla="*/ 0 h 605592"/>
                    <a:gd name="connsiteX9" fmla="*/ 566655 w 606580"/>
                    <a:gd name="connsiteY9" fmla="*/ 0 h 605592"/>
                    <a:gd name="connsiteX10" fmla="*/ 566655 w 606580"/>
                    <a:gd name="connsiteY10" fmla="*/ 375703 h 605592"/>
                    <a:gd name="connsiteX11" fmla="*/ 606580 w 606580"/>
                    <a:gd name="connsiteY11" fmla="*/ 375703 h 605592"/>
                    <a:gd name="connsiteX12" fmla="*/ 606580 w 606580"/>
                    <a:gd name="connsiteY12" fmla="*/ 401936 h 605592"/>
                    <a:gd name="connsiteX13" fmla="*/ 373716 w 606580"/>
                    <a:gd name="connsiteY13" fmla="*/ 401936 h 605592"/>
                    <a:gd name="connsiteX14" fmla="*/ 413269 w 606580"/>
                    <a:gd name="connsiteY14" fmla="*/ 600587 h 605592"/>
                    <a:gd name="connsiteX15" fmla="*/ 387364 w 606580"/>
                    <a:gd name="connsiteY15" fmla="*/ 605592 h 605592"/>
                    <a:gd name="connsiteX16" fmla="*/ 346790 w 606580"/>
                    <a:gd name="connsiteY16" fmla="*/ 401936 h 605592"/>
                    <a:gd name="connsiteX17" fmla="*/ 316521 w 606580"/>
                    <a:gd name="connsiteY17" fmla="*/ 401936 h 605592"/>
                    <a:gd name="connsiteX18" fmla="*/ 316521 w 606580"/>
                    <a:gd name="connsiteY18" fmla="*/ 551828 h 605592"/>
                    <a:gd name="connsiteX19" fmla="*/ 290059 w 606580"/>
                    <a:gd name="connsiteY19" fmla="*/ 551828 h 605592"/>
                    <a:gd name="connsiteX20" fmla="*/ 290059 w 606580"/>
                    <a:gd name="connsiteY20" fmla="*/ 401936 h 605592"/>
                    <a:gd name="connsiteX21" fmla="*/ 247163 w 606580"/>
                    <a:gd name="connsiteY21" fmla="*/ 401936 h 605592"/>
                    <a:gd name="connsiteX22" fmla="*/ 206588 w 606580"/>
                    <a:gd name="connsiteY22" fmla="*/ 605592 h 605592"/>
                    <a:gd name="connsiteX23" fmla="*/ 180591 w 606580"/>
                    <a:gd name="connsiteY23" fmla="*/ 600494 h 605592"/>
                    <a:gd name="connsiteX24" fmla="*/ 220237 w 606580"/>
                    <a:gd name="connsiteY24" fmla="*/ 401936 h 605592"/>
                    <a:gd name="connsiteX25" fmla="*/ 0 w 606580"/>
                    <a:gd name="connsiteY25" fmla="*/ 401936 h 605592"/>
                    <a:gd name="connsiteX26" fmla="*/ 0 w 606580"/>
                    <a:gd name="connsiteY26" fmla="*/ 375703 h 605592"/>
                    <a:gd name="connsiteX27" fmla="*/ 39925 w 606580"/>
                    <a:gd name="connsiteY27" fmla="*/ 375703 h 605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06580" h="605592">
                      <a:moveTo>
                        <a:pt x="139649" y="323260"/>
                      </a:moveTo>
                      <a:lnTo>
                        <a:pt x="274852" y="323260"/>
                      </a:lnTo>
                      <a:lnTo>
                        <a:pt x="274852" y="349440"/>
                      </a:lnTo>
                      <a:lnTo>
                        <a:pt x="139649" y="349440"/>
                      </a:lnTo>
                      <a:close/>
                      <a:moveTo>
                        <a:pt x="66294" y="26233"/>
                      </a:moveTo>
                      <a:lnTo>
                        <a:pt x="66294" y="375703"/>
                      </a:lnTo>
                      <a:lnTo>
                        <a:pt x="540286" y="375703"/>
                      </a:lnTo>
                      <a:lnTo>
                        <a:pt x="540286" y="26233"/>
                      </a:lnTo>
                      <a:close/>
                      <a:moveTo>
                        <a:pt x="39925" y="0"/>
                      </a:moveTo>
                      <a:lnTo>
                        <a:pt x="566655" y="0"/>
                      </a:lnTo>
                      <a:lnTo>
                        <a:pt x="566655" y="375703"/>
                      </a:lnTo>
                      <a:lnTo>
                        <a:pt x="606580" y="375703"/>
                      </a:lnTo>
                      <a:lnTo>
                        <a:pt x="606580" y="401936"/>
                      </a:lnTo>
                      <a:lnTo>
                        <a:pt x="373716" y="401936"/>
                      </a:lnTo>
                      <a:lnTo>
                        <a:pt x="413269" y="600587"/>
                      </a:lnTo>
                      <a:lnTo>
                        <a:pt x="387364" y="605592"/>
                      </a:lnTo>
                      <a:lnTo>
                        <a:pt x="346790" y="401936"/>
                      </a:lnTo>
                      <a:lnTo>
                        <a:pt x="316521" y="401936"/>
                      </a:lnTo>
                      <a:lnTo>
                        <a:pt x="316521" y="551828"/>
                      </a:lnTo>
                      <a:lnTo>
                        <a:pt x="290059" y="551828"/>
                      </a:lnTo>
                      <a:lnTo>
                        <a:pt x="290059" y="401936"/>
                      </a:lnTo>
                      <a:lnTo>
                        <a:pt x="247163" y="401936"/>
                      </a:lnTo>
                      <a:lnTo>
                        <a:pt x="206588" y="605592"/>
                      </a:lnTo>
                      <a:lnTo>
                        <a:pt x="180591" y="600494"/>
                      </a:lnTo>
                      <a:lnTo>
                        <a:pt x="220237" y="401936"/>
                      </a:lnTo>
                      <a:lnTo>
                        <a:pt x="0" y="401936"/>
                      </a:lnTo>
                      <a:lnTo>
                        <a:pt x="0" y="375703"/>
                      </a:lnTo>
                      <a:lnTo>
                        <a:pt x="39925" y="37570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5" name="í$ľiḋé"/>
              <p:cNvGrpSpPr/>
              <p:nvPr/>
            </p:nvGrpSpPr>
            <p:grpSpPr>
              <a:xfrm>
                <a:off x="5435483" y="4494073"/>
                <a:ext cx="504056" cy="504056"/>
                <a:chOff x="10558543" y="623727"/>
                <a:chExt cx="504056" cy="504056"/>
              </a:xfrm>
            </p:grpSpPr>
            <p:sp>
              <p:nvSpPr>
                <p:cNvPr id="33" name="iś1ïḋe"/>
                <p:cNvSpPr/>
                <p:nvPr/>
              </p:nvSpPr>
              <p:spPr>
                <a:xfrm>
                  <a:off x="10558543" y="623727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ïsḻïḋè"/>
                <p:cNvSpPr/>
                <p:nvPr/>
              </p:nvSpPr>
              <p:spPr bwMode="auto">
                <a:xfrm>
                  <a:off x="10655042" y="720464"/>
                  <a:ext cx="311058" cy="310581"/>
                </a:xfrm>
                <a:custGeom>
                  <a:avLst/>
                  <a:gdLst>
                    <a:gd name="connsiteX0" fmla="*/ 424725 w 607004"/>
                    <a:gd name="connsiteY0" fmla="*/ 67461 h 606075"/>
                    <a:gd name="connsiteX1" fmla="*/ 522693 w 607004"/>
                    <a:gd name="connsiteY1" fmla="*/ 67461 h 606075"/>
                    <a:gd name="connsiteX2" fmla="*/ 539544 w 607004"/>
                    <a:gd name="connsiteY2" fmla="*/ 84287 h 606075"/>
                    <a:gd name="connsiteX3" fmla="*/ 539544 w 607004"/>
                    <a:gd name="connsiteY3" fmla="*/ 182109 h 606075"/>
                    <a:gd name="connsiteX4" fmla="*/ 522693 w 607004"/>
                    <a:gd name="connsiteY4" fmla="*/ 198935 h 606075"/>
                    <a:gd name="connsiteX5" fmla="*/ 505843 w 607004"/>
                    <a:gd name="connsiteY5" fmla="*/ 182109 h 606075"/>
                    <a:gd name="connsiteX6" fmla="*/ 505843 w 607004"/>
                    <a:gd name="connsiteY6" fmla="*/ 124830 h 606075"/>
                    <a:gd name="connsiteX7" fmla="*/ 332046 w 607004"/>
                    <a:gd name="connsiteY7" fmla="*/ 298457 h 606075"/>
                    <a:gd name="connsiteX8" fmla="*/ 308204 w 607004"/>
                    <a:gd name="connsiteY8" fmla="*/ 298457 h 606075"/>
                    <a:gd name="connsiteX9" fmla="*/ 233450 w 607004"/>
                    <a:gd name="connsiteY9" fmla="*/ 223905 h 606075"/>
                    <a:gd name="connsiteX10" fmla="*/ 96134 w 607004"/>
                    <a:gd name="connsiteY10" fmla="*/ 361017 h 606075"/>
                    <a:gd name="connsiteX11" fmla="*/ 72381 w 607004"/>
                    <a:gd name="connsiteY11" fmla="*/ 361106 h 606075"/>
                    <a:gd name="connsiteX12" fmla="*/ 72381 w 607004"/>
                    <a:gd name="connsiteY12" fmla="*/ 337210 h 606075"/>
                    <a:gd name="connsiteX13" fmla="*/ 221529 w 607004"/>
                    <a:gd name="connsiteY13" fmla="*/ 188105 h 606075"/>
                    <a:gd name="connsiteX14" fmla="*/ 245461 w 607004"/>
                    <a:gd name="connsiteY14" fmla="*/ 188105 h 606075"/>
                    <a:gd name="connsiteX15" fmla="*/ 320125 w 607004"/>
                    <a:gd name="connsiteY15" fmla="*/ 262658 h 606075"/>
                    <a:gd name="connsiteX16" fmla="*/ 481911 w 607004"/>
                    <a:gd name="connsiteY16" fmla="*/ 101113 h 606075"/>
                    <a:gd name="connsiteX17" fmla="*/ 424725 w 607004"/>
                    <a:gd name="connsiteY17" fmla="*/ 101113 h 606075"/>
                    <a:gd name="connsiteX18" fmla="*/ 407875 w 607004"/>
                    <a:gd name="connsiteY18" fmla="*/ 84287 h 606075"/>
                    <a:gd name="connsiteX19" fmla="*/ 424725 w 607004"/>
                    <a:gd name="connsiteY19" fmla="*/ 67461 h 606075"/>
                    <a:gd name="connsiteX20" fmla="*/ 33697 w 607004"/>
                    <a:gd name="connsiteY20" fmla="*/ 33647 h 606075"/>
                    <a:gd name="connsiteX21" fmla="*/ 33697 w 607004"/>
                    <a:gd name="connsiteY21" fmla="*/ 399644 h 606075"/>
                    <a:gd name="connsiteX22" fmla="*/ 573307 w 607004"/>
                    <a:gd name="connsiteY22" fmla="*/ 399644 h 606075"/>
                    <a:gd name="connsiteX23" fmla="*/ 573307 w 607004"/>
                    <a:gd name="connsiteY23" fmla="*/ 33647 h 606075"/>
                    <a:gd name="connsiteX24" fmla="*/ 16849 w 607004"/>
                    <a:gd name="connsiteY24" fmla="*/ 0 h 606075"/>
                    <a:gd name="connsiteX25" fmla="*/ 590155 w 607004"/>
                    <a:gd name="connsiteY25" fmla="*/ 0 h 606075"/>
                    <a:gd name="connsiteX26" fmla="*/ 607004 w 607004"/>
                    <a:gd name="connsiteY26" fmla="*/ 16823 h 606075"/>
                    <a:gd name="connsiteX27" fmla="*/ 607004 w 607004"/>
                    <a:gd name="connsiteY27" fmla="*/ 416468 h 606075"/>
                    <a:gd name="connsiteX28" fmla="*/ 590155 w 607004"/>
                    <a:gd name="connsiteY28" fmla="*/ 433291 h 606075"/>
                    <a:gd name="connsiteX29" fmla="*/ 320396 w 607004"/>
                    <a:gd name="connsiteY29" fmla="*/ 433291 h 606075"/>
                    <a:gd name="connsiteX30" fmla="*/ 320396 w 607004"/>
                    <a:gd name="connsiteY30" fmla="*/ 503448 h 606075"/>
                    <a:gd name="connsiteX31" fmla="*/ 456441 w 607004"/>
                    <a:gd name="connsiteY31" fmla="*/ 577990 h 606075"/>
                    <a:gd name="connsiteX32" fmla="*/ 455276 w 607004"/>
                    <a:gd name="connsiteY32" fmla="*/ 601704 h 606075"/>
                    <a:gd name="connsiteX33" fmla="*/ 431526 w 607004"/>
                    <a:gd name="connsiteY33" fmla="*/ 600540 h 606075"/>
                    <a:gd name="connsiteX34" fmla="*/ 320396 w 607004"/>
                    <a:gd name="connsiteY34" fmla="*/ 537184 h 606075"/>
                    <a:gd name="connsiteX35" fmla="*/ 320396 w 607004"/>
                    <a:gd name="connsiteY35" fmla="*/ 589175 h 606075"/>
                    <a:gd name="connsiteX36" fmla="*/ 303547 w 607004"/>
                    <a:gd name="connsiteY36" fmla="*/ 605999 h 606075"/>
                    <a:gd name="connsiteX37" fmla="*/ 286698 w 607004"/>
                    <a:gd name="connsiteY37" fmla="*/ 589175 h 606075"/>
                    <a:gd name="connsiteX38" fmla="*/ 286698 w 607004"/>
                    <a:gd name="connsiteY38" fmla="*/ 537184 h 606075"/>
                    <a:gd name="connsiteX39" fmla="*/ 175568 w 607004"/>
                    <a:gd name="connsiteY39" fmla="*/ 600540 h 606075"/>
                    <a:gd name="connsiteX40" fmla="*/ 151729 w 607004"/>
                    <a:gd name="connsiteY40" fmla="*/ 601704 h 606075"/>
                    <a:gd name="connsiteX41" fmla="*/ 150564 w 607004"/>
                    <a:gd name="connsiteY41" fmla="*/ 577990 h 606075"/>
                    <a:gd name="connsiteX42" fmla="*/ 286698 w 607004"/>
                    <a:gd name="connsiteY42" fmla="*/ 503448 h 606075"/>
                    <a:gd name="connsiteX43" fmla="*/ 286698 w 607004"/>
                    <a:gd name="connsiteY43" fmla="*/ 433291 h 606075"/>
                    <a:gd name="connsiteX44" fmla="*/ 16849 w 607004"/>
                    <a:gd name="connsiteY44" fmla="*/ 433291 h 606075"/>
                    <a:gd name="connsiteX45" fmla="*/ 0 w 607004"/>
                    <a:gd name="connsiteY45" fmla="*/ 416468 h 606075"/>
                    <a:gd name="connsiteX46" fmla="*/ 0 w 607004"/>
                    <a:gd name="connsiteY46" fmla="*/ 16823 h 606075"/>
                    <a:gd name="connsiteX47" fmla="*/ 16849 w 607004"/>
                    <a:gd name="connsiteY47" fmla="*/ 0 h 606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7004" h="606075">
                      <a:moveTo>
                        <a:pt x="424725" y="67461"/>
                      </a:moveTo>
                      <a:lnTo>
                        <a:pt x="522693" y="67461"/>
                      </a:lnTo>
                      <a:cubicBezTo>
                        <a:pt x="532015" y="67461"/>
                        <a:pt x="539544" y="74979"/>
                        <a:pt x="539544" y="84287"/>
                      </a:cubicBezTo>
                      <a:lnTo>
                        <a:pt x="539544" y="182109"/>
                      </a:lnTo>
                      <a:cubicBezTo>
                        <a:pt x="539544" y="191417"/>
                        <a:pt x="532015" y="198935"/>
                        <a:pt x="522693" y="198935"/>
                      </a:cubicBezTo>
                      <a:cubicBezTo>
                        <a:pt x="513372" y="198935"/>
                        <a:pt x="505843" y="191417"/>
                        <a:pt x="505843" y="182109"/>
                      </a:cubicBezTo>
                      <a:lnTo>
                        <a:pt x="505843" y="124830"/>
                      </a:lnTo>
                      <a:lnTo>
                        <a:pt x="332046" y="298457"/>
                      </a:lnTo>
                      <a:cubicBezTo>
                        <a:pt x="325772" y="304811"/>
                        <a:pt x="314478" y="304811"/>
                        <a:pt x="308204" y="298457"/>
                      </a:cubicBezTo>
                      <a:lnTo>
                        <a:pt x="233450" y="223905"/>
                      </a:lnTo>
                      <a:lnTo>
                        <a:pt x="96134" y="361017"/>
                      </a:lnTo>
                      <a:cubicBezTo>
                        <a:pt x="92907" y="364328"/>
                        <a:pt x="80717" y="369340"/>
                        <a:pt x="72381" y="361106"/>
                      </a:cubicBezTo>
                      <a:cubicBezTo>
                        <a:pt x="65838" y="354394"/>
                        <a:pt x="65838" y="343833"/>
                        <a:pt x="72381" y="337210"/>
                      </a:cubicBezTo>
                      <a:lnTo>
                        <a:pt x="221529" y="188105"/>
                      </a:lnTo>
                      <a:cubicBezTo>
                        <a:pt x="227893" y="181751"/>
                        <a:pt x="239097" y="181751"/>
                        <a:pt x="245461" y="188105"/>
                      </a:cubicBezTo>
                      <a:lnTo>
                        <a:pt x="320125" y="262658"/>
                      </a:lnTo>
                      <a:lnTo>
                        <a:pt x="481911" y="101113"/>
                      </a:lnTo>
                      <a:lnTo>
                        <a:pt x="424725" y="101113"/>
                      </a:lnTo>
                      <a:cubicBezTo>
                        <a:pt x="415404" y="101113"/>
                        <a:pt x="407875" y="93595"/>
                        <a:pt x="407875" y="84287"/>
                      </a:cubicBezTo>
                      <a:cubicBezTo>
                        <a:pt x="407875" y="74979"/>
                        <a:pt x="415404" y="67461"/>
                        <a:pt x="424725" y="67461"/>
                      </a:cubicBezTo>
                      <a:close/>
                      <a:moveTo>
                        <a:pt x="33697" y="33647"/>
                      </a:moveTo>
                      <a:lnTo>
                        <a:pt x="33697" y="399644"/>
                      </a:lnTo>
                      <a:lnTo>
                        <a:pt x="573307" y="399644"/>
                      </a:lnTo>
                      <a:lnTo>
                        <a:pt x="573307" y="33647"/>
                      </a:lnTo>
                      <a:close/>
                      <a:moveTo>
                        <a:pt x="16849" y="0"/>
                      </a:moveTo>
                      <a:lnTo>
                        <a:pt x="590155" y="0"/>
                      </a:lnTo>
                      <a:cubicBezTo>
                        <a:pt x="599476" y="0"/>
                        <a:pt x="607004" y="7517"/>
                        <a:pt x="607004" y="16823"/>
                      </a:cubicBezTo>
                      <a:lnTo>
                        <a:pt x="607004" y="416468"/>
                      </a:lnTo>
                      <a:cubicBezTo>
                        <a:pt x="607004" y="425774"/>
                        <a:pt x="599476" y="433291"/>
                        <a:pt x="590155" y="433291"/>
                      </a:cubicBezTo>
                      <a:lnTo>
                        <a:pt x="320396" y="433291"/>
                      </a:lnTo>
                      <a:lnTo>
                        <a:pt x="320396" y="503448"/>
                      </a:lnTo>
                      <a:cubicBezTo>
                        <a:pt x="369598" y="508191"/>
                        <a:pt x="416290" y="533694"/>
                        <a:pt x="456441" y="577990"/>
                      </a:cubicBezTo>
                      <a:cubicBezTo>
                        <a:pt x="462714" y="584791"/>
                        <a:pt x="462176" y="595529"/>
                        <a:pt x="455276" y="601704"/>
                      </a:cubicBezTo>
                      <a:cubicBezTo>
                        <a:pt x="448375" y="607968"/>
                        <a:pt x="437710" y="607431"/>
                        <a:pt x="431526" y="600540"/>
                      </a:cubicBezTo>
                      <a:cubicBezTo>
                        <a:pt x="398008" y="563672"/>
                        <a:pt x="359919" y="541927"/>
                        <a:pt x="320396" y="537184"/>
                      </a:cubicBezTo>
                      <a:lnTo>
                        <a:pt x="320396" y="589175"/>
                      </a:lnTo>
                      <a:cubicBezTo>
                        <a:pt x="320396" y="598482"/>
                        <a:pt x="312868" y="605999"/>
                        <a:pt x="303547" y="605999"/>
                      </a:cubicBezTo>
                      <a:cubicBezTo>
                        <a:pt x="294226" y="605999"/>
                        <a:pt x="286698" y="598482"/>
                        <a:pt x="286698" y="589175"/>
                      </a:cubicBezTo>
                      <a:lnTo>
                        <a:pt x="286698" y="537184"/>
                      </a:lnTo>
                      <a:cubicBezTo>
                        <a:pt x="247086" y="542106"/>
                        <a:pt x="208997" y="563672"/>
                        <a:pt x="175568" y="600540"/>
                      </a:cubicBezTo>
                      <a:cubicBezTo>
                        <a:pt x="172162" y="604209"/>
                        <a:pt x="159436" y="608415"/>
                        <a:pt x="151729" y="601704"/>
                      </a:cubicBezTo>
                      <a:cubicBezTo>
                        <a:pt x="144828" y="595619"/>
                        <a:pt x="144380" y="584880"/>
                        <a:pt x="150564" y="577990"/>
                      </a:cubicBezTo>
                      <a:cubicBezTo>
                        <a:pt x="190714" y="533605"/>
                        <a:pt x="237407" y="508191"/>
                        <a:pt x="286698" y="503448"/>
                      </a:cubicBezTo>
                      <a:lnTo>
                        <a:pt x="286698" y="433291"/>
                      </a:lnTo>
                      <a:lnTo>
                        <a:pt x="16849" y="433291"/>
                      </a:lnTo>
                      <a:cubicBezTo>
                        <a:pt x="7528" y="433291"/>
                        <a:pt x="0" y="425774"/>
                        <a:pt x="0" y="416468"/>
                      </a:cubicBezTo>
                      <a:lnTo>
                        <a:pt x="0" y="16823"/>
                      </a:lnTo>
                      <a:cubicBezTo>
                        <a:pt x="0" y="7517"/>
                        <a:pt x="7528" y="0"/>
                        <a:pt x="168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6" name="iSḷiḍe"/>
              <p:cNvGrpSpPr/>
              <p:nvPr/>
            </p:nvGrpSpPr>
            <p:grpSpPr>
              <a:xfrm>
                <a:off x="6566024" y="3279794"/>
                <a:ext cx="504056" cy="504056"/>
                <a:chOff x="3267441" y="2517684"/>
                <a:chExt cx="504056" cy="504056"/>
              </a:xfrm>
            </p:grpSpPr>
            <p:sp>
              <p:nvSpPr>
                <p:cNvPr id="31" name="ïSḷiḍè"/>
                <p:cNvSpPr/>
                <p:nvPr/>
              </p:nvSpPr>
              <p:spPr>
                <a:xfrm>
                  <a:off x="3267441" y="2517684"/>
                  <a:ext cx="504056" cy="50405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íšḻídê"/>
                <p:cNvSpPr/>
                <p:nvPr/>
              </p:nvSpPr>
              <p:spPr bwMode="auto">
                <a:xfrm>
                  <a:off x="3363940" y="2638609"/>
                  <a:ext cx="311058" cy="262206"/>
                </a:xfrm>
                <a:custGeom>
                  <a:avLst/>
                  <a:gdLst>
                    <a:gd name="connsiteX0" fmla="*/ 376408 w 606580"/>
                    <a:gd name="connsiteY0" fmla="*/ 305619 h 511317"/>
                    <a:gd name="connsiteX1" fmla="*/ 335815 w 606580"/>
                    <a:gd name="connsiteY1" fmla="*/ 393403 h 511317"/>
                    <a:gd name="connsiteX2" fmla="*/ 407619 w 606580"/>
                    <a:gd name="connsiteY2" fmla="*/ 393403 h 511317"/>
                    <a:gd name="connsiteX3" fmla="*/ 407619 w 606580"/>
                    <a:gd name="connsiteY3" fmla="*/ 342605 h 511317"/>
                    <a:gd name="connsiteX4" fmla="*/ 376408 w 606580"/>
                    <a:gd name="connsiteY4" fmla="*/ 305619 h 511317"/>
                    <a:gd name="connsiteX5" fmla="*/ 230284 w 606580"/>
                    <a:gd name="connsiteY5" fmla="*/ 305619 h 511317"/>
                    <a:gd name="connsiteX6" fmla="*/ 199091 w 606580"/>
                    <a:gd name="connsiteY6" fmla="*/ 342605 h 511317"/>
                    <a:gd name="connsiteX7" fmla="*/ 199091 w 606580"/>
                    <a:gd name="connsiteY7" fmla="*/ 393403 h 511317"/>
                    <a:gd name="connsiteX8" fmla="*/ 270853 w 606580"/>
                    <a:gd name="connsiteY8" fmla="*/ 393403 h 511317"/>
                    <a:gd name="connsiteX9" fmla="*/ 364890 w 606580"/>
                    <a:gd name="connsiteY9" fmla="*/ 285225 h 511317"/>
                    <a:gd name="connsiteX10" fmla="*/ 426568 w 606580"/>
                    <a:gd name="connsiteY10" fmla="*/ 342605 h 511317"/>
                    <a:gd name="connsiteX11" fmla="*/ 426568 w 606580"/>
                    <a:gd name="connsiteY11" fmla="*/ 412313 h 511317"/>
                    <a:gd name="connsiteX12" fmla="*/ 306183 w 606580"/>
                    <a:gd name="connsiteY12" fmla="*/ 412313 h 511317"/>
                    <a:gd name="connsiteX13" fmla="*/ 261021 w 606580"/>
                    <a:gd name="connsiteY13" fmla="*/ 285225 h 511317"/>
                    <a:gd name="connsiteX14" fmla="*/ 303336 w 606580"/>
                    <a:gd name="connsiteY14" fmla="*/ 285225 h 511317"/>
                    <a:gd name="connsiteX15" fmla="*/ 345558 w 606580"/>
                    <a:gd name="connsiteY15" fmla="*/ 285225 h 511317"/>
                    <a:gd name="connsiteX16" fmla="*/ 303336 w 606580"/>
                    <a:gd name="connsiteY16" fmla="*/ 378724 h 511317"/>
                    <a:gd name="connsiteX17" fmla="*/ 241702 w 606580"/>
                    <a:gd name="connsiteY17" fmla="*/ 285225 h 511317"/>
                    <a:gd name="connsiteX18" fmla="*/ 300467 w 606580"/>
                    <a:gd name="connsiteY18" fmla="*/ 412313 h 511317"/>
                    <a:gd name="connsiteX19" fmla="*/ 180153 w 606580"/>
                    <a:gd name="connsiteY19" fmla="*/ 412313 h 511317"/>
                    <a:gd name="connsiteX20" fmla="*/ 180153 w 606580"/>
                    <a:gd name="connsiteY20" fmla="*/ 342605 h 511317"/>
                    <a:gd name="connsiteX21" fmla="*/ 241702 w 606580"/>
                    <a:gd name="connsiteY21" fmla="*/ 285225 h 511317"/>
                    <a:gd name="connsiteX22" fmla="*/ 303337 w 606580"/>
                    <a:gd name="connsiteY22" fmla="*/ 168792 h 511317"/>
                    <a:gd name="connsiteX23" fmla="*/ 261470 w 606580"/>
                    <a:gd name="connsiteY23" fmla="*/ 210602 h 511317"/>
                    <a:gd name="connsiteX24" fmla="*/ 303337 w 606580"/>
                    <a:gd name="connsiteY24" fmla="*/ 252319 h 511317"/>
                    <a:gd name="connsiteX25" fmla="*/ 345110 w 606580"/>
                    <a:gd name="connsiteY25" fmla="*/ 210602 h 511317"/>
                    <a:gd name="connsiteX26" fmla="*/ 303337 w 606580"/>
                    <a:gd name="connsiteY26" fmla="*/ 168792 h 511317"/>
                    <a:gd name="connsiteX27" fmla="*/ 303337 w 606580"/>
                    <a:gd name="connsiteY27" fmla="*/ 149881 h 511317"/>
                    <a:gd name="connsiteX28" fmla="*/ 364047 w 606580"/>
                    <a:gd name="connsiteY28" fmla="*/ 210602 h 511317"/>
                    <a:gd name="connsiteX29" fmla="*/ 303337 w 606580"/>
                    <a:gd name="connsiteY29" fmla="*/ 271324 h 511317"/>
                    <a:gd name="connsiteX30" fmla="*/ 242533 w 606580"/>
                    <a:gd name="connsiteY30" fmla="*/ 210602 h 511317"/>
                    <a:gd name="connsiteX31" fmla="*/ 303337 w 606580"/>
                    <a:gd name="connsiteY31" fmla="*/ 149881 h 511317"/>
                    <a:gd name="connsiteX32" fmla="*/ 72422 w 606580"/>
                    <a:gd name="connsiteY32" fmla="*/ 18910 h 511317"/>
                    <a:gd name="connsiteX33" fmla="*/ 18941 w 606580"/>
                    <a:gd name="connsiteY33" fmla="*/ 76753 h 511317"/>
                    <a:gd name="connsiteX34" fmla="*/ 18941 w 606580"/>
                    <a:gd name="connsiteY34" fmla="*/ 492314 h 511317"/>
                    <a:gd name="connsiteX35" fmla="*/ 587639 w 606580"/>
                    <a:gd name="connsiteY35" fmla="*/ 492314 h 511317"/>
                    <a:gd name="connsiteX36" fmla="*/ 587639 w 606580"/>
                    <a:gd name="connsiteY36" fmla="*/ 75641 h 511317"/>
                    <a:gd name="connsiteX37" fmla="*/ 322371 w 606580"/>
                    <a:gd name="connsiteY37" fmla="*/ 75641 h 511317"/>
                    <a:gd name="connsiteX38" fmla="*/ 314478 w 606580"/>
                    <a:gd name="connsiteY38" fmla="*/ 75641 h 511317"/>
                    <a:gd name="connsiteX39" fmla="*/ 309000 w 606580"/>
                    <a:gd name="connsiteY39" fmla="*/ 70171 h 511317"/>
                    <a:gd name="connsiteX40" fmla="*/ 257655 w 606580"/>
                    <a:gd name="connsiteY40" fmla="*/ 18910 h 511317"/>
                    <a:gd name="connsiteX41" fmla="*/ 64065 w 606580"/>
                    <a:gd name="connsiteY41" fmla="*/ 0 h 511317"/>
                    <a:gd name="connsiteX42" fmla="*/ 265454 w 606580"/>
                    <a:gd name="connsiteY42" fmla="*/ 0 h 511317"/>
                    <a:gd name="connsiteX43" fmla="*/ 322371 w 606580"/>
                    <a:gd name="connsiteY43" fmla="*/ 56730 h 511317"/>
                    <a:gd name="connsiteX44" fmla="*/ 606580 w 606580"/>
                    <a:gd name="connsiteY44" fmla="*/ 56730 h 511317"/>
                    <a:gd name="connsiteX45" fmla="*/ 606580 w 606580"/>
                    <a:gd name="connsiteY45" fmla="*/ 511317 h 511317"/>
                    <a:gd name="connsiteX46" fmla="*/ 0 w 606580"/>
                    <a:gd name="connsiteY46" fmla="*/ 511317 h 511317"/>
                    <a:gd name="connsiteX47" fmla="*/ 0 w 606580"/>
                    <a:gd name="connsiteY47" fmla="*/ 69337 h 511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6580" h="511317">
                      <a:moveTo>
                        <a:pt x="376408" y="305619"/>
                      </a:moveTo>
                      <a:lnTo>
                        <a:pt x="335815" y="393403"/>
                      </a:lnTo>
                      <a:lnTo>
                        <a:pt x="407619" y="393403"/>
                      </a:lnTo>
                      <a:lnTo>
                        <a:pt x="407619" y="342605"/>
                      </a:lnTo>
                      <a:cubicBezTo>
                        <a:pt x="407619" y="317206"/>
                        <a:pt x="389227" y="308585"/>
                        <a:pt x="376408" y="305619"/>
                      </a:cubicBezTo>
                      <a:close/>
                      <a:moveTo>
                        <a:pt x="230284" y="305619"/>
                      </a:moveTo>
                      <a:cubicBezTo>
                        <a:pt x="217194" y="308585"/>
                        <a:pt x="199091" y="317299"/>
                        <a:pt x="199091" y="342605"/>
                      </a:cubicBezTo>
                      <a:lnTo>
                        <a:pt x="199091" y="393403"/>
                      </a:lnTo>
                      <a:lnTo>
                        <a:pt x="270853" y="393403"/>
                      </a:lnTo>
                      <a:close/>
                      <a:moveTo>
                        <a:pt x="364890" y="285225"/>
                      </a:moveTo>
                      <a:cubicBezTo>
                        <a:pt x="364890" y="285225"/>
                        <a:pt x="426568" y="286060"/>
                        <a:pt x="426568" y="342605"/>
                      </a:cubicBezTo>
                      <a:lnTo>
                        <a:pt x="426568" y="412313"/>
                      </a:lnTo>
                      <a:lnTo>
                        <a:pt x="306183" y="412313"/>
                      </a:lnTo>
                      <a:close/>
                      <a:moveTo>
                        <a:pt x="261021" y="285225"/>
                      </a:moveTo>
                      <a:lnTo>
                        <a:pt x="303336" y="285225"/>
                      </a:lnTo>
                      <a:lnTo>
                        <a:pt x="345558" y="285225"/>
                      </a:lnTo>
                      <a:lnTo>
                        <a:pt x="303336" y="378724"/>
                      </a:lnTo>
                      <a:close/>
                      <a:moveTo>
                        <a:pt x="241702" y="285225"/>
                      </a:moveTo>
                      <a:lnTo>
                        <a:pt x="300467" y="412313"/>
                      </a:lnTo>
                      <a:lnTo>
                        <a:pt x="180153" y="412313"/>
                      </a:lnTo>
                      <a:lnTo>
                        <a:pt x="180153" y="342605"/>
                      </a:lnTo>
                      <a:cubicBezTo>
                        <a:pt x="180153" y="286060"/>
                        <a:pt x="241702" y="285225"/>
                        <a:pt x="241702" y="285225"/>
                      </a:cubicBezTo>
                      <a:close/>
                      <a:moveTo>
                        <a:pt x="303337" y="168792"/>
                      </a:moveTo>
                      <a:cubicBezTo>
                        <a:pt x="280222" y="168792"/>
                        <a:pt x="261470" y="187612"/>
                        <a:pt x="261470" y="210602"/>
                      </a:cubicBezTo>
                      <a:cubicBezTo>
                        <a:pt x="261470" y="233593"/>
                        <a:pt x="280222" y="252319"/>
                        <a:pt x="303337" y="252319"/>
                      </a:cubicBezTo>
                      <a:cubicBezTo>
                        <a:pt x="326358" y="252319"/>
                        <a:pt x="345110" y="233593"/>
                        <a:pt x="345110" y="210602"/>
                      </a:cubicBezTo>
                      <a:cubicBezTo>
                        <a:pt x="345110" y="187612"/>
                        <a:pt x="326358" y="168792"/>
                        <a:pt x="303337" y="168792"/>
                      </a:cubicBezTo>
                      <a:close/>
                      <a:moveTo>
                        <a:pt x="303337" y="149881"/>
                      </a:moveTo>
                      <a:cubicBezTo>
                        <a:pt x="336848" y="149881"/>
                        <a:pt x="364047" y="177043"/>
                        <a:pt x="364047" y="210602"/>
                      </a:cubicBezTo>
                      <a:cubicBezTo>
                        <a:pt x="364047" y="244161"/>
                        <a:pt x="336848" y="271324"/>
                        <a:pt x="303337" y="271324"/>
                      </a:cubicBezTo>
                      <a:cubicBezTo>
                        <a:pt x="269732" y="271324"/>
                        <a:pt x="242533" y="244161"/>
                        <a:pt x="242533" y="210602"/>
                      </a:cubicBezTo>
                      <a:cubicBezTo>
                        <a:pt x="242533" y="177043"/>
                        <a:pt x="269732" y="149881"/>
                        <a:pt x="303337" y="149881"/>
                      </a:cubicBezTo>
                      <a:close/>
                      <a:moveTo>
                        <a:pt x="72422" y="18910"/>
                      </a:moveTo>
                      <a:lnTo>
                        <a:pt x="18941" y="76753"/>
                      </a:lnTo>
                      <a:lnTo>
                        <a:pt x="18941" y="492314"/>
                      </a:lnTo>
                      <a:lnTo>
                        <a:pt x="587639" y="492314"/>
                      </a:lnTo>
                      <a:lnTo>
                        <a:pt x="587639" y="75641"/>
                      </a:lnTo>
                      <a:lnTo>
                        <a:pt x="322371" y="75641"/>
                      </a:lnTo>
                      <a:lnTo>
                        <a:pt x="314478" y="75641"/>
                      </a:lnTo>
                      <a:lnTo>
                        <a:pt x="309000" y="70171"/>
                      </a:lnTo>
                      <a:lnTo>
                        <a:pt x="257655" y="18910"/>
                      </a:lnTo>
                      <a:close/>
                      <a:moveTo>
                        <a:pt x="64065" y="0"/>
                      </a:moveTo>
                      <a:lnTo>
                        <a:pt x="265454" y="0"/>
                      </a:lnTo>
                      <a:lnTo>
                        <a:pt x="322371" y="56730"/>
                      </a:lnTo>
                      <a:lnTo>
                        <a:pt x="606580" y="56730"/>
                      </a:lnTo>
                      <a:lnTo>
                        <a:pt x="606580" y="511317"/>
                      </a:lnTo>
                      <a:lnTo>
                        <a:pt x="0" y="511317"/>
                      </a:lnTo>
                      <a:lnTo>
                        <a:pt x="0" y="6933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27" name="íşlíḋê"/>
              <p:cNvGrpSpPr/>
              <p:nvPr/>
            </p:nvGrpSpPr>
            <p:grpSpPr>
              <a:xfrm>
                <a:off x="7599662" y="3968889"/>
                <a:ext cx="504056" cy="504056"/>
                <a:chOff x="3267441" y="623727"/>
                <a:chExt cx="504056" cy="504056"/>
              </a:xfrm>
            </p:grpSpPr>
            <p:sp>
              <p:nvSpPr>
                <p:cNvPr id="29" name="iṣlíḍé"/>
                <p:cNvSpPr/>
                <p:nvPr/>
              </p:nvSpPr>
              <p:spPr>
                <a:xfrm>
                  <a:off x="3267441" y="623727"/>
                  <a:ext cx="504056" cy="5040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ï$ḻîḓè"/>
                <p:cNvSpPr/>
                <p:nvPr/>
              </p:nvSpPr>
              <p:spPr bwMode="auto">
                <a:xfrm>
                  <a:off x="3363940" y="727428"/>
                  <a:ext cx="311058" cy="296654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3765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28" name="直接连接符 27"/>
              <p:cNvCxnSpPr>
                <a:stCxn id="29" idx="4"/>
              </p:cNvCxnSpPr>
              <p:nvPr/>
            </p:nvCxnSpPr>
            <p:spPr>
              <a:xfrm>
                <a:off x="7851690" y="4472945"/>
                <a:ext cx="3212862" cy="21128"/>
              </a:xfrm>
              <a:prstGeom prst="line">
                <a:avLst/>
              </a:prstGeom>
              <a:ln w="3175" cap="rnd">
                <a:solidFill>
                  <a:schemeClr val="bg1">
                    <a:lumMod val="8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íṩḻîde"/>
            <p:cNvSpPr/>
            <p:nvPr/>
          </p:nvSpPr>
          <p:spPr bwMode="auto">
            <a:xfrm>
              <a:off x="1234834" y="1929465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8" name="ïś1îḓe"/>
            <p:cNvSpPr txBox="1"/>
            <p:nvPr/>
          </p:nvSpPr>
          <p:spPr bwMode="auto">
            <a:xfrm>
              <a:off x="1234836" y="1487659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9" name="ïṣļîḍê"/>
            <p:cNvSpPr/>
            <p:nvPr/>
          </p:nvSpPr>
          <p:spPr bwMode="auto">
            <a:xfrm>
              <a:off x="4498079" y="2170676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0" name="ïŝ1iḓé"/>
            <p:cNvSpPr txBox="1"/>
            <p:nvPr/>
          </p:nvSpPr>
          <p:spPr bwMode="auto">
            <a:xfrm>
              <a:off x="4498081" y="1728870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1" name="ïṩḷíďe"/>
            <p:cNvSpPr/>
            <p:nvPr/>
          </p:nvSpPr>
          <p:spPr bwMode="auto">
            <a:xfrm>
              <a:off x="3188625" y="55885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2" name="íslíḓê"/>
            <p:cNvSpPr txBox="1"/>
            <p:nvPr/>
          </p:nvSpPr>
          <p:spPr bwMode="auto">
            <a:xfrm>
              <a:off x="3188627" y="51467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3" name="íṣḷïḑê"/>
            <p:cNvSpPr/>
            <p:nvPr/>
          </p:nvSpPr>
          <p:spPr bwMode="auto">
            <a:xfrm>
              <a:off x="5634905" y="5474259"/>
              <a:ext cx="2381456" cy="57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  <a:endParaRPr lang="en-US" altLang="zh-CN" sz="1100" dirty="0"/>
            </a:p>
          </p:txBody>
        </p:sp>
        <p:sp>
          <p:nvSpPr>
            <p:cNvPr id="14" name="ïṥḻiḍé"/>
            <p:cNvSpPr txBox="1"/>
            <p:nvPr/>
          </p:nvSpPr>
          <p:spPr bwMode="auto">
            <a:xfrm>
              <a:off x="5634907" y="5032453"/>
              <a:ext cx="2381455" cy="44631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  <a:endParaRPr lang="en-US" altLang="zh-CN" sz="2000" b="1" dirty="0"/>
            </a:p>
          </p:txBody>
        </p:sp>
        <p:sp>
          <p:nvSpPr>
            <p:cNvPr id="15" name="iṡḷiḓe"/>
            <p:cNvSpPr txBox="1"/>
            <p:nvPr/>
          </p:nvSpPr>
          <p:spPr>
            <a:xfrm>
              <a:off x="8138113" y="3486930"/>
              <a:ext cx="3011174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í$ḷíďé"/>
            <p:cNvSpPr txBox="1"/>
            <p:nvPr/>
          </p:nvSpPr>
          <p:spPr>
            <a:xfrm>
              <a:off x="8138113" y="3879442"/>
              <a:ext cx="3011174" cy="6249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  <a:endPara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页脚占位符 63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405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505" y="1371603"/>
            <a:ext cx="10243212" cy="4114794"/>
            <a:chOff x="981505" y="1371603"/>
            <a:chExt cx="10243212" cy="4114794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3712807" y="3208247"/>
              <a:ext cx="1225458" cy="0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îślíḓe"/>
            <p:cNvSpPr/>
            <p:nvPr/>
          </p:nvSpPr>
          <p:spPr>
            <a:xfrm>
              <a:off x="1600571" y="2038696"/>
              <a:ext cx="2112235" cy="2112235"/>
            </a:xfrm>
            <a:prstGeom prst="ellipse">
              <a:avLst/>
            </a:prstGeom>
            <a:noFill/>
            <a:ln w="28575" cmpd="sng">
              <a:solidFill>
                <a:schemeClr val="tx2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ísļïḑe"/>
            <p:cNvSpPr/>
            <p:nvPr/>
          </p:nvSpPr>
          <p:spPr>
            <a:xfrm>
              <a:off x="981505" y="2652271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9" name="ïšľîḋè"/>
            <p:cNvSpPr/>
            <p:nvPr/>
          </p:nvSpPr>
          <p:spPr>
            <a:xfrm>
              <a:off x="1974652" y="355494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0" name="iṧḷíďe"/>
            <p:cNvSpPr/>
            <p:nvPr/>
          </p:nvSpPr>
          <p:spPr>
            <a:xfrm>
              <a:off x="3285761" y="2656975"/>
              <a:ext cx="1026188" cy="1026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kern="0" dirty="0">
                  <a:solidFill>
                    <a:prstClr val="black"/>
                  </a:solidFill>
                </a:rPr>
                <a:t>Text</a:t>
              </a:r>
              <a:endParaRPr lang="en-US" sz="1600" kern="0" dirty="0">
                <a:solidFill>
                  <a:prstClr val="black"/>
                </a:solidFill>
              </a:endParaRPr>
            </a:p>
          </p:txBody>
        </p:sp>
        <p:sp>
          <p:nvSpPr>
            <p:cNvPr id="11" name="î$ḷîďé"/>
            <p:cNvSpPr/>
            <p:nvPr/>
          </p:nvSpPr>
          <p:spPr>
            <a:xfrm>
              <a:off x="1959715" y="1371603"/>
              <a:ext cx="1344149" cy="134414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r>
                <a:rPr lang="en-US" altLang="zh-CN" sz="1600" b="1" dirty="0"/>
                <a:t>Text</a:t>
              </a:r>
              <a:endParaRPr lang="en-US" sz="2400" b="1" dirty="0"/>
            </a:p>
          </p:txBody>
        </p:sp>
        <p:sp>
          <p:nvSpPr>
            <p:cNvPr id="12" name="îśḷíḑê"/>
            <p:cNvSpPr/>
            <p:nvPr/>
          </p:nvSpPr>
          <p:spPr>
            <a:xfrm>
              <a:off x="2409773" y="2943002"/>
              <a:ext cx="598364" cy="353939"/>
            </a:xfrm>
            <a:prstGeom prst="rect">
              <a:avLst/>
            </a:prstGeom>
          </p:spPr>
          <p:txBody>
            <a:bodyPr wrap="none" lIns="121917" tIns="60958" rIns="121917" bIns="60958" anchor="ctr" anchorCtr="1">
              <a:spAutoFit/>
            </a:bodyPr>
            <a:lstStyle/>
            <a:p>
              <a:pPr algn="ctr"/>
              <a:r>
                <a:rPr lang="en-US" altLang="zh-CN" sz="1500" dirty="0"/>
                <a:t>Text</a:t>
              </a:r>
              <a:endParaRPr lang="en-US" sz="1500" dirty="0"/>
            </a:p>
          </p:txBody>
        </p:sp>
        <p:grpSp>
          <p:nvGrpSpPr>
            <p:cNvPr id="13" name="íṧlîďè"/>
            <p:cNvGrpSpPr/>
            <p:nvPr/>
          </p:nvGrpSpPr>
          <p:grpSpPr>
            <a:xfrm>
              <a:off x="7798263" y="1476859"/>
              <a:ext cx="3426454" cy="3523613"/>
              <a:chOff x="7798263" y="1442711"/>
              <a:chExt cx="3426454" cy="3523613"/>
            </a:xfrm>
          </p:grpSpPr>
          <p:sp>
            <p:nvSpPr>
              <p:cNvPr id="17" name="iślîḋê"/>
              <p:cNvSpPr/>
              <p:nvPr/>
            </p:nvSpPr>
            <p:spPr>
              <a:xfrm>
                <a:off x="8447212" y="2038696"/>
                <a:ext cx="2112235" cy="2112235"/>
              </a:xfrm>
              <a:prstGeom prst="ellipse">
                <a:avLst/>
              </a:prstGeom>
              <a:noFill/>
              <a:ln w="28575" cmpd="sng">
                <a:solidFill>
                  <a:schemeClr val="tx2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i$ḷiďé"/>
              <p:cNvSpPr/>
              <p:nvPr/>
            </p:nvSpPr>
            <p:spPr>
              <a:xfrm>
                <a:off x="8817691" y="3622175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19" name="ïṣ1ïďe"/>
              <p:cNvSpPr/>
              <p:nvPr/>
            </p:nvSpPr>
            <p:spPr>
              <a:xfrm>
                <a:off x="7798263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í$ľiḓè"/>
              <p:cNvSpPr/>
              <p:nvPr/>
            </p:nvSpPr>
            <p:spPr>
              <a:xfrm>
                <a:off x="8807730" y="1442711"/>
                <a:ext cx="1344149" cy="13441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altLang="zh-CN" sz="1600" b="1" dirty="0"/>
                  <a:t>Text</a:t>
                </a:r>
                <a:endParaRPr lang="en-US" sz="2400" b="1" dirty="0"/>
              </a:p>
            </p:txBody>
          </p:sp>
          <p:sp>
            <p:nvSpPr>
              <p:cNvPr id="21" name="iṧliḋè"/>
              <p:cNvSpPr/>
              <p:nvPr/>
            </p:nvSpPr>
            <p:spPr>
              <a:xfrm>
                <a:off x="10198529" y="2657808"/>
                <a:ext cx="1026188" cy="10261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kern="0" dirty="0">
                    <a:solidFill>
                      <a:prstClr val="black"/>
                    </a:solidFill>
                  </a:rPr>
                  <a:t>Text</a:t>
                </a:r>
                <a:endParaRPr lang="en-US" sz="16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íṥlîḍê"/>
              <p:cNvSpPr/>
              <p:nvPr/>
            </p:nvSpPr>
            <p:spPr>
              <a:xfrm>
                <a:off x="9204147" y="2978879"/>
                <a:ext cx="598364" cy="353939"/>
              </a:xfrm>
              <a:prstGeom prst="rect">
                <a:avLst/>
              </a:prstGeom>
            </p:spPr>
            <p:txBody>
              <a:bodyPr wrap="none" lIns="121917" tIns="60958" rIns="121917" bIns="60958" anchor="ctr" anchorCtr="1">
                <a:spAutoFit/>
              </a:bodyPr>
              <a:lstStyle/>
              <a:p>
                <a:pPr algn="ctr"/>
                <a:r>
                  <a:rPr lang="en-US" altLang="zh-CN" sz="1500" dirty="0"/>
                  <a:t>Text</a:t>
                </a:r>
                <a:endParaRPr lang="en-US" sz="1500" dirty="0"/>
              </a:p>
            </p:txBody>
          </p:sp>
        </p:grpSp>
        <p:sp>
          <p:nvSpPr>
            <p:cNvPr id="14" name="iṡļïḍê"/>
            <p:cNvSpPr/>
            <p:nvPr/>
          </p:nvSpPr>
          <p:spPr>
            <a:xfrm>
              <a:off x="4382522" y="4616142"/>
              <a:ext cx="3415742" cy="870255"/>
            </a:xfrm>
            <a:prstGeom prst="rect">
              <a:avLst/>
            </a:prstGeom>
          </p:spPr>
          <p:txBody>
            <a:bodyPr wrap="square" lIns="91440" tIns="45720" rIns="91440" bIns="45720">
              <a:normAutofit/>
            </a:bodyPr>
            <a:lstStyle/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Copy paste fonts. </a:t>
              </a:r>
              <a:endParaRPr lang="en-US" altLang="zh-CN" sz="1200" kern="0" dirty="0"/>
            </a:p>
            <a:p>
              <a:pPr marL="225425" lvl="0" indent="-225425"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kern="0" dirty="0"/>
                <a:t>Choose the only option to retain text.</a:t>
              </a:r>
              <a:endParaRPr lang="en-US" altLang="zh-CN" sz="1200" kern="0" dirty="0"/>
            </a:p>
          </p:txBody>
        </p:sp>
        <p:cxnSp>
          <p:nvCxnSpPr>
            <p:cNvPr id="15" name="直接连接符 14"/>
            <p:cNvCxnSpPr>
              <a:stCxn id="19" idx="2"/>
              <a:endCxn id="16" idx="6"/>
            </p:cNvCxnSpPr>
            <p:nvPr/>
          </p:nvCxnSpPr>
          <p:spPr>
            <a:xfrm flipH="1">
              <a:off x="7242521" y="3205050"/>
              <a:ext cx="555742" cy="3197"/>
            </a:xfrm>
            <a:prstGeom prst="line">
              <a:avLst/>
            </a:prstGeom>
            <a:ln w="28575" cmpd="sng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ṥliḓe"/>
            <p:cNvSpPr/>
            <p:nvPr/>
          </p:nvSpPr>
          <p:spPr>
            <a:xfrm>
              <a:off x="4938265" y="2056119"/>
              <a:ext cx="2304256" cy="2304256"/>
            </a:xfrm>
            <a:prstGeom prst="donut">
              <a:avLst/>
            </a:prstGeom>
            <a:blipFill>
              <a:blip r:embed="rId2"/>
              <a:stretch>
                <a:fillRect l="-25138" r="-24862"/>
              </a:stretch>
            </a:blipFill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1600" b="1" i="1" dirty="0">
                  <a:solidFill>
                    <a:schemeClr val="tx1"/>
                  </a:solidFill>
                </a:rPr>
                <a:t>Text here</a:t>
              </a:r>
              <a:endParaRPr lang="en-US" sz="16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/>
              <a:t>Supporting text here.</a:t>
            </a:r>
            <a:endParaRPr lang="en-US" altLang="zh-CN"/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9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1000" y="1038184"/>
            <a:ext cx="10710589" cy="5194390"/>
            <a:chOff x="831000" y="1038184"/>
            <a:chExt cx="10710589" cy="5194390"/>
          </a:xfrm>
        </p:grpSpPr>
        <p:sp>
          <p:nvSpPr>
            <p:cNvPr id="6" name="ïṩ1ïdé"/>
            <p:cNvSpPr/>
            <p:nvPr/>
          </p:nvSpPr>
          <p:spPr bwMode="auto">
            <a:xfrm>
              <a:off x="1905203" y="2607276"/>
              <a:ext cx="1810688" cy="1337883"/>
            </a:xfrm>
            <a:custGeom>
              <a:avLst/>
              <a:gdLst>
                <a:gd name="T0" fmla="*/ 8318 w 11152"/>
                <a:gd name="T1" fmla="*/ 1102 h 8242"/>
                <a:gd name="T2" fmla="*/ 8411 w 11152"/>
                <a:gd name="T3" fmla="*/ 787 h 8242"/>
                <a:gd name="T4" fmla="*/ 8442 w 11152"/>
                <a:gd name="T5" fmla="*/ 374 h 8242"/>
                <a:gd name="T6" fmla="*/ 8371 w 11152"/>
                <a:gd name="T7" fmla="*/ 124 h 8242"/>
                <a:gd name="T8" fmla="*/ 8710 w 11152"/>
                <a:gd name="T9" fmla="*/ 11 h 8242"/>
                <a:gd name="T10" fmla="*/ 9052 w 11152"/>
                <a:gd name="T11" fmla="*/ 44 h 8242"/>
                <a:gd name="T12" fmla="*/ 9237 w 11152"/>
                <a:gd name="T13" fmla="*/ 158 h 8242"/>
                <a:gd name="T14" fmla="*/ 9390 w 11152"/>
                <a:gd name="T15" fmla="*/ 370 h 8242"/>
                <a:gd name="T16" fmla="*/ 9656 w 11152"/>
                <a:gd name="T17" fmla="*/ 690 h 8242"/>
                <a:gd name="T18" fmla="*/ 9884 w 11152"/>
                <a:gd name="T19" fmla="*/ 982 h 8242"/>
                <a:gd name="T20" fmla="*/ 10107 w 11152"/>
                <a:gd name="T21" fmla="*/ 1001 h 8242"/>
                <a:gd name="T22" fmla="*/ 10335 w 11152"/>
                <a:gd name="T23" fmla="*/ 1162 h 8242"/>
                <a:gd name="T24" fmla="*/ 10436 w 11152"/>
                <a:gd name="T25" fmla="*/ 1354 h 8242"/>
                <a:gd name="T26" fmla="*/ 10763 w 11152"/>
                <a:gd name="T27" fmla="*/ 1427 h 8242"/>
                <a:gd name="T28" fmla="*/ 10988 w 11152"/>
                <a:gd name="T29" fmla="*/ 1195 h 8242"/>
                <a:gd name="T30" fmla="*/ 11111 w 11152"/>
                <a:gd name="T31" fmla="*/ 1474 h 8242"/>
                <a:gd name="T32" fmla="*/ 11127 w 11152"/>
                <a:gd name="T33" fmla="*/ 1758 h 8242"/>
                <a:gd name="T34" fmla="*/ 11105 w 11152"/>
                <a:gd name="T35" fmla="*/ 2027 h 8242"/>
                <a:gd name="T36" fmla="*/ 10821 w 11152"/>
                <a:gd name="T37" fmla="*/ 2177 h 8242"/>
                <a:gd name="T38" fmla="*/ 10908 w 11152"/>
                <a:gd name="T39" fmla="*/ 2626 h 8242"/>
                <a:gd name="T40" fmla="*/ 10073 w 11152"/>
                <a:gd name="T41" fmla="*/ 3563 h 8242"/>
                <a:gd name="T42" fmla="*/ 9662 w 11152"/>
                <a:gd name="T43" fmla="*/ 3805 h 8242"/>
                <a:gd name="T44" fmla="*/ 9666 w 11152"/>
                <a:gd name="T45" fmla="*/ 3711 h 8242"/>
                <a:gd name="T46" fmla="*/ 9673 w 11152"/>
                <a:gd name="T47" fmla="*/ 3436 h 8242"/>
                <a:gd name="T48" fmla="*/ 9281 w 11152"/>
                <a:gd name="T49" fmla="*/ 3565 h 8242"/>
                <a:gd name="T50" fmla="*/ 8977 w 11152"/>
                <a:gd name="T51" fmla="*/ 3876 h 8242"/>
                <a:gd name="T52" fmla="*/ 9222 w 11152"/>
                <a:gd name="T53" fmla="*/ 4096 h 8242"/>
                <a:gd name="T54" fmla="*/ 9496 w 11152"/>
                <a:gd name="T55" fmla="*/ 4107 h 8242"/>
                <a:gd name="T56" fmla="*/ 9893 w 11152"/>
                <a:gd name="T57" fmla="*/ 4177 h 8242"/>
                <a:gd name="T58" fmla="*/ 9675 w 11152"/>
                <a:gd name="T59" fmla="*/ 4346 h 8242"/>
                <a:gd name="T60" fmla="*/ 9465 w 11152"/>
                <a:gd name="T61" fmla="*/ 4597 h 8242"/>
                <a:gd name="T62" fmla="*/ 9749 w 11152"/>
                <a:gd name="T63" fmla="*/ 5132 h 8242"/>
                <a:gd name="T64" fmla="*/ 9835 w 11152"/>
                <a:gd name="T65" fmla="*/ 5418 h 8242"/>
                <a:gd name="T66" fmla="*/ 9536 w 11152"/>
                <a:gd name="T67" fmla="*/ 5377 h 8242"/>
                <a:gd name="T68" fmla="*/ 9965 w 11152"/>
                <a:gd name="T69" fmla="*/ 5700 h 8242"/>
                <a:gd name="T70" fmla="*/ 9962 w 11152"/>
                <a:gd name="T71" fmla="*/ 5773 h 8242"/>
                <a:gd name="T72" fmla="*/ 10114 w 11152"/>
                <a:gd name="T73" fmla="*/ 5904 h 8242"/>
                <a:gd name="T74" fmla="*/ 10075 w 11152"/>
                <a:gd name="T75" fmla="*/ 6070 h 8242"/>
                <a:gd name="T76" fmla="*/ 9999 w 11152"/>
                <a:gd name="T77" fmla="*/ 6268 h 8242"/>
                <a:gd name="T78" fmla="*/ 9950 w 11152"/>
                <a:gd name="T79" fmla="*/ 6474 h 8242"/>
                <a:gd name="T80" fmla="*/ 9841 w 11152"/>
                <a:gd name="T81" fmla="*/ 6631 h 8242"/>
                <a:gd name="T82" fmla="*/ 9839 w 11152"/>
                <a:gd name="T83" fmla="*/ 6827 h 8242"/>
                <a:gd name="T84" fmla="*/ 9723 w 11152"/>
                <a:gd name="T85" fmla="*/ 6878 h 8242"/>
                <a:gd name="T86" fmla="*/ 9605 w 11152"/>
                <a:gd name="T87" fmla="*/ 7048 h 8242"/>
                <a:gd name="T88" fmla="*/ 9486 w 11152"/>
                <a:gd name="T89" fmla="*/ 7163 h 8242"/>
                <a:gd name="T90" fmla="*/ 9277 w 11152"/>
                <a:gd name="T91" fmla="*/ 7357 h 8242"/>
                <a:gd name="T92" fmla="*/ 9025 w 11152"/>
                <a:gd name="T93" fmla="*/ 7437 h 8242"/>
                <a:gd name="T94" fmla="*/ 8853 w 11152"/>
                <a:gd name="T95" fmla="*/ 7487 h 8242"/>
                <a:gd name="T96" fmla="*/ 8520 w 11152"/>
                <a:gd name="T97" fmla="*/ 7619 h 8242"/>
                <a:gd name="T98" fmla="*/ 8402 w 11152"/>
                <a:gd name="T99" fmla="*/ 7675 h 8242"/>
                <a:gd name="T100" fmla="*/ 8330 w 11152"/>
                <a:gd name="T101" fmla="*/ 7816 h 8242"/>
                <a:gd name="T102" fmla="*/ 8151 w 11152"/>
                <a:gd name="T103" fmla="*/ 7609 h 8242"/>
                <a:gd name="T104" fmla="*/ 6860 w 11152"/>
                <a:gd name="T105" fmla="*/ 7778 h 8242"/>
                <a:gd name="T106" fmla="*/ 9512 w 11152"/>
                <a:gd name="T107" fmla="*/ 7204 h 8242"/>
                <a:gd name="T108" fmla="*/ 10150 w 11152"/>
                <a:gd name="T109" fmla="*/ 5792 h 8242"/>
                <a:gd name="T110" fmla="*/ 10164 w 11152"/>
                <a:gd name="T111" fmla="*/ 7514 h 8242"/>
                <a:gd name="T112" fmla="*/ 10286 w 11152"/>
                <a:gd name="T113" fmla="*/ 6902 h 8242"/>
                <a:gd name="T114" fmla="*/ 10025 w 11152"/>
                <a:gd name="T115" fmla="*/ 7062 h 8242"/>
                <a:gd name="T116" fmla="*/ 10137 w 11152"/>
                <a:gd name="T117" fmla="*/ 7494 h 8242"/>
                <a:gd name="T118" fmla="*/ 8311 w 11152"/>
                <a:gd name="T119" fmla="*/ 7901 h 8242"/>
                <a:gd name="T120" fmla="*/ 8344 w 11152"/>
                <a:gd name="T121" fmla="*/ 8231 h 8242"/>
                <a:gd name="T122" fmla="*/ 8462 w 11152"/>
                <a:gd name="T123" fmla="*/ 7879 h 8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52" h="8242">
                  <a:moveTo>
                    <a:pt x="3380" y="1747"/>
                  </a:moveTo>
                  <a:lnTo>
                    <a:pt x="3429" y="1747"/>
                  </a:lnTo>
                  <a:lnTo>
                    <a:pt x="3464" y="1759"/>
                  </a:lnTo>
                  <a:lnTo>
                    <a:pt x="3493" y="1760"/>
                  </a:lnTo>
                  <a:lnTo>
                    <a:pt x="5000" y="1805"/>
                  </a:lnTo>
                  <a:lnTo>
                    <a:pt x="7682" y="1513"/>
                  </a:lnTo>
                  <a:lnTo>
                    <a:pt x="8013" y="1168"/>
                  </a:lnTo>
                  <a:lnTo>
                    <a:pt x="8082" y="1144"/>
                  </a:lnTo>
                  <a:lnTo>
                    <a:pt x="8106" y="1148"/>
                  </a:lnTo>
                  <a:lnTo>
                    <a:pt x="8111" y="1161"/>
                  </a:lnTo>
                  <a:lnTo>
                    <a:pt x="8142" y="1155"/>
                  </a:lnTo>
                  <a:lnTo>
                    <a:pt x="8193" y="1162"/>
                  </a:lnTo>
                  <a:lnTo>
                    <a:pt x="8217" y="1182"/>
                  </a:lnTo>
                  <a:lnTo>
                    <a:pt x="8237" y="1179"/>
                  </a:lnTo>
                  <a:lnTo>
                    <a:pt x="8318" y="1102"/>
                  </a:lnTo>
                  <a:lnTo>
                    <a:pt x="8357" y="1074"/>
                  </a:lnTo>
                  <a:lnTo>
                    <a:pt x="8418" y="1064"/>
                  </a:lnTo>
                  <a:lnTo>
                    <a:pt x="8444" y="1038"/>
                  </a:lnTo>
                  <a:lnTo>
                    <a:pt x="8455" y="1006"/>
                  </a:lnTo>
                  <a:lnTo>
                    <a:pt x="8447" y="971"/>
                  </a:lnTo>
                  <a:lnTo>
                    <a:pt x="8435" y="962"/>
                  </a:lnTo>
                  <a:lnTo>
                    <a:pt x="8421" y="973"/>
                  </a:lnTo>
                  <a:lnTo>
                    <a:pt x="8408" y="962"/>
                  </a:lnTo>
                  <a:lnTo>
                    <a:pt x="8392" y="959"/>
                  </a:lnTo>
                  <a:lnTo>
                    <a:pt x="8389" y="912"/>
                  </a:lnTo>
                  <a:lnTo>
                    <a:pt x="8398" y="898"/>
                  </a:lnTo>
                  <a:lnTo>
                    <a:pt x="8397" y="848"/>
                  </a:lnTo>
                  <a:lnTo>
                    <a:pt x="8385" y="817"/>
                  </a:lnTo>
                  <a:lnTo>
                    <a:pt x="8391" y="798"/>
                  </a:lnTo>
                  <a:lnTo>
                    <a:pt x="8411" y="787"/>
                  </a:lnTo>
                  <a:lnTo>
                    <a:pt x="8415" y="755"/>
                  </a:lnTo>
                  <a:lnTo>
                    <a:pt x="8395" y="733"/>
                  </a:lnTo>
                  <a:lnTo>
                    <a:pt x="8390" y="696"/>
                  </a:lnTo>
                  <a:lnTo>
                    <a:pt x="8396" y="678"/>
                  </a:lnTo>
                  <a:lnTo>
                    <a:pt x="8379" y="649"/>
                  </a:lnTo>
                  <a:lnTo>
                    <a:pt x="8381" y="621"/>
                  </a:lnTo>
                  <a:lnTo>
                    <a:pt x="8400" y="586"/>
                  </a:lnTo>
                  <a:lnTo>
                    <a:pt x="8422" y="569"/>
                  </a:lnTo>
                  <a:lnTo>
                    <a:pt x="8429" y="530"/>
                  </a:lnTo>
                  <a:lnTo>
                    <a:pt x="8452" y="496"/>
                  </a:lnTo>
                  <a:lnTo>
                    <a:pt x="8472" y="480"/>
                  </a:lnTo>
                  <a:lnTo>
                    <a:pt x="8474" y="439"/>
                  </a:lnTo>
                  <a:lnTo>
                    <a:pt x="8467" y="419"/>
                  </a:lnTo>
                  <a:lnTo>
                    <a:pt x="8467" y="393"/>
                  </a:lnTo>
                  <a:lnTo>
                    <a:pt x="8442" y="374"/>
                  </a:lnTo>
                  <a:lnTo>
                    <a:pt x="8429" y="342"/>
                  </a:lnTo>
                  <a:lnTo>
                    <a:pt x="8404" y="301"/>
                  </a:lnTo>
                  <a:lnTo>
                    <a:pt x="8384" y="296"/>
                  </a:lnTo>
                  <a:lnTo>
                    <a:pt x="8360" y="307"/>
                  </a:lnTo>
                  <a:lnTo>
                    <a:pt x="8322" y="330"/>
                  </a:lnTo>
                  <a:lnTo>
                    <a:pt x="8305" y="327"/>
                  </a:lnTo>
                  <a:lnTo>
                    <a:pt x="8293" y="314"/>
                  </a:lnTo>
                  <a:lnTo>
                    <a:pt x="8293" y="272"/>
                  </a:lnTo>
                  <a:lnTo>
                    <a:pt x="8305" y="257"/>
                  </a:lnTo>
                  <a:lnTo>
                    <a:pt x="8305" y="240"/>
                  </a:lnTo>
                  <a:lnTo>
                    <a:pt x="8318" y="222"/>
                  </a:lnTo>
                  <a:lnTo>
                    <a:pt x="8327" y="190"/>
                  </a:lnTo>
                  <a:lnTo>
                    <a:pt x="8353" y="161"/>
                  </a:lnTo>
                  <a:lnTo>
                    <a:pt x="8353" y="140"/>
                  </a:lnTo>
                  <a:lnTo>
                    <a:pt x="8371" y="124"/>
                  </a:lnTo>
                  <a:lnTo>
                    <a:pt x="8416" y="118"/>
                  </a:lnTo>
                  <a:lnTo>
                    <a:pt x="8436" y="111"/>
                  </a:lnTo>
                  <a:lnTo>
                    <a:pt x="8459" y="110"/>
                  </a:lnTo>
                  <a:lnTo>
                    <a:pt x="8465" y="104"/>
                  </a:lnTo>
                  <a:lnTo>
                    <a:pt x="8490" y="106"/>
                  </a:lnTo>
                  <a:lnTo>
                    <a:pt x="8515" y="96"/>
                  </a:lnTo>
                  <a:lnTo>
                    <a:pt x="8529" y="69"/>
                  </a:lnTo>
                  <a:lnTo>
                    <a:pt x="8558" y="69"/>
                  </a:lnTo>
                  <a:lnTo>
                    <a:pt x="8578" y="47"/>
                  </a:lnTo>
                  <a:lnTo>
                    <a:pt x="8615" y="54"/>
                  </a:lnTo>
                  <a:lnTo>
                    <a:pt x="8637" y="50"/>
                  </a:lnTo>
                  <a:lnTo>
                    <a:pt x="8671" y="51"/>
                  </a:lnTo>
                  <a:lnTo>
                    <a:pt x="8687" y="37"/>
                  </a:lnTo>
                  <a:lnTo>
                    <a:pt x="8700" y="37"/>
                  </a:lnTo>
                  <a:lnTo>
                    <a:pt x="8710" y="11"/>
                  </a:lnTo>
                  <a:lnTo>
                    <a:pt x="8759" y="5"/>
                  </a:lnTo>
                  <a:lnTo>
                    <a:pt x="8768" y="0"/>
                  </a:lnTo>
                  <a:lnTo>
                    <a:pt x="8788" y="5"/>
                  </a:lnTo>
                  <a:lnTo>
                    <a:pt x="8814" y="7"/>
                  </a:lnTo>
                  <a:lnTo>
                    <a:pt x="8838" y="25"/>
                  </a:lnTo>
                  <a:lnTo>
                    <a:pt x="8892" y="30"/>
                  </a:lnTo>
                  <a:lnTo>
                    <a:pt x="8915" y="48"/>
                  </a:lnTo>
                  <a:lnTo>
                    <a:pt x="8921" y="63"/>
                  </a:lnTo>
                  <a:lnTo>
                    <a:pt x="8960" y="63"/>
                  </a:lnTo>
                  <a:lnTo>
                    <a:pt x="8983" y="56"/>
                  </a:lnTo>
                  <a:lnTo>
                    <a:pt x="8993" y="67"/>
                  </a:lnTo>
                  <a:lnTo>
                    <a:pt x="9024" y="81"/>
                  </a:lnTo>
                  <a:lnTo>
                    <a:pt x="9038" y="75"/>
                  </a:lnTo>
                  <a:lnTo>
                    <a:pt x="9035" y="55"/>
                  </a:lnTo>
                  <a:lnTo>
                    <a:pt x="9052" y="44"/>
                  </a:lnTo>
                  <a:lnTo>
                    <a:pt x="9066" y="51"/>
                  </a:lnTo>
                  <a:lnTo>
                    <a:pt x="9091" y="51"/>
                  </a:lnTo>
                  <a:lnTo>
                    <a:pt x="9103" y="45"/>
                  </a:lnTo>
                  <a:lnTo>
                    <a:pt x="9121" y="65"/>
                  </a:lnTo>
                  <a:lnTo>
                    <a:pt x="9138" y="63"/>
                  </a:lnTo>
                  <a:lnTo>
                    <a:pt x="9161" y="71"/>
                  </a:lnTo>
                  <a:lnTo>
                    <a:pt x="9171" y="87"/>
                  </a:lnTo>
                  <a:lnTo>
                    <a:pt x="9167" y="104"/>
                  </a:lnTo>
                  <a:lnTo>
                    <a:pt x="9172" y="121"/>
                  </a:lnTo>
                  <a:lnTo>
                    <a:pt x="9191" y="123"/>
                  </a:lnTo>
                  <a:lnTo>
                    <a:pt x="9200" y="136"/>
                  </a:lnTo>
                  <a:lnTo>
                    <a:pt x="9217" y="121"/>
                  </a:lnTo>
                  <a:lnTo>
                    <a:pt x="9240" y="127"/>
                  </a:lnTo>
                  <a:lnTo>
                    <a:pt x="9246" y="142"/>
                  </a:lnTo>
                  <a:lnTo>
                    <a:pt x="9237" y="158"/>
                  </a:lnTo>
                  <a:lnTo>
                    <a:pt x="9245" y="174"/>
                  </a:lnTo>
                  <a:lnTo>
                    <a:pt x="9273" y="182"/>
                  </a:lnTo>
                  <a:lnTo>
                    <a:pt x="9289" y="179"/>
                  </a:lnTo>
                  <a:lnTo>
                    <a:pt x="9301" y="190"/>
                  </a:lnTo>
                  <a:lnTo>
                    <a:pt x="9301" y="207"/>
                  </a:lnTo>
                  <a:lnTo>
                    <a:pt x="9319" y="216"/>
                  </a:lnTo>
                  <a:lnTo>
                    <a:pt x="9330" y="236"/>
                  </a:lnTo>
                  <a:lnTo>
                    <a:pt x="9332" y="259"/>
                  </a:lnTo>
                  <a:lnTo>
                    <a:pt x="9340" y="280"/>
                  </a:lnTo>
                  <a:lnTo>
                    <a:pt x="9340" y="296"/>
                  </a:lnTo>
                  <a:lnTo>
                    <a:pt x="9348" y="308"/>
                  </a:lnTo>
                  <a:lnTo>
                    <a:pt x="9392" y="310"/>
                  </a:lnTo>
                  <a:lnTo>
                    <a:pt x="9396" y="329"/>
                  </a:lnTo>
                  <a:lnTo>
                    <a:pt x="9387" y="352"/>
                  </a:lnTo>
                  <a:lnTo>
                    <a:pt x="9390" y="370"/>
                  </a:lnTo>
                  <a:lnTo>
                    <a:pt x="9429" y="394"/>
                  </a:lnTo>
                  <a:lnTo>
                    <a:pt x="9443" y="423"/>
                  </a:lnTo>
                  <a:lnTo>
                    <a:pt x="9465" y="449"/>
                  </a:lnTo>
                  <a:lnTo>
                    <a:pt x="9471" y="474"/>
                  </a:lnTo>
                  <a:lnTo>
                    <a:pt x="9487" y="482"/>
                  </a:lnTo>
                  <a:lnTo>
                    <a:pt x="9499" y="511"/>
                  </a:lnTo>
                  <a:lnTo>
                    <a:pt x="9520" y="528"/>
                  </a:lnTo>
                  <a:lnTo>
                    <a:pt x="9519" y="542"/>
                  </a:lnTo>
                  <a:lnTo>
                    <a:pt x="9514" y="561"/>
                  </a:lnTo>
                  <a:lnTo>
                    <a:pt x="9524" y="567"/>
                  </a:lnTo>
                  <a:lnTo>
                    <a:pt x="9541" y="558"/>
                  </a:lnTo>
                  <a:lnTo>
                    <a:pt x="9557" y="585"/>
                  </a:lnTo>
                  <a:lnTo>
                    <a:pt x="9561" y="607"/>
                  </a:lnTo>
                  <a:lnTo>
                    <a:pt x="9594" y="650"/>
                  </a:lnTo>
                  <a:lnTo>
                    <a:pt x="9656" y="690"/>
                  </a:lnTo>
                  <a:lnTo>
                    <a:pt x="9666" y="722"/>
                  </a:lnTo>
                  <a:lnTo>
                    <a:pt x="9673" y="757"/>
                  </a:lnTo>
                  <a:lnTo>
                    <a:pt x="9686" y="767"/>
                  </a:lnTo>
                  <a:lnTo>
                    <a:pt x="9688" y="802"/>
                  </a:lnTo>
                  <a:lnTo>
                    <a:pt x="9707" y="813"/>
                  </a:lnTo>
                  <a:lnTo>
                    <a:pt x="9726" y="816"/>
                  </a:lnTo>
                  <a:lnTo>
                    <a:pt x="9733" y="846"/>
                  </a:lnTo>
                  <a:lnTo>
                    <a:pt x="9730" y="870"/>
                  </a:lnTo>
                  <a:lnTo>
                    <a:pt x="9748" y="903"/>
                  </a:lnTo>
                  <a:lnTo>
                    <a:pt x="9786" y="943"/>
                  </a:lnTo>
                  <a:lnTo>
                    <a:pt x="9815" y="952"/>
                  </a:lnTo>
                  <a:lnTo>
                    <a:pt x="9828" y="975"/>
                  </a:lnTo>
                  <a:lnTo>
                    <a:pt x="9849" y="979"/>
                  </a:lnTo>
                  <a:lnTo>
                    <a:pt x="9867" y="973"/>
                  </a:lnTo>
                  <a:lnTo>
                    <a:pt x="9884" y="982"/>
                  </a:lnTo>
                  <a:lnTo>
                    <a:pt x="9897" y="975"/>
                  </a:lnTo>
                  <a:lnTo>
                    <a:pt x="9933" y="980"/>
                  </a:lnTo>
                  <a:lnTo>
                    <a:pt x="9952" y="964"/>
                  </a:lnTo>
                  <a:lnTo>
                    <a:pt x="9975" y="964"/>
                  </a:lnTo>
                  <a:lnTo>
                    <a:pt x="9975" y="974"/>
                  </a:lnTo>
                  <a:lnTo>
                    <a:pt x="9961" y="988"/>
                  </a:lnTo>
                  <a:lnTo>
                    <a:pt x="9972" y="998"/>
                  </a:lnTo>
                  <a:lnTo>
                    <a:pt x="10010" y="1001"/>
                  </a:lnTo>
                  <a:lnTo>
                    <a:pt x="10028" y="1011"/>
                  </a:lnTo>
                  <a:lnTo>
                    <a:pt x="10039" y="1024"/>
                  </a:lnTo>
                  <a:lnTo>
                    <a:pt x="10060" y="1037"/>
                  </a:lnTo>
                  <a:lnTo>
                    <a:pt x="10065" y="1024"/>
                  </a:lnTo>
                  <a:lnTo>
                    <a:pt x="10082" y="1017"/>
                  </a:lnTo>
                  <a:lnTo>
                    <a:pt x="10100" y="1022"/>
                  </a:lnTo>
                  <a:lnTo>
                    <a:pt x="10107" y="1001"/>
                  </a:lnTo>
                  <a:lnTo>
                    <a:pt x="10124" y="999"/>
                  </a:lnTo>
                  <a:lnTo>
                    <a:pt x="10137" y="1012"/>
                  </a:lnTo>
                  <a:lnTo>
                    <a:pt x="10144" y="1031"/>
                  </a:lnTo>
                  <a:lnTo>
                    <a:pt x="10161" y="1052"/>
                  </a:lnTo>
                  <a:lnTo>
                    <a:pt x="10180" y="1054"/>
                  </a:lnTo>
                  <a:lnTo>
                    <a:pt x="10185" y="1070"/>
                  </a:lnTo>
                  <a:lnTo>
                    <a:pt x="10204" y="1086"/>
                  </a:lnTo>
                  <a:lnTo>
                    <a:pt x="10213" y="1085"/>
                  </a:lnTo>
                  <a:lnTo>
                    <a:pt x="10228" y="1101"/>
                  </a:lnTo>
                  <a:lnTo>
                    <a:pt x="10232" y="1118"/>
                  </a:lnTo>
                  <a:lnTo>
                    <a:pt x="10269" y="1134"/>
                  </a:lnTo>
                  <a:lnTo>
                    <a:pt x="10278" y="1142"/>
                  </a:lnTo>
                  <a:lnTo>
                    <a:pt x="10294" y="1144"/>
                  </a:lnTo>
                  <a:lnTo>
                    <a:pt x="10312" y="1158"/>
                  </a:lnTo>
                  <a:lnTo>
                    <a:pt x="10335" y="1162"/>
                  </a:lnTo>
                  <a:lnTo>
                    <a:pt x="10354" y="1157"/>
                  </a:lnTo>
                  <a:lnTo>
                    <a:pt x="10373" y="1155"/>
                  </a:lnTo>
                  <a:lnTo>
                    <a:pt x="10392" y="1141"/>
                  </a:lnTo>
                  <a:lnTo>
                    <a:pt x="10405" y="1138"/>
                  </a:lnTo>
                  <a:lnTo>
                    <a:pt x="10418" y="1144"/>
                  </a:lnTo>
                  <a:lnTo>
                    <a:pt x="10414" y="1167"/>
                  </a:lnTo>
                  <a:lnTo>
                    <a:pt x="10400" y="1187"/>
                  </a:lnTo>
                  <a:lnTo>
                    <a:pt x="10401" y="1211"/>
                  </a:lnTo>
                  <a:lnTo>
                    <a:pt x="10404" y="1231"/>
                  </a:lnTo>
                  <a:lnTo>
                    <a:pt x="10432" y="1229"/>
                  </a:lnTo>
                  <a:lnTo>
                    <a:pt x="10439" y="1259"/>
                  </a:lnTo>
                  <a:lnTo>
                    <a:pt x="10449" y="1287"/>
                  </a:lnTo>
                  <a:lnTo>
                    <a:pt x="10444" y="1319"/>
                  </a:lnTo>
                  <a:lnTo>
                    <a:pt x="10436" y="1329"/>
                  </a:lnTo>
                  <a:lnTo>
                    <a:pt x="10436" y="1354"/>
                  </a:lnTo>
                  <a:lnTo>
                    <a:pt x="10469" y="1395"/>
                  </a:lnTo>
                  <a:lnTo>
                    <a:pt x="10483" y="1404"/>
                  </a:lnTo>
                  <a:lnTo>
                    <a:pt x="10511" y="1438"/>
                  </a:lnTo>
                  <a:lnTo>
                    <a:pt x="10519" y="1456"/>
                  </a:lnTo>
                  <a:lnTo>
                    <a:pt x="10546" y="1449"/>
                  </a:lnTo>
                  <a:lnTo>
                    <a:pt x="10568" y="1432"/>
                  </a:lnTo>
                  <a:lnTo>
                    <a:pt x="10593" y="1432"/>
                  </a:lnTo>
                  <a:lnTo>
                    <a:pt x="10608" y="1455"/>
                  </a:lnTo>
                  <a:lnTo>
                    <a:pt x="10617" y="1477"/>
                  </a:lnTo>
                  <a:lnTo>
                    <a:pt x="10638" y="1470"/>
                  </a:lnTo>
                  <a:lnTo>
                    <a:pt x="10652" y="1456"/>
                  </a:lnTo>
                  <a:lnTo>
                    <a:pt x="10676" y="1462"/>
                  </a:lnTo>
                  <a:lnTo>
                    <a:pt x="10693" y="1456"/>
                  </a:lnTo>
                  <a:lnTo>
                    <a:pt x="10741" y="1447"/>
                  </a:lnTo>
                  <a:lnTo>
                    <a:pt x="10763" y="1427"/>
                  </a:lnTo>
                  <a:lnTo>
                    <a:pt x="10780" y="1419"/>
                  </a:lnTo>
                  <a:lnTo>
                    <a:pt x="10778" y="1400"/>
                  </a:lnTo>
                  <a:lnTo>
                    <a:pt x="10786" y="1368"/>
                  </a:lnTo>
                  <a:lnTo>
                    <a:pt x="10809" y="1357"/>
                  </a:lnTo>
                  <a:lnTo>
                    <a:pt x="10809" y="1330"/>
                  </a:lnTo>
                  <a:lnTo>
                    <a:pt x="10819" y="1305"/>
                  </a:lnTo>
                  <a:lnTo>
                    <a:pt x="10841" y="1302"/>
                  </a:lnTo>
                  <a:lnTo>
                    <a:pt x="10875" y="1302"/>
                  </a:lnTo>
                  <a:lnTo>
                    <a:pt x="10885" y="1268"/>
                  </a:lnTo>
                  <a:lnTo>
                    <a:pt x="10902" y="1264"/>
                  </a:lnTo>
                  <a:lnTo>
                    <a:pt x="10920" y="1258"/>
                  </a:lnTo>
                  <a:lnTo>
                    <a:pt x="10924" y="1232"/>
                  </a:lnTo>
                  <a:lnTo>
                    <a:pt x="10943" y="1215"/>
                  </a:lnTo>
                  <a:lnTo>
                    <a:pt x="10971" y="1212"/>
                  </a:lnTo>
                  <a:lnTo>
                    <a:pt x="10988" y="1195"/>
                  </a:lnTo>
                  <a:lnTo>
                    <a:pt x="11021" y="1207"/>
                  </a:lnTo>
                  <a:lnTo>
                    <a:pt x="11039" y="1221"/>
                  </a:lnTo>
                  <a:lnTo>
                    <a:pt x="11067" y="1222"/>
                  </a:lnTo>
                  <a:lnTo>
                    <a:pt x="11077" y="1241"/>
                  </a:lnTo>
                  <a:lnTo>
                    <a:pt x="11095" y="1272"/>
                  </a:lnTo>
                  <a:lnTo>
                    <a:pt x="11077" y="1288"/>
                  </a:lnTo>
                  <a:lnTo>
                    <a:pt x="11083" y="1306"/>
                  </a:lnTo>
                  <a:lnTo>
                    <a:pt x="11112" y="1337"/>
                  </a:lnTo>
                  <a:lnTo>
                    <a:pt x="11115" y="1361"/>
                  </a:lnTo>
                  <a:lnTo>
                    <a:pt x="11132" y="1378"/>
                  </a:lnTo>
                  <a:lnTo>
                    <a:pt x="11152" y="1390"/>
                  </a:lnTo>
                  <a:lnTo>
                    <a:pt x="11145" y="1426"/>
                  </a:lnTo>
                  <a:lnTo>
                    <a:pt x="11144" y="1456"/>
                  </a:lnTo>
                  <a:lnTo>
                    <a:pt x="11137" y="1469"/>
                  </a:lnTo>
                  <a:lnTo>
                    <a:pt x="11111" y="1474"/>
                  </a:lnTo>
                  <a:lnTo>
                    <a:pt x="11087" y="1503"/>
                  </a:lnTo>
                  <a:lnTo>
                    <a:pt x="11087" y="1518"/>
                  </a:lnTo>
                  <a:lnTo>
                    <a:pt x="11103" y="1539"/>
                  </a:lnTo>
                  <a:lnTo>
                    <a:pt x="11110" y="1547"/>
                  </a:lnTo>
                  <a:lnTo>
                    <a:pt x="11108" y="1576"/>
                  </a:lnTo>
                  <a:lnTo>
                    <a:pt x="11098" y="1601"/>
                  </a:lnTo>
                  <a:lnTo>
                    <a:pt x="11109" y="1616"/>
                  </a:lnTo>
                  <a:lnTo>
                    <a:pt x="11124" y="1626"/>
                  </a:lnTo>
                  <a:lnTo>
                    <a:pt x="11122" y="1646"/>
                  </a:lnTo>
                  <a:lnTo>
                    <a:pt x="11129" y="1658"/>
                  </a:lnTo>
                  <a:lnTo>
                    <a:pt x="11131" y="1671"/>
                  </a:lnTo>
                  <a:lnTo>
                    <a:pt x="11123" y="1678"/>
                  </a:lnTo>
                  <a:lnTo>
                    <a:pt x="11112" y="1683"/>
                  </a:lnTo>
                  <a:lnTo>
                    <a:pt x="11115" y="1723"/>
                  </a:lnTo>
                  <a:lnTo>
                    <a:pt x="11127" y="1758"/>
                  </a:lnTo>
                  <a:lnTo>
                    <a:pt x="11137" y="1776"/>
                  </a:lnTo>
                  <a:lnTo>
                    <a:pt x="11137" y="1790"/>
                  </a:lnTo>
                  <a:lnTo>
                    <a:pt x="11120" y="1802"/>
                  </a:lnTo>
                  <a:lnTo>
                    <a:pt x="11113" y="1825"/>
                  </a:lnTo>
                  <a:lnTo>
                    <a:pt x="11124" y="1843"/>
                  </a:lnTo>
                  <a:lnTo>
                    <a:pt x="11124" y="1862"/>
                  </a:lnTo>
                  <a:lnTo>
                    <a:pt x="11134" y="1878"/>
                  </a:lnTo>
                  <a:lnTo>
                    <a:pt x="11110" y="1890"/>
                  </a:lnTo>
                  <a:lnTo>
                    <a:pt x="11105" y="1900"/>
                  </a:lnTo>
                  <a:lnTo>
                    <a:pt x="11115" y="1917"/>
                  </a:lnTo>
                  <a:lnTo>
                    <a:pt x="11120" y="1944"/>
                  </a:lnTo>
                  <a:lnTo>
                    <a:pt x="11109" y="1956"/>
                  </a:lnTo>
                  <a:lnTo>
                    <a:pt x="11095" y="1990"/>
                  </a:lnTo>
                  <a:lnTo>
                    <a:pt x="11099" y="2010"/>
                  </a:lnTo>
                  <a:lnTo>
                    <a:pt x="11105" y="2027"/>
                  </a:lnTo>
                  <a:lnTo>
                    <a:pt x="11099" y="2041"/>
                  </a:lnTo>
                  <a:lnTo>
                    <a:pt x="11101" y="2058"/>
                  </a:lnTo>
                  <a:lnTo>
                    <a:pt x="11112" y="2078"/>
                  </a:lnTo>
                  <a:lnTo>
                    <a:pt x="11116" y="2102"/>
                  </a:lnTo>
                  <a:lnTo>
                    <a:pt x="11103" y="2120"/>
                  </a:lnTo>
                  <a:lnTo>
                    <a:pt x="11083" y="2120"/>
                  </a:lnTo>
                  <a:lnTo>
                    <a:pt x="11067" y="2115"/>
                  </a:lnTo>
                  <a:lnTo>
                    <a:pt x="10958" y="2094"/>
                  </a:lnTo>
                  <a:lnTo>
                    <a:pt x="10936" y="2086"/>
                  </a:lnTo>
                  <a:lnTo>
                    <a:pt x="10909" y="2079"/>
                  </a:lnTo>
                  <a:lnTo>
                    <a:pt x="10895" y="2083"/>
                  </a:lnTo>
                  <a:lnTo>
                    <a:pt x="10864" y="2131"/>
                  </a:lnTo>
                  <a:lnTo>
                    <a:pt x="10857" y="2154"/>
                  </a:lnTo>
                  <a:lnTo>
                    <a:pt x="10841" y="2175"/>
                  </a:lnTo>
                  <a:lnTo>
                    <a:pt x="10821" y="2177"/>
                  </a:lnTo>
                  <a:lnTo>
                    <a:pt x="10800" y="2192"/>
                  </a:lnTo>
                  <a:lnTo>
                    <a:pt x="10792" y="2207"/>
                  </a:lnTo>
                  <a:lnTo>
                    <a:pt x="10805" y="2235"/>
                  </a:lnTo>
                  <a:lnTo>
                    <a:pt x="10845" y="2298"/>
                  </a:lnTo>
                  <a:lnTo>
                    <a:pt x="10853" y="2323"/>
                  </a:lnTo>
                  <a:lnTo>
                    <a:pt x="10864" y="2344"/>
                  </a:lnTo>
                  <a:lnTo>
                    <a:pt x="10886" y="2374"/>
                  </a:lnTo>
                  <a:lnTo>
                    <a:pt x="10885" y="2405"/>
                  </a:lnTo>
                  <a:lnTo>
                    <a:pt x="10889" y="2446"/>
                  </a:lnTo>
                  <a:lnTo>
                    <a:pt x="10892" y="2474"/>
                  </a:lnTo>
                  <a:lnTo>
                    <a:pt x="10892" y="2533"/>
                  </a:lnTo>
                  <a:lnTo>
                    <a:pt x="10913" y="2547"/>
                  </a:lnTo>
                  <a:lnTo>
                    <a:pt x="10915" y="2578"/>
                  </a:lnTo>
                  <a:lnTo>
                    <a:pt x="10916" y="2609"/>
                  </a:lnTo>
                  <a:lnTo>
                    <a:pt x="10908" y="2626"/>
                  </a:lnTo>
                  <a:lnTo>
                    <a:pt x="10906" y="2648"/>
                  </a:lnTo>
                  <a:lnTo>
                    <a:pt x="10911" y="2666"/>
                  </a:lnTo>
                  <a:lnTo>
                    <a:pt x="10911" y="2695"/>
                  </a:lnTo>
                  <a:lnTo>
                    <a:pt x="10898" y="2699"/>
                  </a:lnTo>
                  <a:lnTo>
                    <a:pt x="10858" y="2693"/>
                  </a:lnTo>
                  <a:lnTo>
                    <a:pt x="10838" y="2706"/>
                  </a:lnTo>
                  <a:lnTo>
                    <a:pt x="10837" y="2719"/>
                  </a:lnTo>
                  <a:lnTo>
                    <a:pt x="10842" y="2748"/>
                  </a:lnTo>
                  <a:lnTo>
                    <a:pt x="10855" y="2756"/>
                  </a:lnTo>
                  <a:lnTo>
                    <a:pt x="10855" y="2776"/>
                  </a:lnTo>
                  <a:lnTo>
                    <a:pt x="10848" y="2794"/>
                  </a:lnTo>
                  <a:lnTo>
                    <a:pt x="10700" y="2911"/>
                  </a:lnTo>
                  <a:lnTo>
                    <a:pt x="10656" y="3173"/>
                  </a:lnTo>
                  <a:lnTo>
                    <a:pt x="10156" y="3524"/>
                  </a:lnTo>
                  <a:lnTo>
                    <a:pt x="10073" y="3563"/>
                  </a:lnTo>
                  <a:lnTo>
                    <a:pt x="10069" y="3563"/>
                  </a:lnTo>
                  <a:lnTo>
                    <a:pt x="10057" y="3531"/>
                  </a:lnTo>
                  <a:lnTo>
                    <a:pt x="10007" y="3589"/>
                  </a:lnTo>
                  <a:lnTo>
                    <a:pt x="9969" y="3591"/>
                  </a:lnTo>
                  <a:lnTo>
                    <a:pt x="9950" y="3598"/>
                  </a:lnTo>
                  <a:lnTo>
                    <a:pt x="9932" y="3582"/>
                  </a:lnTo>
                  <a:lnTo>
                    <a:pt x="9887" y="3614"/>
                  </a:lnTo>
                  <a:lnTo>
                    <a:pt x="9848" y="3614"/>
                  </a:lnTo>
                  <a:lnTo>
                    <a:pt x="9841" y="3649"/>
                  </a:lnTo>
                  <a:lnTo>
                    <a:pt x="9819" y="3646"/>
                  </a:lnTo>
                  <a:lnTo>
                    <a:pt x="9744" y="3704"/>
                  </a:lnTo>
                  <a:lnTo>
                    <a:pt x="9701" y="3736"/>
                  </a:lnTo>
                  <a:lnTo>
                    <a:pt x="9715" y="3770"/>
                  </a:lnTo>
                  <a:lnTo>
                    <a:pt x="9710" y="3783"/>
                  </a:lnTo>
                  <a:lnTo>
                    <a:pt x="9662" y="3805"/>
                  </a:lnTo>
                  <a:lnTo>
                    <a:pt x="9634" y="3846"/>
                  </a:lnTo>
                  <a:lnTo>
                    <a:pt x="9615" y="3846"/>
                  </a:lnTo>
                  <a:lnTo>
                    <a:pt x="9594" y="3872"/>
                  </a:lnTo>
                  <a:lnTo>
                    <a:pt x="9573" y="3876"/>
                  </a:lnTo>
                  <a:lnTo>
                    <a:pt x="9569" y="3848"/>
                  </a:lnTo>
                  <a:lnTo>
                    <a:pt x="9542" y="3830"/>
                  </a:lnTo>
                  <a:lnTo>
                    <a:pt x="9555" y="3805"/>
                  </a:lnTo>
                  <a:lnTo>
                    <a:pt x="9583" y="3803"/>
                  </a:lnTo>
                  <a:lnTo>
                    <a:pt x="9601" y="3779"/>
                  </a:lnTo>
                  <a:lnTo>
                    <a:pt x="9639" y="3784"/>
                  </a:lnTo>
                  <a:lnTo>
                    <a:pt x="9654" y="3774"/>
                  </a:lnTo>
                  <a:lnTo>
                    <a:pt x="9658" y="3754"/>
                  </a:lnTo>
                  <a:lnTo>
                    <a:pt x="9638" y="3750"/>
                  </a:lnTo>
                  <a:lnTo>
                    <a:pt x="9634" y="3734"/>
                  </a:lnTo>
                  <a:lnTo>
                    <a:pt x="9666" y="3711"/>
                  </a:lnTo>
                  <a:lnTo>
                    <a:pt x="9683" y="3680"/>
                  </a:lnTo>
                  <a:lnTo>
                    <a:pt x="9642" y="3711"/>
                  </a:lnTo>
                  <a:lnTo>
                    <a:pt x="9605" y="3724"/>
                  </a:lnTo>
                  <a:lnTo>
                    <a:pt x="9589" y="3706"/>
                  </a:lnTo>
                  <a:lnTo>
                    <a:pt x="9589" y="3685"/>
                  </a:lnTo>
                  <a:lnTo>
                    <a:pt x="9603" y="3679"/>
                  </a:lnTo>
                  <a:lnTo>
                    <a:pt x="9606" y="3656"/>
                  </a:lnTo>
                  <a:lnTo>
                    <a:pt x="9569" y="3619"/>
                  </a:lnTo>
                  <a:lnTo>
                    <a:pt x="9576" y="3574"/>
                  </a:lnTo>
                  <a:lnTo>
                    <a:pt x="9573" y="3561"/>
                  </a:lnTo>
                  <a:lnTo>
                    <a:pt x="9605" y="3560"/>
                  </a:lnTo>
                  <a:lnTo>
                    <a:pt x="9609" y="3518"/>
                  </a:lnTo>
                  <a:lnTo>
                    <a:pt x="9645" y="3471"/>
                  </a:lnTo>
                  <a:lnTo>
                    <a:pt x="9653" y="3448"/>
                  </a:lnTo>
                  <a:lnTo>
                    <a:pt x="9673" y="3436"/>
                  </a:lnTo>
                  <a:lnTo>
                    <a:pt x="9669" y="3407"/>
                  </a:lnTo>
                  <a:lnTo>
                    <a:pt x="9593" y="3362"/>
                  </a:lnTo>
                  <a:lnTo>
                    <a:pt x="9540" y="3299"/>
                  </a:lnTo>
                  <a:lnTo>
                    <a:pt x="9528" y="3332"/>
                  </a:lnTo>
                  <a:lnTo>
                    <a:pt x="9499" y="3332"/>
                  </a:lnTo>
                  <a:lnTo>
                    <a:pt x="9483" y="3322"/>
                  </a:lnTo>
                  <a:lnTo>
                    <a:pt x="9444" y="3324"/>
                  </a:lnTo>
                  <a:lnTo>
                    <a:pt x="9422" y="3361"/>
                  </a:lnTo>
                  <a:lnTo>
                    <a:pt x="9408" y="3369"/>
                  </a:lnTo>
                  <a:lnTo>
                    <a:pt x="9401" y="3407"/>
                  </a:lnTo>
                  <a:lnTo>
                    <a:pt x="9366" y="3446"/>
                  </a:lnTo>
                  <a:lnTo>
                    <a:pt x="9362" y="3514"/>
                  </a:lnTo>
                  <a:lnTo>
                    <a:pt x="9345" y="3518"/>
                  </a:lnTo>
                  <a:lnTo>
                    <a:pt x="9317" y="3564"/>
                  </a:lnTo>
                  <a:lnTo>
                    <a:pt x="9281" y="3565"/>
                  </a:lnTo>
                  <a:lnTo>
                    <a:pt x="9220" y="3599"/>
                  </a:lnTo>
                  <a:lnTo>
                    <a:pt x="9202" y="3685"/>
                  </a:lnTo>
                  <a:lnTo>
                    <a:pt x="9189" y="3705"/>
                  </a:lnTo>
                  <a:lnTo>
                    <a:pt x="9200" y="3714"/>
                  </a:lnTo>
                  <a:lnTo>
                    <a:pt x="9206" y="3755"/>
                  </a:lnTo>
                  <a:lnTo>
                    <a:pt x="9181" y="3755"/>
                  </a:lnTo>
                  <a:lnTo>
                    <a:pt x="9191" y="3773"/>
                  </a:lnTo>
                  <a:lnTo>
                    <a:pt x="9175" y="3809"/>
                  </a:lnTo>
                  <a:lnTo>
                    <a:pt x="9131" y="3810"/>
                  </a:lnTo>
                  <a:lnTo>
                    <a:pt x="9075" y="3811"/>
                  </a:lnTo>
                  <a:lnTo>
                    <a:pt x="9011" y="3788"/>
                  </a:lnTo>
                  <a:lnTo>
                    <a:pt x="9006" y="3808"/>
                  </a:lnTo>
                  <a:lnTo>
                    <a:pt x="8986" y="3823"/>
                  </a:lnTo>
                  <a:lnTo>
                    <a:pt x="8982" y="3858"/>
                  </a:lnTo>
                  <a:lnTo>
                    <a:pt x="8977" y="3876"/>
                  </a:lnTo>
                  <a:lnTo>
                    <a:pt x="8978" y="3893"/>
                  </a:lnTo>
                  <a:lnTo>
                    <a:pt x="8962" y="3907"/>
                  </a:lnTo>
                  <a:lnTo>
                    <a:pt x="8981" y="3948"/>
                  </a:lnTo>
                  <a:lnTo>
                    <a:pt x="8985" y="3985"/>
                  </a:lnTo>
                  <a:lnTo>
                    <a:pt x="9021" y="4005"/>
                  </a:lnTo>
                  <a:lnTo>
                    <a:pt x="9077" y="4044"/>
                  </a:lnTo>
                  <a:lnTo>
                    <a:pt x="9085" y="4065"/>
                  </a:lnTo>
                  <a:lnTo>
                    <a:pt x="9110" y="4109"/>
                  </a:lnTo>
                  <a:lnTo>
                    <a:pt x="9111" y="4094"/>
                  </a:lnTo>
                  <a:lnTo>
                    <a:pt x="9123" y="4112"/>
                  </a:lnTo>
                  <a:lnTo>
                    <a:pt x="9137" y="4090"/>
                  </a:lnTo>
                  <a:lnTo>
                    <a:pt x="9156" y="4090"/>
                  </a:lnTo>
                  <a:lnTo>
                    <a:pt x="9160" y="4108"/>
                  </a:lnTo>
                  <a:lnTo>
                    <a:pt x="9177" y="4098"/>
                  </a:lnTo>
                  <a:lnTo>
                    <a:pt x="9222" y="4096"/>
                  </a:lnTo>
                  <a:lnTo>
                    <a:pt x="9230" y="4128"/>
                  </a:lnTo>
                  <a:lnTo>
                    <a:pt x="9230" y="4175"/>
                  </a:lnTo>
                  <a:lnTo>
                    <a:pt x="9277" y="4266"/>
                  </a:lnTo>
                  <a:lnTo>
                    <a:pt x="9322" y="4267"/>
                  </a:lnTo>
                  <a:lnTo>
                    <a:pt x="9355" y="4248"/>
                  </a:lnTo>
                  <a:lnTo>
                    <a:pt x="9389" y="4260"/>
                  </a:lnTo>
                  <a:lnTo>
                    <a:pt x="9404" y="4247"/>
                  </a:lnTo>
                  <a:lnTo>
                    <a:pt x="9422" y="4214"/>
                  </a:lnTo>
                  <a:lnTo>
                    <a:pt x="9406" y="4193"/>
                  </a:lnTo>
                  <a:lnTo>
                    <a:pt x="9399" y="4188"/>
                  </a:lnTo>
                  <a:lnTo>
                    <a:pt x="9445" y="4170"/>
                  </a:lnTo>
                  <a:lnTo>
                    <a:pt x="9469" y="4150"/>
                  </a:lnTo>
                  <a:lnTo>
                    <a:pt x="9469" y="4119"/>
                  </a:lnTo>
                  <a:lnTo>
                    <a:pt x="9454" y="4108"/>
                  </a:lnTo>
                  <a:lnTo>
                    <a:pt x="9496" y="4107"/>
                  </a:lnTo>
                  <a:lnTo>
                    <a:pt x="9574" y="4070"/>
                  </a:lnTo>
                  <a:lnTo>
                    <a:pt x="9584" y="4084"/>
                  </a:lnTo>
                  <a:lnTo>
                    <a:pt x="9603" y="4092"/>
                  </a:lnTo>
                  <a:lnTo>
                    <a:pt x="9623" y="4122"/>
                  </a:lnTo>
                  <a:lnTo>
                    <a:pt x="9644" y="4132"/>
                  </a:lnTo>
                  <a:lnTo>
                    <a:pt x="9665" y="4150"/>
                  </a:lnTo>
                  <a:lnTo>
                    <a:pt x="9774" y="4147"/>
                  </a:lnTo>
                  <a:lnTo>
                    <a:pt x="9788" y="4132"/>
                  </a:lnTo>
                  <a:lnTo>
                    <a:pt x="9825" y="4129"/>
                  </a:lnTo>
                  <a:lnTo>
                    <a:pt x="9823" y="4144"/>
                  </a:lnTo>
                  <a:lnTo>
                    <a:pt x="9871" y="4143"/>
                  </a:lnTo>
                  <a:lnTo>
                    <a:pt x="9911" y="4135"/>
                  </a:lnTo>
                  <a:lnTo>
                    <a:pt x="9933" y="4145"/>
                  </a:lnTo>
                  <a:lnTo>
                    <a:pt x="9895" y="4157"/>
                  </a:lnTo>
                  <a:lnTo>
                    <a:pt x="9893" y="4177"/>
                  </a:lnTo>
                  <a:lnTo>
                    <a:pt x="9922" y="4217"/>
                  </a:lnTo>
                  <a:lnTo>
                    <a:pt x="9904" y="4217"/>
                  </a:lnTo>
                  <a:lnTo>
                    <a:pt x="9881" y="4228"/>
                  </a:lnTo>
                  <a:lnTo>
                    <a:pt x="9885" y="4264"/>
                  </a:lnTo>
                  <a:lnTo>
                    <a:pt x="9913" y="4269"/>
                  </a:lnTo>
                  <a:lnTo>
                    <a:pt x="9913" y="4285"/>
                  </a:lnTo>
                  <a:lnTo>
                    <a:pt x="9870" y="4322"/>
                  </a:lnTo>
                  <a:lnTo>
                    <a:pt x="9829" y="4293"/>
                  </a:lnTo>
                  <a:lnTo>
                    <a:pt x="9824" y="4274"/>
                  </a:lnTo>
                  <a:lnTo>
                    <a:pt x="9809" y="4294"/>
                  </a:lnTo>
                  <a:lnTo>
                    <a:pt x="9796" y="4273"/>
                  </a:lnTo>
                  <a:lnTo>
                    <a:pt x="9760" y="4322"/>
                  </a:lnTo>
                  <a:lnTo>
                    <a:pt x="9738" y="4322"/>
                  </a:lnTo>
                  <a:lnTo>
                    <a:pt x="9706" y="4347"/>
                  </a:lnTo>
                  <a:lnTo>
                    <a:pt x="9675" y="4346"/>
                  </a:lnTo>
                  <a:lnTo>
                    <a:pt x="9668" y="4367"/>
                  </a:lnTo>
                  <a:lnTo>
                    <a:pt x="9639" y="4344"/>
                  </a:lnTo>
                  <a:lnTo>
                    <a:pt x="9600" y="4349"/>
                  </a:lnTo>
                  <a:lnTo>
                    <a:pt x="9639" y="4374"/>
                  </a:lnTo>
                  <a:lnTo>
                    <a:pt x="9644" y="4402"/>
                  </a:lnTo>
                  <a:lnTo>
                    <a:pt x="9600" y="4409"/>
                  </a:lnTo>
                  <a:lnTo>
                    <a:pt x="9599" y="4446"/>
                  </a:lnTo>
                  <a:lnTo>
                    <a:pt x="9548" y="4443"/>
                  </a:lnTo>
                  <a:lnTo>
                    <a:pt x="9520" y="4473"/>
                  </a:lnTo>
                  <a:lnTo>
                    <a:pt x="9536" y="4493"/>
                  </a:lnTo>
                  <a:lnTo>
                    <a:pt x="9569" y="4513"/>
                  </a:lnTo>
                  <a:lnTo>
                    <a:pt x="9537" y="4549"/>
                  </a:lnTo>
                  <a:lnTo>
                    <a:pt x="9520" y="4539"/>
                  </a:lnTo>
                  <a:lnTo>
                    <a:pt x="9489" y="4589"/>
                  </a:lnTo>
                  <a:lnTo>
                    <a:pt x="9465" y="4597"/>
                  </a:lnTo>
                  <a:lnTo>
                    <a:pt x="9453" y="4589"/>
                  </a:lnTo>
                  <a:lnTo>
                    <a:pt x="9444" y="4638"/>
                  </a:lnTo>
                  <a:lnTo>
                    <a:pt x="9459" y="4677"/>
                  </a:lnTo>
                  <a:lnTo>
                    <a:pt x="9444" y="4736"/>
                  </a:lnTo>
                  <a:lnTo>
                    <a:pt x="9445" y="4821"/>
                  </a:lnTo>
                  <a:lnTo>
                    <a:pt x="9459" y="4820"/>
                  </a:lnTo>
                  <a:lnTo>
                    <a:pt x="9546" y="4861"/>
                  </a:lnTo>
                  <a:lnTo>
                    <a:pt x="9546" y="4886"/>
                  </a:lnTo>
                  <a:lnTo>
                    <a:pt x="9571" y="4872"/>
                  </a:lnTo>
                  <a:lnTo>
                    <a:pt x="9665" y="4920"/>
                  </a:lnTo>
                  <a:lnTo>
                    <a:pt x="9718" y="5027"/>
                  </a:lnTo>
                  <a:lnTo>
                    <a:pt x="9729" y="5030"/>
                  </a:lnTo>
                  <a:lnTo>
                    <a:pt x="9712" y="5070"/>
                  </a:lnTo>
                  <a:lnTo>
                    <a:pt x="9745" y="5081"/>
                  </a:lnTo>
                  <a:lnTo>
                    <a:pt x="9749" y="5132"/>
                  </a:lnTo>
                  <a:lnTo>
                    <a:pt x="9813" y="5178"/>
                  </a:lnTo>
                  <a:lnTo>
                    <a:pt x="9814" y="5229"/>
                  </a:lnTo>
                  <a:lnTo>
                    <a:pt x="9859" y="5294"/>
                  </a:lnTo>
                  <a:lnTo>
                    <a:pt x="9893" y="5308"/>
                  </a:lnTo>
                  <a:lnTo>
                    <a:pt x="9928" y="5305"/>
                  </a:lnTo>
                  <a:lnTo>
                    <a:pt x="9946" y="5320"/>
                  </a:lnTo>
                  <a:lnTo>
                    <a:pt x="9946" y="5332"/>
                  </a:lnTo>
                  <a:lnTo>
                    <a:pt x="9987" y="5382"/>
                  </a:lnTo>
                  <a:lnTo>
                    <a:pt x="10008" y="5391"/>
                  </a:lnTo>
                  <a:lnTo>
                    <a:pt x="10033" y="5440"/>
                  </a:lnTo>
                  <a:lnTo>
                    <a:pt x="10013" y="5451"/>
                  </a:lnTo>
                  <a:lnTo>
                    <a:pt x="9944" y="5426"/>
                  </a:lnTo>
                  <a:lnTo>
                    <a:pt x="9894" y="5455"/>
                  </a:lnTo>
                  <a:lnTo>
                    <a:pt x="9860" y="5420"/>
                  </a:lnTo>
                  <a:lnTo>
                    <a:pt x="9835" y="5418"/>
                  </a:lnTo>
                  <a:lnTo>
                    <a:pt x="9798" y="5392"/>
                  </a:lnTo>
                  <a:lnTo>
                    <a:pt x="9743" y="5385"/>
                  </a:lnTo>
                  <a:lnTo>
                    <a:pt x="9721" y="5414"/>
                  </a:lnTo>
                  <a:lnTo>
                    <a:pt x="9688" y="5414"/>
                  </a:lnTo>
                  <a:lnTo>
                    <a:pt x="9665" y="5396"/>
                  </a:lnTo>
                  <a:lnTo>
                    <a:pt x="9645" y="5345"/>
                  </a:lnTo>
                  <a:lnTo>
                    <a:pt x="9599" y="5362"/>
                  </a:lnTo>
                  <a:lnTo>
                    <a:pt x="9574" y="5352"/>
                  </a:lnTo>
                  <a:lnTo>
                    <a:pt x="9564" y="5362"/>
                  </a:lnTo>
                  <a:lnTo>
                    <a:pt x="9542" y="5362"/>
                  </a:lnTo>
                  <a:lnTo>
                    <a:pt x="9521" y="5356"/>
                  </a:lnTo>
                  <a:lnTo>
                    <a:pt x="9490" y="5371"/>
                  </a:lnTo>
                  <a:lnTo>
                    <a:pt x="9450" y="5449"/>
                  </a:lnTo>
                  <a:lnTo>
                    <a:pt x="9499" y="5391"/>
                  </a:lnTo>
                  <a:lnTo>
                    <a:pt x="9536" y="5377"/>
                  </a:lnTo>
                  <a:lnTo>
                    <a:pt x="9580" y="5383"/>
                  </a:lnTo>
                  <a:lnTo>
                    <a:pt x="9619" y="5367"/>
                  </a:lnTo>
                  <a:lnTo>
                    <a:pt x="9636" y="5375"/>
                  </a:lnTo>
                  <a:lnTo>
                    <a:pt x="9638" y="5393"/>
                  </a:lnTo>
                  <a:lnTo>
                    <a:pt x="9683" y="5434"/>
                  </a:lnTo>
                  <a:lnTo>
                    <a:pt x="9709" y="5440"/>
                  </a:lnTo>
                  <a:lnTo>
                    <a:pt x="9765" y="5401"/>
                  </a:lnTo>
                  <a:lnTo>
                    <a:pt x="9799" y="5402"/>
                  </a:lnTo>
                  <a:lnTo>
                    <a:pt x="9868" y="5470"/>
                  </a:lnTo>
                  <a:lnTo>
                    <a:pt x="9924" y="5502"/>
                  </a:lnTo>
                  <a:lnTo>
                    <a:pt x="10012" y="5556"/>
                  </a:lnTo>
                  <a:lnTo>
                    <a:pt x="10054" y="5624"/>
                  </a:lnTo>
                  <a:lnTo>
                    <a:pt x="10053" y="5649"/>
                  </a:lnTo>
                  <a:lnTo>
                    <a:pt x="10005" y="5654"/>
                  </a:lnTo>
                  <a:lnTo>
                    <a:pt x="9965" y="5700"/>
                  </a:lnTo>
                  <a:lnTo>
                    <a:pt x="9945" y="5697"/>
                  </a:lnTo>
                  <a:lnTo>
                    <a:pt x="9928" y="5714"/>
                  </a:lnTo>
                  <a:lnTo>
                    <a:pt x="9925" y="5743"/>
                  </a:lnTo>
                  <a:lnTo>
                    <a:pt x="9895" y="5757"/>
                  </a:lnTo>
                  <a:lnTo>
                    <a:pt x="9854" y="5736"/>
                  </a:lnTo>
                  <a:lnTo>
                    <a:pt x="9831" y="5754"/>
                  </a:lnTo>
                  <a:lnTo>
                    <a:pt x="9809" y="5752"/>
                  </a:lnTo>
                  <a:lnTo>
                    <a:pt x="9770" y="5784"/>
                  </a:lnTo>
                  <a:lnTo>
                    <a:pt x="9766" y="5825"/>
                  </a:lnTo>
                  <a:lnTo>
                    <a:pt x="9777" y="5795"/>
                  </a:lnTo>
                  <a:lnTo>
                    <a:pt x="9812" y="5766"/>
                  </a:lnTo>
                  <a:lnTo>
                    <a:pt x="9846" y="5759"/>
                  </a:lnTo>
                  <a:lnTo>
                    <a:pt x="9881" y="5809"/>
                  </a:lnTo>
                  <a:lnTo>
                    <a:pt x="9909" y="5818"/>
                  </a:lnTo>
                  <a:lnTo>
                    <a:pt x="9962" y="5773"/>
                  </a:lnTo>
                  <a:lnTo>
                    <a:pt x="10002" y="5779"/>
                  </a:lnTo>
                  <a:lnTo>
                    <a:pt x="10058" y="5850"/>
                  </a:lnTo>
                  <a:lnTo>
                    <a:pt x="10067" y="5835"/>
                  </a:lnTo>
                  <a:lnTo>
                    <a:pt x="10080" y="5853"/>
                  </a:lnTo>
                  <a:lnTo>
                    <a:pt x="10114" y="5853"/>
                  </a:lnTo>
                  <a:lnTo>
                    <a:pt x="10119" y="5864"/>
                  </a:lnTo>
                  <a:lnTo>
                    <a:pt x="10043" y="5935"/>
                  </a:lnTo>
                  <a:lnTo>
                    <a:pt x="9997" y="5944"/>
                  </a:lnTo>
                  <a:lnTo>
                    <a:pt x="9997" y="5975"/>
                  </a:lnTo>
                  <a:lnTo>
                    <a:pt x="10020" y="5979"/>
                  </a:lnTo>
                  <a:lnTo>
                    <a:pt x="10064" y="5941"/>
                  </a:lnTo>
                  <a:lnTo>
                    <a:pt x="10100" y="5949"/>
                  </a:lnTo>
                  <a:lnTo>
                    <a:pt x="10100" y="5934"/>
                  </a:lnTo>
                  <a:lnTo>
                    <a:pt x="10094" y="5924"/>
                  </a:lnTo>
                  <a:lnTo>
                    <a:pt x="10114" y="5904"/>
                  </a:lnTo>
                  <a:lnTo>
                    <a:pt x="10133" y="5915"/>
                  </a:lnTo>
                  <a:lnTo>
                    <a:pt x="10137" y="5965"/>
                  </a:lnTo>
                  <a:lnTo>
                    <a:pt x="10147" y="5987"/>
                  </a:lnTo>
                  <a:lnTo>
                    <a:pt x="10127" y="6003"/>
                  </a:lnTo>
                  <a:lnTo>
                    <a:pt x="10124" y="5991"/>
                  </a:lnTo>
                  <a:lnTo>
                    <a:pt x="10104" y="5981"/>
                  </a:lnTo>
                  <a:lnTo>
                    <a:pt x="10099" y="5998"/>
                  </a:lnTo>
                  <a:lnTo>
                    <a:pt x="10089" y="6006"/>
                  </a:lnTo>
                  <a:lnTo>
                    <a:pt x="10056" y="5997"/>
                  </a:lnTo>
                  <a:lnTo>
                    <a:pt x="10020" y="6028"/>
                  </a:lnTo>
                  <a:lnTo>
                    <a:pt x="10017" y="6044"/>
                  </a:lnTo>
                  <a:lnTo>
                    <a:pt x="10073" y="6041"/>
                  </a:lnTo>
                  <a:lnTo>
                    <a:pt x="10092" y="6059"/>
                  </a:lnTo>
                  <a:lnTo>
                    <a:pt x="10086" y="6073"/>
                  </a:lnTo>
                  <a:lnTo>
                    <a:pt x="10075" y="6070"/>
                  </a:lnTo>
                  <a:lnTo>
                    <a:pt x="10053" y="6092"/>
                  </a:lnTo>
                  <a:lnTo>
                    <a:pt x="10073" y="6102"/>
                  </a:lnTo>
                  <a:lnTo>
                    <a:pt x="10089" y="6120"/>
                  </a:lnTo>
                  <a:lnTo>
                    <a:pt x="10069" y="6137"/>
                  </a:lnTo>
                  <a:lnTo>
                    <a:pt x="10046" y="6133"/>
                  </a:lnTo>
                  <a:lnTo>
                    <a:pt x="10032" y="6144"/>
                  </a:lnTo>
                  <a:lnTo>
                    <a:pt x="10046" y="6159"/>
                  </a:lnTo>
                  <a:lnTo>
                    <a:pt x="10079" y="6162"/>
                  </a:lnTo>
                  <a:lnTo>
                    <a:pt x="10098" y="6193"/>
                  </a:lnTo>
                  <a:lnTo>
                    <a:pt x="10074" y="6208"/>
                  </a:lnTo>
                  <a:lnTo>
                    <a:pt x="10068" y="6243"/>
                  </a:lnTo>
                  <a:lnTo>
                    <a:pt x="10059" y="6231"/>
                  </a:lnTo>
                  <a:lnTo>
                    <a:pt x="10053" y="6203"/>
                  </a:lnTo>
                  <a:lnTo>
                    <a:pt x="10025" y="6207"/>
                  </a:lnTo>
                  <a:lnTo>
                    <a:pt x="9999" y="6268"/>
                  </a:lnTo>
                  <a:lnTo>
                    <a:pt x="9980" y="6283"/>
                  </a:lnTo>
                  <a:lnTo>
                    <a:pt x="9932" y="6268"/>
                  </a:lnTo>
                  <a:lnTo>
                    <a:pt x="9965" y="6287"/>
                  </a:lnTo>
                  <a:lnTo>
                    <a:pt x="9965" y="6305"/>
                  </a:lnTo>
                  <a:lnTo>
                    <a:pt x="9979" y="6325"/>
                  </a:lnTo>
                  <a:lnTo>
                    <a:pt x="9959" y="6339"/>
                  </a:lnTo>
                  <a:lnTo>
                    <a:pt x="9957" y="6362"/>
                  </a:lnTo>
                  <a:lnTo>
                    <a:pt x="9970" y="6381"/>
                  </a:lnTo>
                  <a:lnTo>
                    <a:pt x="9959" y="6394"/>
                  </a:lnTo>
                  <a:lnTo>
                    <a:pt x="9960" y="6424"/>
                  </a:lnTo>
                  <a:lnTo>
                    <a:pt x="9932" y="6438"/>
                  </a:lnTo>
                  <a:lnTo>
                    <a:pt x="9909" y="6414"/>
                  </a:lnTo>
                  <a:lnTo>
                    <a:pt x="9900" y="6443"/>
                  </a:lnTo>
                  <a:lnTo>
                    <a:pt x="9927" y="6445"/>
                  </a:lnTo>
                  <a:lnTo>
                    <a:pt x="9950" y="6474"/>
                  </a:lnTo>
                  <a:lnTo>
                    <a:pt x="9911" y="6472"/>
                  </a:lnTo>
                  <a:lnTo>
                    <a:pt x="9909" y="6493"/>
                  </a:lnTo>
                  <a:lnTo>
                    <a:pt x="9866" y="6538"/>
                  </a:lnTo>
                  <a:lnTo>
                    <a:pt x="9844" y="6538"/>
                  </a:lnTo>
                  <a:lnTo>
                    <a:pt x="9846" y="6504"/>
                  </a:lnTo>
                  <a:lnTo>
                    <a:pt x="9829" y="6507"/>
                  </a:lnTo>
                  <a:lnTo>
                    <a:pt x="9818" y="6504"/>
                  </a:lnTo>
                  <a:lnTo>
                    <a:pt x="9812" y="6533"/>
                  </a:lnTo>
                  <a:lnTo>
                    <a:pt x="9789" y="6528"/>
                  </a:lnTo>
                  <a:lnTo>
                    <a:pt x="9804" y="6545"/>
                  </a:lnTo>
                  <a:lnTo>
                    <a:pt x="9785" y="6562"/>
                  </a:lnTo>
                  <a:lnTo>
                    <a:pt x="9813" y="6564"/>
                  </a:lnTo>
                  <a:lnTo>
                    <a:pt x="9836" y="6595"/>
                  </a:lnTo>
                  <a:lnTo>
                    <a:pt x="9800" y="6595"/>
                  </a:lnTo>
                  <a:lnTo>
                    <a:pt x="9841" y="6631"/>
                  </a:lnTo>
                  <a:lnTo>
                    <a:pt x="9862" y="6612"/>
                  </a:lnTo>
                  <a:lnTo>
                    <a:pt x="9880" y="6631"/>
                  </a:lnTo>
                  <a:lnTo>
                    <a:pt x="9823" y="6656"/>
                  </a:lnTo>
                  <a:lnTo>
                    <a:pt x="9788" y="6681"/>
                  </a:lnTo>
                  <a:lnTo>
                    <a:pt x="9782" y="6707"/>
                  </a:lnTo>
                  <a:lnTo>
                    <a:pt x="9796" y="6694"/>
                  </a:lnTo>
                  <a:lnTo>
                    <a:pt x="9821" y="6692"/>
                  </a:lnTo>
                  <a:lnTo>
                    <a:pt x="9841" y="6712"/>
                  </a:lnTo>
                  <a:lnTo>
                    <a:pt x="9802" y="6745"/>
                  </a:lnTo>
                  <a:lnTo>
                    <a:pt x="9830" y="6754"/>
                  </a:lnTo>
                  <a:lnTo>
                    <a:pt x="9825" y="6776"/>
                  </a:lnTo>
                  <a:lnTo>
                    <a:pt x="9803" y="6783"/>
                  </a:lnTo>
                  <a:lnTo>
                    <a:pt x="9809" y="6802"/>
                  </a:lnTo>
                  <a:lnTo>
                    <a:pt x="9825" y="6802"/>
                  </a:lnTo>
                  <a:lnTo>
                    <a:pt x="9839" y="6827"/>
                  </a:lnTo>
                  <a:lnTo>
                    <a:pt x="9836" y="6868"/>
                  </a:lnTo>
                  <a:lnTo>
                    <a:pt x="9818" y="6839"/>
                  </a:lnTo>
                  <a:lnTo>
                    <a:pt x="9800" y="6839"/>
                  </a:lnTo>
                  <a:lnTo>
                    <a:pt x="9800" y="6817"/>
                  </a:lnTo>
                  <a:lnTo>
                    <a:pt x="9774" y="6793"/>
                  </a:lnTo>
                  <a:lnTo>
                    <a:pt x="9763" y="6813"/>
                  </a:lnTo>
                  <a:lnTo>
                    <a:pt x="9744" y="6813"/>
                  </a:lnTo>
                  <a:lnTo>
                    <a:pt x="9741" y="6841"/>
                  </a:lnTo>
                  <a:lnTo>
                    <a:pt x="9771" y="6863"/>
                  </a:lnTo>
                  <a:lnTo>
                    <a:pt x="9770" y="6892"/>
                  </a:lnTo>
                  <a:lnTo>
                    <a:pt x="9759" y="6874"/>
                  </a:lnTo>
                  <a:lnTo>
                    <a:pt x="9741" y="6874"/>
                  </a:lnTo>
                  <a:lnTo>
                    <a:pt x="9729" y="6858"/>
                  </a:lnTo>
                  <a:lnTo>
                    <a:pt x="9704" y="6864"/>
                  </a:lnTo>
                  <a:lnTo>
                    <a:pt x="9723" y="6878"/>
                  </a:lnTo>
                  <a:lnTo>
                    <a:pt x="9728" y="6909"/>
                  </a:lnTo>
                  <a:lnTo>
                    <a:pt x="9750" y="6909"/>
                  </a:lnTo>
                  <a:lnTo>
                    <a:pt x="9755" y="6918"/>
                  </a:lnTo>
                  <a:lnTo>
                    <a:pt x="9735" y="6942"/>
                  </a:lnTo>
                  <a:lnTo>
                    <a:pt x="9700" y="6917"/>
                  </a:lnTo>
                  <a:lnTo>
                    <a:pt x="9695" y="6939"/>
                  </a:lnTo>
                  <a:lnTo>
                    <a:pt x="9706" y="6956"/>
                  </a:lnTo>
                  <a:lnTo>
                    <a:pt x="9735" y="6965"/>
                  </a:lnTo>
                  <a:lnTo>
                    <a:pt x="9723" y="7002"/>
                  </a:lnTo>
                  <a:lnTo>
                    <a:pt x="9675" y="6973"/>
                  </a:lnTo>
                  <a:lnTo>
                    <a:pt x="9658" y="6989"/>
                  </a:lnTo>
                  <a:lnTo>
                    <a:pt x="9645" y="6977"/>
                  </a:lnTo>
                  <a:lnTo>
                    <a:pt x="9619" y="7013"/>
                  </a:lnTo>
                  <a:lnTo>
                    <a:pt x="9561" y="7016"/>
                  </a:lnTo>
                  <a:lnTo>
                    <a:pt x="9605" y="7048"/>
                  </a:lnTo>
                  <a:lnTo>
                    <a:pt x="9629" y="7039"/>
                  </a:lnTo>
                  <a:lnTo>
                    <a:pt x="9659" y="7046"/>
                  </a:lnTo>
                  <a:lnTo>
                    <a:pt x="9646" y="7073"/>
                  </a:lnTo>
                  <a:lnTo>
                    <a:pt x="9626" y="7076"/>
                  </a:lnTo>
                  <a:lnTo>
                    <a:pt x="9621" y="7111"/>
                  </a:lnTo>
                  <a:lnTo>
                    <a:pt x="9601" y="7087"/>
                  </a:lnTo>
                  <a:lnTo>
                    <a:pt x="9581" y="7118"/>
                  </a:lnTo>
                  <a:lnTo>
                    <a:pt x="9571" y="7124"/>
                  </a:lnTo>
                  <a:lnTo>
                    <a:pt x="9569" y="7111"/>
                  </a:lnTo>
                  <a:lnTo>
                    <a:pt x="9553" y="7112"/>
                  </a:lnTo>
                  <a:lnTo>
                    <a:pt x="9548" y="7138"/>
                  </a:lnTo>
                  <a:lnTo>
                    <a:pt x="9531" y="7138"/>
                  </a:lnTo>
                  <a:lnTo>
                    <a:pt x="9523" y="7178"/>
                  </a:lnTo>
                  <a:lnTo>
                    <a:pt x="9490" y="7178"/>
                  </a:lnTo>
                  <a:lnTo>
                    <a:pt x="9486" y="7163"/>
                  </a:lnTo>
                  <a:lnTo>
                    <a:pt x="9444" y="7169"/>
                  </a:lnTo>
                  <a:lnTo>
                    <a:pt x="9433" y="7188"/>
                  </a:lnTo>
                  <a:lnTo>
                    <a:pt x="9415" y="7183"/>
                  </a:lnTo>
                  <a:lnTo>
                    <a:pt x="9431" y="7217"/>
                  </a:lnTo>
                  <a:lnTo>
                    <a:pt x="9420" y="7253"/>
                  </a:lnTo>
                  <a:lnTo>
                    <a:pt x="9405" y="7274"/>
                  </a:lnTo>
                  <a:lnTo>
                    <a:pt x="9419" y="7297"/>
                  </a:lnTo>
                  <a:lnTo>
                    <a:pt x="9390" y="7309"/>
                  </a:lnTo>
                  <a:lnTo>
                    <a:pt x="9371" y="7304"/>
                  </a:lnTo>
                  <a:lnTo>
                    <a:pt x="9360" y="7320"/>
                  </a:lnTo>
                  <a:lnTo>
                    <a:pt x="9356" y="7301"/>
                  </a:lnTo>
                  <a:lnTo>
                    <a:pt x="9340" y="7314"/>
                  </a:lnTo>
                  <a:lnTo>
                    <a:pt x="9320" y="7336"/>
                  </a:lnTo>
                  <a:lnTo>
                    <a:pt x="9281" y="7341"/>
                  </a:lnTo>
                  <a:lnTo>
                    <a:pt x="9277" y="7357"/>
                  </a:lnTo>
                  <a:lnTo>
                    <a:pt x="9249" y="7357"/>
                  </a:lnTo>
                  <a:lnTo>
                    <a:pt x="9246" y="7347"/>
                  </a:lnTo>
                  <a:lnTo>
                    <a:pt x="9227" y="7347"/>
                  </a:lnTo>
                  <a:lnTo>
                    <a:pt x="9222" y="7377"/>
                  </a:lnTo>
                  <a:lnTo>
                    <a:pt x="9206" y="7391"/>
                  </a:lnTo>
                  <a:lnTo>
                    <a:pt x="9180" y="7362"/>
                  </a:lnTo>
                  <a:lnTo>
                    <a:pt x="9167" y="7342"/>
                  </a:lnTo>
                  <a:lnTo>
                    <a:pt x="9160" y="7358"/>
                  </a:lnTo>
                  <a:lnTo>
                    <a:pt x="9132" y="7365"/>
                  </a:lnTo>
                  <a:lnTo>
                    <a:pt x="9130" y="7388"/>
                  </a:lnTo>
                  <a:lnTo>
                    <a:pt x="9102" y="7395"/>
                  </a:lnTo>
                  <a:lnTo>
                    <a:pt x="9075" y="7380"/>
                  </a:lnTo>
                  <a:lnTo>
                    <a:pt x="9060" y="7393"/>
                  </a:lnTo>
                  <a:lnTo>
                    <a:pt x="9029" y="7404"/>
                  </a:lnTo>
                  <a:lnTo>
                    <a:pt x="9025" y="7437"/>
                  </a:lnTo>
                  <a:lnTo>
                    <a:pt x="8964" y="7467"/>
                  </a:lnTo>
                  <a:lnTo>
                    <a:pt x="8960" y="7453"/>
                  </a:lnTo>
                  <a:lnTo>
                    <a:pt x="8982" y="7443"/>
                  </a:lnTo>
                  <a:lnTo>
                    <a:pt x="8999" y="7418"/>
                  </a:lnTo>
                  <a:lnTo>
                    <a:pt x="8977" y="7424"/>
                  </a:lnTo>
                  <a:lnTo>
                    <a:pt x="8942" y="7390"/>
                  </a:lnTo>
                  <a:lnTo>
                    <a:pt x="8937" y="7368"/>
                  </a:lnTo>
                  <a:lnTo>
                    <a:pt x="8893" y="7347"/>
                  </a:lnTo>
                  <a:lnTo>
                    <a:pt x="8877" y="7332"/>
                  </a:lnTo>
                  <a:lnTo>
                    <a:pt x="8884" y="7350"/>
                  </a:lnTo>
                  <a:lnTo>
                    <a:pt x="8882" y="7375"/>
                  </a:lnTo>
                  <a:lnTo>
                    <a:pt x="8889" y="7406"/>
                  </a:lnTo>
                  <a:lnTo>
                    <a:pt x="8895" y="7447"/>
                  </a:lnTo>
                  <a:lnTo>
                    <a:pt x="8869" y="7461"/>
                  </a:lnTo>
                  <a:lnTo>
                    <a:pt x="8853" y="7487"/>
                  </a:lnTo>
                  <a:lnTo>
                    <a:pt x="8837" y="7499"/>
                  </a:lnTo>
                  <a:lnTo>
                    <a:pt x="8822" y="7487"/>
                  </a:lnTo>
                  <a:lnTo>
                    <a:pt x="8813" y="7479"/>
                  </a:lnTo>
                  <a:lnTo>
                    <a:pt x="8810" y="7493"/>
                  </a:lnTo>
                  <a:lnTo>
                    <a:pt x="8789" y="7522"/>
                  </a:lnTo>
                  <a:lnTo>
                    <a:pt x="8756" y="7555"/>
                  </a:lnTo>
                  <a:lnTo>
                    <a:pt x="8718" y="7573"/>
                  </a:lnTo>
                  <a:lnTo>
                    <a:pt x="8698" y="7579"/>
                  </a:lnTo>
                  <a:lnTo>
                    <a:pt x="8664" y="7567"/>
                  </a:lnTo>
                  <a:lnTo>
                    <a:pt x="8631" y="7577"/>
                  </a:lnTo>
                  <a:lnTo>
                    <a:pt x="8603" y="7576"/>
                  </a:lnTo>
                  <a:lnTo>
                    <a:pt x="8616" y="7599"/>
                  </a:lnTo>
                  <a:lnTo>
                    <a:pt x="8579" y="7619"/>
                  </a:lnTo>
                  <a:lnTo>
                    <a:pt x="8548" y="7630"/>
                  </a:lnTo>
                  <a:lnTo>
                    <a:pt x="8520" y="7619"/>
                  </a:lnTo>
                  <a:lnTo>
                    <a:pt x="8507" y="7645"/>
                  </a:lnTo>
                  <a:lnTo>
                    <a:pt x="8474" y="7650"/>
                  </a:lnTo>
                  <a:lnTo>
                    <a:pt x="8457" y="7669"/>
                  </a:lnTo>
                  <a:lnTo>
                    <a:pt x="8447" y="7668"/>
                  </a:lnTo>
                  <a:lnTo>
                    <a:pt x="8455" y="7658"/>
                  </a:lnTo>
                  <a:lnTo>
                    <a:pt x="8439" y="7655"/>
                  </a:lnTo>
                  <a:lnTo>
                    <a:pt x="8437" y="7648"/>
                  </a:lnTo>
                  <a:lnTo>
                    <a:pt x="8442" y="7643"/>
                  </a:lnTo>
                  <a:lnTo>
                    <a:pt x="8433" y="7643"/>
                  </a:lnTo>
                  <a:lnTo>
                    <a:pt x="8426" y="7630"/>
                  </a:lnTo>
                  <a:lnTo>
                    <a:pt x="8423" y="7621"/>
                  </a:lnTo>
                  <a:lnTo>
                    <a:pt x="8411" y="7633"/>
                  </a:lnTo>
                  <a:lnTo>
                    <a:pt x="8402" y="7635"/>
                  </a:lnTo>
                  <a:lnTo>
                    <a:pt x="8407" y="7652"/>
                  </a:lnTo>
                  <a:lnTo>
                    <a:pt x="8402" y="7675"/>
                  </a:lnTo>
                  <a:lnTo>
                    <a:pt x="8378" y="7694"/>
                  </a:lnTo>
                  <a:lnTo>
                    <a:pt x="8370" y="7708"/>
                  </a:lnTo>
                  <a:lnTo>
                    <a:pt x="8384" y="7740"/>
                  </a:lnTo>
                  <a:lnTo>
                    <a:pt x="8403" y="7740"/>
                  </a:lnTo>
                  <a:lnTo>
                    <a:pt x="8422" y="7774"/>
                  </a:lnTo>
                  <a:lnTo>
                    <a:pt x="8422" y="7784"/>
                  </a:lnTo>
                  <a:lnTo>
                    <a:pt x="8435" y="7786"/>
                  </a:lnTo>
                  <a:lnTo>
                    <a:pt x="8443" y="7801"/>
                  </a:lnTo>
                  <a:lnTo>
                    <a:pt x="8414" y="7839"/>
                  </a:lnTo>
                  <a:lnTo>
                    <a:pt x="8394" y="7839"/>
                  </a:lnTo>
                  <a:lnTo>
                    <a:pt x="8394" y="7829"/>
                  </a:lnTo>
                  <a:lnTo>
                    <a:pt x="8356" y="7822"/>
                  </a:lnTo>
                  <a:lnTo>
                    <a:pt x="8343" y="7846"/>
                  </a:lnTo>
                  <a:lnTo>
                    <a:pt x="8335" y="7853"/>
                  </a:lnTo>
                  <a:lnTo>
                    <a:pt x="8330" y="7816"/>
                  </a:lnTo>
                  <a:lnTo>
                    <a:pt x="8331" y="7799"/>
                  </a:lnTo>
                  <a:lnTo>
                    <a:pt x="8307" y="7785"/>
                  </a:lnTo>
                  <a:lnTo>
                    <a:pt x="8266" y="7728"/>
                  </a:lnTo>
                  <a:lnTo>
                    <a:pt x="8267" y="7708"/>
                  </a:lnTo>
                  <a:lnTo>
                    <a:pt x="8290" y="7678"/>
                  </a:lnTo>
                  <a:lnTo>
                    <a:pt x="8296" y="7648"/>
                  </a:lnTo>
                  <a:lnTo>
                    <a:pt x="8321" y="7645"/>
                  </a:lnTo>
                  <a:lnTo>
                    <a:pt x="8319" y="7633"/>
                  </a:lnTo>
                  <a:lnTo>
                    <a:pt x="8302" y="7626"/>
                  </a:lnTo>
                  <a:lnTo>
                    <a:pt x="8277" y="7633"/>
                  </a:lnTo>
                  <a:lnTo>
                    <a:pt x="8252" y="7610"/>
                  </a:lnTo>
                  <a:lnTo>
                    <a:pt x="8235" y="7640"/>
                  </a:lnTo>
                  <a:lnTo>
                    <a:pt x="8211" y="7638"/>
                  </a:lnTo>
                  <a:lnTo>
                    <a:pt x="8194" y="7644"/>
                  </a:lnTo>
                  <a:lnTo>
                    <a:pt x="8151" y="7609"/>
                  </a:lnTo>
                  <a:lnTo>
                    <a:pt x="8135" y="7615"/>
                  </a:lnTo>
                  <a:lnTo>
                    <a:pt x="8103" y="7582"/>
                  </a:lnTo>
                  <a:lnTo>
                    <a:pt x="8087" y="7552"/>
                  </a:lnTo>
                  <a:lnTo>
                    <a:pt x="8079" y="7585"/>
                  </a:lnTo>
                  <a:lnTo>
                    <a:pt x="8080" y="7603"/>
                  </a:lnTo>
                  <a:lnTo>
                    <a:pt x="8052" y="7615"/>
                  </a:lnTo>
                  <a:lnTo>
                    <a:pt x="8031" y="7606"/>
                  </a:lnTo>
                  <a:lnTo>
                    <a:pt x="8019" y="7613"/>
                  </a:lnTo>
                  <a:lnTo>
                    <a:pt x="8008" y="7610"/>
                  </a:lnTo>
                  <a:lnTo>
                    <a:pt x="8009" y="7612"/>
                  </a:lnTo>
                  <a:lnTo>
                    <a:pt x="8000" y="7607"/>
                  </a:lnTo>
                  <a:lnTo>
                    <a:pt x="7980" y="7606"/>
                  </a:lnTo>
                  <a:lnTo>
                    <a:pt x="7813" y="7621"/>
                  </a:lnTo>
                  <a:lnTo>
                    <a:pt x="7451" y="7479"/>
                  </a:lnTo>
                  <a:lnTo>
                    <a:pt x="6860" y="7778"/>
                  </a:lnTo>
                  <a:lnTo>
                    <a:pt x="6425" y="7640"/>
                  </a:lnTo>
                  <a:lnTo>
                    <a:pt x="5426" y="6899"/>
                  </a:lnTo>
                  <a:lnTo>
                    <a:pt x="3291" y="6701"/>
                  </a:lnTo>
                  <a:lnTo>
                    <a:pt x="2165" y="5644"/>
                  </a:lnTo>
                  <a:lnTo>
                    <a:pt x="0" y="4714"/>
                  </a:lnTo>
                  <a:lnTo>
                    <a:pt x="178" y="2886"/>
                  </a:lnTo>
                  <a:lnTo>
                    <a:pt x="1601" y="2115"/>
                  </a:lnTo>
                  <a:lnTo>
                    <a:pt x="3245" y="1770"/>
                  </a:lnTo>
                  <a:lnTo>
                    <a:pt x="3380" y="1747"/>
                  </a:lnTo>
                  <a:lnTo>
                    <a:pt x="3380" y="1747"/>
                  </a:lnTo>
                  <a:close/>
                  <a:moveTo>
                    <a:pt x="9486" y="7217"/>
                  </a:moveTo>
                  <a:lnTo>
                    <a:pt x="9491" y="7234"/>
                  </a:lnTo>
                  <a:lnTo>
                    <a:pt x="9521" y="7235"/>
                  </a:lnTo>
                  <a:lnTo>
                    <a:pt x="9534" y="7225"/>
                  </a:lnTo>
                  <a:lnTo>
                    <a:pt x="9512" y="7204"/>
                  </a:lnTo>
                  <a:lnTo>
                    <a:pt x="9486" y="7217"/>
                  </a:lnTo>
                  <a:lnTo>
                    <a:pt x="9486" y="7217"/>
                  </a:lnTo>
                  <a:close/>
                  <a:moveTo>
                    <a:pt x="9851" y="6774"/>
                  </a:moveTo>
                  <a:lnTo>
                    <a:pt x="9858" y="6812"/>
                  </a:lnTo>
                  <a:lnTo>
                    <a:pt x="9876" y="6806"/>
                  </a:lnTo>
                  <a:lnTo>
                    <a:pt x="9877" y="6782"/>
                  </a:lnTo>
                  <a:lnTo>
                    <a:pt x="9864" y="6768"/>
                  </a:lnTo>
                  <a:lnTo>
                    <a:pt x="9851" y="6774"/>
                  </a:lnTo>
                  <a:lnTo>
                    <a:pt x="9851" y="6774"/>
                  </a:lnTo>
                  <a:close/>
                  <a:moveTo>
                    <a:pt x="10116" y="5789"/>
                  </a:moveTo>
                  <a:lnTo>
                    <a:pt x="10124" y="5812"/>
                  </a:lnTo>
                  <a:lnTo>
                    <a:pt x="10158" y="5823"/>
                  </a:lnTo>
                  <a:lnTo>
                    <a:pt x="10182" y="5839"/>
                  </a:lnTo>
                  <a:lnTo>
                    <a:pt x="10183" y="5811"/>
                  </a:lnTo>
                  <a:lnTo>
                    <a:pt x="10150" y="5792"/>
                  </a:lnTo>
                  <a:lnTo>
                    <a:pt x="10131" y="5794"/>
                  </a:lnTo>
                  <a:lnTo>
                    <a:pt x="10116" y="5789"/>
                  </a:lnTo>
                  <a:lnTo>
                    <a:pt x="10116" y="5789"/>
                  </a:lnTo>
                  <a:close/>
                  <a:moveTo>
                    <a:pt x="9930" y="5453"/>
                  </a:moveTo>
                  <a:lnTo>
                    <a:pt x="9926" y="5467"/>
                  </a:lnTo>
                  <a:lnTo>
                    <a:pt x="9947" y="5487"/>
                  </a:lnTo>
                  <a:lnTo>
                    <a:pt x="9983" y="5488"/>
                  </a:lnTo>
                  <a:lnTo>
                    <a:pt x="10020" y="5505"/>
                  </a:lnTo>
                  <a:lnTo>
                    <a:pt x="10015" y="5468"/>
                  </a:lnTo>
                  <a:lnTo>
                    <a:pt x="9987" y="5470"/>
                  </a:lnTo>
                  <a:lnTo>
                    <a:pt x="9971" y="5460"/>
                  </a:lnTo>
                  <a:lnTo>
                    <a:pt x="9930" y="5453"/>
                  </a:lnTo>
                  <a:lnTo>
                    <a:pt x="9930" y="5453"/>
                  </a:lnTo>
                  <a:close/>
                  <a:moveTo>
                    <a:pt x="10139" y="7522"/>
                  </a:moveTo>
                  <a:lnTo>
                    <a:pt x="10164" y="7514"/>
                  </a:lnTo>
                  <a:lnTo>
                    <a:pt x="10188" y="7522"/>
                  </a:lnTo>
                  <a:lnTo>
                    <a:pt x="10181" y="7488"/>
                  </a:lnTo>
                  <a:lnTo>
                    <a:pt x="10189" y="7447"/>
                  </a:lnTo>
                  <a:lnTo>
                    <a:pt x="10173" y="7396"/>
                  </a:lnTo>
                  <a:lnTo>
                    <a:pt x="10201" y="7358"/>
                  </a:lnTo>
                  <a:lnTo>
                    <a:pt x="10244" y="7293"/>
                  </a:lnTo>
                  <a:lnTo>
                    <a:pt x="10245" y="7250"/>
                  </a:lnTo>
                  <a:lnTo>
                    <a:pt x="10257" y="7238"/>
                  </a:lnTo>
                  <a:lnTo>
                    <a:pt x="10242" y="7232"/>
                  </a:lnTo>
                  <a:lnTo>
                    <a:pt x="10251" y="7167"/>
                  </a:lnTo>
                  <a:lnTo>
                    <a:pt x="10255" y="7121"/>
                  </a:lnTo>
                  <a:lnTo>
                    <a:pt x="10248" y="7072"/>
                  </a:lnTo>
                  <a:lnTo>
                    <a:pt x="10266" y="7036"/>
                  </a:lnTo>
                  <a:lnTo>
                    <a:pt x="10275" y="6947"/>
                  </a:lnTo>
                  <a:lnTo>
                    <a:pt x="10286" y="6902"/>
                  </a:lnTo>
                  <a:lnTo>
                    <a:pt x="10298" y="6899"/>
                  </a:lnTo>
                  <a:lnTo>
                    <a:pt x="10292" y="6869"/>
                  </a:lnTo>
                  <a:lnTo>
                    <a:pt x="10262" y="6847"/>
                  </a:lnTo>
                  <a:lnTo>
                    <a:pt x="10251" y="6847"/>
                  </a:lnTo>
                  <a:lnTo>
                    <a:pt x="10232" y="6809"/>
                  </a:lnTo>
                  <a:lnTo>
                    <a:pt x="10194" y="6795"/>
                  </a:lnTo>
                  <a:lnTo>
                    <a:pt x="10173" y="6807"/>
                  </a:lnTo>
                  <a:lnTo>
                    <a:pt x="10176" y="6831"/>
                  </a:lnTo>
                  <a:lnTo>
                    <a:pt x="10145" y="6842"/>
                  </a:lnTo>
                  <a:lnTo>
                    <a:pt x="10108" y="6884"/>
                  </a:lnTo>
                  <a:lnTo>
                    <a:pt x="10074" y="6943"/>
                  </a:lnTo>
                  <a:lnTo>
                    <a:pt x="10082" y="6959"/>
                  </a:lnTo>
                  <a:lnTo>
                    <a:pt x="10076" y="6983"/>
                  </a:lnTo>
                  <a:lnTo>
                    <a:pt x="10062" y="6996"/>
                  </a:lnTo>
                  <a:lnTo>
                    <a:pt x="10025" y="7062"/>
                  </a:lnTo>
                  <a:lnTo>
                    <a:pt x="10006" y="7130"/>
                  </a:lnTo>
                  <a:lnTo>
                    <a:pt x="9994" y="7139"/>
                  </a:lnTo>
                  <a:lnTo>
                    <a:pt x="10004" y="7156"/>
                  </a:lnTo>
                  <a:lnTo>
                    <a:pt x="10006" y="7223"/>
                  </a:lnTo>
                  <a:lnTo>
                    <a:pt x="10010" y="7291"/>
                  </a:lnTo>
                  <a:lnTo>
                    <a:pt x="10028" y="7303"/>
                  </a:lnTo>
                  <a:lnTo>
                    <a:pt x="10033" y="7322"/>
                  </a:lnTo>
                  <a:lnTo>
                    <a:pt x="10026" y="7324"/>
                  </a:lnTo>
                  <a:lnTo>
                    <a:pt x="10025" y="7346"/>
                  </a:lnTo>
                  <a:lnTo>
                    <a:pt x="10043" y="7374"/>
                  </a:lnTo>
                  <a:lnTo>
                    <a:pt x="10062" y="7379"/>
                  </a:lnTo>
                  <a:lnTo>
                    <a:pt x="10066" y="7401"/>
                  </a:lnTo>
                  <a:lnTo>
                    <a:pt x="10114" y="7417"/>
                  </a:lnTo>
                  <a:lnTo>
                    <a:pt x="10139" y="7454"/>
                  </a:lnTo>
                  <a:lnTo>
                    <a:pt x="10137" y="7494"/>
                  </a:lnTo>
                  <a:lnTo>
                    <a:pt x="10139" y="7522"/>
                  </a:lnTo>
                  <a:lnTo>
                    <a:pt x="10139" y="7522"/>
                  </a:lnTo>
                  <a:close/>
                  <a:moveTo>
                    <a:pt x="8414" y="7709"/>
                  </a:moveTo>
                  <a:lnTo>
                    <a:pt x="8429" y="7726"/>
                  </a:lnTo>
                  <a:lnTo>
                    <a:pt x="8452" y="7724"/>
                  </a:lnTo>
                  <a:lnTo>
                    <a:pt x="8485" y="7730"/>
                  </a:lnTo>
                  <a:lnTo>
                    <a:pt x="8485" y="7716"/>
                  </a:lnTo>
                  <a:lnTo>
                    <a:pt x="8455" y="7703"/>
                  </a:lnTo>
                  <a:lnTo>
                    <a:pt x="8414" y="7709"/>
                  </a:lnTo>
                  <a:lnTo>
                    <a:pt x="8414" y="7709"/>
                  </a:lnTo>
                  <a:close/>
                  <a:moveTo>
                    <a:pt x="8420" y="7883"/>
                  </a:moveTo>
                  <a:lnTo>
                    <a:pt x="8385" y="7890"/>
                  </a:lnTo>
                  <a:lnTo>
                    <a:pt x="8366" y="7885"/>
                  </a:lnTo>
                  <a:lnTo>
                    <a:pt x="8343" y="7901"/>
                  </a:lnTo>
                  <a:lnTo>
                    <a:pt x="8311" y="7901"/>
                  </a:lnTo>
                  <a:lnTo>
                    <a:pt x="8277" y="7918"/>
                  </a:lnTo>
                  <a:lnTo>
                    <a:pt x="8246" y="7923"/>
                  </a:lnTo>
                  <a:lnTo>
                    <a:pt x="8239" y="7955"/>
                  </a:lnTo>
                  <a:lnTo>
                    <a:pt x="8187" y="7985"/>
                  </a:lnTo>
                  <a:lnTo>
                    <a:pt x="8143" y="8033"/>
                  </a:lnTo>
                  <a:lnTo>
                    <a:pt x="8159" y="8059"/>
                  </a:lnTo>
                  <a:lnTo>
                    <a:pt x="8160" y="8124"/>
                  </a:lnTo>
                  <a:lnTo>
                    <a:pt x="8180" y="8157"/>
                  </a:lnTo>
                  <a:lnTo>
                    <a:pt x="8177" y="8177"/>
                  </a:lnTo>
                  <a:lnTo>
                    <a:pt x="8208" y="8204"/>
                  </a:lnTo>
                  <a:lnTo>
                    <a:pt x="8244" y="8204"/>
                  </a:lnTo>
                  <a:lnTo>
                    <a:pt x="8268" y="8223"/>
                  </a:lnTo>
                  <a:lnTo>
                    <a:pt x="8292" y="8221"/>
                  </a:lnTo>
                  <a:lnTo>
                    <a:pt x="8323" y="8242"/>
                  </a:lnTo>
                  <a:lnTo>
                    <a:pt x="8344" y="8231"/>
                  </a:lnTo>
                  <a:lnTo>
                    <a:pt x="8353" y="8200"/>
                  </a:lnTo>
                  <a:lnTo>
                    <a:pt x="8380" y="8195"/>
                  </a:lnTo>
                  <a:lnTo>
                    <a:pt x="8408" y="8202"/>
                  </a:lnTo>
                  <a:lnTo>
                    <a:pt x="8429" y="8176"/>
                  </a:lnTo>
                  <a:lnTo>
                    <a:pt x="8431" y="8156"/>
                  </a:lnTo>
                  <a:lnTo>
                    <a:pt x="8464" y="8150"/>
                  </a:lnTo>
                  <a:lnTo>
                    <a:pt x="8489" y="8124"/>
                  </a:lnTo>
                  <a:lnTo>
                    <a:pt x="8482" y="8094"/>
                  </a:lnTo>
                  <a:lnTo>
                    <a:pt x="8499" y="8041"/>
                  </a:lnTo>
                  <a:lnTo>
                    <a:pt x="8516" y="8028"/>
                  </a:lnTo>
                  <a:lnTo>
                    <a:pt x="8523" y="8003"/>
                  </a:lnTo>
                  <a:lnTo>
                    <a:pt x="8550" y="7961"/>
                  </a:lnTo>
                  <a:lnTo>
                    <a:pt x="8535" y="7916"/>
                  </a:lnTo>
                  <a:lnTo>
                    <a:pt x="8499" y="7893"/>
                  </a:lnTo>
                  <a:lnTo>
                    <a:pt x="8462" y="7879"/>
                  </a:lnTo>
                  <a:lnTo>
                    <a:pt x="8437" y="7897"/>
                  </a:lnTo>
                  <a:lnTo>
                    <a:pt x="8437" y="7897"/>
                  </a:lnTo>
                  <a:lnTo>
                    <a:pt x="8428" y="7890"/>
                  </a:lnTo>
                  <a:lnTo>
                    <a:pt x="8422" y="7885"/>
                  </a:lnTo>
                  <a:lnTo>
                    <a:pt x="8420" y="7883"/>
                  </a:lnTo>
                  <a:lnTo>
                    <a:pt x="8420" y="78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S1îḑe"/>
            <p:cNvSpPr/>
            <p:nvPr/>
          </p:nvSpPr>
          <p:spPr bwMode="auto">
            <a:xfrm>
              <a:off x="3630162" y="2908625"/>
              <a:ext cx="439033" cy="844295"/>
            </a:xfrm>
            <a:custGeom>
              <a:avLst/>
              <a:gdLst>
                <a:gd name="T0" fmla="*/ 1125 w 2703"/>
                <a:gd name="T1" fmla="*/ 2499 h 5201"/>
                <a:gd name="T2" fmla="*/ 92 w 2703"/>
                <a:gd name="T3" fmla="*/ 5156 h 5201"/>
                <a:gd name="T4" fmla="*/ 591 w 2703"/>
                <a:gd name="T5" fmla="*/ 4743 h 5201"/>
                <a:gd name="T6" fmla="*/ 591 w 2703"/>
                <a:gd name="T7" fmla="*/ 4743 h 5201"/>
                <a:gd name="T8" fmla="*/ 775 w 2703"/>
                <a:gd name="T9" fmla="*/ 4321 h 5201"/>
                <a:gd name="T10" fmla="*/ 817 w 2703"/>
                <a:gd name="T11" fmla="*/ 4334 h 5201"/>
                <a:gd name="T12" fmla="*/ 1882 w 2703"/>
                <a:gd name="T13" fmla="*/ 1084 h 5201"/>
                <a:gd name="T14" fmla="*/ 1794 w 2703"/>
                <a:gd name="T15" fmla="*/ 741 h 5201"/>
                <a:gd name="T16" fmla="*/ 1937 w 2703"/>
                <a:gd name="T17" fmla="*/ 623 h 5201"/>
                <a:gd name="T18" fmla="*/ 1939 w 2703"/>
                <a:gd name="T19" fmla="*/ 379 h 5201"/>
                <a:gd name="T20" fmla="*/ 1903 w 2703"/>
                <a:gd name="T21" fmla="*/ 0 h 5201"/>
                <a:gd name="T22" fmla="*/ 2364 w 2703"/>
                <a:gd name="T23" fmla="*/ 359 h 5201"/>
                <a:gd name="T24" fmla="*/ 2546 w 2703"/>
                <a:gd name="T25" fmla="*/ 400 h 5201"/>
                <a:gd name="T26" fmla="*/ 2652 w 2703"/>
                <a:gd name="T27" fmla="*/ 536 h 5201"/>
                <a:gd name="T28" fmla="*/ 2380 w 2703"/>
                <a:gd name="T29" fmla="*/ 753 h 5201"/>
                <a:gd name="T30" fmla="*/ 2093 w 2703"/>
                <a:gd name="T31" fmla="*/ 750 h 5201"/>
                <a:gd name="T32" fmla="*/ 1946 w 2703"/>
                <a:gd name="T33" fmla="*/ 873 h 5201"/>
                <a:gd name="T34" fmla="*/ 1910 w 2703"/>
                <a:gd name="T35" fmla="*/ 1101 h 5201"/>
                <a:gd name="T36" fmla="*/ 1889 w 2703"/>
                <a:gd name="T37" fmla="*/ 1969 h 5201"/>
                <a:gd name="T38" fmla="*/ 593 w 2703"/>
                <a:gd name="T39" fmla="*/ 3208 h 5201"/>
                <a:gd name="T40" fmla="*/ 547 w 2703"/>
                <a:gd name="T41" fmla="*/ 3284 h 5201"/>
                <a:gd name="T42" fmla="*/ 519 w 2703"/>
                <a:gd name="T43" fmla="*/ 3353 h 5201"/>
                <a:gd name="T44" fmla="*/ 760 w 2703"/>
                <a:gd name="T45" fmla="*/ 3438 h 5201"/>
                <a:gd name="T46" fmla="*/ 737 w 2703"/>
                <a:gd name="T47" fmla="*/ 3340 h 5201"/>
                <a:gd name="T48" fmla="*/ 1351 w 2703"/>
                <a:gd name="T49" fmla="*/ 2895 h 5201"/>
                <a:gd name="T50" fmla="*/ 1255 w 2703"/>
                <a:gd name="T51" fmla="*/ 3231 h 5201"/>
                <a:gd name="T52" fmla="*/ 1485 w 2703"/>
                <a:gd name="T53" fmla="*/ 3006 h 5201"/>
                <a:gd name="T54" fmla="*/ 1202 w 2703"/>
                <a:gd name="T55" fmla="*/ 3022 h 5201"/>
                <a:gd name="T56" fmla="*/ 1198 w 2703"/>
                <a:gd name="T57" fmla="*/ 3235 h 5201"/>
                <a:gd name="T58" fmla="*/ 1002 w 2703"/>
                <a:gd name="T59" fmla="*/ 3797 h 5201"/>
                <a:gd name="T60" fmla="*/ 974 w 2703"/>
                <a:gd name="T61" fmla="*/ 3586 h 5201"/>
                <a:gd name="T62" fmla="*/ 1051 w 2703"/>
                <a:gd name="T63" fmla="*/ 3238 h 5201"/>
                <a:gd name="T64" fmla="*/ 929 w 2703"/>
                <a:gd name="T65" fmla="*/ 3105 h 5201"/>
                <a:gd name="T66" fmla="*/ 1060 w 2703"/>
                <a:gd name="T67" fmla="*/ 2916 h 5201"/>
                <a:gd name="T68" fmla="*/ 1370 w 2703"/>
                <a:gd name="T69" fmla="*/ 2839 h 5201"/>
                <a:gd name="T70" fmla="*/ 1528 w 2703"/>
                <a:gd name="T71" fmla="*/ 2987 h 5201"/>
                <a:gd name="T72" fmla="*/ 1778 w 2703"/>
                <a:gd name="T73" fmla="*/ 2896 h 5201"/>
                <a:gd name="T74" fmla="*/ 1784 w 2703"/>
                <a:gd name="T75" fmla="*/ 2781 h 5201"/>
                <a:gd name="T76" fmla="*/ 1914 w 2703"/>
                <a:gd name="T77" fmla="*/ 2783 h 5201"/>
                <a:gd name="T78" fmla="*/ 2160 w 2703"/>
                <a:gd name="T79" fmla="*/ 2740 h 5201"/>
                <a:gd name="T80" fmla="*/ 2251 w 2703"/>
                <a:gd name="T81" fmla="*/ 2615 h 5201"/>
                <a:gd name="T82" fmla="*/ 2353 w 2703"/>
                <a:gd name="T83" fmla="*/ 2435 h 5201"/>
                <a:gd name="T84" fmla="*/ 2381 w 2703"/>
                <a:gd name="T85" fmla="*/ 1860 h 5201"/>
                <a:gd name="T86" fmla="*/ 2358 w 2703"/>
                <a:gd name="T87" fmla="*/ 1568 h 5201"/>
                <a:gd name="T88" fmla="*/ 2129 w 2703"/>
                <a:gd name="T89" fmla="*/ 1075 h 5201"/>
                <a:gd name="T90" fmla="*/ 2112 w 2703"/>
                <a:gd name="T91" fmla="*/ 1161 h 5201"/>
                <a:gd name="T92" fmla="*/ 1959 w 2703"/>
                <a:gd name="T93" fmla="*/ 1150 h 5201"/>
                <a:gd name="T94" fmla="*/ 1912 w 2703"/>
                <a:gd name="T95" fmla="*/ 1463 h 5201"/>
                <a:gd name="T96" fmla="*/ 1932 w 2703"/>
                <a:gd name="T97" fmla="*/ 2038 h 5201"/>
                <a:gd name="T98" fmla="*/ 1692 w 2703"/>
                <a:gd name="T99" fmla="*/ 2158 h 5201"/>
                <a:gd name="T100" fmla="*/ 1580 w 2703"/>
                <a:gd name="T101" fmla="*/ 2418 h 5201"/>
                <a:gd name="T102" fmla="*/ 1492 w 2703"/>
                <a:gd name="T103" fmla="*/ 2609 h 5201"/>
                <a:gd name="T104" fmla="*/ 1155 w 2703"/>
                <a:gd name="T105" fmla="*/ 2633 h 5201"/>
                <a:gd name="T106" fmla="*/ 819 w 2703"/>
                <a:gd name="T107" fmla="*/ 2943 h 5201"/>
                <a:gd name="T108" fmla="*/ 643 w 2703"/>
                <a:gd name="T109" fmla="*/ 3189 h 5201"/>
                <a:gd name="T110" fmla="*/ 684 w 2703"/>
                <a:gd name="T111" fmla="*/ 3335 h 5201"/>
                <a:gd name="T112" fmla="*/ 740 w 2703"/>
                <a:gd name="T113" fmla="*/ 3245 h 5201"/>
                <a:gd name="T114" fmla="*/ 816 w 2703"/>
                <a:gd name="T115" fmla="*/ 3557 h 5201"/>
                <a:gd name="T116" fmla="*/ 920 w 2703"/>
                <a:gd name="T117" fmla="*/ 3546 h 5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3" h="5201">
                  <a:moveTo>
                    <a:pt x="1080" y="2497"/>
                  </a:moveTo>
                  <a:lnTo>
                    <a:pt x="1095" y="2513"/>
                  </a:lnTo>
                  <a:lnTo>
                    <a:pt x="1083" y="2519"/>
                  </a:lnTo>
                  <a:lnTo>
                    <a:pt x="1074" y="2515"/>
                  </a:lnTo>
                  <a:lnTo>
                    <a:pt x="1080" y="2497"/>
                  </a:lnTo>
                  <a:lnTo>
                    <a:pt x="1080" y="2497"/>
                  </a:lnTo>
                  <a:close/>
                  <a:moveTo>
                    <a:pt x="1110" y="2498"/>
                  </a:moveTo>
                  <a:lnTo>
                    <a:pt x="1099" y="2484"/>
                  </a:lnTo>
                  <a:lnTo>
                    <a:pt x="1113" y="2462"/>
                  </a:lnTo>
                  <a:lnTo>
                    <a:pt x="1133" y="2460"/>
                  </a:lnTo>
                  <a:lnTo>
                    <a:pt x="1139" y="2486"/>
                  </a:lnTo>
                  <a:lnTo>
                    <a:pt x="1125" y="2499"/>
                  </a:lnTo>
                  <a:lnTo>
                    <a:pt x="1110" y="2498"/>
                  </a:lnTo>
                  <a:lnTo>
                    <a:pt x="1110" y="2498"/>
                  </a:lnTo>
                  <a:close/>
                  <a:moveTo>
                    <a:pt x="36" y="5190"/>
                  </a:moveTo>
                  <a:lnTo>
                    <a:pt x="27" y="5168"/>
                  </a:lnTo>
                  <a:lnTo>
                    <a:pt x="7" y="5169"/>
                  </a:lnTo>
                  <a:lnTo>
                    <a:pt x="0" y="5201"/>
                  </a:lnTo>
                  <a:lnTo>
                    <a:pt x="24" y="5201"/>
                  </a:lnTo>
                  <a:lnTo>
                    <a:pt x="36" y="5190"/>
                  </a:lnTo>
                  <a:lnTo>
                    <a:pt x="36" y="5190"/>
                  </a:lnTo>
                  <a:close/>
                  <a:moveTo>
                    <a:pt x="58" y="5161"/>
                  </a:moveTo>
                  <a:lnTo>
                    <a:pt x="76" y="5142"/>
                  </a:lnTo>
                  <a:lnTo>
                    <a:pt x="92" y="5156"/>
                  </a:lnTo>
                  <a:lnTo>
                    <a:pt x="83" y="5187"/>
                  </a:lnTo>
                  <a:lnTo>
                    <a:pt x="66" y="5183"/>
                  </a:lnTo>
                  <a:lnTo>
                    <a:pt x="58" y="5161"/>
                  </a:lnTo>
                  <a:lnTo>
                    <a:pt x="58" y="5161"/>
                  </a:lnTo>
                  <a:close/>
                  <a:moveTo>
                    <a:pt x="218" y="5044"/>
                  </a:moveTo>
                  <a:lnTo>
                    <a:pt x="215" y="5079"/>
                  </a:lnTo>
                  <a:lnTo>
                    <a:pt x="228" y="5091"/>
                  </a:lnTo>
                  <a:lnTo>
                    <a:pt x="252" y="5094"/>
                  </a:lnTo>
                  <a:lnTo>
                    <a:pt x="258" y="5062"/>
                  </a:lnTo>
                  <a:lnTo>
                    <a:pt x="218" y="5044"/>
                  </a:lnTo>
                  <a:lnTo>
                    <a:pt x="218" y="5044"/>
                  </a:lnTo>
                  <a:close/>
                  <a:moveTo>
                    <a:pt x="591" y="4743"/>
                  </a:moveTo>
                  <a:lnTo>
                    <a:pt x="577" y="4697"/>
                  </a:lnTo>
                  <a:lnTo>
                    <a:pt x="609" y="4675"/>
                  </a:lnTo>
                  <a:lnTo>
                    <a:pt x="613" y="4658"/>
                  </a:lnTo>
                  <a:lnTo>
                    <a:pt x="606" y="4646"/>
                  </a:lnTo>
                  <a:lnTo>
                    <a:pt x="636" y="4630"/>
                  </a:lnTo>
                  <a:lnTo>
                    <a:pt x="654" y="4595"/>
                  </a:lnTo>
                  <a:lnTo>
                    <a:pt x="668" y="4630"/>
                  </a:lnTo>
                  <a:lnTo>
                    <a:pt x="652" y="4650"/>
                  </a:lnTo>
                  <a:lnTo>
                    <a:pt x="651" y="4680"/>
                  </a:lnTo>
                  <a:lnTo>
                    <a:pt x="609" y="4706"/>
                  </a:lnTo>
                  <a:lnTo>
                    <a:pt x="608" y="4737"/>
                  </a:lnTo>
                  <a:lnTo>
                    <a:pt x="591" y="4743"/>
                  </a:lnTo>
                  <a:lnTo>
                    <a:pt x="591" y="4743"/>
                  </a:lnTo>
                  <a:close/>
                  <a:moveTo>
                    <a:pt x="747" y="4397"/>
                  </a:moveTo>
                  <a:lnTo>
                    <a:pt x="769" y="4415"/>
                  </a:lnTo>
                  <a:lnTo>
                    <a:pt x="775" y="4443"/>
                  </a:lnTo>
                  <a:lnTo>
                    <a:pt x="764" y="4450"/>
                  </a:lnTo>
                  <a:lnTo>
                    <a:pt x="740" y="4430"/>
                  </a:lnTo>
                  <a:lnTo>
                    <a:pt x="738" y="4409"/>
                  </a:lnTo>
                  <a:lnTo>
                    <a:pt x="747" y="4397"/>
                  </a:lnTo>
                  <a:lnTo>
                    <a:pt x="747" y="4397"/>
                  </a:lnTo>
                  <a:close/>
                  <a:moveTo>
                    <a:pt x="817" y="4334"/>
                  </a:moveTo>
                  <a:lnTo>
                    <a:pt x="803" y="4322"/>
                  </a:lnTo>
                  <a:lnTo>
                    <a:pt x="775" y="4321"/>
                  </a:lnTo>
                  <a:lnTo>
                    <a:pt x="766" y="4314"/>
                  </a:lnTo>
                  <a:lnTo>
                    <a:pt x="778" y="4289"/>
                  </a:lnTo>
                  <a:lnTo>
                    <a:pt x="807" y="4276"/>
                  </a:lnTo>
                  <a:lnTo>
                    <a:pt x="817" y="4274"/>
                  </a:lnTo>
                  <a:lnTo>
                    <a:pt x="822" y="4264"/>
                  </a:lnTo>
                  <a:lnTo>
                    <a:pt x="842" y="4262"/>
                  </a:lnTo>
                  <a:lnTo>
                    <a:pt x="852" y="4255"/>
                  </a:lnTo>
                  <a:lnTo>
                    <a:pt x="877" y="4248"/>
                  </a:lnTo>
                  <a:lnTo>
                    <a:pt x="858" y="4282"/>
                  </a:lnTo>
                  <a:lnTo>
                    <a:pt x="827" y="4303"/>
                  </a:lnTo>
                  <a:lnTo>
                    <a:pt x="825" y="4324"/>
                  </a:lnTo>
                  <a:lnTo>
                    <a:pt x="817" y="4334"/>
                  </a:lnTo>
                  <a:lnTo>
                    <a:pt x="817" y="4334"/>
                  </a:lnTo>
                  <a:close/>
                  <a:moveTo>
                    <a:pt x="1704" y="932"/>
                  </a:moveTo>
                  <a:lnTo>
                    <a:pt x="1689" y="916"/>
                  </a:lnTo>
                  <a:lnTo>
                    <a:pt x="1686" y="890"/>
                  </a:lnTo>
                  <a:lnTo>
                    <a:pt x="1713" y="864"/>
                  </a:lnTo>
                  <a:lnTo>
                    <a:pt x="1731" y="858"/>
                  </a:lnTo>
                  <a:lnTo>
                    <a:pt x="1725" y="890"/>
                  </a:lnTo>
                  <a:lnTo>
                    <a:pt x="1723" y="918"/>
                  </a:lnTo>
                  <a:lnTo>
                    <a:pt x="1704" y="932"/>
                  </a:lnTo>
                  <a:lnTo>
                    <a:pt x="1704" y="932"/>
                  </a:lnTo>
                  <a:close/>
                  <a:moveTo>
                    <a:pt x="1910" y="1101"/>
                  </a:moveTo>
                  <a:lnTo>
                    <a:pt x="1882" y="1084"/>
                  </a:lnTo>
                  <a:lnTo>
                    <a:pt x="1868" y="1055"/>
                  </a:lnTo>
                  <a:lnTo>
                    <a:pt x="1878" y="1048"/>
                  </a:lnTo>
                  <a:lnTo>
                    <a:pt x="1868" y="987"/>
                  </a:lnTo>
                  <a:lnTo>
                    <a:pt x="1848" y="928"/>
                  </a:lnTo>
                  <a:lnTo>
                    <a:pt x="1821" y="903"/>
                  </a:lnTo>
                  <a:lnTo>
                    <a:pt x="1792" y="884"/>
                  </a:lnTo>
                  <a:lnTo>
                    <a:pt x="1772" y="883"/>
                  </a:lnTo>
                  <a:lnTo>
                    <a:pt x="1767" y="860"/>
                  </a:lnTo>
                  <a:lnTo>
                    <a:pt x="1772" y="814"/>
                  </a:lnTo>
                  <a:lnTo>
                    <a:pt x="1762" y="780"/>
                  </a:lnTo>
                  <a:lnTo>
                    <a:pt x="1775" y="752"/>
                  </a:lnTo>
                  <a:lnTo>
                    <a:pt x="1794" y="741"/>
                  </a:lnTo>
                  <a:lnTo>
                    <a:pt x="1800" y="725"/>
                  </a:lnTo>
                  <a:lnTo>
                    <a:pt x="1823" y="721"/>
                  </a:lnTo>
                  <a:lnTo>
                    <a:pt x="1838" y="687"/>
                  </a:lnTo>
                  <a:lnTo>
                    <a:pt x="1851" y="670"/>
                  </a:lnTo>
                  <a:lnTo>
                    <a:pt x="1847" y="656"/>
                  </a:lnTo>
                  <a:lnTo>
                    <a:pt x="1812" y="630"/>
                  </a:lnTo>
                  <a:lnTo>
                    <a:pt x="1799" y="628"/>
                  </a:lnTo>
                  <a:lnTo>
                    <a:pt x="1789" y="615"/>
                  </a:lnTo>
                  <a:lnTo>
                    <a:pt x="1801" y="590"/>
                  </a:lnTo>
                  <a:lnTo>
                    <a:pt x="1826" y="584"/>
                  </a:lnTo>
                  <a:lnTo>
                    <a:pt x="1879" y="613"/>
                  </a:lnTo>
                  <a:lnTo>
                    <a:pt x="1937" y="623"/>
                  </a:lnTo>
                  <a:lnTo>
                    <a:pt x="1957" y="607"/>
                  </a:lnTo>
                  <a:lnTo>
                    <a:pt x="1959" y="581"/>
                  </a:lnTo>
                  <a:lnTo>
                    <a:pt x="1970" y="571"/>
                  </a:lnTo>
                  <a:lnTo>
                    <a:pt x="1959" y="546"/>
                  </a:lnTo>
                  <a:lnTo>
                    <a:pt x="1943" y="537"/>
                  </a:lnTo>
                  <a:lnTo>
                    <a:pt x="1937" y="521"/>
                  </a:lnTo>
                  <a:lnTo>
                    <a:pt x="1919" y="490"/>
                  </a:lnTo>
                  <a:lnTo>
                    <a:pt x="1908" y="459"/>
                  </a:lnTo>
                  <a:lnTo>
                    <a:pt x="1934" y="429"/>
                  </a:lnTo>
                  <a:lnTo>
                    <a:pt x="1948" y="427"/>
                  </a:lnTo>
                  <a:lnTo>
                    <a:pt x="1952" y="413"/>
                  </a:lnTo>
                  <a:lnTo>
                    <a:pt x="1939" y="379"/>
                  </a:lnTo>
                  <a:lnTo>
                    <a:pt x="1922" y="328"/>
                  </a:lnTo>
                  <a:lnTo>
                    <a:pt x="1929" y="304"/>
                  </a:lnTo>
                  <a:lnTo>
                    <a:pt x="1925" y="240"/>
                  </a:lnTo>
                  <a:lnTo>
                    <a:pt x="1911" y="200"/>
                  </a:lnTo>
                  <a:lnTo>
                    <a:pt x="1852" y="110"/>
                  </a:lnTo>
                  <a:lnTo>
                    <a:pt x="1841" y="69"/>
                  </a:lnTo>
                  <a:lnTo>
                    <a:pt x="1827" y="46"/>
                  </a:lnTo>
                  <a:lnTo>
                    <a:pt x="1835" y="36"/>
                  </a:lnTo>
                  <a:lnTo>
                    <a:pt x="1852" y="36"/>
                  </a:lnTo>
                  <a:lnTo>
                    <a:pt x="1869" y="14"/>
                  </a:lnTo>
                  <a:lnTo>
                    <a:pt x="1865" y="0"/>
                  </a:lnTo>
                  <a:lnTo>
                    <a:pt x="1903" y="0"/>
                  </a:lnTo>
                  <a:lnTo>
                    <a:pt x="1915" y="25"/>
                  </a:lnTo>
                  <a:lnTo>
                    <a:pt x="1971" y="71"/>
                  </a:lnTo>
                  <a:lnTo>
                    <a:pt x="2018" y="81"/>
                  </a:lnTo>
                  <a:lnTo>
                    <a:pt x="2042" y="126"/>
                  </a:lnTo>
                  <a:lnTo>
                    <a:pt x="2119" y="203"/>
                  </a:lnTo>
                  <a:lnTo>
                    <a:pt x="2162" y="234"/>
                  </a:lnTo>
                  <a:lnTo>
                    <a:pt x="2176" y="259"/>
                  </a:lnTo>
                  <a:lnTo>
                    <a:pt x="2209" y="266"/>
                  </a:lnTo>
                  <a:lnTo>
                    <a:pt x="2239" y="298"/>
                  </a:lnTo>
                  <a:lnTo>
                    <a:pt x="2289" y="322"/>
                  </a:lnTo>
                  <a:lnTo>
                    <a:pt x="2332" y="328"/>
                  </a:lnTo>
                  <a:lnTo>
                    <a:pt x="2364" y="359"/>
                  </a:lnTo>
                  <a:lnTo>
                    <a:pt x="2390" y="354"/>
                  </a:lnTo>
                  <a:lnTo>
                    <a:pt x="2403" y="364"/>
                  </a:lnTo>
                  <a:lnTo>
                    <a:pt x="2446" y="357"/>
                  </a:lnTo>
                  <a:lnTo>
                    <a:pt x="2501" y="319"/>
                  </a:lnTo>
                  <a:lnTo>
                    <a:pt x="2529" y="283"/>
                  </a:lnTo>
                  <a:lnTo>
                    <a:pt x="2536" y="253"/>
                  </a:lnTo>
                  <a:lnTo>
                    <a:pt x="2544" y="242"/>
                  </a:lnTo>
                  <a:lnTo>
                    <a:pt x="2554" y="257"/>
                  </a:lnTo>
                  <a:lnTo>
                    <a:pt x="2554" y="286"/>
                  </a:lnTo>
                  <a:lnTo>
                    <a:pt x="2535" y="337"/>
                  </a:lnTo>
                  <a:lnTo>
                    <a:pt x="2535" y="383"/>
                  </a:lnTo>
                  <a:lnTo>
                    <a:pt x="2546" y="400"/>
                  </a:lnTo>
                  <a:lnTo>
                    <a:pt x="2587" y="425"/>
                  </a:lnTo>
                  <a:lnTo>
                    <a:pt x="2616" y="460"/>
                  </a:lnTo>
                  <a:lnTo>
                    <a:pt x="2618" y="487"/>
                  </a:lnTo>
                  <a:lnTo>
                    <a:pt x="2615" y="503"/>
                  </a:lnTo>
                  <a:lnTo>
                    <a:pt x="2641" y="503"/>
                  </a:lnTo>
                  <a:lnTo>
                    <a:pt x="2657" y="478"/>
                  </a:lnTo>
                  <a:lnTo>
                    <a:pt x="2682" y="454"/>
                  </a:lnTo>
                  <a:lnTo>
                    <a:pt x="2703" y="452"/>
                  </a:lnTo>
                  <a:lnTo>
                    <a:pt x="2691" y="477"/>
                  </a:lnTo>
                  <a:lnTo>
                    <a:pt x="2675" y="487"/>
                  </a:lnTo>
                  <a:lnTo>
                    <a:pt x="2673" y="520"/>
                  </a:lnTo>
                  <a:lnTo>
                    <a:pt x="2652" y="536"/>
                  </a:lnTo>
                  <a:lnTo>
                    <a:pt x="2622" y="549"/>
                  </a:lnTo>
                  <a:lnTo>
                    <a:pt x="2616" y="574"/>
                  </a:lnTo>
                  <a:lnTo>
                    <a:pt x="2604" y="593"/>
                  </a:lnTo>
                  <a:lnTo>
                    <a:pt x="2580" y="594"/>
                  </a:lnTo>
                  <a:lnTo>
                    <a:pt x="2568" y="584"/>
                  </a:lnTo>
                  <a:lnTo>
                    <a:pt x="2544" y="602"/>
                  </a:lnTo>
                  <a:lnTo>
                    <a:pt x="2547" y="620"/>
                  </a:lnTo>
                  <a:lnTo>
                    <a:pt x="2504" y="620"/>
                  </a:lnTo>
                  <a:lnTo>
                    <a:pt x="2470" y="611"/>
                  </a:lnTo>
                  <a:lnTo>
                    <a:pt x="2443" y="620"/>
                  </a:lnTo>
                  <a:lnTo>
                    <a:pt x="2396" y="684"/>
                  </a:lnTo>
                  <a:lnTo>
                    <a:pt x="2380" y="753"/>
                  </a:lnTo>
                  <a:lnTo>
                    <a:pt x="2372" y="810"/>
                  </a:lnTo>
                  <a:lnTo>
                    <a:pt x="2382" y="848"/>
                  </a:lnTo>
                  <a:lnTo>
                    <a:pt x="2376" y="877"/>
                  </a:lnTo>
                  <a:lnTo>
                    <a:pt x="2378" y="902"/>
                  </a:lnTo>
                  <a:lnTo>
                    <a:pt x="2349" y="890"/>
                  </a:lnTo>
                  <a:lnTo>
                    <a:pt x="2332" y="866"/>
                  </a:lnTo>
                  <a:lnTo>
                    <a:pt x="2278" y="853"/>
                  </a:lnTo>
                  <a:lnTo>
                    <a:pt x="2227" y="826"/>
                  </a:lnTo>
                  <a:lnTo>
                    <a:pt x="2181" y="785"/>
                  </a:lnTo>
                  <a:lnTo>
                    <a:pt x="2152" y="752"/>
                  </a:lnTo>
                  <a:lnTo>
                    <a:pt x="2121" y="756"/>
                  </a:lnTo>
                  <a:lnTo>
                    <a:pt x="2093" y="750"/>
                  </a:lnTo>
                  <a:lnTo>
                    <a:pt x="2080" y="737"/>
                  </a:lnTo>
                  <a:lnTo>
                    <a:pt x="2048" y="736"/>
                  </a:lnTo>
                  <a:lnTo>
                    <a:pt x="2010" y="764"/>
                  </a:lnTo>
                  <a:lnTo>
                    <a:pt x="1969" y="820"/>
                  </a:lnTo>
                  <a:lnTo>
                    <a:pt x="1951" y="809"/>
                  </a:lnTo>
                  <a:lnTo>
                    <a:pt x="1908" y="781"/>
                  </a:lnTo>
                  <a:lnTo>
                    <a:pt x="1886" y="784"/>
                  </a:lnTo>
                  <a:lnTo>
                    <a:pt x="1863" y="804"/>
                  </a:lnTo>
                  <a:lnTo>
                    <a:pt x="1863" y="836"/>
                  </a:lnTo>
                  <a:lnTo>
                    <a:pt x="1874" y="864"/>
                  </a:lnTo>
                  <a:lnTo>
                    <a:pt x="1909" y="884"/>
                  </a:lnTo>
                  <a:lnTo>
                    <a:pt x="1946" y="873"/>
                  </a:lnTo>
                  <a:lnTo>
                    <a:pt x="1989" y="922"/>
                  </a:lnTo>
                  <a:lnTo>
                    <a:pt x="2026" y="932"/>
                  </a:lnTo>
                  <a:lnTo>
                    <a:pt x="2066" y="932"/>
                  </a:lnTo>
                  <a:lnTo>
                    <a:pt x="2080" y="952"/>
                  </a:lnTo>
                  <a:lnTo>
                    <a:pt x="2054" y="987"/>
                  </a:lnTo>
                  <a:lnTo>
                    <a:pt x="2045" y="1011"/>
                  </a:lnTo>
                  <a:lnTo>
                    <a:pt x="2022" y="993"/>
                  </a:lnTo>
                  <a:lnTo>
                    <a:pt x="1976" y="990"/>
                  </a:lnTo>
                  <a:lnTo>
                    <a:pt x="1960" y="1002"/>
                  </a:lnTo>
                  <a:lnTo>
                    <a:pt x="1963" y="1027"/>
                  </a:lnTo>
                  <a:lnTo>
                    <a:pt x="1950" y="1055"/>
                  </a:lnTo>
                  <a:lnTo>
                    <a:pt x="1910" y="1101"/>
                  </a:lnTo>
                  <a:lnTo>
                    <a:pt x="1910" y="1101"/>
                  </a:lnTo>
                  <a:close/>
                  <a:moveTo>
                    <a:pt x="1855" y="2048"/>
                  </a:moveTo>
                  <a:lnTo>
                    <a:pt x="1857" y="2015"/>
                  </a:lnTo>
                  <a:lnTo>
                    <a:pt x="1867" y="1996"/>
                  </a:lnTo>
                  <a:lnTo>
                    <a:pt x="1860" y="1991"/>
                  </a:lnTo>
                  <a:lnTo>
                    <a:pt x="1838" y="2003"/>
                  </a:lnTo>
                  <a:lnTo>
                    <a:pt x="1835" y="1982"/>
                  </a:lnTo>
                  <a:lnTo>
                    <a:pt x="1851" y="1925"/>
                  </a:lnTo>
                  <a:lnTo>
                    <a:pt x="1862" y="1913"/>
                  </a:lnTo>
                  <a:lnTo>
                    <a:pt x="1867" y="1937"/>
                  </a:lnTo>
                  <a:lnTo>
                    <a:pt x="1865" y="1962"/>
                  </a:lnTo>
                  <a:lnTo>
                    <a:pt x="1889" y="1969"/>
                  </a:lnTo>
                  <a:lnTo>
                    <a:pt x="1894" y="1988"/>
                  </a:lnTo>
                  <a:lnTo>
                    <a:pt x="1886" y="2026"/>
                  </a:lnTo>
                  <a:lnTo>
                    <a:pt x="1867" y="2044"/>
                  </a:lnTo>
                  <a:lnTo>
                    <a:pt x="1855" y="2048"/>
                  </a:lnTo>
                  <a:lnTo>
                    <a:pt x="1855" y="2048"/>
                  </a:lnTo>
                  <a:close/>
                  <a:moveTo>
                    <a:pt x="593" y="3208"/>
                  </a:moveTo>
                  <a:lnTo>
                    <a:pt x="611" y="3221"/>
                  </a:lnTo>
                  <a:lnTo>
                    <a:pt x="623" y="3215"/>
                  </a:lnTo>
                  <a:lnTo>
                    <a:pt x="602" y="3201"/>
                  </a:lnTo>
                  <a:lnTo>
                    <a:pt x="592" y="3202"/>
                  </a:lnTo>
                  <a:lnTo>
                    <a:pt x="593" y="3208"/>
                  </a:lnTo>
                  <a:lnTo>
                    <a:pt x="593" y="3208"/>
                  </a:lnTo>
                  <a:close/>
                  <a:moveTo>
                    <a:pt x="585" y="3231"/>
                  </a:moveTo>
                  <a:lnTo>
                    <a:pt x="590" y="3240"/>
                  </a:lnTo>
                  <a:lnTo>
                    <a:pt x="596" y="3232"/>
                  </a:lnTo>
                  <a:lnTo>
                    <a:pt x="585" y="3231"/>
                  </a:lnTo>
                  <a:lnTo>
                    <a:pt x="585" y="3231"/>
                  </a:lnTo>
                  <a:close/>
                  <a:moveTo>
                    <a:pt x="564" y="3251"/>
                  </a:moveTo>
                  <a:lnTo>
                    <a:pt x="577" y="3257"/>
                  </a:lnTo>
                  <a:lnTo>
                    <a:pt x="585" y="3247"/>
                  </a:lnTo>
                  <a:lnTo>
                    <a:pt x="564" y="3251"/>
                  </a:lnTo>
                  <a:lnTo>
                    <a:pt x="564" y="3251"/>
                  </a:lnTo>
                  <a:close/>
                  <a:moveTo>
                    <a:pt x="544" y="3269"/>
                  </a:moveTo>
                  <a:lnTo>
                    <a:pt x="547" y="3284"/>
                  </a:lnTo>
                  <a:lnTo>
                    <a:pt x="567" y="3273"/>
                  </a:lnTo>
                  <a:lnTo>
                    <a:pt x="544" y="3269"/>
                  </a:lnTo>
                  <a:lnTo>
                    <a:pt x="544" y="3269"/>
                  </a:lnTo>
                  <a:close/>
                  <a:moveTo>
                    <a:pt x="519" y="3353"/>
                  </a:moveTo>
                  <a:lnTo>
                    <a:pt x="507" y="3317"/>
                  </a:lnTo>
                  <a:lnTo>
                    <a:pt x="508" y="3294"/>
                  </a:lnTo>
                  <a:lnTo>
                    <a:pt x="526" y="3285"/>
                  </a:lnTo>
                  <a:lnTo>
                    <a:pt x="528" y="3306"/>
                  </a:lnTo>
                  <a:lnTo>
                    <a:pt x="549" y="3317"/>
                  </a:lnTo>
                  <a:lnTo>
                    <a:pt x="561" y="3340"/>
                  </a:lnTo>
                  <a:lnTo>
                    <a:pt x="540" y="3356"/>
                  </a:lnTo>
                  <a:lnTo>
                    <a:pt x="519" y="3353"/>
                  </a:lnTo>
                  <a:lnTo>
                    <a:pt x="519" y="3353"/>
                  </a:lnTo>
                  <a:close/>
                  <a:moveTo>
                    <a:pt x="779" y="3374"/>
                  </a:moveTo>
                  <a:lnTo>
                    <a:pt x="776" y="3356"/>
                  </a:lnTo>
                  <a:lnTo>
                    <a:pt x="787" y="3345"/>
                  </a:lnTo>
                  <a:lnTo>
                    <a:pt x="799" y="3351"/>
                  </a:lnTo>
                  <a:lnTo>
                    <a:pt x="796" y="3372"/>
                  </a:lnTo>
                  <a:lnTo>
                    <a:pt x="779" y="3374"/>
                  </a:lnTo>
                  <a:lnTo>
                    <a:pt x="779" y="3374"/>
                  </a:lnTo>
                  <a:close/>
                  <a:moveTo>
                    <a:pt x="749" y="3428"/>
                  </a:moveTo>
                  <a:lnTo>
                    <a:pt x="763" y="3414"/>
                  </a:lnTo>
                  <a:lnTo>
                    <a:pt x="773" y="3418"/>
                  </a:lnTo>
                  <a:lnTo>
                    <a:pt x="760" y="3438"/>
                  </a:lnTo>
                  <a:lnTo>
                    <a:pt x="749" y="3428"/>
                  </a:lnTo>
                  <a:lnTo>
                    <a:pt x="749" y="3428"/>
                  </a:lnTo>
                  <a:close/>
                  <a:moveTo>
                    <a:pt x="737" y="3340"/>
                  </a:moveTo>
                  <a:lnTo>
                    <a:pt x="723" y="3356"/>
                  </a:lnTo>
                  <a:lnTo>
                    <a:pt x="729" y="3388"/>
                  </a:lnTo>
                  <a:lnTo>
                    <a:pt x="741" y="3411"/>
                  </a:lnTo>
                  <a:lnTo>
                    <a:pt x="757" y="3412"/>
                  </a:lnTo>
                  <a:lnTo>
                    <a:pt x="763" y="3384"/>
                  </a:lnTo>
                  <a:lnTo>
                    <a:pt x="745" y="3351"/>
                  </a:lnTo>
                  <a:lnTo>
                    <a:pt x="744" y="3341"/>
                  </a:lnTo>
                  <a:lnTo>
                    <a:pt x="737" y="3340"/>
                  </a:lnTo>
                  <a:lnTo>
                    <a:pt x="737" y="3340"/>
                  </a:lnTo>
                  <a:close/>
                  <a:moveTo>
                    <a:pt x="1473" y="2925"/>
                  </a:moveTo>
                  <a:lnTo>
                    <a:pt x="1457" y="2891"/>
                  </a:lnTo>
                  <a:lnTo>
                    <a:pt x="1458" y="2865"/>
                  </a:lnTo>
                  <a:lnTo>
                    <a:pt x="1469" y="2845"/>
                  </a:lnTo>
                  <a:lnTo>
                    <a:pt x="1488" y="2842"/>
                  </a:lnTo>
                  <a:lnTo>
                    <a:pt x="1494" y="2865"/>
                  </a:lnTo>
                  <a:lnTo>
                    <a:pt x="1490" y="2889"/>
                  </a:lnTo>
                  <a:lnTo>
                    <a:pt x="1496" y="2903"/>
                  </a:lnTo>
                  <a:lnTo>
                    <a:pt x="1491" y="2925"/>
                  </a:lnTo>
                  <a:lnTo>
                    <a:pt x="1473" y="2925"/>
                  </a:lnTo>
                  <a:lnTo>
                    <a:pt x="1473" y="2925"/>
                  </a:lnTo>
                  <a:close/>
                  <a:moveTo>
                    <a:pt x="1351" y="2895"/>
                  </a:moveTo>
                  <a:lnTo>
                    <a:pt x="1378" y="2869"/>
                  </a:lnTo>
                  <a:lnTo>
                    <a:pt x="1400" y="2874"/>
                  </a:lnTo>
                  <a:lnTo>
                    <a:pt x="1399" y="2890"/>
                  </a:lnTo>
                  <a:lnTo>
                    <a:pt x="1377" y="2902"/>
                  </a:lnTo>
                  <a:lnTo>
                    <a:pt x="1351" y="2895"/>
                  </a:lnTo>
                  <a:lnTo>
                    <a:pt x="1351" y="2895"/>
                  </a:lnTo>
                  <a:close/>
                  <a:moveTo>
                    <a:pt x="1196" y="3255"/>
                  </a:moveTo>
                  <a:lnTo>
                    <a:pt x="1209" y="3261"/>
                  </a:lnTo>
                  <a:lnTo>
                    <a:pt x="1221" y="3249"/>
                  </a:lnTo>
                  <a:lnTo>
                    <a:pt x="1241" y="3256"/>
                  </a:lnTo>
                  <a:lnTo>
                    <a:pt x="1258" y="3251"/>
                  </a:lnTo>
                  <a:lnTo>
                    <a:pt x="1255" y="3231"/>
                  </a:lnTo>
                  <a:lnTo>
                    <a:pt x="1224" y="3198"/>
                  </a:lnTo>
                  <a:lnTo>
                    <a:pt x="1239" y="3168"/>
                  </a:lnTo>
                  <a:lnTo>
                    <a:pt x="1254" y="3118"/>
                  </a:lnTo>
                  <a:lnTo>
                    <a:pt x="1295" y="3094"/>
                  </a:lnTo>
                  <a:lnTo>
                    <a:pt x="1306" y="3075"/>
                  </a:lnTo>
                  <a:lnTo>
                    <a:pt x="1344" y="3080"/>
                  </a:lnTo>
                  <a:lnTo>
                    <a:pt x="1392" y="3111"/>
                  </a:lnTo>
                  <a:lnTo>
                    <a:pt x="1406" y="3134"/>
                  </a:lnTo>
                  <a:lnTo>
                    <a:pt x="1426" y="3125"/>
                  </a:lnTo>
                  <a:lnTo>
                    <a:pt x="1443" y="3064"/>
                  </a:lnTo>
                  <a:lnTo>
                    <a:pt x="1481" y="3028"/>
                  </a:lnTo>
                  <a:lnTo>
                    <a:pt x="1485" y="3006"/>
                  </a:lnTo>
                  <a:lnTo>
                    <a:pt x="1473" y="2994"/>
                  </a:lnTo>
                  <a:lnTo>
                    <a:pt x="1464" y="2970"/>
                  </a:lnTo>
                  <a:lnTo>
                    <a:pt x="1427" y="2941"/>
                  </a:lnTo>
                  <a:lnTo>
                    <a:pt x="1402" y="2940"/>
                  </a:lnTo>
                  <a:lnTo>
                    <a:pt x="1377" y="2921"/>
                  </a:lnTo>
                  <a:lnTo>
                    <a:pt x="1333" y="2919"/>
                  </a:lnTo>
                  <a:lnTo>
                    <a:pt x="1291" y="2953"/>
                  </a:lnTo>
                  <a:lnTo>
                    <a:pt x="1291" y="2975"/>
                  </a:lnTo>
                  <a:lnTo>
                    <a:pt x="1275" y="2999"/>
                  </a:lnTo>
                  <a:lnTo>
                    <a:pt x="1244" y="3009"/>
                  </a:lnTo>
                  <a:lnTo>
                    <a:pt x="1218" y="3027"/>
                  </a:lnTo>
                  <a:lnTo>
                    <a:pt x="1202" y="3022"/>
                  </a:lnTo>
                  <a:lnTo>
                    <a:pt x="1183" y="2977"/>
                  </a:lnTo>
                  <a:lnTo>
                    <a:pt x="1166" y="2978"/>
                  </a:lnTo>
                  <a:lnTo>
                    <a:pt x="1121" y="3030"/>
                  </a:lnTo>
                  <a:lnTo>
                    <a:pt x="1119" y="3061"/>
                  </a:lnTo>
                  <a:lnTo>
                    <a:pt x="1090" y="3081"/>
                  </a:lnTo>
                  <a:lnTo>
                    <a:pt x="1082" y="3115"/>
                  </a:lnTo>
                  <a:lnTo>
                    <a:pt x="1130" y="3128"/>
                  </a:lnTo>
                  <a:lnTo>
                    <a:pt x="1140" y="3162"/>
                  </a:lnTo>
                  <a:lnTo>
                    <a:pt x="1129" y="3171"/>
                  </a:lnTo>
                  <a:lnTo>
                    <a:pt x="1129" y="3188"/>
                  </a:lnTo>
                  <a:lnTo>
                    <a:pt x="1156" y="3230"/>
                  </a:lnTo>
                  <a:lnTo>
                    <a:pt x="1198" y="3235"/>
                  </a:lnTo>
                  <a:lnTo>
                    <a:pt x="1196" y="3255"/>
                  </a:lnTo>
                  <a:lnTo>
                    <a:pt x="1196" y="3255"/>
                  </a:lnTo>
                  <a:close/>
                  <a:moveTo>
                    <a:pt x="973" y="3836"/>
                  </a:moveTo>
                  <a:lnTo>
                    <a:pt x="953" y="3809"/>
                  </a:lnTo>
                  <a:lnTo>
                    <a:pt x="931" y="3814"/>
                  </a:lnTo>
                  <a:lnTo>
                    <a:pt x="923" y="3834"/>
                  </a:lnTo>
                  <a:lnTo>
                    <a:pt x="941" y="3869"/>
                  </a:lnTo>
                  <a:lnTo>
                    <a:pt x="971" y="3874"/>
                  </a:lnTo>
                  <a:lnTo>
                    <a:pt x="979" y="3859"/>
                  </a:lnTo>
                  <a:lnTo>
                    <a:pt x="973" y="3836"/>
                  </a:lnTo>
                  <a:lnTo>
                    <a:pt x="973" y="3836"/>
                  </a:lnTo>
                  <a:close/>
                  <a:moveTo>
                    <a:pt x="1002" y="3797"/>
                  </a:moveTo>
                  <a:lnTo>
                    <a:pt x="995" y="3742"/>
                  </a:lnTo>
                  <a:lnTo>
                    <a:pt x="996" y="3719"/>
                  </a:lnTo>
                  <a:lnTo>
                    <a:pt x="1014" y="3736"/>
                  </a:lnTo>
                  <a:lnTo>
                    <a:pt x="1017" y="3765"/>
                  </a:lnTo>
                  <a:lnTo>
                    <a:pt x="1010" y="3788"/>
                  </a:lnTo>
                  <a:lnTo>
                    <a:pt x="1002" y="3797"/>
                  </a:lnTo>
                  <a:lnTo>
                    <a:pt x="1002" y="3797"/>
                  </a:lnTo>
                  <a:close/>
                  <a:moveTo>
                    <a:pt x="941" y="3701"/>
                  </a:moveTo>
                  <a:lnTo>
                    <a:pt x="973" y="3682"/>
                  </a:lnTo>
                  <a:lnTo>
                    <a:pt x="1006" y="3636"/>
                  </a:lnTo>
                  <a:lnTo>
                    <a:pt x="975" y="3605"/>
                  </a:lnTo>
                  <a:lnTo>
                    <a:pt x="974" y="3586"/>
                  </a:lnTo>
                  <a:lnTo>
                    <a:pt x="991" y="3578"/>
                  </a:lnTo>
                  <a:lnTo>
                    <a:pt x="1014" y="3586"/>
                  </a:lnTo>
                  <a:lnTo>
                    <a:pt x="1030" y="3596"/>
                  </a:lnTo>
                  <a:lnTo>
                    <a:pt x="1038" y="3563"/>
                  </a:lnTo>
                  <a:lnTo>
                    <a:pt x="1037" y="3508"/>
                  </a:lnTo>
                  <a:lnTo>
                    <a:pt x="1027" y="3481"/>
                  </a:lnTo>
                  <a:lnTo>
                    <a:pt x="1030" y="3384"/>
                  </a:lnTo>
                  <a:lnTo>
                    <a:pt x="1026" y="3331"/>
                  </a:lnTo>
                  <a:lnTo>
                    <a:pt x="1044" y="3300"/>
                  </a:lnTo>
                  <a:lnTo>
                    <a:pt x="1076" y="3269"/>
                  </a:lnTo>
                  <a:lnTo>
                    <a:pt x="1069" y="3243"/>
                  </a:lnTo>
                  <a:lnTo>
                    <a:pt x="1051" y="3238"/>
                  </a:lnTo>
                  <a:lnTo>
                    <a:pt x="1050" y="3206"/>
                  </a:lnTo>
                  <a:lnTo>
                    <a:pt x="1032" y="3202"/>
                  </a:lnTo>
                  <a:lnTo>
                    <a:pt x="1038" y="3180"/>
                  </a:lnTo>
                  <a:lnTo>
                    <a:pt x="981" y="3181"/>
                  </a:lnTo>
                  <a:lnTo>
                    <a:pt x="974" y="3169"/>
                  </a:lnTo>
                  <a:lnTo>
                    <a:pt x="1001" y="3151"/>
                  </a:lnTo>
                  <a:lnTo>
                    <a:pt x="1010" y="3130"/>
                  </a:lnTo>
                  <a:lnTo>
                    <a:pt x="1002" y="3086"/>
                  </a:lnTo>
                  <a:lnTo>
                    <a:pt x="979" y="3072"/>
                  </a:lnTo>
                  <a:lnTo>
                    <a:pt x="953" y="3077"/>
                  </a:lnTo>
                  <a:lnTo>
                    <a:pt x="953" y="3088"/>
                  </a:lnTo>
                  <a:lnTo>
                    <a:pt x="929" y="3105"/>
                  </a:lnTo>
                  <a:lnTo>
                    <a:pt x="905" y="3101"/>
                  </a:lnTo>
                  <a:lnTo>
                    <a:pt x="867" y="3060"/>
                  </a:lnTo>
                  <a:lnTo>
                    <a:pt x="873" y="3036"/>
                  </a:lnTo>
                  <a:lnTo>
                    <a:pt x="926" y="3010"/>
                  </a:lnTo>
                  <a:lnTo>
                    <a:pt x="972" y="3001"/>
                  </a:lnTo>
                  <a:lnTo>
                    <a:pt x="1023" y="3019"/>
                  </a:lnTo>
                  <a:lnTo>
                    <a:pt x="1049" y="3030"/>
                  </a:lnTo>
                  <a:lnTo>
                    <a:pt x="1054" y="3017"/>
                  </a:lnTo>
                  <a:lnTo>
                    <a:pt x="1053" y="2993"/>
                  </a:lnTo>
                  <a:lnTo>
                    <a:pt x="1055" y="2958"/>
                  </a:lnTo>
                  <a:lnTo>
                    <a:pt x="1050" y="2934"/>
                  </a:lnTo>
                  <a:lnTo>
                    <a:pt x="1060" y="2916"/>
                  </a:lnTo>
                  <a:lnTo>
                    <a:pt x="1084" y="2914"/>
                  </a:lnTo>
                  <a:lnTo>
                    <a:pt x="1097" y="2934"/>
                  </a:lnTo>
                  <a:lnTo>
                    <a:pt x="1119" y="2936"/>
                  </a:lnTo>
                  <a:lnTo>
                    <a:pt x="1148" y="2920"/>
                  </a:lnTo>
                  <a:lnTo>
                    <a:pt x="1204" y="2910"/>
                  </a:lnTo>
                  <a:lnTo>
                    <a:pt x="1258" y="2892"/>
                  </a:lnTo>
                  <a:lnTo>
                    <a:pt x="1293" y="2891"/>
                  </a:lnTo>
                  <a:lnTo>
                    <a:pt x="1306" y="2896"/>
                  </a:lnTo>
                  <a:lnTo>
                    <a:pt x="1325" y="2888"/>
                  </a:lnTo>
                  <a:lnTo>
                    <a:pt x="1326" y="2877"/>
                  </a:lnTo>
                  <a:lnTo>
                    <a:pt x="1362" y="2857"/>
                  </a:lnTo>
                  <a:lnTo>
                    <a:pt x="1370" y="2839"/>
                  </a:lnTo>
                  <a:lnTo>
                    <a:pt x="1409" y="2806"/>
                  </a:lnTo>
                  <a:lnTo>
                    <a:pt x="1450" y="2793"/>
                  </a:lnTo>
                  <a:lnTo>
                    <a:pt x="1501" y="2802"/>
                  </a:lnTo>
                  <a:lnTo>
                    <a:pt x="1531" y="2794"/>
                  </a:lnTo>
                  <a:lnTo>
                    <a:pt x="1544" y="2806"/>
                  </a:lnTo>
                  <a:lnTo>
                    <a:pt x="1544" y="2835"/>
                  </a:lnTo>
                  <a:lnTo>
                    <a:pt x="1519" y="2871"/>
                  </a:lnTo>
                  <a:lnTo>
                    <a:pt x="1512" y="2900"/>
                  </a:lnTo>
                  <a:lnTo>
                    <a:pt x="1527" y="2911"/>
                  </a:lnTo>
                  <a:lnTo>
                    <a:pt x="1531" y="2942"/>
                  </a:lnTo>
                  <a:lnTo>
                    <a:pt x="1533" y="2974"/>
                  </a:lnTo>
                  <a:lnTo>
                    <a:pt x="1528" y="2987"/>
                  </a:lnTo>
                  <a:lnTo>
                    <a:pt x="1537" y="3019"/>
                  </a:lnTo>
                  <a:lnTo>
                    <a:pt x="1571" y="3034"/>
                  </a:lnTo>
                  <a:lnTo>
                    <a:pt x="1619" y="3078"/>
                  </a:lnTo>
                  <a:lnTo>
                    <a:pt x="1651" y="3088"/>
                  </a:lnTo>
                  <a:lnTo>
                    <a:pt x="1672" y="3077"/>
                  </a:lnTo>
                  <a:lnTo>
                    <a:pt x="1706" y="3027"/>
                  </a:lnTo>
                  <a:lnTo>
                    <a:pt x="1709" y="2994"/>
                  </a:lnTo>
                  <a:lnTo>
                    <a:pt x="1727" y="2982"/>
                  </a:lnTo>
                  <a:lnTo>
                    <a:pt x="1733" y="2965"/>
                  </a:lnTo>
                  <a:lnTo>
                    <a:pt x="1725" y="2943"/>
                  </a:lnTo>
                  <a:lnTo>
                    <a:pt x="1748" y="2902"/>
                  </a:lnTo>
                  <a:lnTo>
                    <a:pt x="1778" y="2896"/>
                  </a:lnTo>
                  <a:lnTo>
                    <a:pt x="1803" y="2896"/>
                  </a:lnTo>
                  <a:lnTo>
                    <a:pt x="1814" y="2880"/>
                  </a:lnTo>
                  <a:lnTo>
                    <a:pt x="1805" y="2868"/>
                  </a:lnTo>
                  <a:lnTo>
                    <a:pt x="1797" y="2832"/>
                  </a:lnTo>
                  <a:lnTo>
                    <a:pt x="1737" y="2805"/>
                  </a:lnTo>
                  <a:lnTo>
                    <a:pt x="1728" y="2787"/>
                  </a:lnTo>
                  <a:lnTo>
                    <a:pt x="1742" y="2742"/>
                  </a:lnTo>
                  <a:lnTo>
                    <a:pt x="1762" y="2725"/>
                  </a:lnTo>
                  <a:lnTo>
                    <a:pt x="1775" y="2721"/>
                  </a:lnTo>
                  <a:lnTo>
                    <a:pt x="1768" y="2735"/>
                  </a:lnTo>
                  <a:lnTo>
                    <a:pt x="1772" y="2772"/>
                  </a:lnTo>
                  <a:lnTo>
                    <a:pt x="1784" y="2781"/>
                  </a:lnTo>
                  <a:lnTo>
                    <a:pt x="1799" y="2771"/>
                  </a:lnTo>
                  <a:lnTo>
                    <a:pt x="1806" y="2762"/>
                  </a:lnTo>
                  <a:lnTo>
                    <a:pt x="1830" y="2767"/>
                  </a:lnTo>
                  <a:lnTo>
                    <a:pt x="1848" y="2778"/>
                  </a:lnTo>
                  <a:lnTo>
                    <a:pt x="1865" y="2773"/>
                  </a:lnTo>
                  <a:lnTo>
                    <a:pt x="1876" y="2776"/>
                  </a:lnTo>
                  <a:lnTo>
                    <a:pt x="1870" y="2791"/>
                  </a:lnTo>
                  <a:lnTo>
                    <a:pt x="1839" y="2799"/>
                  </a:lnTo>
                  <a:lnTo>
                    <a:pt x="1835" y="2807"/>
                  </a:lnTo>
                  <a:lnTo>
                    <a:pt x="1847" y="2813"/>
                  </a:lnTo>
                  <a:lnTo>
                    <a:pt x="1872" y="2805"/>
                  </a:lnTo>
                  <a:lnTo>
                    <a:pt x="1914" y="2783"/>
                  </a:lnTo>
                  <a:lnTo>
                    <a:pt x="2001" y="2791"/>
                  </a:lnTo>
                  <a:lnTo>
                    <a:pt x="2045" y="2785"/>
                  </a:lnTo>
                  <a:lnTo>
                    <a:pt x="2033" y="2774"/>
                  </a:lnTo>
                  <a:lnTo>
                    <a:pt x="2024" y="2740"/>
                  </a:lnTo>
                  <a:lnTo>
                    <a:pt x="2033" y="2700"/>
                  </a:lnTo>
                  <a:lnTo>
                    <a:pt x="2070" y="2682"/>
                  </a:lnTo>
                  <a:lnTo>
                    <a:pt x="2098" y="2687"/>
                  </a:lnTo>
                  <a:lnTo>
                    <a:pt x="2104" y="2722"/>
                  </a:lnTo>
                  <a:lnTo>
                    <a:pt x="2094" y="2754"/>
                  </a:lnTo>
                  <a:lnTo>
                    <a:pt x="2109" y="2778"/>
                  </a:lnTo>
                  <a:lnTo>
                    <a:pt x="2134" y="2775"/>
                  </a:lnTo>
                  <a:lnTo>
                    <a:pt x="2160" y="2740"/>
                  </a:lnTo>
                  <a:lnTo>
                    <a:pt x="2140" y="2681"/>
                  </a:lnTo>
                  <a:lnTo>
                    <a:pt x="2150" y="2644"/>
                  </a:lnTo>
                  <a:lnTo>
                    <a:pt x="2192" y="2612"/>
                  </a:lnTo>
                  <a:lnTo>
                    <a:pt x="2215" y="2611"/>
                  </a:lnTo>
                  <a:lnTo>
                    <a:pt x="2223" y="2594"/>
                  </a:lnTo>
                  <a:lnTo>
                    <a:pt x="2207" y="2575"/>
                  </a:lnTo>
                  <a:lnTo>
                    <a:pt x="2215" y="2534"/>
                  </a:lnTo>
                  <a:lnTo>
                    <a:pt x="2236" y="2520"/>
                  </a:lnTo>
                  <a:lnTo>
                    <a:pt x="2269" y="2526"/>
                  </a:lnTo>
                  <a:lnTo>
                    <a:pt x="2276" y="2545"/>
                  </a:lnTo>
                  <a:lnTo>
                    <a:pt x="2260" y="2569"/>
                  </a:lnTo>
                  <a:lnTo>
                    <a:pt x="2251" y="2615"/>
                  </a:lnTo>
                  <a:lnTo>
                    <a:pt x="2261" y="2712"/>
                  </a:lnTo>
                  <a:lnTo>
                    <a:pt x="2277" y="2720"/>
                  </a:lnTo>
                  <a:lnTo>
                    <a:pt x="2300" y="2705"/>
                  </a:lnTo>
                  <a:lnTo>
                    <a:pt x="2314" y="2673"/>
                  </a:lnTo>
                  <a:lnTo>
                    <a:pt x="2343" y="2670"/>
                  </a:lnTo>
                  <a:lnTo>
                    <a:pt x="2375" y="2636"/>
                  </a:lnTo>
                  <a:lnTo>
                    <a:pt x="2387" y="2592"/>
                  </a:lnTo>
                  <a:lnTo>
                    <a:pt x="2380" y="2563"/>
                  </a:lnTo>
                  <a:lnTo>
                    <a:pt x="2417" y="2528"/>
                  </a:lnTo>
                  <a:lnTo>
                    <a:pt x="2412" y="2507"/>
                  </a:lnTo>
                  <a:lnTo>
                    <a:pt x="2393" y="2489"/>
                  </a:lnTo>
                  <a:lnTo>
                    <a:pt x="2353" y="2435"/>
                  </a:lnTo>
                  <a:lnTo>
                    <a:pt x="2340" y="2395"/>
                  </a:lnTo>
                  <a:lnTo>
                    <a:pt x="2329" y="2312"/>
                  </a:lnTo>
                  <a:lnTo>
                    <a:pt x="2341" y="2216"/>
                  </a:lnTo>
                  <a:lnTo>
                    <a:pt x="2344" y="2150"/>
                  </a:lnTo>
                  <a:lnTo>
                    <a:pt x="2314" y="2031"/>
                  </a:lnTo>
                  <a:lnTo>
                    <a:pt x="2272" y="1974"/>
                  </a:lnTo>
                  <a:lnTo>
                    <a:pt x="2269" y="1929"/>
                  </a:lnTo>
                  <a:lnTo>
                    <a:pt x="2278" y="1874"/>
                  </a:lnTo>
                  <a:lnTo>
                    <a:pt x="2332" y="1849"/>
                  </a:lnTo>
                  <a:lnTo>
                    <a:pt x="2357" y="1849"/>
                  </a:lnTo>
                  <a:lnTo>
                    <a:pt x="2371" y="1873"/>
                  </a:lnTo>
                  <a:lnTo>
                    <a:pt x="2381" y="1860"/>
                  </a:lnTo>
                  <a:lnTo>
                    <a:pt x="2372" y="1821"/>
                  </a:lnTo>
                  <a:lnTo>
                    <a:pt x="2366" y="1796"/>
                  </a:lnTo>
                  <a:lnTo>
                    <a:pt x="2355" y="1782"/>
                  </a:lnTo>
                  <a:lnTo>
                    <a:pt x="2346" y="1747"/>
                  </a:lnTo>
                  <a:lnTo>
                    <a:pt x="2349" y="1731"/>
                  </a:lnTo>
                  <a:lnTo>
                    <a:pt x="2348" y="1704"/>
                  </a:lnTo>
                  <a:lnTo>
                    <a:pt x="2360" y="1683"/>
                  </a:lnTo>
                  <a:lnTo>
                    <a:pt x="2359" y="1673"/>
                  </a:lnTo>
                  <a:lnTo>
                    <a:pt x="2363" y="1646"/>
                  </a:lnTo>
                  <a:lnTo>
                    <a:pt x="2353" y="1631"/>
                  </a:lnTo>
                  <a:lnTo>
                    <a:pt x="2351" y="1589"/>
                  </a:lnTo>
                  <a:lnTo>
                    <a:pt x="2358" y="1568"/>
                  </a:lnTo>
                  <a:lnTo>
                    <a:pt x="2345" y="1544"/>
                  </a:lnTo>
                  <a:lnTo>
                    <a:pt x="2335" y="1477"/>
                  </a:lnTo>
                  <a:lnTo>
                    <a:pt x="2304" y="1422"/>
                  </a:lnTo>
                  <a:lnTo>
                    <a:pt x="2287" y="1422"/>
                  </a:lnTo>
                  <a:lnTo>
                    <a:pt x="2269" y="1413"/>
                  </a:lnTo>
                  <a:lnTo>
                    <a:pt x="2265" y="1340"/>
                  </a:lnTo>
                  <a:lnTo>
                    <a:pt x="2233" y="1310"/>
                  </a:lnTo>
                  <a:lnTo>
                    <a:pt x="2163" y="1232"/>
                  </a:lnTo>
                  <a:lnTo>
                    <a:pt x="2145" y="1197"/>
                  </a:lnTo>
                  <a:lnTo>
                    <a:pt x="2130" y="1145"/>
                  </a:lnTo>
                  <a:lnTo>
                    <a:pt x="2127" y="1092"/>
                  </a:lnTo>
                  <a:lnTo>
                    <a:pt x="2129" y="1075"/>
                  </a:lnTo>
                  <a:lnTo>
                    <a:pt x="2110" y="1087"/>
                  </a:lnTo>
                  <a:lnTo>
                    <a:pt x="2094" y="1089"/>
                  </a:lnTo>
                  <a:lnTo>
                    <a:pt x="2086" y="1079"/>
                  </a:lnTo>
                  <a:lnTo>
                    <a:pt x="2056" y="1066"/>
                  </a:lnTo>
                  <a:lnTo>
                    <a:pt x="2040" y="1064"/>
                  </a:lnTo>
                  <a:lnTo>
                    <a:pt x="2042" y="1075"/>
                  </a:lnTo>
                  <a:lnTo>
                    <a:pt x="2025" y="1116"/>
                  </a:lnTo>
                  <a:lnTo>
                    <a:pt x="2025" y="1146"/>
                  </a:lnTo>
                  <a:lnTo>
                    <a:pt x="2041" y="1160"/>
                  </a:lnTo>
                  <a:lnTo>
                    <a:pt x="2056" y="1152"/>
                  </a:lnTo>
                  <a:lnTo>
                    <a:pt x="2095" y="1118"/>
                  </a:lnTo>
                  <a:lnTo>
                    <a:pt x="2112" y="1161"/>
                  </a:lnTo>
                  <a:lnTo>
                    <a:pt x="2099" y="1192"/>
                  </a:lnTo>
                  <a:lnTo>
                    <a:pt x="2079" y="1205"/>
                  </a:lnTo>
                  <a:lnTo>
                    <a:pt x="2056" y="1188"/>
                  </a:lnTo>
                  <a:lnTo>
                    <a:pt x="2049" y="1188"/>
                  </a:lnTo>
                  <a:lnTo>
                    <a:pt x="2059" y="1228"/>
                  </a:lnTo>
                  <a:lnTo>
                    <a:pt x="2044" y="1245"/>
                  </a:lnTo>
                  <a:lnTo>
                    <a:pt x="2019" y="1235"/>
                  </a:lnTo>
                  <a:lnTo>
                    <a:pt x="2014" y="1205"/>
                  </a:lnTo>
                  <a:lnTo>
                    <a:pt x="2008" y="1171"/>
                  </a:lnTo>
                  <a:lnTo>
                    <a:pt x="1998" y="1154"/>
                  </a:lnTo>
                  <a:lnTo>
                    <a:pt x="1977" y="1160"/>
                  </a:lnTo>
                  <a:lnTo>
                    <a:pt x="1959" y="1150"/>
                  </a:lnTo>
                  <a:lnTo>
                    <a:pt x="1951" y="1177"/>
                  </a:lnTo>
                  <a:lnTo>
                    <a:pt x="1964" y="1227"/>
                  </a:lnTo>
                  <a:lnTo>
                    <a:pt x="1965" y="1262"/>
                  </a:lnTo>
                  <a:lnTo>
                    <a:pt x="1945" y="1270"/>
                  </a:lnTo>
                  <a:lnTo>
                    <a:pt x="1925" y="1300"/>
                  </a:lnTo>
                  <a:lnTo>
                    <a:pt x="1925" y="1320"/>
                  </a:lnTo>
                  <a:lnTo>
                    <a:pt x="1968" y="1363"/>
                  </a:lnTo>
                  <a:lnTo>
                    <a:pt x="1982" y="1388"/>
                  </a:lnTo>
                  <a:lnTo>
                    <a:pt x="1967" y="1435"/>
                  </a:lnTo>
                  <a:lnTo>
                    <a:pt x="1944" y="1450"/>
                  </a:lnTo>
                  <a:lnTo>
                    <a:pt x="1917" y="1445"/>
                  </a:lnTo>
                  <a:lnTo>
                    <a:pt x="1912" y="1463"/>
                  </a:lnTo>
                  <a:lnTo>
                    <a:pt x="1937" y="1494"/>
                  </a:lnTo>
                  <a:lnTo>
                    <a:pt x="1963" y="1488"/>
                  </a:lnTo>
                  <a:lnTo>
                    <a:pt x="1985" y="1463"/>
                  </a:lnTo>
                  <a:lnTo>
                    <a:pt x="2018" y="1539"/>
                  </a:lnTo>
                  <a:lnTo>
                    <a:pt x="2031" y="1621"/>
                  </a:lnTo>
                  <a:lnTo>
                    <a:pt x="2023" y="1667"/>
                  </a:lnTo>
                  <a:lnTo>
                    <a:pt x="2026" y="1748"/>
                  </a:lnTo>
                  <a:lnTo>
                    <a:pt x="1998" y="1867"/>
                  </a:lnTo>
                  <a:lnTo>
                    <a:pt x="2006" y="1914"/>
                  </a:lnTo>
                  <a:lnTo>
                    <a:pt x="1992" y="1965"/>
                  </a:lnTo>
                  <a:lnTo>
                    <a:pt x="1950" y="1988"/>
                  </a:lnTo>
                  <a:lnTo>
                    <a:pt x="1932" y="2038"/>
                  </a:lnTo>
                  <a:lnTo>
                    <a:pt x="1934" y="2095"/>
                  </a:lnTo>
                  <a:lnTo>
                    <a:pt x="1913" y="2129"/>
                  </a:lnTo>
                  <a:lnTo>
                    <a:pt x="1907" y="2162"/>
                  </a:lnTo>
                  <a:lnTo>
                    <a:pt x="1866" y="2202"/>
                  </a:lnTo>
                  <a:lnTo>
                    <a:pt x="1785" y="2250"/>
                  </a:lnTo>
                  <a:lnTo>
                    <a:pt x="1753" y="2259"/>
                  </a:lnTo>
                  <a:lnTo>
                    <a:pt x="1737" y="2292"/>
                  </a:lnTo>
                  <a:lnTo>
                    <a:pt x="1696" y="2268"/>
                  </a:lnTo>
                  <a:lnTo>
                    <a:pt x="1655" y="2219"/>
                  </a:lnTo>
                  <a:lnTo>
                    <a:pt x="1656" y="2198"/>
                  </a:lnTo>
                  <a:lnTo>
                    <a:pt x="1674" y="2189"/>
                  </a:lnTo>
                  <a:lnTo>
                    <a:pt x="1692" y="2158"/>
                  </a:lnTo>
                  <a:lnTo>
                    <a:pt x="1689" y="2140"/>
                  </a:lnTo>
                  <a:lnTo>
                    <a:pt x="1710" y="2118"/>
                  </a:lnTo>
                  <a:lnTo>
                    <a:pt x="1708" y="2110"/>
                  </a:lnTo>
                  <a:lnTo>
                    <a:pt x="1669" y="2119"/>
                  </a:lnTo>
                  <a:lnTo>
                    <a:pt x="1640" y="2148"/>
                  </a:lnTo>
                  <a:lnTo>
                    <a:pt x="1604" y="2162"/>
                  </a:lnTo>
                  <a:lnTo>
                    <a:pt x="1597" y="2195"/>
                  </a:lnTo>
                  <a:lnTo>
                    <a:pt x="1622" y="2235"/>
                  </a:lnTo>
                  <a:lnTo>
                    <a:pt x="1626" y="2317"/>
                  </a:lnTo>
                  <a:lnTo>
                    <a:pt x="1622" y="2356"/>
                  </a:lnTo>
                  <a:lnTo>
                    <a:pt x="1581" y="2396"/>
                  </a:lnTo>
                  <a:lnTo>
                    <a:pt x="1580" y="2418"/>
                  </a:lnTo>
                  <a:lnTo>
                    <a:pt x="1567" y="2435"/>
                  </a:lnTo>
                  <a:lnTo>
                    <a:pt x="1561" y="2495"/>
                  </a:lnTo>
                  <a:lnTo>
                    <a:pt x="1576" y="2511"/>
                  </a:lnTo>
                  <a:lnTo>
                    <a:pt x="1578" y="2536"/>
                  </a:lnTo>
                  <a:lnTo>
                    <a:pt x="1567" y="2545"/>
                  </a:lnTo>
                  <a:lnTo>
                    <a:pt x="1574" y="2555"/>
                  </a:lnTo>
                  <a:lnTo>
                    <a:pt x="1566" y="2577"/>
                  </a:lnTo>
                  <a:lnTo>
                    <a:pt x="1550" y="2578"/>
                  </a:lnTo>
                  <a:lnTo>
                    <a:pt x="1561" y="2593"/>
                  </a:lnTo>
                  <a:lnTo>
                    <a:pt x="1534" y="2605"/>
                  </a:lnTo>
                  <a:lnTo>
                    <a:pt x="1517" y="2590"/>
                  </a:lnTo>
                  <a:lnTo>
                    <a:pt x="1492" y="2609"/>
                  </a:lnTo>
                  <a:lnTo>
                    <a:pt x="1477" y="2603"/>
                  </a:lnTo>
                  <a:lnTo>
                    <a:pt x="1471" y="2568"/>
                  </a:lnTo>
                  <a:lnTo>
                    <a:pt x="1461" y="2562"/>
                  </a:lnTo>
                  <a:lnTo>
                    <a:pt x="1439" y="2579"/>
                  </a:lnTo>
                  <a:lnTo>
                    <a:pt x="1418" y="2580"/>
                  </a:lnTo>
                  <a:lnTo>
                    <a:pt x="1408" y="2572"/>
                  </a:lnTo>
                  <a:lnTo>
                    <a:pt x="1333" y="2598"/>
                  </a:lnTo>
                  <a:lnTo>
                    <a:pt x="1295" y="2613"/>
                  </a:lnTo>
                  <a:lnTo>
                    <a:pt x="1256" y="2626"/>
                  </a:lnTo>
                  <a:lnTo>
                    <a:pt x="1212" y="2629"/>
                  </a:lnTo>
                  <a:lnTo>
                    <a:pt x="1169" y="2643"/>
                  </a:lnTo>
                  <a:lnTo>
                    <a:pt x="1155" y="2633"/>
                  </a:lnTo>
                  <a:lnTo>
                    <a:pt x="1119" y="2637"/>
                  </a:lnTo>
                  <a:lnTo>
                    <a:pt x="1054" y="2683"/>
                  </a:lnTo>
                  <a:lnTo>
                    <a:pt x="1043" y="2723"/>
                  </a:lnTo>
                  <a:lnTo>
                    <a:pt x="1019" y="2738"/>
                  </a:lnTo>
                  <a:lnTo>
                    <a:pt x="1014" y="2763"/>
                  </a:lnTo>
                  <a:lnTo>
                    <a:pt x="967" y="2816"/>
                  </a:lnTo>
                  <a:lnTo>
                    <a:pt x="938" y="2828"/>
                  </a:lnTo>
                  <a:lnTo>
                    <a:pt x="913" y="2862"/>
                  </a:lnTo>
                  <a:lnTo>
                    <a:pt x="906" y="2884"/>
                  </a:lnTo>
                  <a:lnTo>
                    <a:pt x="881" y="2910"/>
                  </a:lnTo>
                  <a:lnTo>
                    <a:pt x="834" y="2919"/>
                  </a:lnTo>
                  <a:lnTo>
                    <a:pt x="819" y="2943"/>
                  </a:lnTo>
                  <a:lnTo>
                    <a:pt x="830" y="2996"/>
                  </a:lnTo>
                  <a:lnTo>
                    <a:pt x="847" y="3005"/>
                  </a:lnTo>
                  <a:lnTo>
                    <a:pt x="853" y="3025"/>
                  </a:lnTo>
                  <a:lnTo>
                    <a:pt x="843" y="3043"/>
                  </a:lnTo>
                  <a:lnTo>
                    <a:pt x="814" y="3046"/>
                  </a:lnTo>
                  <a:lnTo>
                    <a:pt x="778" y="3073"/>
                  </a:lnTo>
                  <a:lnTo>
                    <a:pt x="769" y="3093"/>
                  </a:lnTo>
                  <a:lnTo>
                    <a:pt x="747" y="3110"/>
                  </a:lnTo>
                  <a:lnTo>
                    <a:pt x="714" y="3145"/>
                  </a:lnTo>
                  <a:lnTo>
                    <a:pt x="702" y="3172"/>
                  </a:lnTo>
                  <a:lnTo>
                    <a:pt x="674" y="3172"/>
                  </a:lnTo>
                  <a:lnTo>
                    <a:pt x="643" y="3189"/>
                  </a:lnTo>
                  <a:lnTo>
                    <a:pt x="659" y="3189"/>
                  </a:lnTo>
                  <a:lnTo>
                    <a:pt x="675" y="3191"/>
                  </a:lnTo>
                  <a:lnTo>
                    <a:pt x="686" y="3221"/>
                  </a:lnTo>
                  <a:lnTo>
                    <a:pt x="702" y="3262"/>
                  </a:lnTo>
                  <a:lnTo>
                    <a:pt x="689" y="3273"/>
                  </a:lnTo>
                  <a:lnTo>
                    <a:pt x="684" y="3247"/>
                  </a:lnTo>
                  <a:lnTo>
                    <a:pt x="670" y="3226"/>
                  </a:lnTo>
                  <a:lnTo>
                    <a:pt x="662" y="3253"/>
                  </a:lnTo>
                  <a:lnTo>
                    <a:pt x="671" y="3284"/>
                  </a:lnTo>
                  <a:lnTo>
                    <a:pt x="693" y="3293"/>
                  </a:lnTo>
                  <a:lnTo>
                    <a:pt x="696" y="3314"/>
                  </a:lnTo>
                  <a:lnTo>
                    <a:pt x="684" y="3335"/>
                  </a:lnTo>
                  <a:lnTo>
                    <a:pt x="702" y="3326"/>
                  </a:lnTo>
                  <a:lnTo>
                    <a:pt x="713" y="3303"/>
                  </a:lnTo>
                  <a:lnTo>
                    <a:pt x="739" y="3294"/>
                  </a:lnTo>
                  <a:lnTo>
                    <a:pt x="755" y="3300"/>
                  </a:lnTo>
                  <a:lnTo>
                    <a:pt x="743" y="3313"/>
                  </a:lnTo>
                  <a:lnTo>
                    <a:pt x="755" y="3322"/>
                  </a:lnTo>
                  <a:lnTo>
                    <a:pt x="782" y="3314"/>
                  </a:lnTo>
                  <a:lnTo>
                    <a:pt x="779" y="3282"/>
                  </a:lnTo>
                  <a:lnTo>
                    <a:pt x="760" y="3265"/>
                  </a:lnTo>
                  <a:lnTo>
                    <a:pt x="730" y="3274"/>
                  </a:lnTo>
                  <a:lnTo>
                    <a:pt x="731" y="3260"/>
                  </a:lnTo>
                  <a:lnTo>
                    <a:pt x="740" y="3245"/>
                  </a:lnTo>
                  <a:lnTo>
                    <a:pt x="733" y="3219"/>
                  </a:lnTo>
                  <a:lnTo>
                    <a:pt x="747" y="3201"/>
                  </a:lnTo>
                  <a:lnTo>
                    <a:pt x="775" y="3212"/>
                  </a:lnTo>
                  <a:lnTo>
                    <a:pt x="805" y="3262"/>
                  </a:lnTo>
                  <a:lnTo>
                    <a:pt x="809" y="3300"/>
                  </a:lnTo>
                  <a:lnTo>
                    <a:pt x="823" y="3318"/>
                  </a:lnTo>
                  <a:lnTo>
                    <a:pt x="825" y="3375"/>
                  </a:lnTo>
                  <a:lnTo>
                    <a:pt x="800" y="3430"/>
                  </a:lnTo>
                  <a:lnTo>
                    <a:pt x="772" y="3433"/>
                  </a:lnTo>
                  <a:lnTo>
                    <a:pt x="779" y="3453"/>
                  </a:lnTo>
                  <a:lnTo>
                    <a:pt x="805" y="3498"/>
                  </a:lnTo>
                  <a:lnTo>
                    <a:pt x="816" y="3557"/>
                  </a:lnTo>
                  <a:lnTo>
                    <a:pt x="844" y="3590"/>
                  </a:lnTo>
                  <a:lnTo>
                    <a:pt x="844" y="3620"/>
                  </a:lnTo>
                  <a:lnTo>
                    <a:pt x="829" y="3638"/>
                  </a:lnTo>
                  <a:lnTo>
                    <a:pt x="851" y="3664"/>
                  </a:lnTo>
                  <a:lnTo>
                    <a:pt x="879" y="3660"/>
                  </a:lnTo>
                  <a:lnTo>
                    <a:pt x="901" y="3675"/>
                  </a:lnTo>
                  <a:lnTo>
                    <a:pt x="912" y="3661"/>
                  </a:lnTo>
                  <a:lnTo>
                    <a:pt x="912" y="3643"/>
                  </a:lnTo>
                  <a:lnTo>
                    <a:pt x="887" y="3605"/>
                  </a:lnTo>
                  <a:lnTo>
                    <a:pt x="887" y="3549"/>
                  </a:lnTo>
                  <a:lnTo>
                    <a:pt x="902" y="3532"/>
                  </a:lnTo>
                  <a:lnTo>
                    <a:pt x="920" y="3546"/>
                  </a:lnTo>
                  <a:lnTo>
                    <a:pt x="909" y="3561"/>
                  </a:lnTo>
                  <a:lnTo>
                    <a:pt x="909" y="3577"/>
                  </a:lnTo>
                  <a:lnTo>
                    <a:pt x="935" y="3605"/>
                  </a:lnTo>
                  <a:lnTo>
                    <a:pt x="945" y="3650"/>
                  </a:lnTo>
                  <a:lnTo>
                    <a:pt x="937" y="3678"/>
                  </a:lnTo>
                  <a:lnTo>
                    <a:pt x="941" y="370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îṡlïḓe"/>
            <p:cNvSpPr/>
            <p:nvPr/>
          </p:nvSpPr>
          <p:spPr bwMode="auto">
            <a:xfrm>
              <a:off x="3596390" y="3228157"/>
              <a:ext cx="127295" cy="201332"/>
            </a:xfrm>
            <a:custGeom>
              <a:avLst/>
              <a:gdLst>
                <a:gd name="T0" fmla="*/ 490 w 781"/>
                <a:gd name="T1" fmla="*/ 877 h 1244"/>
                <a:gd name="T2" fmla="*/ 482 w 781"/>
                <a:gd name="T3" fmla="*/ 905 h 1244"/>
                <a:gd name="T4" fmla="*/ 475 w 781"/>
                <a:gd name="T5" fmla="*/ 888 h 1244"/>
                <a:gd name="T6" fmla="*/ 217 w 781"/>
                <a:gd name="T7" fmla="*/ 989 h 1244"/>
                <a:gd name="T8" fmla="*/ 235 w 781"/>
                <a:gd name="T9" fmla="*/ 977 h 1244"/>
                <a:gd name="T10" fmla="*/ 255 w 781"/>
                <a:gd name="T11" fmla="*/ 975 h 1244"/>
                <a:gd name="T12" fmla="*/ 245 w 781"/>
                <a:gd name="T13" fmla="*/ 1004 h 1244"/>
                <a:gd name="T14" fmla="*/ 232 w 781"/>
                <a:gd name="T15" fmla="*/ 1013 h 1244"/>
                <a:gd name="T16" fmla="*/ 596 w 781"/>
                <a:gd name="T17" fmla="*/ 851 h 1244"/>
                <a:gd name="T18" fmla="*/ 608 w 781"/>
                <a:gd name="T19" fmla="*/ 895 h 1244"/>
                <a:gd name="T20" fmla="*/ 636 w 781"/>
                <a:gd name="T21" fmla="*/ 871 h 1244"/>
                <a:gd name="T22" fmla="*/ 621 w 781"/>
                <a:gd name="T23" fmla="*/ 832 h 1244"/>
                <a:gd name="T24" fmla="*/ 735 w 781"/>
                <a:gd name="T25" fmla="*/ 1054 h 1244"/>
                <a:gd name="T26" fmla="*/ 745 w 781"/>
                <a:gd name="T27" fmla="*/ 1013 h 1244"/>
                <a:gd name="T28" fmla="*/ 763 w 781"/>
                <a:gd name="T29" fmla="*/ 1038 h 1244"/>
                <a:gd name="T30" fmla="*/ 735 w 781"/>
                <a:gd name="T31" fmla="*/ 1054 h 1244"/>
                <a:gd name="T32" fmla="*/ 764 w 781"/>
                <a:gd name="T33" fmla="*/ 984 h 1244"/>
                <a:gd name="T34" fmla="*/ 742 w 781"/>
                <a:gd name="T35" fmla="*/ 973 h 1244"/>
                <a:gd name="T36" fmla="*/ 753 w 781"/>
                <a:gd name="T37" fmla="*/ 922 h 1244"/>
                <a:gd name="T38" fmla="*/ 775 w 781"/>
                <a:gd name="T39" fmla="*/ 925 h 1244"/>
                <a:gd name="T40" fmla="*/ 764 w 781"/>
                <a:gd name="T41" fmla="*/ 984 h 1244"/>
                <a:gd name="T42" fmla="*/ 277 w 781"/>
                <a:gd name="T43" fmla="*/ 1238 h 1244"/>
                <a:gd name="T44" fmla="*/ 284 w 781"/>
                <a:gd name="T45" fmla="*/ 1188 h 1244"/>
                <a:gd name="T46" fmla="*/ 390 w 781"/>
                <a:gd name="T47" fmla="*/ 1171 h 1244"/>
                <a:gd name="T48" fmla="*/ 370 w 781"/>
                <a:gd name="T49" fmla="*/ 1233 h 1244"/>
                <a:gd name="T50" fmla="*/ 277 w 781"/>
                <a:gd name="T51" fmla="*/ 1238 h 1244"/>
                <a:gd name="T52" fmla="*/ 0 w 781"/>
                <a:gd name="T53" fmla="*/ 214 h 1244"/>
                <a:gd name="T54" fmla="*/ 34 w 781"/>
                <a:gd name="T55" fmla="*/ 199 h 1244"/>
                <a:gd name="T56" fmla="*/ 61 w 781"/>
                <a:gd name="T57" fmla="*/ 212 h 1244"/>
                <a:gd name="T58" fmla="*/ 172 w 781"/>
                <a:gd name="T59" fmla="*/ 333 h 1244"/>
                <a:gd name="T60" fmla="*/ 184 w 781"/>
                <a:gd name="T61" fmla="*/ 356 h 1244"/>
                <a:gd name="T62" fmla="*/ 223 w 781"/>
                <a:gd name="T63" fmla="*/ 421 h 1244"/>
                <a:gd name="T64" fmla="*/ 154 w 781"/>
                <a:gd name="T65" fmla="*/ 385 h 1244"/>
                <a:gd name="T66" fmla="*/ 118 w 781"/>
                <a:gd name="T67" fmla="*/ 408 h 1244"/>
                <a:gd name="T68" fmla="*/ 159 w 781"/>
                <a:gd name="T69" fmla="*/ 492 h 1244"/>
                <a:gd name="T70" fmla="*/ 195 w 781"/>
                <a:gd name="T71" fmla="*/ 523 h 1244"/>
                <a:gd name="T72" fmla="*/ 215 w 781"/>
                <a:gd name="T73" fmla="*/ 608 h 1244"/>
                <a:gd name="T74" fmla="*/ 258 w 781"/>
                <a:gd name="T75" fmla="*/ 654 h 1244"/>
                <a:gd name="T76" fmla="*/ 201 w 781"/>
                <a:gd name="T77" fmla="*/ 711 h 1244"/>
                <a:gd name="T78" fmla="*/ 225 w 781"/>
                <a:gd name="T79" fmla="*/ 759 h 1244"/>
                <a:gd name="T80" fmla="*/ 205 w 781"/>
                <a:gd name="T81" fmla="*/ 803 h 1244"/>
                <a:gd name="T82" fmla="*/ 201 w 781"/>
                <a:gd name="T83" fmla="*/ 837 h 1244"/>
                <a:gd name="T84" fmla="*/ 266 w 781"/>
                <a:gd name="T85" fmla="*/ 919 h 1244"/>
                <a:gd name="T86" fmla="*/ 287 w 781"/>
                <a:gd name="T87" fmla="*/ 969 h 1244"/>
                <a:gd name="T88" fmla="*/ 311 w 781"/>
                <a:gd name="T89" fmla="*/ 980 h 1244"/>
                <a:gd name="T90" fmla="*/ 329 w 781"/>
                <a:gd name="T91" fmla="*/ 957 h 1244"/>
                <a:gd name="T92" fmla="*/ 430 w 781"/>
                <a:gd name="T93" fmla="*/ 855 h 1244"/>
                <a:gd name="T94" fmla="*/ 466 w 781"/>
                <a:gd name="T95" fmla="*/ 868 h 1244"/>
                <a:gd name="T96" fmla="*/ 508 w 781"/>
                <a:gd name="T97" fmla="*/ 842 h 1244"/>
                <a:gd name="T98" fmla="*/ 556 w 781"/>
                <a:gd name="T99" fmla="*/ 863 h 1244"/>
                <a:gd name="T100" fmla="*/ 586 w 781"/>
                <a:gd name="T101" fmla="*/ 866 h 1244"/>
                <a:gd name="T102" fmla="*/ 615 w 781"/>
                <a:gd name="T103" fmla="*/ 815 h 1244"/>
                <a:gd name="T104" fmla="*/ 700 w 781"/>
                <a:gd name="T105" fmla="*/ 756 h 1244"/>
                <a:gd name="T106" fmla="*/ 713 w 781"/>
                <a:gd name="T107" fmla="*/ 720 h 1244"/>
                <a:gd name="T108" fmla="*/ 693 w 781"/>
                <a:gd name="T109" fmla="*/ 589 h 1244"/>
                <a:gd name="T110" fmla="*/ 680 w 781"/>
                <a:gd name="T111" fmla="*/ 562 h 1244"/>
                <a:gd name="T112" fmla="*/ 630 w 781"/>
                <a:gd name="T113" fmla="*/ 415 h 1244"/>
                <a:gd name="T114" fmla="*/ 526 w 781"/>
                <a:gd name="T115" fmla="*/ 211 h 1244"/>
                <a:gd name="T116" fmla="*/ 372 w 781"/>
                <a:gd name="T117" fmla="*/ 0 h 1244"/>
                <a:gd name="T118" fmla="*/ 186 w 781"/>
                <a:gd name="T119" fmla="*/ 54 h 1244"/>
                <a:gd name="T120" fmla="*/ 65 w 781"/>
                <a:gd name="T121" fmla="*/ 123 h 1244"/>
                <a:gd name="T122" fmla="*/ 0 w 781"/>
                <a:gd name="T123" fmla="*/ 21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1" h="1244">
                  <a:moveTo>
                    <a:pt x="475" y="888"/>
                  </a:moveTo>
                  <a:lnTo>
                    <a:pt x="490" y="877"/>
                  </a:lnTo>
                  <a:lnTo>
                    <a:pt x="508" y="894"/>
                  </a:lnTo>
                  <a:lnTo>
                    <a:pt x="482" y="905"/>
                  </a:lnTo>
                  <a:lnTo>
                    <a:pt x="475" y="888"/>
                  </a:lnTo>
                  <a:lnTo>
                    <a:pt x="475" y="888"/>
                  </a:lnTo>
                  <a:close/>
                  <a:moveTo>
                    <a:pt x="232" y="1013"/>
                  </a:moveTo>
                  <a:lnTo>
                    <a:pt x="217" y="989"/>
                  </a:lnTo>
                  <a:lnTo>
                    <a:pt x="223" y="977"/>
                  </a:lnTo>
                  <a:lnTo>
                    <a:pt x="235" y="977"/>
                  </a:lnTo>
                  <a:lnTo>
                    <a:pt x="246" y="956"/>
                  </a:lnTo>
                  <a:lnTo>
                    <a:pt x="255" y="975"/>
                  </a:lnTo>
                  <a:lnTo>
                    <a:pt x="257" y="1004"/>
                  </a:lnTo>
                  <a:lnTo>
                    <a:pt x="245" y="1004"/>
                  </a:lnTo>
                  <a:lnTo>
                    <a:pt x="232" y="1013"/>
                  </a:lnTo>
                  <a:lnTo>
                    <a:pt x="232" y="1013"/>
                  </a:lnTo>
                  <a:close/>
                  <a:moveTo>
                    <a:pt x="621" y="832"/>
                  </a:moveTo>
                  <a:lnTo>
                    <a:pt x="596" y="851"/>
                  </a:lnTo>
                  <a:lnTo>
                    <a:pt x="598" y="872"/>
                  </a:lnTo>
                  <a:lnTo>
                    <a:pt x="608" y="895"/>
                  </a:lnTo>
                  <a:lnTo>
                    <a:pt x="625" y="888"/>
                  </a:lnTo>
                  <a:lnTo>
                    <a:pt x="636" y="871"/>
                  </a:lnTo>
                  <a:lnTo>
                    <a:pt x="633" y="841"/>
                  </a:lnTo>
                  <a:lnTo>
                    <a:pt x="621" y="832"/>
                  </a:lnTo>
                  <a:lnTo>
                    <a:pt x="621" y="832"/>
                  </a:lnTo>
                  <a:close/>
                  <a:moveTo>
                    <a:pt x="735" y="1054"/>
                  </a:moveTo>
                  <a:lnTo>
                    <a:pt x="731" y="1034"/>
                  </a:lnTo>
                  <a:lnTo>
                    <a:pt x="745" y="1013"/>
                  </a:lnTo>
                  <a:lnTo>
                    <a:pt x="772" y="1015"/>
                  </a:lnTo>
                  <a:lnTo>
                    <a:pt x="763" y="1038"/>
                  </a:lnTo>
                  <a:lnTo>
                    <a:pt x="748" y="1052"/>
                  </a:lnTo>
                  <a:lnTo>
                    <a:pt x="735" y="1054"/>
                  </a:lnTo>
                  <a:lnTo>
                    <a:pt x="735" y="1054"/>
                  </a:lnTo>
                  <a:close/>
                  <a:moveTo>
                    <a:pt x="764" y="984"/>
                  </a:moveTo>
                  <a:lnTo>
                    <a:pt x="750" y="996"/>
                  </a:lnTo>
                  <a:lnTo>
                    <a:pt x="742" y="973"/>
                  </a:lnTo>
                  <a:lnTo>
                    <a:pt x="743" y="943"/>
                  </a:lnTo>
                  <a:lnTo>
                    <a:pt x="753" y="922"/>
                  </a:lnTo>
                  <a:lnTo>
                    <a:pt x="768" y="912"/>
                  </a:lnTo>
                  <a:lnTo>
                    <a:pt x="775" y="925"/>
                  </a:lnTo>
                  <a:lnTo>
                    <a:pt x="781" y="949"/>
                  </a:lnTo>
                  <a:lnTo>
                    <a:pt x="764" y="984"/>
                  </a:lnTo>
                  <a:lnTo>
                    <a:pt x="764" y="984"/>
                  </a:lnTo>
                  <a:close/>
                  <a:moveTo>
                    <a:pt x="277" y="1238"/>
                  </a:moveTo>
                  <a:lnTo>
                    <a:pt x="264" y="1212"/>
                  </a:lnTo>
                  <a:lnTo>
                    <a:pt x="284" y="1188"/>
                  </a:lnTo>
                  <a:lnTo>
                    <a:pt x="357" y="1165"/>
                  </a:lnTo>
                  <a:lnTo>
                    <a:pt x="390" y="1171"/>
                  </a:lnTo>
                  <a:lnTo>
                    <a:pt x="392" y="1194"/>
                  </a:lnTo>
                  <a:lnTo>
                    <a:pt x="370" y="1233"/>
                  </a:lnTo>
                  <a:lnTo>
                    <a:pt x="310" y="1244"/>
                  </a:lnTo>
                  <a:lnTo>
                    <a:pt x="277" y="1238"/>
                  </a:lnTo>
                  <a:lnTo>
                    <a:pt x="277" y="1238"/>
                  </a:lnTo>
                  <a:close/>
                  <a:moveTo>
                    <a:pt x="0" y="214"/>
                  </a:moveTo>
                  <a:lnTo>
                    <a:pt x="5" y="219"/>
                  </a:lnTo>
                  <a:lnTo>
                    <a:pt x="34" y="199"/>
                  </a:lnTo>
                  <a:lnTo>
                    <a:pt x="86" y="200"/>
                  </a:lnTo>
                  <a:lnTo>
                    <a:pt x="61" y="212"/>
                  </a:lnTo>
                  <a:lnTo>
                    <a:pt x="129" y="270"/>
                  </a:lnTo>
                  <a:lnTo>
                    <a:pt x="172" y="333"/>
                  </a:lnTo>
                  <a:lnTo>
                    <a:pt x="196" y="338"/>
                  </a:lnTo>
                  <a:lnTo>
                    <a:pt x="184" y="356"/>
                  </a:lnTo>
                  <a:lnTo>
                    <a:pt x="209" y="391"/>
                  </a:lnTo>
                  <a:lnTo>
                    <a:pt x="223" y="421"/>
                  </a:lnTo>
                  <a:lnTo>
                    <a:pt x="166" y="401"/>
                  </a:lnTo>
                  <a:lnTo>
                    <a:pt x="154" y="385"/>
                  </a:lnTo>
                  <a:lnTo>
                    <a:pt x="142" y="415"/>
                  </a:lnTo>
                  <a:lnTo>
                    <a:pt x="118" y="408"/>
                  </a:lnTo>
                  <a:lnTo>
                    <a:pt x="84" y="457"/>
                  </a:lnTo>
                  <a:lnTo>
                    <a:pt x="159" y="492"/>
                  </a:lnTo>
                  <a:lnTo>
                    <a:pt x="177" y="485"/>
                  </a:lnTo>
                  <a:lnTo>
                    <a:pt x="195" y="523"/>
                  </a:lnTo>
                  <a:lnTo>
                    <a:pt x="196" y="594"/>
                  </a:lnTo>
                  <a:lnTo>
                    <a:pt x="215" y="608"/>
                  </a:lnTo>
                  <a:lnTo>
                    <a:pt x="228" y="595"/>
                  </a:lnTo>
                  <a:lnTo>
                    <a:pt x="258" y="654"/>
                  </a:lnTo>
                  <a:lnTo>
                    <a:pt x="202" y="691"/>
                  </a:lnTo>
                  <a:lnTo>
                    <a:pt x="201" y="711"/>
                  </a:lnTo>
                  <a:lnTo>
                    <a:pt x="224" y="729"/>
                  </a:lnTo>
                  <a:lnTo>
                    <a:pt x="225" y="759"/>
                  </a:lnTo>
                  <a:lnTo>
                    <a:pt x="205" y="770"/>
                  </a:lnTo>
                  <a:lnTo>
                    <a:pt x="205" y="803"/>
                  </a:lnTo>
                  <a:lnTo>
                    <a:pt x="223" y="835"/>
                  </a:lnTo>
                  <a:lnTo>
                    <a:pt x="201" y="837"/>
                  </a:lnTo>
                  <a:lnTo>
                    <a:pt x="242" y="917"/>
                  </a:lnTo>
                  <a:lnTo>
                    <a:pt x="266" y="919"/>
                  </a:lnTo>
                  <a:lnTo>
                    <a:pt x="275" y="958"/>
                  </a:lnTo>
                  <a:lnTo>
                    <a:pt x="287" y="969"/>
                  </a:lnTo>
                  <a:lnTo>
                    <a:pt x="286" y="998"/>
                  </a:lnTo>
                  <a:lnTo>
                    <a:pt x="311" y="980"/>
                  </a:lnTo>
                  <a:lnTo>
                    <a:pt x="314" y="936"/>
                  </a:lnTo>
                  <a:lnTo>
                    <a:pt x="329" y="957"/>
                  </a:lnTo>
                  <a:lnTo>
                    <a:pt x="354" y="922"/>
                  </a:lnTo>
                  <a:lnTo>
                    <a:pt x="430" y="855"/>
                  </a:lnTo>
                  <a:lnTo>
                    <a:pt x="461" y="849"/>
                  </a:lnTo>
                  <a:lnTo>
                    <a:pt x="466" y="868"/>
                  </a:lnTo>
                  <a:lnTo>
                    <a:pt x="489" y="839"/>
                  </a:lnTo>
                  <a:lnTo>
                    <a:pt x="508" y="842"/>
                  </a:lnTo>
                  <a:lnTo>
                    <a:pt x="524" y="875"/>
                  </a:lnTo>
                  <a:lnTo>
                    <a:pt x="556" y="863"/>
                  </a:lnTo>
                  <a:lnTo>
                    <a:pt x="570" y="878"/>
                  </a:lnTo>
                  <a:lnTo>
                    <a:pt x="586" y="866"/>
                  </a:lnTo>
                  <a:lnTo>
                    <a:pt x="574" y="842"/>
                  </a:lnTo>
                  <a:lnTo>
                    <a:pt x="615" y="815"/>
                  </a:lnTo>
                  <a:lnTo>
                    <a:pt x="654" y="815"/>
                  </a:lnTo>
                  <a:lnTo>
                    <a:pt x="700" y="756"/>
                  </a:lnTo>
                  <a:lnTo>
                    <a:pt x="690" y="738"/>
                  </a:lnTo>
                  <a:lnTo>
                    <a:pt x="713" y="720"/>
                  </a:lnTo>
                  <a:lnTo>
                    <a:pt x="704" y="589"/>
                  </a:lnTo>
                  <a:lnTo>
                    <a:pt x="693" y="589"/>
                  </a:lnTo>
                  <a:lnTo>
                    <a:pt x="681" y="603"/>
                  </a:lnTo>
                  <a:lnTo>
                    <a:pt x="680" y="562"/>
                  </a:lnTo>
                  <a:lnTo>
                    <a:pt x="656" y="441"/>
                  </a:lnTo>
                  <a:lnTo>
                    <a:pt x="630" y="415"/>
                  </a:lnTo>
                  <a:lnTo>
                    <a:pt x="628" y="338"/>
                  </a:lnTo>
                  <a:lnTo>
                    <a:pt x="526" y="211"/>
                  </a:lnTo>
                  <a:lnTo>
                    <a:pt x="435" y="115"/>
                  </a:lnTo>
                  <a:lnTo>
                    <a:pt x="372" y="0"/>
                  </a:lnTo>
                  <a:lnTo>
                    <a:pt x="304" y="44"/>
                  </a:lnTo>
                  <a:lnTo>
                    <a:pt x="186" y="54"/>
                  </a:lnTo>
                  <a:lnTo>
                    <a:pt x="125" y="108"/>
                  </a:lnTo>
                  <a:lnTo>
                    <a:pt x="65" y="123"/>
                  </a:lnTo>
                  <a:lnTo>
                    <a:pt x="14" y="175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9" name="iṣlíḑè"/>
            <p:cNvSpPr/>
            <p:nvPr/>
          </p:nvSpPr>
          <p:spPr bwMode="auto">
            <a:xfrm>
              <a:off x="2785867" y="4086741"/>
              <a:ext cx="58452" cy="201332"/>
            </a:xfrm>
            <a:custGeom>
              <a:avLst/>
              <a:gdLst>
                <a:gd name="T0" fmla="*/ 149 w 367"/>
                <a:gd name="T1" fmla="*/ 197 h 1241"/>
                <a:gd name="T2" fmla="*/ 126 w 367"/>
                <a:gd name="T3" fmla="*/ 135 h 1241"/>
                <a:gd name="T4" fmla="*/ 153 w 367"/>
                <a:gd name="T5" fmla="*/ 61 h 1241"/>
                <a:gd name="T6" fmla="*/ 153 w 367"/>
                <a:gd name="T7" fmla="*/ 20 h 1241"/>
                <a:gd name="T8" fmla="*/ 113 w 367"/>
                <a:gd name="T9" fmla="*/ 38 h 1241"/>
                <a:gd name="T10" fmla="*/ 109 w 367"/>
                <a:gd name="T11" fmla="*/ 115 h 1241"/>
                <a:gd name="T12" fmla="*/ 96 w 367"/>
                <a:gd name="T13" fmla="*/ 212 h 1241"/>
                <a:gd name="T14" fmla="*/ 111 w 367"/>
                <a:gd name="T15" fmla="*/ 227 h 1241"/>
                <a:gd name="T16" fmla="*/ 117 w 367"/>
                <a:gd name="T17" fmla="*/ 372 h 1241"/>
                <a:gd name="T18" fmla="*/ 102 w 367"/>
                <a:gd name="T19" fmla="*/ 319 h 1241"/>
                <a:gd name="T20" fmla="*/ 133 w 367"/>
                <a:gd name="T21" fmla="*/ 264 h 1241"/>
                <a:gd name="T22" fmla="*/ 85 w 367"/>
                <a:gd name="T23" fmla="*/ 264 h 1241"/>
                <a:gd name="T24" fmla="*/ 74 w 367"/>
                <a:gd name="T25" fmla="*/ 335 h 1241"/>
                <a:gd name="T26" fmla="*/ 83 w 367"/>
                <a:gd name="T27" fmla="*/ 403 h 1241"/>
                <a:gd name="T28" fmla="*/ 93 w 367"/>
                <a:gd name="T29" fmla="*/ 427 h 1241"/>
                <a:gd name="T30" fmla="*/ 39 w 367"/>
                <a:gd name="T31" fmla="*/ 401 h 1241"/>
                <a:gd name="T32" fmla="*/ 0 w 367"/>
                <a:gd name="T33" fmla="*/ 391 h 1241"/>
                <a:gd name="T34" fmla="*/ 62 w 367"/>
                <a:gd name="T35" fmla="*/ 585 h 1241"/>
                <a:gd name="T36" fmla="*/ 113 w 367"/>
                <a:gd name="T37" fmla="*/ 539 h 1241"/>
                <a:gd name="T38" fmla="*/ 66 w 367"/>
                <a:gd name="T39" fmla="*/ 518 h 1241"/>
                <a:gd name="T40" fmla="*/ 62 w 367"/>
                <a:gd name="T41" fmla="*/ 555 h 1241"/>
                <a:gd name="T42" fmla="*/ 62 w 367"/>
                <a:gd name="T43" fmla="*/ 585 h 1241"/>
                <a:gd name="T44" fmla="*/ 130 w 367"/>
                <a:gd name="T45" fmla="*/ 803 h 1241"/>
                <a:gd name="T46" fmla="*/ 161 w 367"/>
                <a:gd name="T47" fmla="*/ 794 h 1241"/>
                <a:gd name="T48" fmla="*/ 202 w 367"/>
                <a:gd name="T49" fmla="*/ 929 h 1241"/>
                <a:gd name="T50" fmla="*/ 239 w 367"/>
                <a:gd name="T51" fmla="*/ 982 h 1241"/>
                <a:gd name="T52" fmla="*/ 212 w 367"/>
                <a:gd name="T53" fmla="*/ 955 h 1241"/>
                <a:gd name="T54" fmla="*/ 202 w 367"/>
                <a:gd name="T55" fmla="*/ 929 h 1241"/>
                <a:gd name="T56" fmla="*/ 293 w 367"/>
                <a:gd name="T57" fmla="*/ 951 h 1241"/>
                <a:gd name="T58" fmla="*/ 294 w 367"/>
                <a:gd name="T59" fmla="*/ 1004 h 1241"/>
                <a:gd name="T60" fmla="*/ 305 w 367"/>
                <a:gd name="T61" fmla="*/ 963 h 1241"/>
                <a:gd name="T62" fmla="*/ 293 w 367"/>
                <a:gd name="T63" fmla="*/ 951 h 1241"/>
                <a:gd name="T64" fmla="*/ 274 w 367"/>
                <a:gd name="T65" fmla="*/ 1056 h 1241"/>
                <a:gd name="T66" fmla="*/ 273 w 367"/>
                <a:gd name="T67" fmla="*/ 1012 h 1241"/>
                <a:gd name="T68" fmla="*/ 252 w 367"/>
                <a:gd name="T69" fmla="*/ 1041 h 1241"/>
                <a:gd name="T70" fmla="*/ 311 w 367"/>
                <a:gd name="T71" fmla="*/ 1130 h 1241"/>
                <a:gd name="T72" fmla="*/ 318 w 367"/>
                <a:gd name="T73" fmla="*/ 1097 h 1241"/>
                <a:gd name="T74" fmla="*/ 311 w 367"/>
                <a:gd name="T75" fmla="*/ 1130 h 1241"/>
                <a:gd name="T76" fmla="*/ 339 w 367"/>
                <a:gd name="T77" fmla="*/ 1138 h 1241"/>
                <a:gd name="T78" fmla="*/ 316 w 367"/>
                <a:gd name="T79" fmla="*/ 1196 h 1241"/>
                <a:gd name="T80" fmla="*/ 324 w 367"/>
                <a:gd name="T81" fmla="*/ 1200 h 1241"/>
                <a:gd name="T82" fmla="*/ 334 w 367"/>
                <a:gd name="T83" fmla="*/ 1206 h 1241"/>
                <a:gd name="T84" fmla="*/ 341 w 367"/>
                <a:gd name="T85" fmla="*/ 1224 h 1241"/>
                <a:gd name="T86" fmla="*/ 367 w 367"/>
                <a:gd name="T87" fmla="*/ 1216 h 1241"/>
                <a:gd name="T88" fmla="*/ 359 w 367"/>
                <a:gd name="T89" fmla="*/ 115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" h="1241">
                  <a:moveTo>
                    <a:pt x="111" y="227"/>
                  </a:moveTo>
                  <a:lnTo>
                    <a:pt x="149" y="197"/>
                  </a:lnTo>
                  <a:lnTo>
                    <a:pt x="149" y="149"/>
                  </a:lnTo>
                  <a:lnTo>
                    <a:pt x="126" y="135"/>
                  </a:lnTo>
                  <a:lnTo>
                    <a:pt x="152" y="97"/>
                  </a:lnTo>
                  <a:lnTo>
                    <a:pt x="153" y="61"/>
                  </a:lnTo>
                  <a:lnTo>
                    <a:pt x="142" y="48"/>
                  </a:lnTo>
                  <a:lnTo>
                    <a:pt x="153" y="20"/>
                  </a:lnTo>
                  <a:lnTo>
                    <a:pt x="146" y="0"/>
                  </a:lnTo>
                  <a:lnTo>
                    <a:pt x="113" y="38"/>
                  </a:lnTo>
                  <a:lnTo>
                    <a:pt x="118" y="95"/>
                  </a:lnTo>
                  <a:lnTo>
                    <a:pt x="109" y="115"/>
                  </a:lnTo>
                  <a:lnTo>
                    <a:pt x="115" y="138"/>
                  </a:lnTo>
                  <a:lnTo>
                    <a:pt x="96" y="212"/>
                  </a:lnTo>
                  <a:lnTo>
                    <a:pt x="111" y="227"/>
                  </a:lnTo>
                  <a:lnTo>
                    <a:pt x="111" y="227"/>
                  </a:lnTo>
                  <a:close/>
                  <a:moveTo>
                    <a:pt x="93" y="427"/>
                  </a:moveTo>
                  <a:lnTo>
                    <a:pt x="117" y="372"/>
                  </a:lnTo>
                  <a:lnTo>
                    <a:pt x="114" y="340"/>
                  </a:lnTo>
                  <a:lnTo>
                    <a:pt x="102" y="319"/>
                  </a:lnTo>
                  <a:lnTo>
                    <a:pt x="113" y="282"/>
                  </a:lnTo>
                  <a:lnTo>
                    <a:pt x="133" y="264"/>
                  </a:lnTo>
                  <a:lnTo>
                    <a:pt x="133" y="248"/>
                  </a:lnTo>
                  <a:lnTo>
                    <a:pt x="85" y="264"/>
                  </a:lnTo>
                  <a:lnTo>
                    <a:pt x="85" y="314"/>
                  </a:lnTo>
                  <a:lnTo>
                    <a:pt x="74" y="335"/>
                  </a:lnTo>
                  <a:lnTo>
                    <a:pt x="93" y="375"/>
                  </a:lnTo>
                  <a:lnTo>
                    <a:pt x="83" y="403"/>
                  </a:lnTo>
                  <a:lnTo>
                    <a:pt x="93" y="427"/>
                  </a:lnTo>
                  <a:lnTo>
                    <a:pt x="93" y="427"/>
                  </a:lnTo>
                  <a:close/>
                  <a:moveTo>
                    <a:pt x="0" y="391"/>
                  </a:moveTo>
                  <a:lnTo>
                    <a:pt x="39" y="401"/>
                  </a:lnTo>
                  <a:lnTo>
                    <a:pt x="25" y="377"/>
                  </a:lnTo>
                  <a:lnTo>
                    <a:pt x="0" y="391"/>
                  </a:lnTo>
                  <a:lnTo>
                    <a:pt x="0" y="391"/>
                  </a:lnTo>
                  <a:close/>
                  <a:moveTo>
                    <a:pt x="62" y="585"/>
                  </a:moveTo>
                  <a:lnTo>
                    <a:pt x="96" y="584"/>
                  </a:lnTo>
                  <a:lnTo>
                    <a:pt x="113" y="539"/>
                  </a:lnTo>
                  <a:lnTo>
                    <a:pt x="102" y="500"/>
                  </a:lnTo>
                  <a:lnTo>
                    <a:pt x="66" y="518"/>
                  </a:lnTo>
                  <a:lnTo>
                    <a:pt x="62" y="555"/>
                  </a:lnTo>
                  <a:lnTo>
                    <a:pt x="62" y="555"/>
                  </a:lnTo>
                  <a:lnTo>
                    <a:pt x="62" y="585"/>
                  </a:lnTo>
                  <a:lnTo>
                    <a:pt x="62" y="585"/>
                  </a:lnTo>
                  <a:close/>
                  <a:moveTo>
                    <a:pt x="161" y="794"/>
                  </a:moveTo>
                  <a:lnTo>
                    <a:pt x="130" y="803"/>
                  </a:lnTo>
                  <a:lnTo>
                    <a:pt x="151" y="814"/>
                  </a:lnTo>
                  <a:lnTo>
                    <a:pt x="161" y="794"/>
                  </a:lnTo>
                  <a:lnTo>
                    <a:pt x="161" y="794"/>
                  </a:lnTo>
                  <a:close/>
                  <a:moveTo>
                    <a:pt x="202" y="929"/>
                  </a:moveTo>
                  <a:lnTo>
                    <a:pt x="227" y="935"/>
                  </a:lnTo>
                  <a:lnTo>
                    <a:pt x="239" y="982"/>
                  </a:lnTo>
                  <a:lnTo>
                    <a:pt x="212" y="955"/>
                  </a:lnTo>
                  <a:lnTo>
                    <a:pt x="212" y="955"/>
                  </a:lnTo>
                  <a:lnTo>
                    <a:pt x="208" y="943"/>
                  </a:lnTo>
                  <a:lnTo>
                    <a:pt x="202" y="929"/>
                  </a:lnTo>
                  <a:lnTo>
                    <a:pt x="202" y="929"/>
                  </a:lnTo>
                  <a:close/>
                  <a:moveTo>
                    <a:pt x="293" y="951"/>
                  </a:moveTo>
                  <a:lnTo>
                    <a:pt x="279" y="980"/>
                  </a:lnTo>
                  <a:lnTo>
                    <a:pt x="294" y="1004"/>
                  </a:lnTo>
                  <a:lnTo>
                    <a:pt x="306" y="990"/>
                  </a:lnTo>
                  <a:lnTo>
                    <a:pt x="305" y="963"/>
                  </a:lnTo>
                  <a:lnTo>
                    <a:pt x="293" y="951"/>
                  </a:lnTo>
                  <a:lnTo>
                    <a:pt x="293" y="951"/>
                  </a:lnTo>
                  <a:close/>
                  <a:moveTo>
                    <a:pt x="252" y="1041"/>
                  </a:moveTo>
                  <a:lnTo>
                    <a:pt x="274" y="1056"/>
                  </a:lnTo>
                  <a:lnTo>
                    <a:pt x="291" y="1044"/>
                  </a:lnTo>
                  <a:lnTo>
                    <a:pt x="273" y="1012"/>
                  </a:lnTo>
                  <a:lnTo>
                    <a:pt x="243" y="1018"/>
                  </a:lnTo>
                  <a:lnTo>
                    <a:pt x="252" y="1041"/>
                  </a:lnTo>
                  <a:lnTo>
                    <a:pt x="252" y="1041"/>
                  </a:lnTo>
                  <a:close/>
                  <a:moveTo>
                    <a:pt x="311" y="1130"/>
                  </a:moveTo>
                  <a:lnTo>
                    <a:pt x="337" y="1098"/>
                  </a:lnTo>
                  <a:lnTo>
                    <a:pt x="318" y="1097"/>
                  </a:lnTo>
                  <a:lnTo>
                    <a:pt x="300" y="1120"/>
                  </a:lnTo>
                  <a:lnTo>
                    <a:pt x="311" y="1130"/>
                  </a:lnTo>
                  <a:lnTo>
                    <a:pt x="311" y="1130"/>
                  </a:lnTo>
                  <a:close/>
                  <a:moveTo>
                    <a:pt x="339" y="1138"/>
                  </a:moveTo>
                  <a:lnTo>
                    <a:pt x="315" y="1162"/>
                  </a:lnTo>
                  <a:lnTo>
                    <a:pt x="316" y="1196"/>
                  </a:lnTo>
                  <a:lnTo>
                    <a:pt x="316" y="1196"/>
                  </a:lnTo>
                  <a:lnTo>
                    <a:pt x="324" y="1200"/>
                  </a:lnTo>
                  <a:lnTo>
                    <a:pt x="330" y="1203"/>
                  </a:lnTo>
                  <a:lnTo>
                    <a:pt x="334" y="1206"/>
                  </a:lnTo>
                  <a:lnTo>
                    <a:pt x="334" y="1206"/>
                  </a:lnTo>
                  <a:lnTo>
                    <a:pt x="341" y="1224"/>
                  </a:lnTo>
                  <a:lnTo>
                    <a:pt x="347" y="1241"/>
                  </a:lnTo>
                  <a:lnTo>
                    <a:pt x="367" y="1216"/>
                  </a:lnTo>
                  <a:lnTo>
                    <a:pt x="358" y="1188"/>
                  </a:lnTo>
                  <a:lnTo>
                    <a:pt x="359" y="1155"/>
                  </a:lnTo>
                  <a:lnTo>
                    <a:pt x="339" y="11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10" name="išḷiďe"/>
            <p:cNvSpPr/>
            <p:nvPr/>
          </p:nvSpPr>
          <p:spPr bwMode="auto">
            <a:xfrm>
              <a:off x="831000" y="1038184"/>
              <a:ext cx="3661643" cy="2206859"/>
            </a:xfrm>
            <a:custGeom>
              <a:avLst/>
              <a:gdLst>
                <a:gd name="T0" fmla="*/ 17394 w 22552"/>
                <a:gd name="T1" fmla="*/ 11082 h 13597"/>
                <a:gd name="T2" fmla="*/ 15887 w 22552"/>
                <a:gd name="T3" fmla="*/ 9845 h 13597"/>
                <a:gd name="T4" fmla="*/ 14538 w 22552"/>
                <a:gd name="T5" fmla="*/ 10804 h 13597"/>
                <a:gd name="T6" fmla="*/ 11625 w 22552"/>
                <a:gd name="T7" fmla="*/ 10983 h 13597"/>
                <a:gd name="T8" fmla="*/ 8982 w 22552"/>
                <a:gd name="T9" fmla="*/ 11113 h 13597"/>
                <a:gd name="T10" fmla="*/ 6219 w 22552"/>
                <a:gd name="T11" fmla="*/ 10366 h 13597"/>
                <a:gd name="T12" fmla="*/ 4710 w 22552"/>
                <a:gd name="T13" fmla="*/ 11439 h 13597"/>
                <a:gd name="T14" fmla="*/ 3792 w 22552"/>
                <a:gd name="T15" fmla="*/ 12563 h 13597"/>
                <a:gd name="T16" fmla="*/ 2156 w 22552"/>
                <a:gd name="T17" fmla="*/ 12715 h 13597"/>
                <a:gd name="T18" fmla="*/ 864 w 22552"/>
                <a:gd name="T19" fmla="*/ 10416 h 13597"/>
                <a:gd name="T20" fmla="*/ 230 w 22552"/>
                <a:gd name="T21" fmla="*/ 7275 h 13597"/>
                <a:gd name="T22" fmla="*/ 1328 w 22552"/>
                <a:gd name="T23" fmla="*/ 6694 h 13597"/>
                <a:gd name="T24" fmla="*/ 998 w 22552"/>
                <a:gd name="T25" fmla="*/ 7688 h 13597"/>
                <a:gd name="T26" fmla="*/ 2205 w 22552"/>
                <a:gd name="T27" fmla="*/ 6808 h 13597"/>
                <a:gd name="T28" fmla="*/ 3533 w 22552"/>
                <a:gd name="T29" fmla="*/ 6585 h 13597"/>
                <a:gd name="T30" fmla="*/ 5523 w 22552"/>
                <a:gd name="T31" fmla="*/ 6120 h 13597"/>
                <a:gd name="T32" fmla="*/ 6078 w 22552"/>
                <a:gd name="T33" fmla="*/ 6084 h 13597"/>
                <a:gd name="T34" fmla="*/ 6819 w 22552"/>
                <a:gd name="T35" fmla="*/ 6276 h 13597"/>
                <a:gd name="T36" fmla="*/ 6236 w 22552"/>
                <a:gd name="T37" fmla="*/ 4894 h 13597"/>
                <a:gd name="T38" fmla="*/ 6627 w 22552"/>
                <a:gd name="T39" fmla="*/ 4562 h 13597"/>
                <a:gd name="T40" fmla="*/ 7079 w 22552"/>
                <a:gd name="T41" fmla="*/ 2982 h 13597"/>
                <a:gd name="T42" fmla="*/ 8014 w 22552"/>
                <a:gd name="T43" fmla="*/ 1928 h 13597"/>
                <a:gd name="T44" fmla="*/ 9784 w 22552"/>
                <a:gd name="T45" fmla="*/ 2015 h 13597"/>
                <a:gd name="T46" fmla="*/ 9987 w 22552"/>
                <a:gd name="T47" fmla="*/ 3265 h 13597"/>
                <a:gd name="T48" fmla="*/ 11983 w 22552"/>
                <a:gd name="T49" fmla="*/ 2575 h 13597"/>
                <a:gd name="T50" fmla="*/ 13411 w 22552"/>
                <a:gd name="T51" fmla="*/ 3267 h 13597"/>
                <a:gd name="T52" fmla="*/ 14750 w 22552"/>
                <a:gd name="T53" fmla="*/ 2374 h 13597"/>
                <a:gd name="T54" fmla="*/ 17496 w 22552"/>
                <a:gd name="T55" fmla="*/ 2725 h 13597"/>
                <a:gd name="T56" fmla="*/ 19280 w 22552"/>
                <a:gd name="T57" fmla="*/ 1923 h 13597"/>
                <a:gd name="T58" fmla="*/ 21825 w 22552"/>
                <a:gd name="T59" fmla="*/ 2399 h 13597"/>
                <a:gd name="T60" fmla="*/ 22483 w 22552"/>
                <a:gd name="T61" fmla="*/ 2980 h 13597"/>
                <a:gd name="T62" fmla="*/ 21357 w 22552"/>
                <a:gd name="T63" fmla="*/ 3888 h 13597"/>
                <a:gd name="T64" fmla="*/ 21684 w 22552"/>
                <a:gd name="T65" fmla="*/ 5309 h 13597"/>
                <a:gd name="T66" fmla="*/ 20643 w 22552"/>
                <a:gd name="T67" fmla="*/ 6898 h 13597"/>
                <a:gd name="T68" fmla="*/ 21078 w 22552"/>
                <a:gd name="T69" fmla="*/ 9174 h 13597"/>
                <a:gd name="T70" fmla="*/ 20269 w 22552"/>
                <a:gd name="T71" fmla="*/ 5812 h 13597"/>
                <a:gd name="T72" fmla="*/ 19459 w 22552"/>
                <a:gd name="T73" fmla="*/ 5952 h 13597"/>
                <a:gd name="T74" fmla="*/ 18475 w 22552"/>
                <a:gd name="T75" fmla="*/ 7061 h 13597"/>
                <a:gd name="T76" fmla="*/ 17575 w 22552"/>
                <a:gd name="T77" fmla="*/ 9189 h 13597"/>
                <a:gd name="T78" fmla="*/ 18410 w 22552"/>
                <a:gd name="T79" fmla="*/ 11348 h 13597"/>
                <a:gd name="T80" fmla="*/ 3233 w 22552"/>
                <a:gd name="T81" fmla="*/ 3626 h 13597"/>
                <a:gd name="T82" fmla="*/ 4354 w 22552"/>
                <a:gd name="T83" fmla="*/ 3206 h 13597"/>
                <a:gd name="T84" fmla="*/ 3029 w 22552"/>
                <a:gd name="T85" fmla="*/ 4070 h 13597"/>
                <a:gd name="T86" fmla="*/ 3712 w 22552"/>
                <a:gd name="T87" fmla="*/ 5651 h 13597"/>
                <a:gd name="T88" fmla="*/ 3271 w 22552"/>
                <a:gd name="T89" fmla="*/ 5575 h 13597"/>
                <a:gd name="T90" fmla="*/ 3138 w 22552"/>
                <a:gd name="T91" fmla="*/ 6549 h 13597"/>
                <a:gd name="T92" fmla="*/ 4121 w 22552"/>
                <a:gd name="T93" fmla="*/ 5848 h 13597"/>
                <a:gd name="T94" fmla="*/ 5733 w 22552"/>
                <a:gd name="T95" fmla="*/ 4209 h 13597"/>
                <a:gd name="T96" fmla="*/ 6074 w 22552"/>
                <a:gd name="T97" fmla="*/ 2998 h 13597"/>
                <a:gd name="T98" fmla="*/ 6719 w 22552"/>
                <a:gd name="T99" fmla="*/ 1907 h 13597"/>
                <a:gd name="T100" fmla="*/ 4501 w 22552"/>
                <a:gd name="T101" fmla="*/ 1529 h 13597"/>
                <a:gd name="T102" fmla="*/ 6068 w 22552"/>
                <a:gd name="T103" fmla="*/ 792 h 13597"/>
                <a:gd name="T104" fmla="*/ 7142 w 22552"/>
                <a:gd name="T105" fmla="*/ 977 h 13597"/>
                <a:gd name="T106" fmla="*/ 13272 w 22552"/>
                <a:gd name="T107" fmla="*/ 948 h 13597"/>
                <a:gd name="T108" fmla="*/ 13664 w 22552"/>
                <a:gd name="T109" fmla="*/ 807 h 13597"/>
                <a:gd name="T110" fmla="*/ 7410 w 22552"/>
                <a:gd name="T111" fmla="*/ 1194 h 13597"/>
                <a:gd name="T112" fmla="*/ 10172 w 22552"/>
                <a:gd name="T113" fmla="*/ 2837 h 13597"/>
                <a:gd name="T114" fmla="*/ 17852 w 22552"/>
                <a:gd name="T115" fmla="*/ 2771 h 13597"/>
                <a:gd name="T116" fmla="*/ 19206 w 22552"/>
                <a:gd name="T117" fmla="*/ 10508 h 13597"/>
                <a:gd name="T118" fmla="*/ 18768 w 22552"/>
                <a:gd name="T119" fmla="*/ 10415 h 13597"/>
                <a:gd name="T120" fmla="*/ 20869 w 22552"/>
                <a:gd name="T121" fmla="*/ 6933 h 13597"/>
                <a:gd name="T122" fmla="*/ 20760 w 22552"/>
                <a:gd name="T123" fmla="*/ 9869 h 13597"/>
                <a:gd name="T124" fmla="*/ 20133 w 22552"/>
                <a:gd name="T125" fmla="*/ 11535 h 1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552" h="13597">
                  <a:moveTo>
                    <a:pt x="17494" y="12489"/>
                  </a:moveTo>
                  <a:lnTo>
                    <a:pt x="17491" y="12485"/>
                  </a:lnTo>
                  <a:lnTo>
                    <a:pt x="17461" y="12457"/>
                  </a:lnTo>
                  <a:lnTo>
                    <a:pt x="17462" y="12457"/>
                  </a:lnTo>
                  <a:lnTo>
                    <a:pt x="17469" y="12439"/>
                  </a:lnTo>
                  <a:lnTo>
                    <a:pt x="17469" y="12419"/>
                  </a:lnTo>
                  <a:lnTo>
                    <a:pt x="17456" y="12411"/>
                  </a:lnTo>
                  <a:lnTo>
                    <a:pt x="17451" y="12382"/>
                  </a:lnTo>
                  <a:lnTo>
                    <a:pt x="17452" y="12369"/>
                  </a:lnTo>
                  <a:lnTo>
                    <a:pt x="17472" y="12356"/>
                  </a:lnTo>
                  <a:lnTo>
                    <a:pt x="17512" y="12362"/>
                  </a:lnTo>
                  <a:lnTo>
                    <a:pt x="17525" y="12358"/>
                  </a:lnTo>
                  <a:lnTo>
                    <a:pt x="17525" y="12329"/>
                  </a:lnTo>
                  <a:lnTo>
                    <a:pt x="17520" y="12311"/>
                  </a:lnTo>
                  <a:lnTo>
                    <a:pt x="17522" y="12289"/>
                  </a:lnTo>
                  <a:lnTo>
                    <a:pt x="17530" y="12272"/>
                  </a:lnTo>
                  <a:lnTo>
                    <a:pt x="17529" y="12241"/>
                  </a:lnTo>
                  <a:lnTo>
                    <a:pt x="17527" y="12210"/>
                  </a:lnTo>
                  <a:lnTo>
                    <a:pt x="17506" y="12196"/>
                  </a:lnTo>
                  <a:lnTo>
                    <a:pt x="17506" y="12137"/>
                  </a:lnTo>
                  <a:lnTo>
                    <a:pt x="17503" y="12109"/>
                  </a:lnTo>
                  <a:lnTo>
                    <a:pt x="17499" y="12068"/>
                  </a:lnTo>
                  <a:lnTo>
                    <a:pt x="17500" y="12037"/>
                  </a:lnTo>
                  <a:lnTo>
                    <a:pt x="17478" y="12007"/>
                  </a:lnTo>
                  <a:lnTo>
                    <a:pt x="17467" y="11986"/>
                  </a:lnTo>
                  <a:lnTo>
                    <a:pt x="17459" y="11961"/>
                  </a:lnTo>
                  <a:lnTo>
                    <a:pt x="17419" y="11898"/>
                  </a:lnTo>
                  <a:lnTo>
                    <a:pt x="17406" y="11870"/>
                  </a:lnTo>
                  <a:lnTo>
                    <a:pt x="17414" y="11855"/>
                  </a:lnTo>
                  <a:lnTo>
                    <a:pt x="17435" y="11840"/>
                  </a:lnTo>
                  <a:lnTo>
                    <a:pt x="17455" y="11838"/>
                  </a:lnTo>
                  <a:lnTo>
                    <a:pt x="17471" y="11817"/>
                  </a:lnTo>
                  <a:lnTo>
                    <a:pt x="17478" y="11794"/>
                  </a:lnTo>
                  <a:lnTo>
                    <a:pt x="17509" y="11746"/>
                  </a:lnTo>
                  <a:lnTo>
                    <a:pt x="17523" y="11742"/>
                  </a:lnTo>
                  <a:lnTo>
                    <a:pt x="17550" y="11749"/>
                  </a:lnTo>
                  <a:lnTo>
                    <a:pt x="17572" y="11757"/>
                  </a:lnTo>
                  <a:lnTo>
                    <a:pt x="17681" y="11778"/>
                  </a:lnTo>
                  <a:lnTo>
                    <a:pt x="17697" y="11783"/>
                  </a:lnTo>
                  <a:lnTo>
                    <a:pt x="17717" y="11783"/>
                  </a:lnTo>
                  <a:lnTo>
                    <a:pt x="17730" y="11765"/>
                  </a:lnTo>
                  <a:lnTo>
                    <a:pt x="17726" y="11741"/>
                  </a:lnTo>
                  <a:lnTo>
                    <a:pt x="17715" y="11721"/>
                  </a:lnTo>
                  <a:lnTo>
                    <a:pt x="17713" y="11704"/>
                  </a:lnTo>
                  <a:lnTo>
                    <a:pt x="17719" y="11690"/>
                  </a:lnTo>
                  <a:lnTo>
                    <a:pt x="17713" y="11673"/>
                  </a:lnTo>
                  <a:lnTo>
                    <a:pt x="17709" y="11653"/>
                  </a:lnTo>
                  <a:lnTo>
                    <a:pt x="17723" y="11619"/>
                  </a:lnTo>
                  <a:lnTo>
                    <a:pt x="17734" y="11607"/>
                  </a:lnTo>
                  <a:lnTo>
                    <a:pt x="17729" y="11580"/>
                  </a:lnTo>
                  <a:lnTo>
                    <a:pt x="17719" y="11563"/>
                  </a:lnTo>
                  <a:lnTo>
                    <a:pt x="17724" y="11553"/>
                  </a:lnTo>
                  <a:lnTo>
                    <a:pt x="17748" y="11541"/>
                  </a:lnTo>
                  <a:lnTo>
                    <a:pt x="17738" y="11525"/>
                  </a:lnTo>
                  <a:lnTo>
                    <a:pt x="17738" y="11506"/>
                  </a:lnTo>
                  <a:lnTo>
                    <a:pt x="17727" y="11488"/>
                  </a:lnTo>
                  <a:lnTo>
                    <a:pt x="17734" y="11465"/>
                  </a:lnTo>
                  <a:lnTo>
                    <a:pt x="17751" y="11453"/>
                  </a:lnTo>
                  <a:lnTo>
                    <a:pt x="17751" y="11439"/>
                  </a:lnTo>
                  <a:lnTo>
                    <a:pt x="17741" y="11421"/>
                  </a:lnTo>
                  <a:lnTo>
                    <a:pt x="17729" y="11386"/>
                  </a:lnTo>
                  <a:lnTo>
                    <a:pt x="17726" y="11346"/>
                  </a:lnTo>
                  <a:lnTo>
                    <a:pt x="17737" y="11341"/>
                  </a:lnTo>
                  <a:lnTo>
                    <a:pt x="17745" y="11334"/>
                  </a:lnTo>
                  <a:lnTo>
                    <a:pt x="17743" y="11321"/>
                  </a:lnTo>
                  <a:lnTo>
                    <a:pt x="17736" y="11309"/>
                  </a:lnTo>
                  <a:lnTo>
                    <a:pt x="17738" y="11289"/>
                  </a:lnTo>
                  <a:lnTo>
                    <a:pt x="17723" y="11279"/>
                  </a:lnTo>
                  <a:lnTo>
                    <a:pt x="17712" y="11264"/>
                  </a:lnTo>
                  <a:lnTo>
                    <a:pt x="17722" y="11239"/>
                  </a:lnTo>
                  <a:lnTo>
                    <a:pt x="17724" y="11210"/>
                  </a:lnTo>
                  <a:lnTo>
                    <a:pt x="17717" y="11202"/>
                  </a:lnTo>
                  <a:lnTo>
                    <a:pt x="17701" y="11181"/>
                  </a:lnTo>
                  <a:lnTo>
                    <a:pt x="17701" y="11166"/>
                  </a:lnTo>
                  <a:lnTo>
                    <a:pt x="17725" y="11137"/>
                  </a:lnTo>
                  <a:lnTo>
                    <a:pt x="17751" y="11132"/>
                  </a:lnTo>
                  <a:lnTo>
                    <a:pt x="17758" y="11119"/>
                  </a:lnTo>
                  <a:lnTo>
                    <a:pt x="17759" y="11089"/>
                  </a:lnTo>
                  <a:lnTo>
                    <a:pt x="17766" y="11053"/>
                  </a:lnTo>
                  <a:lnTo>
                    <a:pt x="17746" y="11041"/>
                  </a:lnTo>
                  <a:lnTo>
                    <a:pt x="17729" y="11024"/>
                  </a:lnTo>
                  <a:lnTo>
                    <a:pt x="17726" y="11000"/>
                  </a:lnTo>
                  <a:lnTo>
                    <a:pt x="17697" y="10969"/>
                  </a:lnTo>
                  <a:lnTo>
                    <a:pt x="17691" y="10951"/>
                  </a:lnTo>
                  <a:lnTo>
                    <a:pt x="17709" y="10935"/>
                  </a:lnTo>
                  <a:lnTo>
                    <a:pt x="17691" y="10904"/>
                  </a:lnTo>
                  <a:lnTo>
                    <a:pt x="17681" y="10885"/>
                  </a:lnTo>
                  <a:lnTo>
                    <a:pt x="17653" y="10884"/>
                  </a:lnTo>
                  <a:lnTo>
                    <a:pt x="17635" y="10870"/>
                  </a:lnTo>
                  <a:lnTo>
                    <a:pt x="17602" y="10858"/>
                  </a:lnTo>
                  <a:lnTo>
                    <a:pt x="17585" y="10875"/>
                  </a:lnTo>
                  <a:lnTo>
                    <a:pt x="17557" y="10878"/>
                  </a:lnTo>
                  <a:lnTo>
                    <a:pt x="17538" y="10895"/>
                  </a:lnTo>
                  <a:lnTo>
                    <a:pt x="17534" y="10921"/>
                  </a:lnTo>
                  <a:lnTo>
                    <a:pt x="17516" y="10927"/>
                  </a:lnTo>
                  <a:lnTo>
                    <a:pt x="17499" y="10931"/>
                  </a:lnTo>
                  <a:lnTo>
                    <a:pt x="17489" y="10965"/>
                  </a:lnTo>
                  <a:lnTo>
                    <a:pt x="17455" y="10965"/>
                  </a:lnTo>
                  <a:lnTo>
                    <a:pt x="17433" y="10968"/>
                  </a:lnTo>
                  <a:lnTo>
                    <a:pt x="17423" y="10993"/>
                  </a:lnTo>
                  <a:lnTo>
                    <a:pt x="17423" y="11020"/>
                  </a:lnTo>
                  <a:lnTo>
                    <a:pt x="17400" y="11031"/>
                  </a:lnTo>
                  <a:lnTo>
                    <a:pt x="17392" y="11063"/>
                  </a:lnTo>
                  <a:lnTo>
                    <a:pt x="17394" y="11082"/>
                  </a:lnTo>
                  <a:lnTo>
                    <a:pt x="17377" y="11090"/>
                  </a:lnTo>
                  <a:lnTo>
                    <a:pt x="17355" y="11110"/>
                  </a:lnTo>
                  <a:lnTo>
                    <a:pt x="17307" y="11119"/>
                  </a:lnTo>
                  <a:lnTo>
                    <a:pt x="17290" y="11125"/>
                  </a:lnTo>
                  <a:lnTo>
                    <a:pt x="17266" y="11119"/>
                  </a:lnTo>
                  <a:lnTo>
                    <a:pt x="17252" y="11133"/>
                  </a:lnTo>
                  <a:lnTo>
                    <a:pt x="17231" y="11140"/>
                  </a:lnTo>
                  <a:lnTo>
                    <a:pt x="17222" y="11118"/>
                  </a:lnTo>
                  <a:lnTo>
                    <a:pt x="17207" y="11095"/>
                  </a:lnTo>
                  <a:lnTo>
                    <a:pt x="17182" y="11095"/>
                  </a:lnTo>
                  <a:lnTo>
                    <a:pt x="17160" y="11112"/>
                  </a:lnTo>
                  <a:lnTo>
                    <a:pt x="17133" y="11119"/>
                  </a:lnTo>
                  <a:lnTo>
                    <a:pt x="17125" y="11101"/>
                  </a:lnTo>
                  <a:lnTo>
                    <a:pt x="17097" y="11067"/>
                  </a:lnTo>
                  <a:lnTo>
                    <a:pt x="17083" y="11058"/>
                  </a:lnTo>
                  <a:lnTo>
                    <a:pt x="17050" y="11017"/>
                  </a:lnTo>
                  <a:lnTo>
                    <a:pt x="17050" y="10992"/>
                  </a:lnTo>
                  <a:lnTo>
                    <a:pt x="17058" y="10982"/>
                  </a:lnTo>
                  <a:lnTo>
                    <a:pt x="17063" y="10950"/>
                  </a:lnTo>
                  <a:lnTo>
                    <a:pt x="17053" y="10922"/>
                  </a:lnTo>
                  <a:lnTo>
                    <a:pt x="17046" y="10892"/>
                  </a:lnTo>
                  <a:lnTo>
                    <a:pt x="17018" y="10894"/>
                  </a:lnTo>
                  <a:lnTo>
                    <a:pt x="17015" y="10874"/>
                  </a:lnTo>
                  <a:lnTo>
                    <a:pt x="17014" y="10850"/>
                  </a:lnTo>
                  <a:lnTo>
                    <a:pt x="17028" y="10830"/>
                  </a:lnTo>
                  <a:lnTo>
                    <a:pt x="17032" y="10807"/>
                  </a:lnTo>
                  <a:lnTo>
                    <a:pt x="17019" y="10801"/>
                  </a:lnTo>
                  <a:lnTo>
                    <a:pt x="17006" y="10804"/>
                  </a:lnTo>
                  <a:lnTo>
                    <a:pt x="16987" y="10818"/>
                  </a:lnTo>
                  <a:lnTo>
                    <a:pt x="16968" y="10820"/>
                  </a:lnTo>
                  <a:lnTo>
                    <a:pt x="16949" y="10825"/>
                  </a:lnTo>
                  <a:lnTo>
                    <a:pt x="16926" y="10821"/>
                  </a:lnTo>
                  <a:lnTo>
                    <a:pt x="16908" y="10807"/>
                  </a:lnTo>
                  <a:lnTo>
                    <a:pt x="16892" y="10805"/>
                  </a:lnTo>
                  <a:lnTo>
                    <a:pt x="16883" y="10797"/>
                  </a:lnTo>
                  <a:lnTo>
                    <a:pt x="16846" y="10781"/>
                  </a:lnTo>
                  <a:lnTo>
                    <a:pt x="16842" y="10764"/>
                  </a:lnTo>
                  <a:lnTo>
                    <a:pt x="16827" y="10748"/>
                  </a:lnTo>
                  <a:lnTo>
                    <a:pt x="16818" y="10749"/>
                  </a:lnTo>
                  <a:lnTo>
                    <a:pt x="16799" y="10733"/>
                  </a:lnTo>
                  <a:lnTo>
                    <a:pt x="16794" y="10717"/>
                  </a:lnTo>
                  <a:lnTo>
                    <a:pt x="16775" y="10715"/>
                  </a:lnTo>
                  <a:lnTo>
                    <a:pt x="16758" y="10694"/>
                  </a:lnTo>
                  <a:lnTo>
                    <a:pt x="16751" y="10675"/>
                  </a:lnTo>
                  <a:lnTo>
                    <a:pt x="16738" y="10662"/>
                  </a:lnTo>
                  <a:lnTo>
                    <a:pt x="16721" y="10664"/>
                  </a:lnTo>
                  <a:lnTo>
                    <a:pt x="16714" y="10685"/>
                  </a:lnTo>
                  <a:lnTo>
                    <a:pt x="16696" y="10680"/>
                  </a:lnTo>
                  <a:lnTo>
                    <a:pt x="16679" y="10687"/>
                  </a:lnTo>
                  <a:lnTo>
                    <a:pt x="16674" y="10700"/>
                  </a:lnTo>
                  <a:lnTo>
                    <a:pt x="16653" y="10687"/>
                  </a:lnTo>
                  <a:lnTo>
                    <a:pt x="16642" y="10674"/>
                  </a:lnTo>
                  <a:lnTo>
                    <a:pt x="16624" y="10664"/>
                  </a:lnTo>
                  <a:lnTo>
                    <a:pt x="16586" y="10661"/>
                  </a:lnTo>
                  <a:lnTo>
                    <a:pt x="16575" y="10651"/>
                  </a:lnTo>
                  <a:lnTo>
                    <a:pt x="16589" y="10637"/>
                  </a:lnTo>
                  <a:lnTo>
                    <a:pt x="16589" y="10627"/>
                  </a:lnTo>
                  <a:lnTo>
                    <a:pt x="16566" y="10627"/>
                  </a:lnTo>
                  <a:lnTo>
                    <a:pt x="16547" y="10643"/>
                  </a:lnTo>
                  <a:lnTo>
                    <a:pt x="16511" y="10638"/>
                  </a:lnTo>
                  <a:lnTo>
                    <a:pt x="16498" y="10645"/>
                  </a:lnTo>
                  <a:lnTo>
                    <a:pt x="16481" y="10636"/>
                  </a:lnTo>
                  <a:lnTo>
                    <a:pt x="16463" y="10642"/>
                  </a:lnTo>
                  <a:lnTo>
                    <a:pt x="16442" y="10638"/>
                  </a:lnTo>
                  <a:lnTo>
                    <a:pt x="16429" y="10615"/>
                  </a:lnTo>
                  <a:lnTo>
                    <a:pt x="16400" y="10606"/>
                  </a:lnTo>
                  <a:lnTo>
                    <a:pt x="16362" y="10566"/>
                  </a:lnTo>
                  <a:lnTo>
                    <a:pt x="16344" y="10533"/>
                  </a:lnTo>
                  <a:lnTo>
                    <a:pt x="16347" y="10509"/>
                  </a:lnTo>
                  <a:lnTo>
                    <a:pt x="16340" y="10479"/>
                  </a:lnTo>
                  <a:lnTo>
                    <a:pt x="16321" y="10476"/>
                  </a:lnTo>
                  <a:lnTo>
                    <a:pt x="16302" y="10465"/>
                  </a:lnTo>
                  <a:lnTo>
                    <a:pt x="16300" y="10430"/>
                  </a:lnTo>
                  <a:lnTo>
                    <a:pt x="16287" y="10420"/>
                  </a:lnTo>
                  <a:lnTo>
                    <a:pt x="16280" y="10385"/>
                  </a:lnTo>
                  <a:lnTo>
                    <a:pt x="16270" y="10353"/>
                  </a:lnTo>
                  <a:lnTo>
                    <a:pt x="16208" y="10313"/>
                  </a:lnTo>
                  <a:lnTo>
                    <a:pt x="16175" y="10270"/>
                  </a:lnTo>
                  <a:lnTo>
                    <a:pt x="16171" y="10248"/>
                  </a:lnTo>
                  <a:lnTo>
                    <a:pt x="16155" y="10221"/>
                  </a:lnTo>
                  <a:lnTo>
                    <a:pt x="16138" y="10230"/>
                  </a:lnTo>
                  <a:lnTo>
                    <a:pt x="16128" y="10224"/>
                  </a:lnTo>
                  <a:lnTo>
                    <a:pt x="16133" y="10205"/>
                  </a:lnTo>
                  <a:lnTo>
                    <a:pt x="16134" y="10191"/>
                  </a:lnTo>
                  <a:lnTo>
                    <a:pt x="16113" y="10174"/>
                  </a:lnTo>
                  <a:lnTo>
                    <a:pt x="16101" y="10145"/>
                  </a:lnTo>
                  <a:lnTo>
                    <a:pt x="16085" y="10137"/>
                  </a:lnTo>
                  <a:lnTo>
                    <a:pt x="16079" y="10112"/>
                  </a:lnTo>
                  <a:lnTo>
                    <a:pt x="16057" y="10086"/>
                  </a:lnTo>
                  <a:lnTo>
                    <a:pt x="16043" y="10057"/>
                  </a:lnTo>
                  <a:lnTo>
                    <a:pt x="16004" y="10033"/>
                  </a:lnTo>
                  <a:lnTo>
                    <a:pt x="16001" y="10015"/>
                  </a:lnTo>
                  <a:lnTo>
                    <a:pt x="16010" y="9992"/>
                  </a:lnTo>
                  <a:lnTo>
                    <a:pt x="16006" y="9973"/>
                  </a:lnTo>
                  <a:lnTo>
                    <a:pt x="15962" y="9971"/>
                  </a:lnTo>
                  <a:lnTo>
                    <a:pt x="15954" y="9959"/>
                  </a:lnTo>
                  <a:lnTo>
                    <a:pt x="15954" y="9943"/>
                  </a:lnTo>
                  <a:lnTo>
                    <a:pt x="15946" y="9922"/>
                  </a:lnTo>
                  <a:lnTo>
                    <a:pt x="15944" y="9899"/>
                  </a:lnTo>
                  <a:lnTo>
                    <a:pt x="15933" y="9879"/>
                  </a:lnTo>
                  <a:lnTo>
                    <a:pt x="15915" y="9870"/>
                  </a:lnTo>
                  <a:lnTo>
                    <a:pt x="15915" y="9853"/>
                  </a:lnTo>
                  <a:lnTo>
                    <a:pt x="15903" y="9842"/>
                  </a:lnTo>
                  <a:lnTo>
                    <a:pt x="15887" y="9845"/>
                  </a:lnTo>
                  <a:lnTo>
                    <a:pt x="15859" y="9837"/>
                  </a:lnTo>
                  <a:lnTo>
                    <a:pt x="15851" y="9821"/>
                  </a:lnTo>
                  <a:lnTo>
                    <a:pt x="15860" y="9805"/>
                  </a:lnTo>
                  <a:lnTo>
                    <a:pt x="15854" y="9790"/>
                  </a:lnTo>
                  <a:lnTo>
                    <a:pt x="15831" y="9784"/>
                  </a:lnTo>
                  <a:lnTo>
                    <a:pt x="15814" y="9799"/>
                  </a:lnTo>
                  <a:lnTo>
                    <a:pt x="15805" y="9786"/>
                  </a:lnTo>
                  <a:lnTo>
                    <a:pt x="15786" y="9784"/>
                  </a:lnTo>
                  <a:lnTo>
                    <a:pt x="15781" y="9767"/>
                  </a:lnTo>
                  <a:lnTo>
                    <a:pt x="15785" y="9750"/>
                  </a:lnTo>
                  <a:lnTo>
                    <a:pt x="15775" y="9734"/>
                  </a:lnTo>
                  <a:lnTo>
                    <a:pt x="15752" y="9726"/>
                  </a:lnTo>
                  <a:lnTo>
                    <a:pt x="15735" y="9728"/>
                  </a:lnTo>
                  <a:lnTo>
                    <a:pt x="15717" y="9708"/>
                  </a:lnTo>
                  <a:lnTo>
                    <a:pt x="15705" y="9714"/>
                  </a:lnTo>
                  <a:lnTo>
                    <a:pt x="15680" y="9714"/>
                  </a:lnTo>
                  <a:lnTo>
                    <a:pt x="15666" y="9707"/>
                  </a:lnTo>
                  <a:lnTo>
                    <a:pt x="15649" y="9718"/>
                  </a:lnTo>
                  <a:lnTo>
                    <a:pt x="15652" y="9738"/>
                  </a:lnTo>
                  <a:lnTo>
                    <a:pt x="15638" y="9744"/>
                  </a:lnTo>
                  <a:lnTo>
                    <a:pt x="15607" y="9730"/>
                  </a:lnTo>
                  <a:lnTo>
                    <a:pt x="15597" y="9719"/>
                  </a:lnTo>
                  <a:lnTo>
                    <a:pt x="15574" y="9726"/>
                  </a:lnTo>
                  <a:lnTo>
                    <a:pt x="15535" y="9726"/>
                  </a:lnTo>
                  <a:lnTo>
                    <a:pt x="15529" y="9711"/>
                  </a:lnTo>
                  <a:lnTo>
                    <a:pt x="15506" y="9693"/>
                  </a:lnTo>
                  <a:lnTo>
                    <a:pt x="15452" y="9688"/>
                  </a:lnTo>
                  <a:lnTo>
                    <a:pt x="15428" y="9670"/>
                  </a:lnTo>
                  <a:lnTo>
                    <a:pt x="15402" y="9668"/>
                  </a:lnTo>
                  <a:lnTo>
                    <a:pt x="15382" y="9663"/>
                  </a:lnTo>
                  <a:lnTo>
                    <a:pt x="15373" y="9668"/>
                  </a:lnTo>
                  <a:lnTo>
                    <a:pt x="15324" y="9674"/>
                  </a:lnTo>
                  <a:lnTo>
                    <a:pt x="15314" y="9700"/>
                  </a:lnTo>
                  <a:lnTo>
                    <a:pt x="15301" y="9700"/>
                  </a:lnTo>
                  <a:lnTo>
                    <a:pt x="15285" y="9714"/>
                  </a:lnTo>
                  <a:lnTo>
                    <a:pt x="15251" y="9713"/>
                  </a:lnTo>
                  <a:lnTo>
                    <a:pt x="15229" y="9717"/>
                  </a:lnTo>
                  <a:lnTo>
                    <a:pt x="15192" y="9710"/>
                  </a:lnTo>
                  <a:lnTo>
                    <a:pt x="15172" y="9732"/>
                  </a:lnTo>
                  <a:lnTo>
                    <a:pt x="15143" y="9732"/>
                  </a:lnTo>
                  <a:lnTo>
                    <a:pt x="15129" y="9759"/>
                  </a:lnTo>
                  <a:lnTo>
                    <a:pt x="15104" y="9769"/>
                  </a:lnTo>
                  <a:lnTo>
                    <a:pt x="15079" y="9767"/>
                  </a:lnTo>
                  <a:lnTo>
                    <a:pt x="15073" y="9773"/>
                  </a:lnTo>
                  <a:lnTo>
                    <a:pt x="15050" y="9774"/>
                  </a:lnTo>
                  <a:lnTo>
                    <a:pt x="15030" y="9781"/>
                  </a:lnTo>
                  <a:lnTo>
                    <a:pt x="14985" y="9787"/>
                  </a:lnTo>
                  <a:lnTo>
                    <a:pt x="14967" y="9803"/>
                  </a:lnTo>
                  <a:lnTo>
                    <a:pt x="14967" y="9824"/>
                  </a:lnTo>
                  <a:lnTo>
                    <a:pt x="14941" y="9853"/>
                  </a:lnTo>
                  <a:lnTo>
                    <a:pt x="14932" y="9885"/>
                  </a:lnTo>
                  <a:lnTo>
                    <a:pt x="14919" y="9903"/>
                  </a:lnTo>
                  <a:lnTo>
                    <a:pt x="14919" y="9920"/>
                  </a:lnTo>
                  <a:lnTo>
                    <a:pt x="14907" y="9935"/>
                  </a:lnTo>
                  <a:lnTo>
                    <a:pt x="14907" y="9977"/>
                  </a:lnTo>
                  <a:lnTo>
                    <a:pt x="14919" y="9990"/>
                  </a:lnTo>
                  <a:lnTo>
                    <a:pt x="14936" y="9993"/>
                  </a:lnTo>
                  <a:lnTo>
                    <a:pt x="14974" y="9970"/>
                  </a:lnTo>
                  <a:lnTo>
                    <a:pt x="14998" y="9959"/>
                  </a:lnTo>
                  <a:lnTo>
                    <a:pt x="15018" y="9964"/>
                  </a:lnTo>
                  <a:lnTo>
                    <a:pt x="15043" y="10005"/>
                  </a:lnTo>
                  <a:lnTo>
                    <a:pt x="15056" y="10037"/>
                  </a:lnTo>
                  <a:lnTo>
                    <a:pt x="15081" y="10056"/>
                  </a:lnTo>
                  <a:lnTo>
                    <a:pt x="15081" y="10082"/>
                  </a:lnTo>
                  <a:lnTo>
                    <a:pt x="15088" y="10102"/>
                  </a:lnTo>
                  <a:lnTo>
                    <a:pt x="15086" y="10143"/>
                  </a:lnTo>
                  <a:lnTo>
                    <a:pt x="15066" y="10159"/>
                  </a:lnTo>
                  <a:lnTo>
                    <a:pt x="15043" y="10193"/>
                  </a:lnTo>
                  <a:lnTo>
                    <a:pt x="15036" y="10232"/>
                  </a:lnTo>
                  <a:lnTo>
                    <a:pt x="15014" y="10249"/>
                  </a:lnTo>
                  <a:lnTo>
                    <a:pt x="14995" y="10284"/>
                  </a:lnTo>
                  <a:lnTo>
                    <a:pt x="14993" y="10312"/>
                  </a:lnTo>
                  <a:lnTo>
                    <a:pt x="15010" y="10341"/>
                  </a:lnTo>
                  <a:lnTo>
                    <a:pt x="15004" y="10359"/>
                  </a:lnTo>
                  <a:lnTo>
                    <a:pt x="15009" y="10396"/>
                  </a:lnTo>
                  <a:lnTo>
                    <a:pt x="15029" y="10418"/>
                  </a:lnTo>
                  <a:lnTo>
                    <a:pt x="15025" y="10450"/>
                  </a:lnTo>
                  <a:lnTo>
                    <a:pt x="15005" y="10461"/>
                  </a:lnTo>
                  <a:lnTo>
                    <a:pt x="14999" y="10480"/>
                  </a:lnTo>
                  <a:lnTo>
                    <a:pt x="15011" y="10511"/>
                  </a:lnTo>
                  <a:lnTo>
                    <a:pt x="15012" y="10561"/>
                  </a:lnTo>
                  <a:lnTo>
                    <a:pt x="15003" y="10575"/>
                  </a:lnTo>
                  <a:lnTo>
                    <a:pt x="15006" y="10622"/>
                  </a:lnTo>
                  <a:lnTo>
                    <a:pt x="15022" y="10625"/>
                  </a:lnTo>
                  <a:lnTo>
                    <a:pt x="15035" y="10636"/>
                  </a:lnTo>
                  <a:lnTo>
                    <a:pt x="15049" y="10625"/>
                  </a:lnTo>
                  <a:lnTo>
                    <a:pt x="15061" y="10634"/>
                  </a:lnTo>
                  <a:lnTo>
                    <a:pt x="15069" y="10669"/>
                  </a:lnTo>
                  <a:lnTo>
                    <a:pt x="15058" y="10701"/>
                  </a:lnTo>
                  <a:lnTo>
                    <a:pt x="15032" y="10727"/>
                  </a:lnTo>
                  <a:lnTo>
                    <a:pt x="14971" y="10737"/>
                  </a:lnTo>
                  <a:lnTo>
                    <a:pt x="14932" y="10765"/>
                  </a:lnTo>
                  <a:lnTo>
                    <a:pt x="14851" y="10842"/>
                  </a:lnTo>
                  <a:lnTo>
                    <a:pt x="14831" y="10845"/>
                  </a:lnTo>
                  <a:lnTo>
                    <a:pt x="14807" y="10825"/>
                  </a:lnTo>
                  <a:lnTo>
                    <a:pt x="14756" y="10818"/>
                  </a:lnTo>
                  <a:lnTo>
                    <a:pt x="14725" y="10824"/>
                  </a:lnTo>
                  <a:lnTo>
                    <a:pt x="14720" y="10811"/>
                  </a:lnTo>
                  <a:lnTo>
                    <a:pt x="14696" y="10807"/>
                  </a:lnTo>
                  <a:lnTo>
                    <a:pt x="14677" y="10814"/>
                  </a:lnTo>
                  <a:lnTo>
                    <a:pt x="14661" y="10797"/>
                  </a:lnTo>
                  <a:lnTo>
                    <a:pt x="14597" y="10777"/>
                  </a:lnTo>
                  <a:lnTo>
                    <a:pt x="14539" y="10787"/>
                  </a:lnTo>
                  <a:lnTo>
                    <a:pt x="14538" y="10804"/>
                  </a:lnTo>
                  <a:lnTo>
                    <a:pt x="14500" y="10827"/>
                  </a:lnTo>
                  <a:lnTo>
                    <a:pt x="14470" y="10828"/>
                  </a:lnTo>
                  <a:lnTo>
                    <a:pt x="14452" y="10814"/>
                  </a:lnTo>
                  <a:lnTo>
                    <a:pt x="14420" y="10831"/>
                  </a:lnTo>
                  <a:lnTo>
                    <a:pt x="14395" y="10822"/>
                  </a:lnTo>
                  <a:lnTo>
                    <a:pt x="14375" y="10792"/>
                  </a:lnTo>
                  <a:lnTo>
                    <a:pt x="14334" y="10766"/>
                  </a:lnTo>
                  <a:lnTo>
                    <a:pt x="14302" y="10762"/>
                  </a:lnTo>
                  <a:lnTo>
                    <a:pt x="14252" y="10775"/>
                  </a:lnTo>
                  <a:lnTo>
                    <a:pt x="14240" y="10766"/>
                  </a:lnTo>
                  <a:lnTo>
                    <a:pt x="14211" y="10766"/>
                  </a:lnTo>
                  <a:lnTo>
                    <a:pt x="14185" y="10791"/>
                  </a:lnTo>
                  <a:lnTo>
                    <a:pt x="14172" y="10827"/>
                  </a:lnTo>
                  <a:lnTo>
                    <a:pt x="14147" y="10853"/>
                  </a:lnTo>
                  <a:lnTo>
                    <a:pt x="14111" y="10868"/>
                  </a:lnTo>
                  <a:lnTo>
                    <a:pt x="14089" y="10903"/>
                  </a:lnTo>
                  <a:lnTo>
                    <a:pt x="14089" y="10917"/>
                  </a:lnTo>
                  <a:lnTo>
                    <a:pt x="14079" y="10951"/>
                  </a:lnTo>
                  <a:lnTo>
                    <a:pt x="14045" y="10982"/>
                  </a:lnTo>
                  <a:lnTo>
                    <a:pt x="13966" y="10981"/>
                  </a:lnTo>
                  <a:lnTo>
                    <a:pt x="13938" y="10984"/>
                  </a:lnTo>
                  <a:lnTo>
                    <a:pt x="13912" y="11016"/>
                  </a:lnTo>
                  <a:lnTo>
                    <a:pt x="13871" y="11015"/>
                  </a:lnTo>
                  <a:lnTo>
                    <a:pt x="13808" y="11052"/>
                  </a:lnTo>
                  <a:lnTo>
                    <a:pt x="13780" y="11094"/>
                  </a:lnTo>
                  <a:lnTo>
                    <a:pt x="13760" y="11096"/>
                  </a:lnTo>
                  <a:lnTo>
                    <a:pt x="13729" y="11080"/>
                  </a:lnTo>
                  <a:lnTo>
                    <a:pt x="13691" y="11080"/>
                  </a:lnTo>
                  <a:lnTo>
                    <a:pt x="13673" y="11093"/>
                  </a:lnTo>
                  <a:lnTo>
                    <a:pt x="13630" y="11099"/>
                  </a:lnTo>
                  <a:lnTo>
                    <a:pt x="13527" y="11100"/>
                  </a:lnTo>
                  <a:lnTo>
                    <a:pt x="13459" y="11081"/>
                  </a:lnTo>
                  <a:lnTo>
                    <a:pt x="13382" y="11088"/>
                  </a:lnTo>
                  <a:lnTo>
                    <a:pt x="13357" y="11087"/>
                  </a:lnTo>
                  <a:lnTo>
                    <a:pt x="13327" y="11055"/>
                  </a:lnTo>
                  <a:lnTo>
                    <a:pt x="13304" y="11050"/>
                  </a:lnTo>
                  <a:lnTo>
                    <a:pt x="13284" y="11038"/>
                  </a:lnTo>
                  <a:lnTo>
                    <a:pt x="13249" y="11014"/>
                  </a:lnTo>
                  <a:lnTo>
                    <a:pt x="13230" y="10959"/>
                  </a:lnTo>
                  <a:lnTo>
                    <a:pt x="13213" y="10944"/>
                  </a:lnTo>
                  <a:lnTo>
                    <a:pt x="13178" y="10952"/>
                  </a:lnTo>
                  <a:lnTo>
                    <a:pt x="13128" y="10953"/>
                  </a:lnTo>
                  <a:lnTo>
                    <a:pt x="13068" y="10930"/>
                  </a:lnTo>
                  <a:lnTo>
                    <a:pt x="13033" y="10880"/>
                  </a:lnTo>
                  <a:lnTo>
                    <a:pt x="12966" y="10882"/>
                  </a:lnTo>
                  <a:lnTo>
                    <a:pt x="12916" y="10877"/>
                  </a:lnTo>
                  <a:lnTo>
                    <a:pt x="12878" y="10856"/>
                  </a:lnTo>
                  <a:lnTo>
                    <a:pt x="12835" y="10868"/>
                  </a:lnTo>
                  <a:lnTo>
                    <a:pt x="12790" y="10870"/>
                  </a:lnTo>
                  <a:lnTo>
                    <a:pt x="12755" y="10891"/>
                  </a:lnTo>
                  <a:lnTo>
                    <a:pt x="12688" y="10896"/>
                  </a:lnTo>
                  <a:lnTo>
                    <a:pt x="12638" y="10911"/>
                  </a:lnTo>
                  <a:lnTo>
                    <a:pt x="12609" y="10943"/>
                  </a:lnTo>
                  <a:lnTo>
                    <a:pt x="12587" y="10950"/>
                  </a:lnTo>
                  <a:lnTo>
                    <a:pt x="12565" y="10943"/>
                  </a:lnTo>
                  <a:lnTo>
                    <a:pt x="12541" y="10942"/>
                  </a:lnTo>
                  <a:lnTo>
                    <a:pt x="12517" y="10957"/>
                  </a:lnTo>
                  <a:lnTo>
                    <a:pt x="12465" y="10955"/>
                  </a:lnTo>
                  <a:lnTo>
                    <a:pt x="12452" y="10967"/>
                  </a:lnTo>
                  <a:lnTo>
                    <a:pt x="12429" y="10966"/>
                  </a:lnTo>
                  <a:lnTo>
                    <a:pt x="12376" y="10939"/>
                  </a:lnTo>
                  <a:lnTo>
                    <a:pt x="12326" y="10923"/>
                  </a:lnTo>
                  <a:lnTo>
                    <a:pt x="12316" y="10905"/>
                  </a:lnTo>
                  <a:lnTo>
                    <a:pt x="12281" y="10874"/>
                  </a:lnTo>
                  <a:lnTo>
                    <a:pt x="12260" y="10873"/>
                  </a:lnTo>
                  <a:lnTo>
                    <a:pt x="12240" y="10856"/>
                  </a:lnTo>
                  <a:lnTo>
                    <a:pt x="12241" y="10825"/>
                  </a:lnTo>
                  <a:lnTo>
                    <a:pt x="12223" y="10787"/>
                  </a:lnTo>
                  <a:lnTo>
                    <a:pt x="12207" y="10768"/>
                  </a:lnTo>
                  <a:lnTo>
                    <a:pt x="12207" y="10744"/>
                  </a:lnTo>
                  <a:lnTo>
                    <a:pt x="12190" y="10720"/>
                  </a:lnTo>
                  <a:lnTo>
                    <a:pt x="12190" y="10698"/>
                  </a:lnTo>
                  <a:lnTo>
                    <a:pt x="12178" y="10671"/>
                  </a:lnTo>
                  <a:lnTo>
                    <a:pt x="12150" y="10660"/>
                  </a:lnTo>
                  <a:lnTo>
                    <a:pt x="12078" y="10662"/>
                  </a:lnTo>
                  <a:lnTo>
                    <a:pt x="12048" y="10657"/>
                  </a:lnTo>
                  <a:lnTo>
                    <a:pt x="12025" y="10646"/>
                  </a:lnTo>
                  <a:lnTo>
                    <a:pt x="11981" y="10642"/>
                  </a:lnTo>
                  <a:lnTo>
                    <a:pt x="11964" y="10626"/>
                  </a:lnTo>
                  <a:lnTo>
                    <a:pt x="11942" y="10610"/>
                  </a:lnTo>
                  <a:lnTo>
                    <a:pt x="11879" y="10612"/>
                  </a:lnTo>
                  <a:lnTo>
                    <a:pt x="11837" y="10609"/>
                  </a:lnTo>
                  <a:lnTo>
                    <a:pt x="11797" y="10595"/>
                  </a:lnTo>
                  <a:lnTo>
                    <a:pt x="11791" y="10583"/>
                  </a:lnTo>
                  <a:lnTo>
                    <a:pt x="11745" y="10562"/>
                  </a:lnTo>
                  <a:lnTo>
                    <a:pt x="11700" y="10549"/>
                  </a:lnTo>
                  <a:lnTo>
                    <a:pt x="11678" y="10534"/>
                  </a:lnTo>
                  <a:lnTo>
                    <a:pt x="11644" y="10533"/>
                  </a:lnTo>
                  <a:lnTo>
                    <a:pt x="11622" y="10551"/>
                  </a:lnTo>
                  <a:lnTo>
                    <a:pt x="11618" y="10578"/>
                  </a:lnTo>
                  <a:lnTo>
                    <a:pt x="11627" y="10607"/>
                  </a:lnTo>
                  <a:lnTo>
                    <a:pt x="11615" y="10636"/>
                  </a:lnTo>
                  <a:lnTo>
                    <a:pt x="11598" y="10629"/>
                  </a:lnTo>
                  <a:lnTo>
                    <a:pt x="11570" y="10639"/>
                  </a:lnTo>
                  <a:lnTo>
                    <a:pt x="11552" y="10667"/>
                  </a:lnTo>
                  <a:lnTo>
                    <a:pt x="11552" y="10693"/>
                  </a:lnTo>
                  <a:lnTo>
                    <a:pt x="11518" y="10732"/>
                  </a:lnTo>
                  <a:lnTo>
                    <a:pt x="11516" y="10817"/>
                  </a:lnTo>
                  <a:lnTo>
                    <a:pt x="11530" y="10859"/>
                  </a:lnTo>
                  <a:lnTo>
                    <a:pt x="11580" y="10872"/>
                  </a:lnTo>
                  <a:lnTo>
                    <a:pt x="11596" y="10895"/>
                  </a:lnTo>
                  <a:lnTo>
                    <a:pt x="11629" y="10905"/>
                  </a:lnTo>
                  <a:lnTo>
                    <a:pt x="11635" y="10928"/>
                  </a:lnTo>
                  <a:lnTo>
                    <a:pt x="11625" y="10983"/>
                  </a:lnTo>
                  <a:lnTo>
                    <a:pt x="11624" y="11034"/>
                  </a:lnTo>
                  <a:lnTo>
                    <a:pt x="11658" y="11058"/>
                  </a:lnTo>
                  <a:lnTo>
                    <a:pt x="11676" y="11080"/>
                  </a:lnTo>
                  <a:lnTo>
                    <a:pt x="11645" y="11131"/>
                  </a:lnTo>
                  <a:lnTo>
                    <a:pt x="11587" y="11138"/>
                  </a:lnTo>
                  <a:lnTo>
                    <a:pt x="11555" y="11132"/>
                  </a:lnTo>
                  <a:lnTo>
                    <a:pt x="11547" y="11141"/>
                  </a:lnTo>
                  <a:lnTo>
                    <a:pt x="11515" y="11144"/>
                  </a:lnTo>
                  <a:lnTo>
                    <a:pt x="11487" y="11131"/>
                  </a:lnTo>
                  <a:lnTo>
                    <a:pt x="11413" y="11130"/>
                  </a:lnTo>
                  <a:lnTo>
                    <a:pt x="11386" y="11138"/>
                  </a:lnTo>
                  <a:lnTo>
                    <a:pt x="11360" y="11120"/>
                  </a:lnTo>
                  <a:lnTo>
                    <a:pt x="11328" y="11112"/>
                  </a:lnTo>
                  <a:lnTo>
                    <a:pt x="11298" y="11115"/>
                  </a:lnTo>
                  <a:lnTo>
                    <a:pt x="11261" y="11142"/>
                  </a:lnTo>
                  <a:lnTo>
                    <a:pt x="11226" y="11155"/>
                  </a:lnTo>
                  <a:lnTo>
                    <a:pt x="11205" y="11167"/>
                  </a:lnTo>
                  <a:lnTo>
                    <a:pt x="11143" y="11138"/>
                  </a:lnTo>
                  <a:lnTo>
                    <a:pt x="11111" y="11113"/>
                  </a:lnTo>
                  <a:lnTo>
                    <a:pt x="11027" y="11064"/>
                  </a:lnTo>
                  <a:lnTo>
                    <a:pt x="11018" y="11043"/>
                  </a:lnTo>
                  <a:lnTo>
                    <a:pt x="11011" y="11014"/>
                  </a:lnTo>
                  <a:lnTo>
                    <a:pt x="11000" y="10987"/>
                  </a:lnTo>
                  <a:lnTo>
                    <a:pt x="10946" y="10990"/>
                  </a:lnTo>
                  <a:lnTo>
                    <a:pt x="10920" y="11008"/>
                  </a:lnTo>
                  <a:lnTo>
                    <a:pt x="10889" y="11006"/>
                  </a:lnTo>
                  <a:lnTo>
                    <a:pt x="10871" y="11012"/>
                  </a:lnTo>
                  <a:lnTo>
                    <a:pt x="10835" y="11014"/>
                  </a:lnTo>
                  <a:lnTo>
                    <a:pt x="10815" y="10993"/>
                  </a:lnTo>
                  <a:lnTo>
                    <a:pt x="10811" y="10973"/>
                  </a:lnTo>
                  <a:lnTo>
                    <a:pt x="10791" y="10945"/>
                  </a:lnTo>
                  <a:lnTo>
                    <a:pt x="10781" y="10944"/>
                  </a:lnTo>
                  <a:lnTo>
                    <a:pt x="10756" y="10959"/>
                  </a:lnTo>
                  <a:lnTo>
                    <a:pt x="10717" y="10957"/>
                  </a:lnTo>
                  <a:lnTo>
                    <a:pt x="10688" y="10958"/>
                  </a:lnTo>
                  <a:lnTo>
                    <a:pt x="10655" y="10967"/>
                  </a:lnTo>
                  <a:lnTo>
                    <a:pt x="10594" y="10975"/>
                  </a:lnTo>
                  <a:lnTo>
                    <a:pt x="10568" y="10985"/>
                  </a:lnTo>
                  <a:lnTo>
                    <a:pt x="10550" y="11030"/>
                  </a:lnTo>
                  <a:lnTo>
                    <a:pt x="10527" y="11043"/>
                  </a:lnTo>
                  <a:lnTo>
                    <a:pt x="10470" y="11026"/>
                  </a:lnTo>
                  <a:lnTo>
                    <a:pt x="10459" y="11041"/>
                  </a:lnTo>
                  <a:lnTo>
                    <a:pt x="10460" y="11065"/>
                  </a:lnTo>
                  <a:lnTo>
                    <a:pt x="10478" y="11080"/>
                  </a:lnTo>
                  <a:lnTo>
                    <a:pt x="10464" y="11093"/>
                  </a:lnTo>
                  <a:lnTo>
                    <a:pt x="10440" y="11126"/>
                  </a:lnTo>
                  <a:lnTo>
                    <a:pt x="10411" y="11133"/>
                  </a:lnTo>
                  <a:lnTo>
                    <a:pt x="10384" y="11161"/>
                  </a:lnTo>
                  <a:lnTo>
                    <a:pt x="10383" y="11185"/>
                  </a:lnTo>
                  <a:lnTo>
                    <a:pt x="10337" y="11205"/>
                  </a:lnTo>
                  <a:lnTo>
                    <a:pt x="10325" y="11239"/>
                  </a:lnTo>
                  <a:lnTo>
                    <a:pt x="10323" y="11274"/>
                  </a:lnTo>
                  <a:lnTo>
                    <a:pt x="10269" y="11294"/>
                  </a:lnTo>
                  <a:lnTo>
                    <a:pt x="10239" y="11326"/>
                  </a:lnTo>
                  <a:lnTo>
                    <a:pt x="10229" y="11343"/>
                  </a:lnTo>
                  <a:lnTo>
                    <a:pt x="10149" y="11340"/>
                  </a:lnTo>
                  <a:lnTo>
                    <a:pt x="10119" y="11355"/>
                  </a:lnTo>
                  <a:lnTo>
                    <a:pt x="10091" y="11419"/>
                  </a:lnTo>
                  <a:lnTo>
                    <a:pt x="10092" y="11423"/>
                  </a:lnTo>
                  <a:lnTo>
                    <a:pt x="10078" y="11422"/>
                  </a:lnTo>
                  <a:lnTo>
                    <a:pt x="10043" y="11410"/>
                  </a:lnTo>
                  <a:lnTo>
                    <a:pt x="10022" y="11410"/>
                  </a:lnTo>
                  <a:lnTo>
                    <a:pt x="10014" y="11400"/>
                  </a:lnTo>
                  <a:lnTo>
                    <a:pt x="9963" y="11383"/>
                  </a:lnTo>
                  <a:lnTo>
                    <a:pt x="9925" y="11349"/>
                  </a:lnTo>
                  <a:lnTo>
                    <a:pt x="9900" y="11343"/>
                  </a:lnTo>
                  <a:lnTo>
                    <a:pt x="9890" y="11315"/>
                  </a:lnTo>
                  <a:lnTo>
                    <a:pt x="9905" y="11273"/>
                  </a:lnTo>
                  <a:lnTo>
                    <a:pt x="9886" y="11265"/>
                  </a:lnTo>
                  <a:lnTo>
                    <a:pt x="9853" y="11283"/>
                  </a:lnTo>
                  <a:lnTo>
                    <a:pt x="9836" y="11312"/>
                  </a:lnTo>
                  <a:lnTo>
                    <a:pt x="9799" y="11323"/>
                  </a:lnTo>
                  <a:lnTo>
                    <a:pt x="9718" y="11328"/>
                  </a:lnTo>
                  <a:lnTo>
                    <a:pt x="9691" y="11344"/>
                  </a:lnTo>
                  <a:lnTo>
                    <a:pt x="9682" y="11359"/>
                  </a:lnTo>
                  <a:lnTo>
                    <a:pt x="9656" y="11347"/>
                  </a:lnTo>
                  <a:lnTo>
                    <a:pt x="9621" y="11333"/>
                  </a:lnTo>
                  <a:lnTo>
                    <a:pt x="9606" y="11334"/>
                  </a:lnTo>
                  <a:lnTo>
                    <a:pt x="9599" y="11324"/>
                  </a:lnTo>
                  <a:lnTo>
                    <a:pt x="9582" y="11309"/>
                  </a:lnTo>
                  <a:lnTo>
                    <a:pt x="9573" y="11285"/>
                  </a:lnTo>
                  <a:lnTo>
                    <a:pt x="9572" y="11259"/>
                  </a:lnTo>
                  <a:lnTo>
                    <a:pt x="9578" y="11242"/>
                  </a:lnTo>
                  <a:lnTo>
                    <a:pt x="9577" y="11222"/>
                  </a:lnTo>
                  <a:lnTo>
                    <a:pt x="9551" y="11210"/>
                  </a:lnTo>
                  <a:lnTo>
                    <a:pt x="9539" y="11210"/>
                  </a:lnTo>
                  <a:lnTo>
                    <a:pt x="9499" y="11185"/>
                  </a:lnTo>
                  <a:lnTo>
                    <a:pt x="9463" y="11175"/>
                  </a:lnTo>
                  <a:lnTo>
                    <a:pt x="9447" y="11173"/>
                  </a:lnTo>
                  <a:lnTo>
                    <a:pt x="9428" y="11134"/>
                  </a:lnTo>
                  <a:lnTo>
                    <a:pt x="9400" y="11085"/>
                  </a:lnTo>
                  <a:lnTo>
                    <a:pt x="9350" y="11047"/>
                  </a:lnTo>
                  <a:lnTo>
                    <a:pt x="9299" y="11033"/>
                  </a:lnTo>
                  <a:lnTo>
                    <a:pt x="9238" y="11033"/>
                  </a:lnTo>
                  <a:lnTo>
                    <a:pt x="9180" y="11042"/>
                  </a:lnTo>
                  <a:lnTo>
                    <a:pt x="9174" y="11060"/>
                  </a:lnTo>
                  <a:lnTo>
                    <a:pt x="9186" y="11078"/>
                  </a:lnTo>
                  <a:lnTo>
                    <a:pt x="9177" y="11093"/>
                  </a:lnTo>
                  <a:lnTo>
                    <a:pt x="9143" y="11106"/>
                  </a:lnTo>
                  <a:lnTo>
                    <a:pt x="9116" y="11100"/>
                  </a:lnTo>
                  <a:lnTo>
                    <a:pt x="9078" y="11117"/>
                  </a:lnTo>
                  <a:lnTo>
                    <a:pt x="9034" y="11092"/>
                  </a:lnTo>
                  <a:lnTo>
                    <a:pt x="9006" y="11097"/>
                  </a:lnTo>
                  <a:lnTo>
                    <a:pt x="8982" y="11113"/>
                  </a:lnTo>
                  <a:lnTo>
                    <a:pt x="8952" y="11113"/>
                  </a:lnTo>
                  <a:lnTo>
                    <a:pt x="8928" y="11087"/>
                  </a:lnTo>
                  <a:lnTo>
                    <a:pt x="8889" y="11077"/>
                  </a:lnTo>
                  <a:lnTo>
                    <a:pt x="8885" y="11053"/>
                  </a:lnTo>
                  <a:lnTo>
                    <a:pt x="8891" y="11029"/>
                  </a:lnTo>
                  <a:lnTo>
                    <a:pt x="8841" y="11006"/>
                  </a:lnTo>
                  <a:lnTo>
                    <a:pt x="8815" y="11019"/>
                  </a:lnTo>
                  <a:lnTo>
                    <a:pt x="8816" y="11057"/>
                  </a:lnTo>
                  <a:lnTo>
                    <a:pt x="8824" y="11064"/>
                  </a:lnTo>
                  <a:lnTo>
                    <a:pt x="8817" y="11085"/>
                  </a:lnTo>
                  <a:lnTo>
                    <a:pt x="8789" y="11102"/>
                  </a:lnTo>
                  <a:lnTo>
                    <a:pt x="8747" y="11110"/>
                  </a:lnTo>
                  <a:lnTo>
                    <a:pt x="8327" y="10583"/>
                  </a:lnTo>
                  <a:lnTo>
                    <a:pt x="8019" y="10352"/>
                  </a:lnTo>
                  <a:lnTo>
                    <a:pt x="8006" y="10327"/>
                  </a:lnTo>
                  <a:lnTo>
                    <a:pt x="8033" y="10320"/>
                  </a:lnTo>
                  <a:lnTo>
                    <a:pt x="8061" y="10288"/>
                  </a:lnTo>
                  <a:lnTo>
                    <a:pt x="8062" y="10258"/>
                  </a:lnTo>
                  <a:lnTo>
                    <a:pt x="8044" y="10247"/>
                  </a:lnTo>
                  <a:lnTo>
                    <a:pt x="8000" y="10260"/>
                  </a:lnTo>
                  <a:lnTo>
                    <a:pt x="7963" y="10270"/>
                  </a:lnTo>
                  <a:lnTo>
                    <a:pt x="7936" y="10297"/>
                  </a:lnTo>
                  <a:lnTo>
                    <a:pt x="7909" y="10307"/>
                  </a:lnTo>
                  <a:lnTo>
                    <a:pt x="7871" y="10345"/>
                  </a:lnTo>
                  <a:lnTo>
                    <a:pt x="7868" y="10369"/>
                  </a:lnTo>
                  <a:lnTo>
                    <a:pt x="7842" y="10391"/>
                  </a:lnTo>
                  <a:lnTo>
                    <a:pt x="7828" y="10421"/>
                  </a:lnTo>
                  <a:lnTo>
                    <a:pt x="7796" y="10442"/>
                  </a:lnTo>
                  <a:lnTo>
                    <a:pt x="7746" y="10449"/>
                  </a:lnTo>
                  <a:lnTo>
                    <a:pt x="7714" y="10461"/>
                  </a:lnTo>
                  <a:lnTo>
                    <a:pt x="7720" y="10500"/>
                  </a:lnTo>
                  <a:lnTo>
                    <a:pt x="7700" y="10514"/>
                  </a:lnTo>
                  <a:lnTo>
                    <a:pt x="7683" y="10503"/>
                  </a:lnTo>
                  <a:lnTo>
                    <a:pt x="7614" y="10487"/>
                  </a:lnTo>
                  <a:lnTo>
                    <a:pt x="7575" y="10497"/>
                  </a:lnTo>
                  <a:lnTo>
                    <a:pt x="7556" y="10522"/>
                  </a:lnTo>
                  <a:lnTo>
                    <a:pt x="7532" y="10524"/>
                  </a:lnTo>
                  <a:lnTo>
                    <a:pt x="7510" y="10493"/>
                  </a:lnTo>
                  <a:lnTo>
                    <a:pt x="7510" y="10449"/>
                  </a:lnTo>
                  <a:lnTo>
                    <a:pt x="7531" y="10430"/>
                  </a:lnTo>
                  <a:lnTo>
                    <a:pt x="7545" y="10396"/>
                  </a:lnTo>
                  <a:lnTo>
                    <a:pt x="7526" y="10386"/>
                  </a:lnTo>
                  <a:lnTo>
                    <a:pt x="7500" y="10406"/>
                  </a:lnTo>
                  <a:lnTo>
                    <a:pt x="7479" y="10406"/>
                  </a:lnTo>
                  <a:lnTo>
                    <a:pt x="7414" y="10376"/>
                  </a:lnTo>
                  <a:lnTo>
                    <a:pt x="7376" y="10384"/>
                  </a:lnTo>
                  <a:lnTo>
                    <a:pt x="7386" y="10403"/>
                  </a:lnTo>
                  <a:lnTo>
                    <a:pt x="7405" y="10412"/>
                  </a:lnTo>
                  <a:lnTo>
                    <a:pt x="7380" y="10438"/>
                  </a:lnTo>
                  <a:lnTo>
                    <a:pt x="7359" y="10440"/>
                  </a:lnTo>
                  <a:lnTo>
                    <a:pt x="7338" y="10397"/>
                  </a:lnTo>
                  <a:lnTo>
                    <a:pt x="7331" y="10343"/>
                  </a:lnTo>
                  <a:lnTo>
                    <a:pt x="7272" y="10299"/>
                  </a:lnTo>
                  <a:lnTo>
                    <a:pt x="7261" y="10307"/>
                  </a:lnTo>
                  <a:lnTo>
                    <a:pt x="7274" y="10342"/>
                  </a:lnTo>
                  <a:lnTo>
                    <a:pt x="7270" y="10368"/>
                  </a:lnTo>
                  <a:lnTo>
                    <a:pt x="7249" y="10368"/>
                  </a:lnTo>
                  <a:lnTo>
                    <a:pt x="7237" y="10333"/>
                  </a:lnTo>
                  <a:lnTo>
                    <a:pt x="7216" y="10343"/>
                  </a:lnTo>
                  <a:lnTo>
                    <a:pt x="7209" y="10376"/>
                  </a:lnTo>
                  <a:lnTo>
                    <a:pt x="7191" y="10383"/>
                  </a:lnTo>
                  <a:lnTo>
                    <a:pt x="7164" y="10361"/>
                  </a:lnTo>
                  <a:lnTo>
                    <a:pt x="7126" y="10384"/>
                  </a:lnTo>
                  <a:lnTo>
                    <a:pt x="7106" y="10369"/>
                  </a:lnTo>
                  <a:lnTo>
                    <a:pt x="7090" y="10336"/>
                  </a:lnTo>
                  <a:lnTo>
                    <a:pt x="7117" y="10329"/>
                  </a:lnTo>
                  <a:lnTo>
                    <a:pt x="7119" y="10317"/>
                  </a:lnTo>
                  <a:lnTo>
                    <a:pt x="7112" y="10284"/>
                  </a:lnTo>
                  <a:lnTo>
                    <a:pt x="7121" y="10254"/>
                  </a:lnTo>
                  <a:lnTo>
                    <a:pt x="7117" y="10236"/>
                  </a:lnTo>
                  <a:lnTo>
                    <a:pt x="7094" y="10223"/>
                  </a:lnTo>
                  <a:lnTo>
                    <a:pt x="7071" y="10194"/>
                  </a:lnTo>
                  <a:lnTo>
                    <a:pt x="7058" y="10158"/>
                  </a:lnTo>
                  <a:lnTo>
                    <a:pt x="7045" y="10147"/>
                  </a:lnTo>
                  <a:lnTo>
                    <a:pt x="7031" y="10105"/>
                  </a:lnTo>
                  <a:lnTo>
                    <a:pt x="6996" y="10102"/>
                  </a:lnTo>
                  <a:lnTo>
                    <a:pt x="6958" y="10119"/>
                  </a:lnTo>
                  <a:lnTo>
                    <a:pt x="6917" y="10119"/>
                  </a:lnTo>
                  <a:lnTo>
                    <a:pt x="6875" y="10092"/>
                  </a:lnTo>
                  <a:lnTo>
                    <a:pt x="6829" y="10096"/>
                  </a:lnTo>
                  <a:lnTo>
                    <a:pt x="6787" y="10079"/>
                  </a:lnTo>
                  <a:lnTo>
                    <a:pt x="6761" y="10088"/>
                  </a:lnTo>
                  <a:lnTo>
                    <a:pt x="6740" y="10084"/>
                  </a:lnTo>
                  <a:lnTo>
                    <a:pt x="6709" y="10101"/>
                  </a:lnTo>
                  <a:lnTo>
                    <a:pt x="6700" y="10135"/>
                  </a:lnTo>
                  <a:lnTo>
                    <a:pt x="6654" y="10137"/>
                  </a:lnTo>
                  <a:lnTo>
                    <a:pt x="6635" y="10146"/>
                  </a:lnTo>
                  <a:lnTo>
                    <a:pt x="6651" y="10173"/>
                  </a:lnTo>
                  <a:lnTo>
                    <a:pt x="6652" y="10198"/>
                  </a:lnTo>
                  <a:lnTo>
                    <a:pt x="6607" y="10207"/>
                  </a:lnTo>
                  <a:lnTo>
                    <a:pt x="6585" y="10201"/>
                  </a:lnTo>
                  <a:lnTo>
                    <a:pt x="6561" y="10232"/>
                  </a:lnTo>
                  <a:lnTo>
                    <a:pt x="6521" y="10239"/>
                  </a:lnTo>
                  <a:lnTo>
                    <a:pt x="6505" y="10250"/>
                  </a:lnTo>
                  <a:lnTo>
                    <a:pt x="6489" y="10250"/>
                  </a:lnTo>
                  <a:lnTo>
                    <a:pt x="6416" y="10299"/>
                  </a:lnTo>
                  <a:lnTo>
                    <a:pt x="6378" y="10312"/>
                  </a:lnTo>
                  <a:lnTo>
                    <a:pt x="6345" y="10330"/>
                  </a:lnTo>
                  <a:lnTo>
                    <a:pt x="6321" y="10325"/>
                  </a:lnTo>
                  <a:lnTo>
                    <a:pt x="6302" y="10309"/>
                  </a:lnTo>
                  <a:lnTo>
                    <a:pt x="6280" y="10327"/>
                  </a:lnTo>
                  <a:lnTo>
                    <a:pt x="6275" y="10349"/>
                  </a:lnTo>
                  <a:lnTo>
                    <a:pt x="6238" y="10349"/>
                  </a:lnTo>
                  <a:lnTo>
                    <a:pt x="6219" y="10366"/>
                  </a:lnTo>
                  <a:lnTo>
                    <a:pt x="6220" y="10402"/>
                  </a:lnTo>
                  <a:lnTo>
                    <a:pt x="6207" y="10415"/>
                  </a:lnTo>
                  <a:lnTo>
                    <a:pt x="6183" y="10404"/>
                  </a:lnTo>
                  <a:lnTo>
                    <a:pt x="6158" y="10407"/>
                  </a:lnTo>
                  <a:lnTo>
                    <a:pt x="6131" y="10426"/>
                  </a:lnTo>
                  <a:lnTo>
                    <a:pt x="6089" y="10427"/>
                  </a:lnTo>
                  <a:lnTo>
                    <a:pt x="6043" y="10455"/>
                  </a:lnTo>
                  <a:lnTo>
                    <a:pt x="6035" y="10470"/>
                  </a:lnTo>
                  <a:lnTo>
                    <a:pt x="5990" y="10473"/>
                  </a:lnTo>
                  <a:lnTo>
                    <a:pt x="5947" y="10495"/>
                  </a:lnTo>
                  <a:lnTo>
                    <a:pt x="5906" y="10498"/>
                  </a:lnTo>
                  <a:lnTo>
                    <a:pt x="5848" y="10516"/>
                  </a:lnTo>
                  <a:lnTo>
                    <a:pt x="5844" y="10541"/>
                  </a:lnTo>
                  <a:lnTo>
                    <a:pt x="5828" y="10564"/>
                  </a:lnTo>
                  <a:lnTo>
                    <a:pt x="5808" y="10533"/>
                  </a:lnTo>
                  <a:lnTo>
                    <a:pt x="5777" y="10532"/>
                  </a:lnTo>
                  <a:lnTo>
                    <a:pt x="5748" y="10550"/>
                  </a:lnTo>
                  <a:lnTo>
                    <a:pt x="5748" y="10571"/>
                  </a:lnTo>
                  <a:lnTo>
                    <a:pt x="5734" y="10588"/>
                  </a:lnTo>
                  <a:lnTo>
                    <a:pt x="5703" y="10566"/>
                  </a:lnTo>
                  <a:lnTo>
                    <a:pt x="5664" y="10571"/>
                  </a:lnTo>
                  <a:lnTo>
                    <a:pt x="5653" y="10552"/>
                  </a:lnTo>
                  <a:lnTo>
                    <a:pt x="5628" y="10551"/>
                  </a:lnTo>
                  <a:lnTo>
                    <a:pt x="5610" y="10572"/>
                  </a:lnTo>
                  <a:lnTo>
                    <a:pt x="5574" y="10575"/>
                  </a:lnTo>
                  <a:lnTo>
                    <a:pt x="5561" y="10586"/>
                  </a:lnTo>
                  <a:lnTo>
                    <a:pt x="5580" y="10626"/>
                  </a:lnTo>
                  <a:lnTo>
                    <a:pt x="5564" y="10644"/>
                  </a:lnTo>
                  <a:lnTo>
                    <a:pt x="5595" y="10652"/>
                  </a:lnTo>
                  <a:lnTo>
                    <a:pt x="5638" y="10646"/>
                  </a:lnTo>
                  <a:lnTo>
                    <a:pt x="5652" y="10683"/>
                  </a:lnTo>
                  <a:lnTo>
                    <a:pt x="5606" y="10685"/>
                  </a:lnTo>
                  <a:lnTo>
                    <a:pt x="5591" y="10698"/>
                  </a:lnTo>
                  <a:lnTo>
                    <a:pt x="5595" y="10720"/>
                  </a:lnTo>
                  <a:lnTo>
                    <a:pt x="5638" y="10722"/>
                  </a:lnTo>
                  <a:lnTo>
                    <a:pt x="5672" y="10736"/>
                  </a:lnTo>
                  <a:lnTo>
                    <a:pt x="5694" y="10720"/>
                  </a:lnTo>
                  <a:lnTo>
                    <a:pt x="5720" y="10719"/>
                  </a:lnTo>
                  <a:lnTo>
                    <a:pt x="5748" y="10747"/>
                  </a:lnTo>
                  <a:lnTo>
                    <a:pt x="5781" y="10756"/>
                  </a:lnTo>
                  <a:lnTo>
                    <a:pt x="5780" y="10791"/>
                  </a:lnTo>
                  <a:lnTo>
                    <a:pt x="5761" y="10804"/>
                  </a:lnTo>
                  <a:lnTo>
                    <a:pt x="5732" y="10794"/>
                  </a:lnTo>
                  <a:lnTo>
                    <a:pt x="5660" y="10802"/>
                  </a:lnTo>
                  <a:lnTo>
                    <a:pt x="5621" y="10837"/>
                  </a:lnTo>
                  <a:lnTo>
                    <a:pt x="5583" y="10893"/>
                  </a:lnTo>
                  <a:lnTo>
                    <a:pt x="5585" y="10930"/>
                  </a:lnTo>
                  <a:lnTo>
                    <a:pt x="5610" y="10934"/>
                  </a:lnTo>
                  <a:lnTo>
                    <a:pt x="5620" y="10973"/>
                  </a:lnTo>
                  <a:lnTo>
                    <a:pt x="5594" y="11004"/>
                  </a:lnTo>
                  <a:lnTo>
                    <a:pt x="5588" y="11040"/>
                  </a:lnTo>
                  <a:lnTo>
                    <a:pt x="5557" y="11044"/>
                  </a:lnTo>
                  <a:lnTo>
                    <a:pt x="5552" y="11061"/>
                  </a:lnTo>
                  <a:lnTo>
                    <a:pt x="5563" y="11082"/>
                  </a:lnTo>
                  <a:lnTo>
                    <a:pt x="5565" y="11104"/>
                  </a:lnTo>
                  <a:lnTo>
                    <a:pt x="5606" y="11104"/>
                  </a:lnTo>
                  <a:lnTo>
                    <a:pt x="5629" y="11126"/>
                  </a:lnTo>
                  <a:lnTo>
                    <a:pt x="5668" y="11135"/>
                  </a:lnTo>
                  <a:lnTo>
                    <a:pt x="5674" y="11154"/>
                  </a:lnTo>
                  <a:lnTo>
                    <a:pt x="5706" y="11179"/>
                  </a:lnTo>
                  <a:lnTo>
                    <a:pt x="5756" y="11180"/>
                  </a:lnTo>
                  <a:lnTo>
                    <a:pt x="5772" y="11193"/>
                  </a:lnTo>
                  <a:lnTo>
                    <a:pt x="5781" y="11327"/>
                  </a:lnTo>
                  <a:lnTo>
                    <a:pt x="5765" y="11355"/>
                  </a:lnTo>
                  <a:lnTo>
                    <a:pt x="5707" y="11375"/>
                  </a:lnTo>
                  <a:lnTo>
                    <a:pt x="5659" y="11371"/>
                  </a:lnTo>
                  <a:lnTo>
                    <a:pt x="5606" y="11339"/>
                  </a:lnTo>
                  <a:lnTo>
                    <a:pt x="5589" y="11354"/>
                  </a:lnTo>
                  <a:lnTo>
                    <a:pt x="5586" y="11388"/>
                  </a:lnTo>
                  <a:lnTo>
                    <a:pt x="5569" y="11423"/>
                  </a:lnTo>
                  <a:lnTo>
                    <a:pt x="5530" y="11431"/>
                  </a:lnTo>
                  <a:lnTo>
                    <a:pt x="5471" y="11397"/>
                  </a:lnTo>
                  <a:lnTo>
                    <a:pt x="5418" y="11400"/>
                  </a:lnTo>
                  <a:lnTo>
                    <a:pt x="5395" y="11386"/>
                  </a:lnTo>
                  <a:lnTo>
                    <a:pt x="5380" y="11396"/>
                  </a:lnTo>
                  <a:lnTo>
                    <a:pt x="5349" y="11386"/>
                  </a:lnTo>
                  <a:lnTo>
                    <a:pt x="5317" y="11347"/>
                  </a:lnTo>
                  <a:lnTo>
                    <a:pt x="5342" y="11334"/>
                  </a:lnTo>
                  <a:lnTo>
                    <a:pt x="5354" y="11310"/>
                  </a:lnTo>
                  <a:lnTo>
                    <a:pt x="5329" y="11298"/>
                  </a:lnTo>
                  <a:lnTo>
                    <a:pt x="5288" y="11275"/>
                  </a:lnTo>
                  <a:lnTo>
                    <a:pt x="5269" y="11299"/>
                  </a:lnTo>
                  <a:lnTo>
                    <a:pt x="5231" y="11295"/>
                  </a:lnTo>
                  <a:lnTo>
                    <a:pt x="5204" y="11304"/>
                  </a:lnTo>
                  <a:lnTo>
                    <a:pt x="5210" y="11346"/>
                  </a:lnTo>
                  <a:lnTo>
                    <a:pt x="5162" y="11350"/>
                  </a:lnTo>
                  <a:lnTo>
                    <a:pt x="5152" y="11332"/>
                  </a:lnTo>
                  <a:lnTo>
                    <a:pt x="5103" y="11286"/>
                  </a:lnTo>
                  <a:lnTo>
                    <a:pt x="5064" y="11292"/>
                  </a:lnTo>
                  <a:lnTo>
                    <a:pt x="5048" y="11321"/>
                  </a:lnTo>
                  <a:lnTo>
                    <a:pt x="5029" y="11295"/>
                  </a:lnTo>
                  <a:lnTo>
                    <a:pt x="5002" y="11304"/>
                  </a:lnTo>
                  <a:lnTo>
                    <a:pt x="4999" y="11336"/>
                  </a:lnTo>
                  <a:lnTo>
                    <a:pt x="4963" y="11340"/>
                  </a:lnTo>
                  <a:lnTo>
                    <a:pt x="4960" y="11404"/>
                  </a:lnTo>
                  <a:lnTo>
                    <a:pt x="4918" y="11435"/>
                  </a:lnTo>
                  <a:lnTo>
                    <a:pt x="4891" y="11424"/>
                  </a:lnTo>
                  <a:lnTo>
                    <a:pt x="4871" y="11392"/>
                  </a:lnTo>
                  <a:lnTo>
                    <a:pt x="4806" y="11383"/>
                  </a:lnTo>
                  <a:lnTo>
                    <a:pt x="4782" y="11349"/>
                  </a:lnTo>
                  <a:lnTo>
                    <a:pt x="4749" y="11370"/>
                  </a:lnTo>
                  <a:lnTo>
                    <a:pt x="4752" y="11412"/>
                  </a:lnTo>
                  <a:lnTo>
                    <a:pt x="4731" y="11446"/>
                  </a:lnTo>
                  <a:lnTo>
                    <a:pt x="4710" y="11439"/>
                  </a:lnTo>
                  <a:lnTo>
                    <a:pt x="4708" y="11400"/>
                  </a:lnTo>
                  <a:lnTo>
                    <a:pt x="4695" y="11377"/>
                  </a:lnTo>
                  <a:lnTo>
                    <a:pt x="4667" y="11374"/>
                  </a:lnTo>
                  <a:lnTo>
                    <a:pt x="4620" y="11339"/>
                  </a:lnTo>
                  <a:lnTo>
                    <a:pt x="4592" y="11303"/>
                  </a:lnTo>
                  <a:lnTo>
                    <a:pt x="4555" y="11303"/>
                  </a:lnTo>
                  <a:lnTo>
                    <a:pt x="4521" y="11259"/>
                  </a:lnTo>
                  <a:lnTo>
                    <a:pt x="4501" y="11257"/>
                  </a:lnTo>
                  <a:lnTo>
                    <a:pt x="4484" y="11231"/>
                  </a:lnTo>
                  <a:lnTo>
                    <a:pt x="4455" y="11230"/>
                  </a:lnTo>
                  <a:lnTo>
                    <a:pt x="4394" y="11249"/>
                  </a:lnTo>
                  <a:lnTo>
                    <a:pt x="4356" y="11224"/>
                  </a:lnTo>
                  <a:lnTo>
                    <a:pt x="4337" y="11178"/>
                  </a:lnTo>
                  <a:lnTo>
                    <a:pt x="4306" y="11179"/>
                  </a:lnTo>
                  <a:lnTo>
                    <a:pt x="4270" y="11204"/>
                  </a:lnTo>
                  <a:lnTo>
                    <a:pt x="4238" y="11207"/>
                  </a:lnTo>
                  <a:lnTo>
                    <a:pt x="4232" y="11229"/>
                  </a:lnTo>
                  <a:lnTo>
                    <a:pt x="4210" y="11252"/>
                  </a:lnTo>
                  <a:lnTo>
                    <a:pt x="4209" y="11223"/>
                  </a:lnTo>
                  <a:lnTo>
                    <a:pt x="4185" y="11237"/>
                  </a:lnTo>
                  <a:lnTo>
                    <a:pt x="4177" y="11263"/>
                  </a:lnTo>
                  <a:lnTo>
                    <a:pt x="4145" y="11281"/>
                  </a:lnTo>
                  <a:lnTo>
                    <a:pt x="4128" y="11265"/>
                  </a:lnTo>
                  <a:lnTo>
                    <a:pt x="4151" y="11236"/>
                  </a:lnTo>
                  <a:lnTo>
                    <a:pt x="4156" y="11213"/>
                  </a:lnTo>
                  <a:lnTo>
                    <a:pt x="4115" y="11197"/>
                  </a:lnTo>
                  <a:lnTo>
                    <a:pt x="4065" y="11167"/>
                  </a:lnTo>
                  <a:lnTo>
                    <a:pt x="4056" y="11189"/>
                  </a:lnTo>
                  <a:lnTo>
                    <a:pt x="4065" y="11220"/>
                  </a:lnTo>
                  <a:lnTo>
                    <a:pt x="4060" y="11250"/>
                  </a:lnTo>
                  <a:lnTo>
                    <a:pt x="4024" y="11241"/>
                  </a:lnTo>
                  <a:lnTo>
                    <a:pt x="3998" y="11261"/>
                  </a:lnTo>
                  <a:lnTo>
                    <a:pt x="3982" y="11306"/>
                  </a:lnTo>
                  <a:lnTo>
                    <a:pt x="3959" y="11308"/>
                  </a:lnTo>
                  <a:lnTo>
                    <a:pt x="3908" y="11340"/>
                  </a:lnTo>
                  <a:lnTo>
                    <a:pt x="3897" y="11379"/>
                  </a:lnTo>
                  <a:lnTo>
                    <a:pt x="3922" y="11410"/>
                  </a:lnTo>
                  <a:lnTo>
                    <a:pt x="3922" y="11451"/>
                  </a:lnTo>
                  <a:lnTo>
                    <a:pt x="3867" y="11451"/>
                  </a:lnTo>
                  <a:lnTo>
                    <a:pt x="3813" y="11457"/>
                  </a:lnTo>
                  <a:lnTo>
                    <a:pt x="3852" y="11594"/>
                  </a:lnTo>
                  <a:lnTo>
                    <a:pt x="3832" y="11611"/>
                  </a:lnTo>
                  <a:lnTo>
                    <a:pt x="3838" y="11663"/>
                  </a:lnTo>
                  <a:lnTo>
                    <a:pt x="3784" y="11668"/>
                  </a:lnTo>
                  <a:lnTo>
                    <a:pt x="3733" y="11636"/>
                  </a:lnTo>
                  <a:lnTo>
                    <a:pt x="3722" y="11605"/>
                  </a:lnTo>
                  <a:lnTo>
                    <a:pt x="3630" y="11522"/>
                  </a:lnTo>
                  <a:lnTo>
                    <a:pt x="3606" y="11554"/>
                  </a:lnTo>
                  <a:lnTo>
                    <a:pt x="3606" y="11597"/>
                  </a:lnTo>
                  <a:lnTo>
                    <a:pt x="3560" y="11654"/>
                  </a:lnTo>
                  <a:lnTo>
                    <a:pt x="3528" y="11670"/>
                  </a:lnTo>
                  <a:lnTo>
                    <a:pt x="3536" y="11754"/>
                  </a:lnTo>
                  <a:lnTo>
                    <a:pt x="3561" y="11780"/>
                  </a:lnTo>
                  <a:lnTo>
                    <a:pt x="3547" y="11886"/>
                  </a:lnTo>
                  <a:lnTo>
                    <a:pt x="3521" y="11945"/>
                  </a:lnTo>
                  <a:lnTo>
                    <a:pt x="3591" y="11972"/>
                  </a:lnTo>
                  <a:lnTo>
                    <a:pt x="3621" y="12020"/>
                  </a:lnTo>
                  <a:lnTo>
                    <a:pt x="3610" y="12046"/>
                  </a:lnTo>
                  <a:lnTo>
                    <a:pt x="3665" y="12093"/>
                  </a:lnTo>
                  <a:lnTo>
                    <a:pt x="3679" y="12068"/>
                  </a:lnTo>
                  <a:lnTo>
                    <a:pt x="3790" y="12098"/>
                  </a:lnTo>
                  <a:lnTo>
                    <a:pt x="3869" y="12172"/>
                  </a:lnTo>
                  <a:lnTo>
                    <a:pt x="3938" y="12288"/>
                  </a:lnTo>
                  <a:lnTo>
                    <a:pt x="3873" y="12288"/>
                  </a:lnTo>
                  <a:lnTo>
                    <a:pt x="3869" y="12316"/>
                  </a:lnTo>
                  <a:lnTo>
                    <a:pt x="3931" y="12358"/>
                  </a:lnTo>
                  <a:lnTo>
                    <a:pt x="3976" y="12343"/>
                  </a:lnTo>
                  <a:lnTo>
                    <a:pt x="4018" y="12371"/>
                  </a:lnTo>
                  <a:lnTo>
                    <a:pt x="4018" y="12371"/>
                  </a:lnTo>
                  <a:lnTo>
                    <a:pt x="4017" y="12371"/>
                  </a:lnTo>
                  <a:lnTo>
                    <a:pt x="4015" y="12384"/>
                  </a:lnTo>
                  <a:lnTo>
                    <a:pt x="4013" y="12403"/>
                  </a:lnTo>
                  <a:lnTo>
                    <a:pt x="3987" y="12408"/>
                  </a:lnTo>
                  <a:lnTo>
                    <a:pt x="4001" y="12420"/>
                  </a:lnTo>
                  <a:lnTo>
                    <a:pt x="4002" y="12440"/>
                  </a:lnTo>
                  <a:lnTo>
                    <a:pt x="3984" y="12441"/>
                  </a:lnTo>
                  <a:lnTo>
                    <a:pt x="4000" y="12451"/>
                  </a:lnTo>
                  <a:lnTo>
                    <a:pt x="4000" y="12472"/>
                  </a:lnTo>
                  <a:lnTo>
                    <a:pt x="3972" y="12465"/>
                  </a:lnTo>
                  <a:lnTo>
                    <a:pt x="3960" y="12470"/>
                  </a:lnTo>
                  <a:lnTo>
                    <a:pt x="3929" y="12460"/>
                  </a:lnTo>
                  <a:lnTo>
                    <a:pt x="3907" y="12465"/>
                  </a:lnTo>
                  <a:lnTo>
                    <a:pt x="3956" y="12494"/>
                  </a:lnTo>
                  <a:lnTo>
                    <a:pt x="3963" y="12514"/>
                  </a:lnTo>
                  <a:lnTo>
                    <a:pt x="3951" y="12524"/>
                  </a:lnTo>
                  <a:lnTo>
                    <a:pt x="3934" y="12509"/>
                  </a:lnTo>
                  <a:lnTo>
                    <a:pt x="3934" y="12509"/>
                  </a:lnTo>
                  <a:lnTo>
                    <a:pt x="3923" y="12512"/>
                  </a:lnTo>
                  <a:lnTo>
                    <a:pt x="3914" y="12514"/>
                  </a:lnTo>
                  <a:lnTo>
                    <a:pt x="3908" y="12515"/>
                  </a:lnTo>
                  <a:lnTo>
                    <a:pt x="3908" y="12515"/>
                  </a:lnTo>
                  <a:lnTo>
                    <a:pt x="3904" y="12514"/>
                  </a:lnTo>
                  <a:lnTo>
                    <a:pt x="3898" y="12512"/>
                  </a:lnTo>
                  <a:lnTo>
                    <a:pt x="3892" y="12509"/>
                  </a:lnTo>
                  <a:lnTo>
                    <a:pt x="3876" y="12510"/>
                  </a:lnTo>
                  <a:lnTo>
                    <a:pt x="3901" y="12519"/>
                  </a:lnTo>
                  <a:lnTo>
                    <a:pt x="3906" y="12533"/>
                  </a:lnTo>
                  <a:lnTo>
                    <a:pt x="3882" y="12551"/>
                  </a:lnTo>
                  <a:lnTo>
                    <a:pt x="3859" y="12551"/>
                  </a:lnTo>
                  <a:lnTo>
                    <a:pt x="3843" y="12563"/>
                  </a:lnTo>
                  <a:lnTo>
                    <a:pt x="3829" y="12549"/>
                  </a:lnTo>
                  <a:lnTo>
                    <a:pt x="3821" y="12569"/>
                  </a:lnTo>
                  <a:lnTo>
                    <a:pt x="3808" y="12576"/>
                  </a:lnTo>
                  <a:lnTo>
                    <a:pt x="3792" y="12563"/>
                  </a:lnTo>
                  <a:lnTo>
                    <a:pt x="3774" y="12557"/>
                  </a:lnTo>
                  <a:lnTo>
                    <a:pt x="3772" y="12578"/>
                  </a:lnTo>
                  <a:lnTo>
                    <a:pt x="3758" y="12605"/>
                  </a:lnTo>
                  <a:lnTo>
                    <a:pt x="3749" y="12643"/>
                  </a:lnTo>
                  <a:lnTo>
                    <a:pt x="3731" y="12656"/>
                  </a:lnTo>
                  <a:lnTo>
                    <a:pt x="3721" y="12692"/>
                  </a:lnTo>
                  <a:lnTo>
                    <a:pt x="3706" y="12718"/>
                  </a:lnTo>
                  <a:lnTo>
                    <a:pt x="3706" y="12782"/>
                  </a:lnTo>
                  <a:lnTo>
                    <a:pt x="3688" y="12795"/>
                  </a:lnTo>
                  <a:lnTo>
                    <a:pt x="3678" y="12826"/>
                  </a:lnTo>
                  <a:lnTo>
                    <a:pt x="3693" y="12885"/>
                  </a:lnTo>
                  <a:lnTo>
                    <a:pt x="3722" y="12889"/>
                  </a:lnTo>
                  <a:lnTo>
                    <a:pt x="3742" y="12883"/>
                  </a:lnTo>
                  <a:lnTo>
                    <a:pt x="3765" y="12909"/>
                  </a:lnTo>
                  <a:lnTo>
                    <a:pt x="3797" y="12920"/>
                  </a:lnTo>
                  <a:lnTo>
                    <a:pt x="3797" y="12976"/>
                  </a:lnTo>
                  <a:lnTo>
                    <a:pt x="3836" y="13001"/>
                  </a:lnTo>
                  <a:lnTo>
                    <a:pt x="3853" y="12986"/>
                  </a:lnTo>
                  <a:lnTo>
                    <a:pt x="3873" y="12983"/>
                  </a:lnTo>
                  <a:lnTo>
                    <a:pt x="3859" y="13012"/>
                  </a:lnTo>
                  <a:lnTo>
                    <a:pt x="3851" y="13044"/>
                  </a:lnTo>
                  <a:lnTo>
                    <a:pt x="3834" y="13037"/>
                  </a:lnTo>
                  <a:lnTo>
                    <a:pt x="3830" y="13067"/>
                  </a:lnTo>
                  <a:lnTo>
                    <a:pt x="3853" y="13067"/>
                  </a:lnTo>
                  <a:lnTo>
                    <a:pt x="3858" y="13085"/>
                  </a:lnTo>
                  <a:lnTo>
                    <a:pt x="3869" y="13109"/>
                  </a:lnTo>
                  <a:lnTo>
                    <a:pt x="3872" y="13158"/>
                  </a:lnTo>
                  <a:lnTo>
                    <a:pt x="3897" y="13187"/>
                  </a:lnTo>
                  <a:lnTo>
                    <a:pt x="3909" y="13236"/>
                  </a:lnTo>
                  <a:lnTo>
                    <a:pt x="3974" y="13316"/>
                  </a:lnTo>
                  <a:lnTo>
                    <a:pt x="4064" y="13390"/>
                  </a:lnTo>
                  <a:lnTo>
                    <a:pt x="4079" y="13401"/>
                  </a:lnTo>
                  <a:lnTo>
                    <a:pt x="4078" y="13404"/>
                  </a:lnTo>
                  <a:lnTo>
                    <a:pt x="4021" y="13474"/>
                  </a:lnTo>
                  <a:lnTo>
                    <a:pt x="3971" y="13501"/>
                  </a:lnTo>
                  <a:lnTo>
                    <a:pt x="3956" y="13530"/>
                  </a:lnTo>
                  <a:lnTo>
                    <a:pt x="3877" y="13523"/>
                  </a:lnTo>
                  <a:lnTo>
                    <a:pt x="3855" y="13481"/>
                  </a:lnTo>
                  <a:lnTo>
                    <a:pt x="3776" y="13417"/>
                  </a:lnTo>
                  <a:lnTo>
                    <a:pt x="3727" y="13412"/>
                  </a:lnTo>
                  <a:lnTo>
                    <a:pt x="3709" y="13474"/>
                  </a:lnTo>
                  <a:lnTo>
                    <a:pt x="3754" y="13501"/>
                  </a:lnTo>
                  <a:lnTo>
                    <a:pt x="3778" y="13535"/>
                  </a:lnTo>
                  <a:lnTo>
                    <a:pt x="3769" y="13597"/>
                  </a:lnTo>
                  <a:lnTo>
                    <a:pt x="3707" y="13565"/>
                  </a:lnTo>
                  <a:lnTo>
                    <a:pt x="3643" y="13562"/>
                  </a:lnTo>
                  <a:lnTo>
                    <a:pt x="3546" y="13509"/>
                  </a:lnTo>
                  <a:lnTo>
                    <a:pt x="3482" y="13533"/>
                  </a:lnTo>
                  <a:lnTo>
                    <a:pt x="3479" y="13561"/>
                  </a:lnTo>
                  <a:lnTo>
                    <a:pt x="3512" y="13592"/>
                  </a:lnTo>
                  <a:lnTo>
                    <a:pt x="3470" y="13553"/>
                  </a:lnTo>
                  <a:lnTo>
                    <a:pt x="3373" y="13555"/>
                  </a:lnTo>
                  <a:lnTo>
                    <a:pt x="3351" y="13550"/>
                  </a:lnTo>
                  <a:lnTo>
                    <a:pt x="3275" y="13567"/>
                  </a:lnTo>
                  <a:lnTo>
                    <a:pt x="3221" y="13586"/>
                  </a:lnTo>
                  <a:lnTo>
                    <a:pt x="3219" y="13583"/>
                  </a:lnTo>
                  <a:lnTo>
                    <a:pt x="3188" y="13576"/>
                  </a:lnTo>
                  <a:lnTo>
                    <a:pt x="3116" y="13515"/>
                  </a:lnTo>
                  <a:lnTo>
                    <a:pt x="3089" y="13508"/>
                  </a:lnTo>
                  <a:lnTo>
                    <a:pt x="3064" y="13528"/>
                  </a:lnTo>
                  <a:lnTo>
                    <a:pt x="3042" y="13532"/>
                  </a:lnTo>
                  <a:lnTo>
                    <a:pt x="2998" y="13515"/>
                  </a:lnTo>
                  <a:lnTo>
                    <a:pt x="2982" y="13537"/>
                  </a:lnTo>
                  <a:lnTo>
                    <a:pt x="2962" y="13530"/>
                  </a:lnTo>
                  <a:lnTo>
                    <a:pt x="2955" y="13500"/>
                  </a:lnTo>
                  <a:lnTo>
                    <a:pt x="2934" y="13496"/>
                  </a:lnTo>
                  <a:lnTo>
                    <a:pt x="2934" y="13495"/>
                  </a:lnTo>
                  <a:lnTo>
                    <a:pt x="2939" y="13489"/>
                  </a:lnTo>
                  <a:lnTo>
                    <a:pt x="2930" y="13459"/>
                  </a:lnTo>
                  <a:lnTo>
                    <a:pt x="2943" y="13440"/>
                  </a:lnTo>
                  <a:lnTo>
                    <a:pt x="2913" y="13385"/>
                  </a:lnTo>
                  <a:lnTo>
                    <a:pt x="2904" y="13314"/>
                  </a:lnTo>
                  <a:lnTo>
                    <a:pt x="2883" y="13288"/>
                  </a:lnTo>
                  <a:lnTo>
                    <a:pt x="2846" y="13231"/>
                  </a:lnTo>
                  <a:lnTo>
                    <a:pt x="2805" y="13226"/>
                  </a:lnTo>
                  <a:lnTo>
                    <a:pt x="2803" y="13204"/>
                  </a:lnTo>
                  <a:lnTo>
                    <a:pt x="2759" y="13166"/>
                  </a:lnTo>
                  <a:lnTo>
                    <a:pt x="2740" y="13178"/>
                  </a:lnTo>
                  <a:lnTo>
                    <a:pt x="2724" y="13170"/>
                  </a:lnTo>
                  <a:lnTo>
                    <a:pt x="2690" y="13164"/>
                  </a:lnTo>
                  <a:lnTo>
                    <a:pt x="2663" y="13124"/>
                  </a:lnTo>
                  <a:lnTo>
                    <a:pt x="2645" y="13124"/>
                  </a:lnTo>
                  <a:lnTo>
                    <a:pt x="2612" y="13111"/>
                  </a:lnTo>
                  <a:lnTo>
                    <a:pt x="2602" y="13087"/>
                  </a:lnTo>
                  <a:lnTo>
                    <a:pt x="2575" y="13086"/>
                  </a:lnTo>
                  <a:lnTo>
                    <a:pt x="2547" y="13063"/>
                  </a:lnTo>
                  <a:lnTo>
                    <a:pt x="2537" y="13042"/>
                  </a:lnTo>
                  <a:lnTo>
                    <a:pt x="2506" y="13032"/>
                  </a:lnTo>
                  <a:lnTo>
                    <a:pt x="2485" y="12991"/>
                  </a:lnTo>
                  <a:lnTo>
                    <a:pt x="2375" y="12910"/>
                  </a:lnTo>
                  <a:lnTo>
                    <a:pt x="2329" y="12898"/>
                  </a:lnTo>
                  <a:lnTo>
                    <a:pt x="2263" y="12858"/>
                  </a:lnTo>
                  <a:lnTo>
                    <a:pt x="2200" y="12863"/>
                  </a:lnTo>
                  <a:lnTo>
                    <a:pt x="2162" y="12825"/>
                  </a:lnTo>
                  <a:lnTo>
                    <a:pt x="2160" y="12798"/>
                  </a:lnTo>
                  <a:lnTo>
                    <a:pt x="2113" y="12760"/>
                  </a:lnTo>
                  <a:lnTo>
                    <a:pt x="2093" y="12761"/>
                  </a:lnTo>
                  <a:lnTo>
                    <a:pt x="2053" y="12756"/>
                  </a:lnTo>
                  <a:lnTo>
                    <a:pt x="2077" y="12737"/>
                  </a:lnTo>
                  <a:lnTo>
                    <a:pt x="2102" y="12725"/>
                  </a:lnTo>
                  <a:lnTo>
                    <a:pt x="2090" y="12701"/>
                  </a:lnTo>
                  <a:lnTo>
                    <a:pt x="2091" y="12685"/>
                  </a:lnTo>
                  <a:lnTo>
                    <a:pt x="2128" y="12694"/>
                  </a:lnTo>
                  <a:lnTo>
                    <a:pt x="2156" y="12715"/>
                  </a:lnTo>
                  <a:lnTo>
                    <a:pt x="2163" y="12709"/>
                  </a:lnTo>
                  <a:lnTo>
                    <a:pt x="2197" y="12715"/>
                  </a:lnTo>
                  <a:lnTo>
                    <a:pt x="2205" y="12666"/>
                  </a:lnTo>
                  <a:lnTo>
                    <a:pt x="2188" y="12654"/>
                  </a:lnTo>
                  <a:lnTo>
                    <a:pt x="2188" y="12619"/>
                  </a:lnTo>
                  <a:lnTo>
                    <a:pt x="2225" y="12583"/>
                  </a:lnTo>
                  <a:lnTo>
                    <a:pt x="2225" y="12569"/>
                  </a:lnTo>
                  <a:lnTo>
                    <a:pt x="2238" y="12557"/>
                  </a:lnTo>
                  <a:lnTo>
                    <a:pt x="2262" y="12561"/>
                  </a:lnTo>
                  <a:lnTo>
                    <a:pt x="2276" y="12539"/>
                  </a:lnTo>
                  <a:lnTo>
                    <a:pt x="2297" y="12534"/>
                  </a:lnTo>
                  <a:lnTo>
                    <a:pt x="2297" y="12521"/>
                  </a:lnTo>
                  <a:lnTo>
                    <a:pt x="2263" y="12511"/>
                  </a:lnTo>
                  <a:lnTo>
                    <a:pt x="2254" y="12492"/>
                  </a:lnTo>
                  <a:lnTo>
                    <a:pt x="2236" y="12508"/>
                  </a:lnTo>
                  <a:lnTo>
                    <a:pt x="2211" y="12483"/>
                  </a:lnTo>
                  <a:lnTo>
                    <a:pt x="2188" y="12432"/>
                  </a:lnTo>
                  <a:lnTo>
                    <a:pt x="2246" y="12424"/>
                  </a:lnTo>
                  <a:lnTo>
                    <a:pt x="2287" y="12432"/>
                  </a:lnTo>
                  <a:lnTo>
                    <a:pt x="2310" y="12408"/>
                  </a:lnTo>
                  <a:lnTo>
                    <a:pt x="2287" y="12408"/>
                  </a:lnTo>
                  <a:lnTo>
                    <a:pt x="2271" y="12391"/>
                  </a:lnTo>
                  <a:lnTo>
                    <a:pt x="2309" y="12365"/>
                  </a:lnTo>
                  <a:lnTo>
                    <a:pt x="2397" y="12317"/>
                  </a:lnTo>
                  <a:lnTo>
                    <a:pt x="2406" y="12292"/>
                  </a:lnTo>
                  <a:lnTo>
                    <a:pt x="2396" y="12273"/>
                  </a:lnTo>
                  <a:lnTo>
                    <a:pt x="2351" y="12279"/>
                  </a:lnTo>
                  <a:lnTo>
                    <a:pt x="2314" y="12306"/>
                  </a:lnTo>
                  <a:lnTo>
                    <a:pt x="2279" y="12299"/>
                  </a:lnTo>
                  <a:lnTo>
                    <a:pt x="2272" y="12302"/>
                  </a:lnTo>
                  <a:lnTo>
                    <a:pt x="2271" y="12300"/>
                  </a:lnTo>
                  <a:lnTo>
                    <a:pt x="2281" y="12223"/>
                  </a:lnTo>
                  <a:lnTo>
                    <a:pt x="2303" y="12213"/>
                  </a:lnTo>
                  <a:lnTo>
                    <a:pt x="2340" y="12154"/>
                  </a:lnTo>
                  <a:lnTo>
                    <a:pt x="2423" y="12149"/>
                  </a:lnTo>
                  <a:lnTo>
                    <a:pt x="2454" y="12125"/>
                  </a:lnTo>
                  <a:lnTo>
                    <a:pt x="2448" y="12082"/>
                  </a:lnTo>
                  <a:lnTo>
                    <a:pt x="2468" y="12019"/>
                  </a:lnTo>
                  <a:lnTo>
                    <a:pt x="2461" y="11970"/>
                  </a:lnTo>
                  <a:lnTo>
                    <a:pt x="2412" y="11935"/>
                  </a:lnTo>
                  <a:lnTo>
                    <a:pt x="2423" y="11861"/>
                  </a:lnTo>
                  <a:lnTo>
                    <a:pt x="2458" y="11854"/>
                  </a:lnTo>
                  <a:lnTo>
                    <a:pt x="2487" y="11816"/>
                  </a:lnTo>
                  <a:lnTo>
                    <a:pt x="2486" y="11769"/>
                  </a:lnTo>
                  <a:lnTo>
                    <a:pt x="2462" y="11756"/>
                  </a:lnTo>
                  <a:lnTo>
                    <a:pt x="2448" y="11717"/>
                  </a:lnTo>
                  <a:lnTo>
                    <a:pt x="2421" y="11743"/>
                  </a:lnTo>
                  <a:lnTo>
                    <a:pt x="2369" y="11732"/>
                  </a:lnTo>
                  <a:lnTo>
                    <a:pt x="2325" y="11706"/>
                  </a:lnTo>
                  <a:lnTo>
                    <a:pt x="2288" y="11712"/>
                  </a:lnTo>
                  <a:lnTo>
                    <a:pt x="2256" y="11692"/>
                  </a:lnTo>
                  <a:lnTo>
                    <a:pt x="2210" y="11691"/>
                  </a:lnTo>
                  <a:lnTo>
                    <a:pt x="2148" y="11677"/>
                  </a:lnTo>
                  <a:lnTo>
                    <a:pt x="2125" y="11701"/>
                  </a:lnTo>
                  <a:lnTo>
                    <a:pt x="2109" y="11668"/>
                  </a:lnTo>
                  <a:lnTo>
                    <a:pt x="2056" y="11634"/>
                  </a:lnTo>
                  <a:lnTo>
                    <a:pt x="2018" y="11551"/>
                  </a:lnTo>
                  <a:lnTo>
                    <a:pt x="1991" y="11554"/>
                  </a:lnTo>
                  <a:lnTo>
                    <a:pt x="1933" y="11599"/>
                  </a:lnTo>
                  <a:lnTo>
                    <a:pt x="1896" y="11591"/>
                  </a:lnTo>
                  <a:lnTo>
                    <a:pt x="1857" y="11602"/>
                  </a:lnTo>
                  <a:lnTo>
                    <a:pt x="1808" y="11576"/>
                  </a:lnTo>
                  <a:lnTo>
                    <a:pt x="1778" y="11611"/>
                  </a:lnTo>
                  <a:lnTo>
                    <a:pt x="1699" y="11536"/>
                  </a:lnTo>
                  <a:lnTo>
                    <a:pt x="1682" y="11481"/>
                  </a:lnTo>
                  <a:lnTo>
                    <a:pt x="1682" y="11433"/>
                  </a:lnTo>
                  <a:lnTo>
                    <a:pt x="1649" y="11428"/>
                  </a:lnTo>
                  <a:lnTo>
                    <a:pt x="1645" y="11392"/>
                  </a:lnTo>
                  <a:lnTo>
                    <a:pt x="1610" y="11363"/>
                  </a:lnTo>
                  <a:lnTo>
                    <a:pt x="1515" y="11377"/>
                  </a:lnTo>
                  <a:lnTo>
                    <a:pt x="1468" y="11315"/>
                  </a:lnTo>
                  <a:lnTo>
                    <a:pt x="1488" y="11277"/>
                  </a:lnTo>
                  <a:lnTo>
                    <a:pt x="1452" y="11247"/>
                  </a:lnTo>
                  <a:lnTo>
                    <a:pt x="1426" y="11168"/>
                  </a:lnTo>
                  <a:lnTo>
                    <a:pt x="1387" y="11166"/>
                  </a:lnTo>
                  <a:lnTo>
                    <a:pt x="1344" y="11189"/>
                  </a:lnTo>
                  <a:lnTo>
                    <a:pt x="1257" y="11189"/>
                  </a:lnTo>
                  <a:lnTo>
                    <a:pt x="1171" y="11161"/>
                  </a:lnTo>
                  <a:lnTo>
                    <a:pt x="1146" y="11185"/>
                  </a:lnTo>
                  <a:lnTo>
                    <a:pt x="1149" y="11220"/>
                  </a:lnTo>
                  <a:lnTo>
                    <a:pt x="1110" y="11229"/>
                  </a:lnTo>
                  <a:lnTo>
                    <a:pt x="1082" y="11223"/>
                  </a:lnTo>
                  <a:lnTo>
                    <a:pt x="1082" y="11178"/>
                  </a:lnTo>
                  <a:lnTo>
                    <a:pt x="1043" y="11134"/>
                  </a:lnTo>
                  <a:lnTo>
                    <a:pt x="1047" y="11087"/>
                  </a:lnTo>
                  <a:lnTo>
                    <a:pt x="1013" y="11033"/>
                  </a:lnTo>
                  <a:lnTo>
                    <a:pt x="1010" y="10991"/>
                  </a:lnTo>
                  <a:lnTo>
                    <a:pt x="1025" y="10964"/>
                  </a:lnTo>
                  <a:lnTo>
                    <a:pt x="1062" y="10998"/>
                  </a:lnTo>
                  <a:lnTo>
                    <a:pt x="1151" y="10986"/>
                  </a:lnTo>
                  <a:lnTo>
                    <a:pt x="1186" y="10930"/>
                  </a:lnTo>
                  <a:lnTo>
                    <a:pt x="1205" y="10912"/>
                  </a:lnTo>
                  <a:lnTo>
                    <a:pt x="1161" y="10882"/>
                  </a:lnTo>
                  <a:lnTo>
                    <a:pt x="1156" y="10850"/>
                  </a:lnTo>
                  <a:lnTo>
                    <a:pt x="1092" y="10793"/>
                  </a:lnTo>
                  <a:lnTo>
                    <a:pt x="1035" y="10779"/>
                  </a:lnTo>
                  <a:lnTo>
                    <a:pt x="1020" y="10722"/>
                  </a:lnTo>
                  <a:lnTo>
                    <a:pt x="985" y="10697"/>
                  </a:lnTo>
                  <a:lnTo>
                    <a:pt x="941" y="10636"/>
                  </a:lnTo>
                  <a:lnTo>
                    <a:pt x="922" y="10588"/>
                  </a:lnTo>
                  <a:lnTo>
                    <a:pt x="881" y="10546"/>
                  </a:lnTo>
                  <a:lnTo>
                    <a:pt x="881" y="10495"/>
                  </a:lnTo>
                  <a:lnTo>
                    <a:pt x="852" y="10460"/>
                  </a:lnTo>
                  <a:lnTo>
                    <a:pt x="864" y="10416"/>
                  </a:lnTo>
                  <a:lnTo>
                    <a:pt x="855" y="10376"/>
                  </a:lnTo>
                  <a:lnTo>
                    <a:pt x="781" y="10349"/>
                  </a:lnTo>
                  <a:lnTo>
                    <a:pt x="756" y="10349"/>
                  </a:lnTo>
                  <a:lnTo>
                    <a:pt x="737" y="10324"/>
                  </a:lnTo>
                  <a:lnTo>
                    <a:pt x="686" y="10339"/>
                  </a:lnTo>
                  <a:lnTo>
                    <a:pt x="642" y="10373"/>
                  </a:lnTo>
                  <a:lnTo>
                    <a:pt x="610" y="10317"/>
                  </a:lnTo>
                  <a:lnTo>
                    <a:pt x="573" y="10312"/>
                  </a:lnTo>
                  <a:lnTo>
                    <a:pt x="531" y="10331"/>
                  </a:lnTo>
                  <a:lnTo>
                    <a:pt x="496" y="10277"/>
                  </a:lnTo>
                  <a:lnTo>
                    <a:pt x="459" y="10299"/>
                  </a:lnTo>
                  <a:lnTo>
                    <a:pt x="430" y="10280"/>
                  </a:lnTo>
                  <a:lnTo>
                    <a:pt x="416" y="10283"/>
                  </a:lnTo>
                  <a:lnTo>
                    <a:pt x="411" y="10235"/>
                  </a:lnTo>
                  <a:lnTo>
                    <a:pt x="387" y="10202"/>
                  </a:lnTo>
                  <a:lnTo>
                    <a:pt x="369" y="10152"/>
                  </a:lnTo>
                  <a:lnTo>
                    <a:pt x="357" y="10137"/>
                  </a:lnTo>
                  <a:lnTo>
                    <a:pt x="335" y="10095"/>
                  </a:lnTo>
                  <a:lnTo>
                    <a:pt x="340" y="10073"/>
                  </a:lnTo>
                  <a:lnTo>
                    <a:pt x="331" y="10045"/>
                  </a:lnTo>
                  <a:lnTo>
                    <a:pt x="315" y="10031"/>
                  </a:lnTo>
                  <a:lnTo>
                    <a:pt x="322" y="10015"/>
                  </a:lnTo>
                  <a:lnTo>
                    <a:pt x="318" y="9985"/>
                  </a:lnTo>
                  <a:lnTo>
                    <a:pt x="283" y="9981"/>
                  </a:lnTo>
                  <a:lnTo>
                    <a:pt x="309" y="9942"/>
                  </a:lnTo>
                  <a:lnTo>
                    <a:pt x="304" y="9910"/>
                  </a:lnTo>
                  <a:lnTo>
                    <a:pt x="332" y="9886"/>
                  </a:lnTo>
                  <a:lnTo>
                    <a:pt x="332" y="9852"/>
                  </a:lnTo>
                  <a:lnTo>
                    <a:pt x="253" y="9709"/>
                  </a:lnTo>
                  <a:lnTo>
                    <a:pt x="265" y="9581"/>
                  </a:lnTo>
                  <a:lnTo>
                    <a:pt x="284" y="9567"/>
                  </a:lnTo>
                  <a:lnTo>
                    <a:pt x="297" y="9518"/>
                  </a:lnTo>
                  <a:lnTo>
                    <a:pt x="323" y="9484"/>
                  </a:lnTo>
                  <a:lnTo>
                    <a:pt x="328" y="9473"/>
                  </a:lnTo>
                  <a:lnTo>
                    <a:pt x="325" y="9468"/>
                  </a:lnTo>
                  <a:lnTo>
                    <a:pt x="310" y="9441"/>
                  </a:lnTo>
                  <a:lnTo>
                    <a:pt x="310" y="9438"/>
                  </a:lnTo>
                  <a:lnTo>
                    <a:pt x="320" y="9400"/>
                  </a:lnTo>
                  <a:lnTo>
                    <a:pt x="305" y="9374"/>
                  </a:lnTo>
                  <a:lnTo>
                    <a:pt x="305" y="9355"/>
                  </a:lnTo>
                  <a:lnTo>
                    <a:pt x="320" y="9350"/>
                  </a:lnTo>
                  <a:lnTo>
                    <a:pt x="335" y="9378"/>
                  </a:lnTo>
                  <a:lnTo>
                    <a:pt x="366" y="9368"/>
                  </a:lnTo>
                  <a:lnTo>
                    <a:pt x="364" y="9334"/>
                  </a:lnTo>
                  <a:lnTo>
                    <a:pt x="382" y="9319"/>
                  </a:lnTo>
                  <a:lnTo>
                    <a:pt x="416" y="9339"/>
                  </a:lnTo>
                  <a:lnTo>
                    <a:pt x="457" y="9309"/>
                  </a:lnTo>
                  <a:lnTo>
                    <a:pt x="466" y="9279"/>
                  </a:lnTo>
                  <a:lnTo>
                    <a:pt x="487" y="9270"/>
                  </a:lnTo>
                  <a:lnTo>
                    <a:pt x="538" y="9288"/>
                  </a:lnTo>
                  <a:lnTo>
                    <a:pt x="559" y="9262"/>
                  </a:lnTo>
                  <a:lnTo>
                    <a:pt x="529" y="9219"/>
                  </a:lnTo>
                  <a:lnTo>
                    <a:pt x="501" y="9219"/>
                  </a:lnTo>
                  <a:lnTo>
                    <a:pt x="486" y="9225"/>
                  </a:lnTo>
                  <a:lnTo>
                    <a:pt x="447" y="9225"/>
                  </a:lnTo>
                  <a:lnTo>
                    <a:pt x="425" y="9193"/>
                  </a:lnTo>
                  <a:lnTo>
                    <a:pt x="385" y="9190"/>
                  </a:lnTo>
                  <a:lnTo>
                    <a:pt x="345" y="9146"/>
                  </a:lnTo>
                  <a:lnTo>
                    <a:pt x="351" y="9125"/>
                  </a:lnTo>
                  <a:lnTo>
                    <a:pt x="389" y="9155"/>
                  </a:lnTo>
                  <a:lnTo>
                    <a:pt x="389" y="9126"/>
                  </a:lnTo>
                  <a:lnTo>
                    <a:pt x="377" y="9104"/>
                  </a:lnTo>
                  <a:lnTo>
                    <a:pt x="402" y="9083"/>
                  </a:lnTo>
                  <a:lnTo>
                    <a:pt x="365" y="9090"/>
                  </a:lnTo>
                  <a:lnTo>
                    <a:pt x="365" y="9090"/>
                  </a:lnTo>
                  <a:lnTo>
                    <a:pt x="343" y="9102"/>
                  </a:lnTo>
                  <a:lnTo>
                    <a:pt x="328" y="9110"/>
                  </a:lnTo>
                  <a:lnTo>
                    <a:pt x="316" y="9115"/>
                  </a:lnTo>
                  <a:lnTo>
                    <a:pt x="316" y="9115"/>
                  </a:lnTo>
                  <a:lnTo>
                    <a:pt x="314" y="9116"/>
                  </a:lnTo>
                  <a:lnTo>
                    <a:pt x="313" y="9118"/>
                  </a:lnTo>
                  <a:lnTo>
                    <a:pt x="308" y="9125"/>
                  </a:lnTo>
                  <a:lnTo>
                    <a:pt x="308" y="9125"/>
                  </a:lnTo>
                  <a:lnTo>
                    <a:pt x="302" y="9077"/>
                  </a:lnTo>
                  <a:lnTo>
                    <a:pt x="381" y="9002"/>
                  </a:lnTo>
                  <a:lnTo>
                    <a:pt x="421" y="8983"/>
                  </a:lnTo>
                  <a:lnTo>
                    <a:pt x="467" y="8901"/>
                  </a:lnTo>
                  <a:lnTo>
                    <a:pt x="515" y="8830"/>
                  </a:lnTo>
                  <a:lnTo>
                    <a:pt x="551" y="8744"/>
                  </a:lnTo>
                  <a:lnTo>
                    <a:pt x="619" y="8627"/>
                  </a:lnTo>
                  <a:lnTo>
                    <a:pt x="670" y="8506"/>
                  </a:lnTo>
                  <a:lnTo>
                    <a:pt x="658" y="8453"/>
                  </a:lnTo>
                  <a:lnTo>
                    <a:pt x="584" y="8368"/>
                  </a:lnTo>
                  <a:lnTo>
                    <a:pt x="540" y="8354"/>
                  </a:lnTo>
                  <a:lnTo>
                    <a:pt x="461" y="8243"/>
                  </a:lnTo>
                  <a:lnTo>
                    <a:pt x="475" y="8192"/>
                  </a:lnTo>
                  <a:lnTo>
                    <a:pt x="506" y="8148"/>
                  </a:lnTo>
                  <a:lnTo>
                    <a:pt x="502" y="8097"/>
                  </a:lnTo>
                  <a:lnTo>
                    <a:pt x="451" y="8062"/>
                  </a:lnTo>
                  <a:lnTo>
                    <a:pt x="432" y="8022"/>
                  </a:lnTo>
                  <a:lnTo>
                    <a:pt x="430" y="7959"/>
                  </a:lnTo>
                  <a:lnTo>
                    <a:pt x="444" y="7942"/>
                  </a:lnTo>
                  <a:lnTo>
                    <a:pt x="428" y="7911"/>
                  </a:lnTo>
                  <a:lnTo>
                    <a:pt x="387" y="7903"/>
                  </a:lnTo>
                  <a:lnTo>
                    <a:pt x="365" y="7875"/>
                  </a:lnTo>
                  <a:lnTo>
                    <a:pt x="365" y="7818"/>
                  </a:lnTo>
                  <a:lnTo>
                    <a:pt x="388" y="7787"/>
                  </a:lnTo>
                  <a:lnTo>
                    <a:pt x="354" y="7779"/>
                  </a:lnTo>
                  <a:lnTo>
                    <a:pt x="353" y="7749"/>
                  </a:lnTo>
                  <a:lnTo>
                    <a:pt x="360" y="7638"/>
                  </a:lnTo>
                  <a:lnTo>
                    <a:pt x="392" y="7631"/>
                  </a:lnTo>
                  <a:lnTo>
                    <a:pt x="315" y="7453"/>
                  </a:lnTo>
                  <a:lnTo>
                    <a:pt x="245" y="7324"/>
                  </a:lnTo>
                  <a:lnTo>
                    <a:pt x="230" y="7275"/>
                  </a:lnTo>
                  <a:lnTo>
                    <a:pt x="190" y="7231"/>
                  </a:lnTo>
                  <a:lnTo>
                    <a:pt x="218" y="7150"/>
                  </a:lnTo>
                  <a:lnTo>
                    <a:pt x="253" y="7094"/>
                  </a:lnTo>
                  <a:lnTo>
                    <a:pt x="269" y="7044"/>
                  </a:lnTo>
                  <a:lnTo>
                    <a:pt x="247" y="7024"/>
                  </a:lnTo>
                  <a:lnTo>
                    <a:pt x="170" y="6975"/>
                  </a:lnTo>
                  <a:lnTo>
                    <a:pt x="156" y="6942"/>
                  </a:lnTo>
                  <a:lnTo>
                    <a:pt x="130" y="6903"/>
                  </a:lnTo>
                  <a:lnTo>
                    <a:pt x="84" y="6877"/>
                  </a:lnTo>
                  <a:lnTo>
                    <a:pt x="60" y="6873"/>
                  </a:lnTo>
                  <a:lnTo>
                    <a:pt x="31" y="6796"/>
                  </a:lnTo>
                  <a:lnTo>
                    <a:pt x="7" y="6767"/>
                  </a:lnTo>
                  <a:lnTo>
                    <a:pt x="19" y="6710"/>
                  </a:lnTo>
                  <a:lnTo>
                    <a:pt x="26" y="6664"/>
                  </a:lnTo>
                  <a:lnTo>
                    <a:pt x="0" y="6654"/>
                  </a:lnTo>
                  <a:lnTo>
                    <a:pt x="27" y="6636"/>
                  </a:lnTo>
                  <a:lnTo>
                    <a:pt x="73" y="6617"/>
                  </a:lnTo>
                  <a:lnTo>
                    <a:pt x="73" y="6616"/>
                  </a:lnTo>
                  <a:lnTo>
                    <a:pt x="92" y="6612"/>
                  </a:lnTo>
                  <a:lnTo>
                    <a:pt x="94" y="6553"/>
                  </a:lnTo>
                  <a:lnTo>
                    <a:pt x="140" y="6508"/>
                  </a:lnTo>
                  <a:lnTo>
                    <a:pt x="181" y="6503"/>
                  </a:lnTo>
                  <a:lnTo>
                    <a:pt x="207" y="6467"/>
                  </a:lnTo>
                  <a:lnTo>
                    <a:pt x="203" y="6418"/>
                  </a:lnTo>
                  <a:lnTo>
                    <a:pt x="232" y="6416"/>
                  </a:lnTo>
                  <a:lnTo>
                    <a:pt x="267" y="6430"/>
                  </a:lnTo>
                  <a:lnTo>
                    <a:pt x="287" y="6404"/>
                  </a:lnTo>
                  <a:lnTo>
                    <a:pt x="286" y="6369"/>
                  </a:lnTo>
                  <a:lnTo>
                    <a:pt x="286" y="6368"/>
                  </a:lnTo>
                  <a:lnTo>
                    <a:pt x="323" y="6372"/>
                  </a:lnTo>
                  <a:lnTo>
                    <a:pt x="338" y="6385"/>
                  </a:lnTo>
                  <a:lnTo>
                    <a:pt x="338" y="6418"/>
                  </a:lnTo>
                  <a:lnTo>
                    <a:pt x="352" y="6439"/>
                  </a:lnTo>
                  <a:lnTo>
                    <a:pt x="356" y="6396"/>
                  </a:lnTo>
                  <a:lnTo>
                    <a:pt x="371" y="6375"/>
                  </a:lnTo>
                  <a:lnTo>
                    <a:pt x="393" y="6377"/>
                  </a:lnTo>
                  <a:lnTo>
                    <a:pt x="408" y="6370"/>
                  </a:lnTo>
                  <a:lnTo>
                    <a:pt x="379" y="6349"/>
                  </a:lnTo>
                  <a:lnTo>
                    <a:pt x="380" y="6336"/>
                  </a:lnTo>
                  <a:lnTo>
                    <a:pt x="398" y="6340"/>
                  </a:lnTo>
                  <a:lnTo>
                    <a:pt x="419" y="6336"/>
                  </a:lnTo>
                  <a:lnTo>
                    <a:pt x="419" y="6322"/>
                  </a:lnTo>
                  <a:lnTo>
                    <a:pt x="409" y="6319"/>
                  </a:lnTo>
                  <a:lnTo>
                    <a:pt x="397" y="6300"/>
                  </a:lnTo>
                  <a:lnTo>
                    <a:pt x="405" y="6289"/>
                  </a:lnTo>
                  <a:lnTo>
                    <a:pt x="436" y="6292"/>
                  </a:lnTo>
                  <a:lnTo>
                    <a:pt x="471" y="6308"/>
                  </a:lnTo>
                  <a:lnTo>
                    <a:pt x="489" y="6334"/>
                  </a:lnTo>
                  <a:lnTo>
                    <a:pt x="507" y="6349"/>
                  </a:lnTo>
                  <a:lnTo>
                    <a:pt x="521" y="6336"/>
                  </a:lnTo>
                  <a:lnTo>
                    <a:pt x="546" y="6347"/>
                  </a:lnTo>
                  <a:lnTo>
                    <a:pt x="555" y="6358"/>
                  </a:lnTo>
                  <a:lnTo>
                    <a:pt x="575" y="6372"/>
                  </a:lnTo>
                  <a:lnTo>
                    <a:pt x="578" y="6390"/>
                  </a:lnTo>
                  <a:lnTo>
                    <a:pt x="548" y="6413"/>
                  </a:lnTo>
                  <a:lnTo>
                    <a:pt x="523" y="6401"/>
                  </a:lnTo>
                  <a:lnTo>
                    <a:pt x="483" y="6407"/>
                  </a:lnTo>
                  <a:lnTo>
                    <a:pt x="457" y="6380"/>
                  </a:lnTo>
                  <a:lnTo>
                    <a:pt x="455" y="6358"/>
                  </a:lnTo>
                  <a:lnTo>
                    <a:pt x="436" y="6383"/>
                  </a:lnTo>
                  <a:lnTo>
                    <a:pt x="436" y="6420"/>
                  </a:lnTo>
                  <a:lnTo>
                    <a:pt x="446" y="6451"/>
                  </a:lnTo>
                  <a:lnTo>
                    <a:pt x="469" y="6428"/>
                  </a:lnTo>
                  <a:lnTo>
                    <a:pt x="483" y="6437"/>
                  </a:lnTo>
                  <a:lnTo>
                    <a:pt x="491" y="6468"/>
                  </a:lnTo>
                  <a:lnTo>
                    <a:pt x="519" y="6445"/>
                  </a:lnTo>
                  <a:lnTo>
                    <a:pt x="546" y="6454"/>
                  </a:lnTo>
                  <a:lnTo>
                    <a:pt x="550" y="6480"/>
                  </a:lnTo>
                  <a:lnTo>
                    <a:pt x="559" y="6477"/>
                  </a:lnTo>
                  <a:lnTo>
                    <a:pt x="574" y="6456"/>
                  </a:lnTo>
                  <a:lnTo>
                    <a:pt x="583" y="6466"/>
                  </a:lnTo>
                  <a:lnTo>
                    <a:pt x="579" y="6480"/>
                  </a:lnTo>
                  <a:lnTo>
                    <a:pt x="579" y="6501"/>
                  </a:lnTo>
                  <a:lnTo>
                    <a:pt x="607" y="6465"/>
                  </a:lnTo>
                  <a:lnTo>
                    <a:pt x="624" y="6450"/>
                  </a:lnTo>
                  <a:lnTo>
                    <a:pt x="638" y="6458"/>
                  </a:lnTo>
                  <a:lnTo>
                    <a:pt x="629" y="6470"/>
                  </a:lnTo>
                  <a:lnTo>
                    <a:pt x="621" y="6490"/>
                  </a:lnTo>
                  <a:lnTo>
                    <a:pt x="648" y="6490"/>
                  </a:lnTo>
                  <a:lnTo>
                    <a:pt x="659" y="6504"/>
                  </a:lnTo>
                  <a:lnTo>
                    <a:pt x="639" y="6517"/>
                  </a:lnTo>
                  <a:lnTo>
                    <a:pt x="618" y="6549"/>
                  </a:lnTo>
                  <a:lnTo>
                    <a:pt x="654" y="6545"/>
                  </a:lnTo>
                  <a:lnTo>
                    <a:pt x="676" y="6504"/>
                  </a:lnTo>
                  <a:lnTo>
                    <a:pt x="670" y="6483"/>
                  </a:lnTo>
                  <a:lnTo>
                    <a:pt x="683" y="6469"/>
                  </a:lnTo>
                  <a:lnTo>
                    <a:pt x="718" y="6465"/>
                  </a:lnTo>
                  <a:lnTo>
                    <a:pt x="741" y="6483"/>
                  </a:lnTo>
                  <a:lnTo>
                    <a:pt x="746" y="6466"/>
                  </a:lnTo>
                  <a:lnTo>
                    <a:pt x="728" y="6442"/>
                  </a:lnTo>
                  <a:lnTo>
                    <a:pt x="729" y="6433"/>
                  </a:lnTo>
                  <a:lnTo>
                    <a:pt x="761" y="6447"/>
                  </a:lnTo>
                  <a:lnTo>
                    <a:pt x="784" y="6477"/>
                  </a:lnTo>
                  <a:lnTo>
                    <a:pt x="833" y="6480"/>
                  </a:lnTo>
                  <a:lnTo>
                    <a:pt x="866" y="6493"/>
                  </a:lnTo>
                  <a:lnTo>
                    <a:pt x="893" y="6479"/>
                  </a:lnTo>
                  <a:lnTo>
                    <a:pt x="889" y="6461"/>
                  </a:lnTo>
                  <a:lnTo>
                    <a:pt x="930" y="6470"/>
                  </a:lnTo>
                  <a:lnTo>
                    <a:pt x="966" y="6493"/>
                  </a:lnTo>
                  <a:lnTo>
                    <a:pt x="971" y="6479"/>
                  </a:lnTo>
                  <a:lnTo>
                    <a:pt x="1012" y="6495"/>
                  </a:lnTo>
                  <a:lnTo>
                    <a:pt x="1187" y="6589"/>
                  </a:lnTo>
                  <a:lnTo>
                    <a:pt x="1304" y="6666"/>
                  </a:lnTo>
                  <a:lnTo>
                    <a:pt x="1328" y="6694"/>
                  </a:lnTo>
                  <a:lnTo>
                    <a:pt x="1361" y="6705"/>
                  </a:lnTo>
                  <a:lnTo>
                    <a:pt x="1401" y="6764"/>
                  </a:lnTo>
                  <a:lnTo>
                    <a:pt x="1427" y="6770"/>
                  </a:lnTo>
                  <a:lnTo>
                    <a:pt x="1420" y="6751"/>
                  </a:lnTo>
                  <a:lnTo>
                    <a:pt x="1420" y="6738"/>
                  </a:lnTo>
                  <a:lnTo>
                    <a:pt x="1437" y="6738"/>
                  </a:lnTo>
                  <a:lnTo>
                    <a:pt x="1487" y="6783"/>
                  </a:lnTo>
                  <a:lnTo>
                    <a:pt x="1513" y="6785"/>
                  </a:lnTo>
                  <a:lnTo>
                    <a:pt x="1557" y="6824"/>
                  </a:lnTo>
                  <a:lnTo>
                    <a:pt x="1581" y="6814"/>
                  </a:lnTo>
                  <a:lnTo>
                    <a:pt x="1553" y="6774"/>
                  </a:lnTo>
                  <a:lnTo>
                    <a:pt x="1546" y="6757"/>
                  </a:lnTo>
                  <a:lnTo>
                    <a:pt x="1564" y="6757"/>
                  </a:lnTo>
                  <a:lnTo>
                    <a:pt x="1601" y="6793"/>
                  </a:lnTo>
                  <a:lnTo>
                    <a:pt x="1598" y="6825"/>
                  </a:lnTo>
                  <a:lnTo>
                    <a:pt x="1667" y="6873"/>
                  </a:lnTo>
                  <a:lnTo>
                    <a:pt x="1662" y="6895"/>
                  </a:lnTo>
                  <a:lnTo>
                    <a:pt x="1701" y="6913"/>
                  </a:lnTo>
                  <a:lnTo>
                    <a:pt x="1709" y="6898"/>
                  </a:lnTo>
                  <a:lnTo>
                    <a:pt x="1738" y="6904"/>
                  </a:lnTo>
                  <a:lnTo>
                    <a:pt x="1775" y="6942"/>
                  </a:lnTo>
                  <a:lnTo>
                    <a:pt x="1787" y="6984"/>
                  </a:lnTo>
                  <a:lnTo>
                    <a:pt x="1807" y="6998"/>
                  </a:lnTo>
                  <a:lnTo>
                    <a:pt x="1835" y="7040"/>
                  </a:lnTo>
                  <a:lnTo>
                    <a:pt x="1847" y="7037"/>
                  </a:lnTo>
                  <a:lnTo>
                    <a:pt x="1861" y="7049"/>
                  </a:lnTo>
                  <a:lnTo>
                    <a:pt x="1862" y="7092"/>
                  </a:lnTo>
                  <a:lnTo>
                    <a:pt x="1863" y="7132"/>
                  </a:lnTo>
                  <a:lnTo>
                    <a:pt x="1856" y="7183"/>
                  </a:lnTo>
                  <a:lnTo>
                    <a:pt x="1843" y="7208"/>
                  </a:lnTo>
                  <a:lnTo>
                    <a:pt x="1843" y="7232"/>
                  </a:lnTo>
                  <a:lnTo>
                    <a:pt x="1806" y="7279"/>
                  </a:lnTo>
                  <a:lnTo>
                    <a:pt x="1800" y="7303"/>
                  </a:lnTo>
                  <a:lnTo>
                    <a:pt x="1735" y="7391"/>
                  </a:lnTo>
                  <a:lnTo>
                    <a:pt x="1688" y="7416"/>
                  </a:lnTo>
                  <a:lnTo>
                    <a:pt x="1633" y="7426"/>
                  </a:lnTo>
                  <a:lnTo>
                    <a:pt x="1608" y="7446"/>
                  </a:lnTo>
                  <a:lnTo>
                    <a:pt x="1558" y="7446"/>
                  </a:lnTo>
                  <a:lnTo>
                    <a:pt x="1547" y="7459"/>
                  </a:lnTo>
                  <a:lnTo>
                    <a:pt x="1469" y="7468"/>
                  </a:lnTo>
                  <a:lnTo>
                    <a:pt x="1371" y="7463"/>
                  </a:lnTo>
                  <a:lnTo>
                    <a:pt x="1314" y="7447"/>
                  </a:lnTo>
                  <a:lnTo>
                    <a:pt x="1274" y="7418"/>
                  </a:lnTo>
                  <a:lnTo>
                    <a:pt x="1248" y="7437"/>
                  </a:lnTo>
                  <a:lnTo>
                    <a:pt x="1221" y="7427"/>
                  </a:lnTo>
                  <a:lnTo>
                    <a:pt x="1173" y="7427"/>
                  </a:lnTo>
                  <a:lnTo>
                    <a:pt x="1167" y="7411"/>
                  </a:lnTo>
                  <a:lnTo>
                    <a:pt x="1138" y="7402"/>
                  </a:lnTo>
                  <a:lnTo>
                    <a:pt x="1113" y="7419"/>
                  </a:lnTo>
                  <a:lnTo>
                    <a:pt x="1069" y="7378"/>
                  </a:lnTo>
                  <a:lnTo>
                    <a:pt x="1071" y="7357"/>
                  </a:lnTo>
                  <a:lnTo>
                    <a:pt x="1038" y="7363"/>
                  </a:lnTo>
                  <a:lnTo>
                    <a:pt x="1008" y="7358"/>
                  </a:lnTo>
                  <a:lnTo>
                    <a:pt x="1022" y="7351"/>
                  </a:lnTo>
                  <a:lnTo>
                    <a:pt x="968" y="7349"/>
                  </a:lnTo>
                  <a:lnTo>
                    <a:pt x="952" y="7367"/>
                  </a:lnTo>
                  <a:lnTo>
                    <a:pt x="918" y="7365"/>
                  </a:lnTo>
                  <a:lnTo>
                    <a:pt x="918" y="7346"/>
                  </a:lnTo>
                  <a:lnTo>
                    <a:pt x="905" y="7336"/>
                  </a:lnTo>
                  <a:lnTo>
                    <a:pt x="926" y="7321"/>
                  </a:lnTo>
                  <a:lnTo>
                    <a:pt x="904" y="7297"/>
                  </a:lnTo>
                  <a:lnTo>
                    <a:pt x="898" y="7311"/>
                  </a:lnTo>
                  <a:lnTo>
                    <a:pt x="842" y="7311"/>
                  </a:lnTo>
                  <a:lnTo>
                    <a:pt x="807" y="7287"/>
                  </a:lnTo>
                  <a:lnTo>
                    <a:pt x="800" y="7298"/>
                  </a:lnTo>
                  <a:lnTo>
                    <a:pt x="778" y="7295"/>
                  </a:lnTo>
                  <a:lnTo>
                    <a:pt x="704" y="7234"/>
                  </a:lnTo>
                  <a:lnTo>
                    <a:pt x="696" y="7202"/>
                  </a:lnTo>
                  <a:lnTo>
                    <a:pt x="653" y="7198"/>
                  </a:lnTo>
                  <a:lnTo>
                    <a:pt x="644" y="7188"/>
                  </a:lnTo>
                  <a:lnTo>
                    <a:pt x="613" y="7189"/>
                  </a:lnTo>
                  <a:lnTo>
                    <a:pt x="605" y="7199"/>
                  </a:lnTo>
                  <a:lnTo>
                    <a:pt x="641" y="7224"/>
                  </a:lnTo>
                  <a:lnTo>
                    <a:pt x="649" y="7273"/>
                  </a:lnTo>
                  <a:lnTo>
                    <a:pt x="689" y="7299"/>
                  </a:lnTo>
                  <a:lnTo>
                    <a:pt x="699" y="7325"/>
                  </a:lnTo>
                  <a:lnTo>
                    <a:pt x="749" y="7337"/>
                  </a:lnTo>
                  <a:lnTo>
                    <a:pt x="759" y="7348"/>
                  </a:lnTo>
                  <a:lnTo>
                    <a:pt x="725" y="7365"/>
                  </a:lnTo>
                  <a:lnTo>
                    <a:pt x="710" y="7386"/>
                  </a:lnTo>
                  <a:lnTo>
                    <a:pt x="718" y="7394"/>
                  </a:lnTo>
                  <a:lnTo>
                    <a:pt x="774" y="7381"/>
                  </a:lnTo>
                  <a:lnTo>
                    <a:pt x="796" y="7365"/>
                  </a:lnTo>
                  <a:lnTo>
                    <a:pt x="820" y="7382"/>
                  </a:lnTo>
                  <a:lnTo>
                    <a:pt x="795" y="7392"/>
                  </a:lnTo>
                  <a:lnTo>
                    <a:pt x="795" y="7403"/>
                  </a:lnTo>
                  <a:lnTo>
                    <a:pt x="833" y="7407"/>
                  </a:lnTo>
                  <a:lnTo>
                    <a:pt x="824" y="7433"/>
                  </a:lnTo>
                  <a:lnTo>
                    <a:pt x="790" y="7438"/>
                  </a:lnTo>
                  <a:lnTo>
                    <a:pt x="776" y="7457"/>
                  </a:lnTo>
                  <a:lnTo>
                    <a:pt x="816" y="7463"/>
                  </a:lnTo>
                  <a:lnTo>
                    <a:pt x="830" y="7453"/>
                  </a:lnTo>
                  <a:lnTo>
                    <a:pt x="858" y="7453"/>
                  </a:lnTo>
                  <a:lnTo>
                    <a:pt x="874" y="7472"/>
                  </a:lnTo>
                  <a:lnTo>
                    <a:pt x="895" y="7456"/>
                  </a:lnTo>
                  <a:lnTo>
                    <a:pt x="973" y="7488"/>
                  </a:lnTo>
                  <a:lnTo>
                    <a:pt x="1010" y="7540"/>
                  </a:lnTo>
                  <a:lnTo>
                    <a:pt x="1028" y="7544"/>
                  </a:lnTo>
                  <a:lnTo>
                    <a:pt x="1017" y="7564"/>
                  </a:lnTo>
                  <a:lnTo>
                    <a:pt x="1014" y="7588"/>
                  </a:lnTo>
                  <a:lnTo>
                    <a:pt x="1025" y="7592"/>
                  </a:lnTo>
                  <a:lnTo>
                    <a:pt x="1028" y="7626"/>
                  </a:lnTo>
                  <a:lnTo>
                    <a:pt x="1023" y="7679"/>
                  </a:lnTo>
                  <a:lnTo>
                    <a:pt x="998" y="7688"/>
                  </a:lnTo>
                  <a:lnTo>
                    <a:pt x="990" y="7718"/>
                  </a:lnTo>
                  <a:lnTo>
                    <a:pt x="1018" y="7727"/>
                  </a:lnTo>
                  <a:lnTo>
                    <a:pt x="1020" y="7766"/>
                  </a:lnTo>
                  <a:lnTo>
                    <a:pt x="1067" y="7811"/>
                  </a:lnTo>
                  <a:lnTo>
                    <a:pt x="1065" y="7839"/>
                  </a:lnTo>
                  <a:lnTo>
                    <a:pt x="1099" y="7863"/>
                  </a:lnTo>
                  <a:lnTo>
                    <a:pt x="1099" y="7896"/>
                  </a:lnTo>
                  <a:lnTo>
                    <a:pt x="1106" y="7936"/>
                  </a:lnTo>
                  <a:lnTo>
                    <a:pt x="1092" y="7963"/>
                  </a:lnTo>
                  <a:lnTo>
                    <a:pt x="1109" y="7979"/>
                  </a:lnTo>
                  <a:lnTo>
                    <a:pt x="1124" y="8007"/>
                  </a:lnTo>
                  <a:lnTo>
                    <a:pt x="1192" y="8033"/>
                  </a:lnTo>
                  <a:lnTo>
                    <a:pt x="1224" y="8007"/>
                  </a:lnTo>
                  <a:lnTo>
                    <a:pt x="1237" y="8009"/>
                  </a:lnTo>
                  <a:lnTo>
                    <a:pt x="1261" y="8040"/>
                  </a:lnTo>
                  <a:lnTo>
                    <a:pt x="1290" y="8060"/>
                  </a:lnTo>
                  <a:lnTo>
                    <a:pt x="1294" y="8101"/>
                  </a:lnTo>
                  <a:lnTo>
                    <a:pt x="1309" y="8113"/>
                  </a:lnTo>
                  <a:lnTo>
                    <a:pt x="1362" y="8114"/>
                  </a:lnTo>
                  <a:lnTo>
                    <a:pt x="1385" y="8133"/>
                  </a:lnTo>
                  <a:lnTo>
                    <a:pt x="1434" y="8134"/>
                  </a:lnTo>
                  <a:lnTo>
                    <a:pt x="1464" y="8162"/>
                  </a:lnTo>
                  <a:lnTo>
                    <a:pt x="1483" y="8163"/>
                  </a:lnTo>
                  <a:lnTo>
                    <a:pt x="1520" y="8123"/>
                  </a:lnTo>
                  <a:lnTo>
                    <a:pt x="1548" y="8121"/>
                  </a:lnTo>
                  <a:lnTo>
                    <a:pt x="1569" y="8112"/>
                  </a:lnTo>
                  <a:lnTo>
                    <a:pt x="1571" y="8059"/>
                  </a:lnTo>
                  <a:lnTo>
                    <a:pt x="1545" y="8036"/>
                  </a:lnTo>
                  <a:lnTo>
                    <a:pt x="1557" y="8019"/>
                  </a:lnTo>
                  <a:lnTo>
                    <a:pt x="1556" y="8006"/>
                  </a:lnTo>
                  <a:lnTo>
                    <a:pt x="1518" y="7992"/>
                  </a:lnTo>
                  <a:lnTo>
                    <a:pt x="1513" y="7965"/>
                  </a:lnTo>
                  <a:lnTo>
                    <a:pt x="1487" y="7983"/>
                  </a:lnTo>
                  <a:lnTo>
                    <a:pt x="1467" y="7982"/>
                  </a:lnTo>
                  <a:lnTo>
                    <a:pt x="1434" y="7997"/>
                  </a:lnTo>
                  <a:lnTo>
                    <a:pt x="1393" y="7976"/>
                  </a:lnTo>
                  <a:lnTo>
                    <a:pt x="1363" y="7936"/>
                  </a:lnTo>
                  <a:lnTo>
                    <a:pt x="1317" y="7914"/>
                  </a:lnTo>
                  <a:lnTo>
                    <a:pt x="1308" y="7877"/>
                  </a:lnTo>
                  <a:lnTo>
                    <a:pt x="1283" y="7830"/>
                  </a:lnTo>
                  <a:lnTo>
                    <a:pt x="1317" y="7832"/>
                  </a:lnTo>
                  <a:lnTo>
                    <a:pt x="1339" y="7811"/>
                  </a:lnTo>
                  <a:lnTo>
                    <a:pt x="1327" y="7792"/>
                  </a:lnTo>
                  <a:lnTo>
                    <a:pt x="1335" y="7773"/>
                  </a:lnTo>
                  <a:lnTo>
                    <a:pt x="1324" y="7751"/>
                  </a:lnTo>
                  <a:lnTo>
                    <a:pt x="1333" y="7729"/>
                  </a:lnTo>
                  <a:lnTo>
                    <a:pt x="1372" y="7728"/>
                  </a:lnTo>
                  <a:lnTo>
                    <a:pt x="1410" y="7753"/>
                  </a:lnTo>
                  <a:lnTo>
                    <a:pt x="1458" y="7762"/>
                  </a:lnTo>
                  <a:lnTo>
                    <a:pt x="1482" y="7798"/>
                  </a:lnTo>
                  <a:lnTo>
                    <a:pt x="1512" y="7825"/>
                  </a:lnTo>
                  <a:lnTo>
                    <a:pt x="1572" y="7827"/>
                  </a:lnTo>
                  <a:lnTo>
                    <a:pt x="1583" y="7850"/>
                  </a:lnTo>
                  <a:lnTo>
                    <a:pt x="1621" y="7853"/>
                  </a:lnTo>
                  <a:lnTo>
                    <a:pt x="1729" y="7905"/>
                  </a:lnTo>
                  <a:lnTo>
                    <a:pt x="1775" y="7949"/>
                  </a:lnTo>
                  <a:lnTo>
                    <a:pt x="1793" y="7921"/>
                  </a:lnTo>
                  <a:lnTo>
                    <a:pt x="1823" y="7896"/>
                  </a:lnTo>
                  <a:lnTo>
                    <a:pt x="1822" y="7860"/>
                  </a:lnTo>
                  <a:lnTo>
                    <a:pt x="1847" y="7858"/>
                  </a:lnTo>
                  <a:lnTo>
                    <a:pt x="1873" y="7828"/>
                  </a:lnTo>
                  <a:lnTo>
                    <a:pt x="1828" y="7761"/>
                  </a:lnTo>
                  <a:lnTo>
                    <a:pt x="1753" y="7683"/>
                  </a:lnTo>
                  <a:lnTo>
                    <a:pt x="1735" y="7633"/>
                  </a:lnTo>
                  <a:lnTo>
                    <a:pt x="1738" y="7603"/>
                  </a:lnTo>
                  <a:lnTo>
                    <a:pt x="1786" y="7566"/>
                  </a:lnTo>
                  <a:lnTo>
                    <a:pt x="1823" y="7516"/>
                  </a:lnTo>
                  <a:lnTo>
                    <a:pt x="1833" y="7472"/>
                  </a:lnTo>
                  <a:lnTo>
                    <a:pt x="1862" y="7444"/>
                  </a:lnTo>
                  <a:lnTo>
                    <a:pt x="1902" y="7437"/>
                  </a:lnTo>
                  <a:lnTo>
                    <a:pt x="1957" y="7391"/>
                  </a:lnTo>
                  <a:lnTo>
                    <a:pt x="1996" y="7308"/>
                  </a:lnTo>
                  <a:lnTo>
                    <a:pt x="2020" y="7290"/>
                  </a:lnTo>
                  <a:lnTo>
                    <a:pt x="2062" y="7297"/>
                  </a:lnTo>
                  <a:lnTo>
                    <a:pt x="2096" y="7324"/>
                  </a:lnTo>
                  <a:lnTo>
                    <a:pt x="2145" y="7317"/>
                  </a:lnTo>
                  <a:lnTo>
                    <a:pt x="2198" y="7324"/>
                  </a:lnTo>
                  <a:lnTo>
                    <a:pt x="2216" y="7347"/>
                  </a:lnTo>
                  <a:lnTo>
                    <a:pt x="2211" y="7383"/>
                  </a:lnTo>
                  <a:lnTo>
                    <a:pt x="2252" y="7344"/>
                  </a:lnTo>
                  <a:lnTo>
                    <a:pt x="2295" y="7377"/>
                  </a:lnTo>
                  <a:lnTo>
                    <a:pt x="2309" y="7419"/>
                  </a:lnTo>
                  <a:lnTo>
                    <a:pt x="2330" y="7439"/>
                  </a:lnTo>
                  <a:lnTo>
                    <a:pt x="2325" y="7377"/>
                  </a:lnTo>
                  <a:lnTo>
                    <a:pt x="2302" y="7332"/>
                  </a:lnTo>
                  <a:lnTo>
                    <a:pt x="2316" y="7312"/>
                  </a:lnTo>
                  <a:lnTo>
                    <a:pt x="2315" y="7233"/>
                  </a:lnTo>
                  <a:lnTo>
                    <a:pt x="2326" y="7208"/>
                  </a:lnTo>
                  <a:lnTo>
                    <a:pt x="2311" y="7197"/>
                  </a:lnTo>
                  <a:lnTo>
                    <a:pt x="2310" y="7178"/>
                  </a:lnTo>
                  <a:lnTo>
                    <a:pt x="2316" y="7160"/>
                  </a:lnTo>
                  <a:lnTo>
                    <a:pt x="2310" y="7137"/>
                  </a:lnTo>
                  <a:lnTo>
                    <a:pt x="2316" y="7120"/>
                  </a:lnTo>
                  <a:lnTo>
                    <a:pt x="2291" y="7093"/>
                  </a:lnTo>
                  <a:lnTo>
                    <a:pt x="2254" y="7072"/>
                  </a:lnTo>
                  <a:lnTo>
                    <a:pt x="2203" y="7074"/>
                  </a:lnTo>
                  <a:lnTo>
                    <a:pt x="2190" y="7032"/>
                  </a:lnTo>
                  <a:lnTo>
                    <a:pt x="2202" y="6987"/>
                  </a:lnTo>
                  <a:lnTo>
                    <a:pt x="2202" y="6909"/>
                  </a:lnTo>
                  <a:lnTo>
                    <a:pt x="2215" y="6899"/>
                  </a:lnTo>
                  <a:lnTo>
                    <a:pt x="2207" y="6874"/>
                  </a:lnTo>
                  <a:lnTo>
                    <a:pt x="2209" y="6842"/>
                  </a:lnTo>
                  <a:lnTo>
                    <a:pt x="2222" y="6830"/>
                  </a:lnTo>
                  <a:lnTo>
                    <a:pt x="2205" y="6808"/>
                  </a:lnTo>
                  <a:lnTo>
                    <a:pt x="2205" y="6768"/>
                  </a:lnTo>
                  <a:lnTo>
                    <a:pt x="2179" y="6695"/>
                  </a:lnTo>
                  <a:lnTo>
                    <a:pt x="2130" y="6661"/>
                  </a:lnTo>
                  <a:lnTo>
                    <a:pt x="2046" y="6593"/>
                  </a:lnTo>
                  <a:lnTo>
                    <a:pt x="2045" y="6574"/>
                  </a:lnTo>
                  <a:lnTo>
                    <a:pt x="2083" y="6574"/>
                  </a:lnTo>
                  <a:lnTo>
                    <a:pt x="2153" y="6620"/>
                  </a:lnTo>
                  <a:lnTo>
                    <a:pt x="2195" y="6619"/>
                  </a:lnTo>
                  <a:lnTo>
                    <a:pt x="2221" y="6605"/>
                  </a:lnTo>
                  <a:lnTo>
                    <a:pt x="2285" y="6600"/>
                  </a:lnTo>
                  <a:lnTo>
                    <a:pt x="2377" y="6609"/>
                  </a:lnTo>
                  <a:lnTo>
                    <a:pt x="2420" y="6636"/>
                  </a:lnTo>
                  <a:lnTo>
                    <a:pt x="2419" y="6668"/>
                  </a:lnTo>
                  <a:lnTo>
                    <a:pt x="2455" y="6710"/>
                  </a:lnTo>
                  <a:lnTo>
                    <a:pt x="2494" y="6715"/>
                  </a:lnTo>
                  <a:lnTo>
                    <a:pt x="2500" y="6743"/>
                  </a:lnTo>
                  <a:lnTo>
                    <a:pt x="2547" y="6803"/>
                  </a:lnTo>
                  <a:lnTo>
                    <a:pt x="2541" y="6829"/>
                  </a:lnTo>
                  <a:lnTo>
                    <a:pt x="2480" y="6828"/>
                  </a:lnTo>
                  <a:lnTo>
                    <a:pt x="2465" y="6851"/>
                  </a:lnTo>
                  <a:lnTo>
                    <a:pt x="2412" y="6853"/>
                  </a:lnTo>
                  <a:lnTo>
                    <a:pt x="2395" y="6870"/>
                  </a:lnTo>
                  <a:lnTo>
                    <a:pt x="2400" y="6890"/>
                  </a:lnTo>
                  <a:lnTo>
                    <a:pt x="2386" y="6914"/>
                  </a:lnTo>
                  <a:lnTo>
                    <a:pt x="2367" y="6904"/>
                  </a:lnTo>
                  <a:lnTo>
                    <a:pt x="2359" y="6924"/>
                  </a:lnTo>
                  <a:lnTo>
                    <a:pt x="2356" y="6974"/>
                  </a:lnTo>
                  <a:lnTo>
                    <a:pt x="2381" y="6987"/>
                  </a:lnTo>
                  <a:lnTo>
                    <a:pt x="2452" y="7047"/>
                  </a:lnTo>
                  <a:lnTo>
                    <a:pt x="2520" y="7136"/>
                  </a:lnTo>
                  <a:lnTo>
                    <a:pt x="2551" y="7136"/>
                  </a:lnTo>
                  <a:lnTo>
                    <a:pt x="2597" y="7104"/>
                  </a:lnTo>
                  <a:lnTo>
                    <a:pt x="2617" y="7142"/>
                  </a:lnTo>
                  <a:lnTo>
                    <a:pt x="2634" y="7120"/>
                  </a:lnTo>
                  <a:lnTo>
                    <a:pt x="2669" y="7120"/>
                  </a:lnTo>
                  <a:lnTo>
                    <a:pt x="2679" y="7103"/>
                  </a:lnTo>
                  <a:lnTo>
                    <a:pt x="2739" y="7075"/>
                  </a:lnTo>
                  <a:lnTo>
                    <a:pt x="2751" y="7039"/>
                  </a:lnTo>
                  <a:lnTo>
                    <a:pt x="2735" y="6987"/>
                  </a:lnTo>
                  <a:lnTo>
                    <a:pt x="2757" y="6948"/>
                  </a:lnTo>
                  <a:lnTo>
                    <a:pt x="2756" y="6917"/>
                  </a:lnTo>
                  <a:lnTo>
                    <a:pt x="2730" y="6885"/>
                  </a:lnTo>
                  <a:lnTo>
                    <a:pt x="2749" y="6872"/>
                  </a:lnTo>
                  <a:lnTo>
                    <a:pt x="2840" y="6860"/>
                  </a:lnTo>
                  <a:lnTo>
                    <a:pt x="2854" y="6840"/>
                  </a:lnTo>
                  <a:lnTo>
                    <a:pt x="2910" y="6862"/>
                  </a:lnTo>
                  <a:lnTo>
                    <a:pt x="2903" y="6835"/>
                  </a:lnTo>
                  <a:lnTo>
                    <a:pt x="2858" y="6802"/>
                  </a:lnTo>
                  <a:lnTo>
                    <a:pt x="2843" y="6768"/>
                  </a:lnTo>
                  <a:lnTo>
                    <a:pt x="2860" y="6768"/>
                  </a:lnTo>
                  <a:lnTo>
                    <a:pt x="2885" y="6793"/>
                  </a:lnTo>
                  <a:lnTo>
                    <a:pt x="2914" y="6778"/>
                  </a:lnTo>
                  <a:lnTo>
                    <a:pt x="2978" y="6700"/>
                  </a:lnTo>
                  <a:lnTo>
                    <a:pt x="2997" y="6694"/>
                  </a:lnTo>
                  <a:lnTo>
                    <a:pt x="3067" y="6609"/>
                  </a:lnTo>
                  <a:lnTo>
                    <a:pt x="3067" y="6590"/>
                  </a:lnTo>
                  <a:lnTo>
                    <a:pt x="3087" y="6579"/>
                  </a:lnTo>
                  <a:lnTo>
                    <a:pt x="3125" y="6585"/>
                  </a:lnTo>
                  <a:lnTo>
                    <a:pt x="3171" y="6564"/>
                  </a:lnTo>
                  <a:lnTo>
                    <a:pt x="3179" y="6542"/>
                  </a:lnTo>
                  <a:lnTo>
                    <a:pt x="3246" y="6522"/>
                  </a:lnTo>
                  <a:lnTo>
                    <a:pt x="3250" y="6547"/>
                  </a:lnTo>
                  <a:lnTo>
                    <a:pt x="3262" y="6548"/>
                  </a:lnTo>
                  <a:lnTo>
                    <a:pt x="3269" y="6575"/>
                  </a:lnTo>
                  <a:lnTo>
                    <a:pt x="3256" y="6595"/>
                  </a:lnTo>
                  <a:lnTo>
                    <a:pt x="3275" y="6608"/>
                  </a:lnTo>
                  <a:lnTo>
                    <a:pt x="3314" y="6569"/>
                  </a:lnTo>
                  <a:lnTo>
                    <a:pt x="3318" y="6544"/>
                  </a:lnTo>
                  <a:lnTo>
                    <a:pt x="3298" y="6535"/>
                  </a:lnTo>
                  <a:lnTo>
                    <a:pt x="3273" y="6509"/>
                  </a:lnTo>
                  <a:lnTo>
                    <a:pt x="3271" y="6494"/>
                  </a:lnTo>
                  <a:lnTo>
                    <a:pt x="3333" y="6431"/>
                  </a:lnTo>
                  <a:lnTo>
                    <a:pt x="3345" y="6431"/>
                  </a:lnTo>
                  <a:lnTo>
                    <a:pt x="3350" y="6453"/>
                  </a:lnTo>
                  <a:lnTo>
                    <a:pt x="3337" y="6460"/>
                  </a:lnTo>
                  <a:lnTo>
                    <a:pt x="3326" y="6475"/>
                  </a:lnTo>
                  <a:lnTo>
                    <a:pt x="3358" y="6510"/>
                  </a:lnTo>
                  <a:lnTo>
                    <a:pt x="3379" y="6504"/>
                  </a:lnTo>
                  <a:lnTo>
                    <a:pt x="3398" y="6480"/>
                  </a:lnTo>
                  <a:lnTo>
                    <a:pt x="3386" y="6459"/>
                  </a:lnTo>
                  <a:lnTo>
                    <a:pt x="3375" y="6427"/>
                  </a:lnTo>
                  <a:lnTo>
                    <a:pt x="3363" y="6412"/>
                  </a:lnTo>
                  <a:lnTo>
                    <a:pt x="3390" y="6390"/>
                  </a:lnTo>
                  <a:lnTo>
                    <a:pt x="3480" y="6351"/>
                  </a:lnTo>
                  <a:lnTo>
                    <a:pt x="3542" y="6342"/>
                  </a:lnTo>
                  <a:lnTo>
                    <a:pt x="3548" y="6355"/>
                  </a:lnTo>
                  <a:lnTo>
                    <a:pt x="3514" y="6373"/>
                  </a:lnTo>
                  <a:lnTo>
                    <a:pt x="3487" y="6375"/>
                  </a:lnTo>
                  <a:lnTo>
                    <a:pt x="3425" y="6405"/>
                  </a:lnTo>
                  <a:lnTo>
                    <a:pt x="3436" y="6421"/>
                  </a:lnTo>
                  <a:lnTo>
                    <a:pt x="3460" y="6426"/>
                  </a:lnTo>
                  <a:lnTo>
                    <a:pt x="3479" y="6416"/>
                  </a:lnTo>
                  <a:lnTo>
                    <a:pt x="3518" y="6453"/>
                  </a:lnTo>
                  <a:lnTo>
                    <a:pt x="3497" y="6464"/>
                  </a:lnTo>
                  <a:lnTo>
                    <a:pt x="3488" y="6479"/>
                  </a:lnTo>
                  <a:lnTo>
                    <a:pt x="3512" y="6515"/>
                  </a:lnTo>
                  <a:lnTo>
                    <a:pt x="3498" y="6539"/>
                  </a:lnTo>
                  <a:lnTo>
                    <a:pt x="3464" y="6540"/>
                  </a:lnTo>
                  <a:lnTo>
                    <a:pt x="3429" y="6574"/>
                  </a:lnTo>
                  <a:lnTo>
                    <a:pt x="3436" y="6602"/>
                  </a:lnTo>
                  <a:lnTo>
                    <a:pt x="3464" y="6607"/>
                  </a:lnTo>
                  <a:lnTo>
                    <a:pt x="3486" y="6601"/>
                  </a:lnTo>
                  <a:lnTo>
                    <a:pt x="3509" y="6602"/>
                  </a:lnTo>
                  <a:lnTo>
                    <a:pt x="3533" y="6585"/>
                  </a:lnTo>
                  <a:lnTo>
                    <a:pt x="3569" y="6600"/>
                  </a:lnTo>
                  <a:lnTo>
                    <a:pt x="3569" y="6640"/>
                  </a:lnTo>
                  <a:lnTo>
                    <a:pt x="3585" y="6598"/>
                  </a:lnTo>
                  <a:lnTo>
                    <a:pt x="3621" y="6557"/>
                  </a:lnTo>
                  <a:lnTo>
                    <a:pt x="3637" y="6555"/>
                  </a:lnTo>
                  <a:lnTo>
                    <a:pt x="3653" y="6577"/>
                  </a:lnTo>
                  <a:lnTo>
                    <a:pt x="3681" y="6598"/>
                  </a:lnTo>
                  <a:lnTo>
                    <a:pt x="3691" y="6584"/>
                  </a:lnTo>
                  <a:lnTo>
                    <a:pt x="3684" y="6564"/>
                  </a:lnTo>
                  <a:lnTo>
                    <a:pt x="3692" y="6542"/>
                  </a:lnTo>
                  <a:lnTo>
                    <a:pt x="3667" y="6525"/>
                  </a:lnTo>
                  <a:lnTo>
                    <a:pt x="3666" y="6509"/>
                  </a:lnTo>
                  <a:lnTo>
                    <a:pt x="3696" y="6478"/>
                  </a:lnTo>
                  <a:lnTo>
                    <a:pt x="3731" y="6471"/>
                  </a:lnTo>
                  <a:lnTo>
                    <a:pt x="3740" y="6454"/>
                  </a:lnTo>
                  <a:lnTo>
                    <a:pt x="3785" y="6425"/>
                  </a:lnTo>
                  <a:lnTo>
                    <a:pt x="3805" y="6441"/>
                  </a:lnTo>
                  <a:lnTo>
                    <a:pt x="3828" y="6442"/>
                  </a:lnTo>
                  <a:lnTo>
                    <a:pt x="3843" y="6433"/>
                  </a:lnTo>
                  <a:lnTo>
                    <a:pt x="3869" y="6444"/>
                  </a:lnTo>
                  <a:lnTo>
                    <a:pt x="3943" y="6444"/>
                  </a:lnTo>
                  <a:lnTo>
                    <a:pt x="3969" y="6424"/>
                  </a:lnTo>
                  <a:lnTo>
                    <a:pt x="3969" y="6401"/>
                  </a:lnTo>
                  <a:lnTo>
                    <a:pt x="3988" y="6382"/>
                  </a:lnTo>
                  <a:lnTo>
                    <a:pt x="4030" y="6378"/>
                  </a:lnTo>
                  <a:lnTo>
                    <a:pt x="4033" y="6359"/>
                  </a:lnTo>
                  <a:lnTo>
                    <a:pt x="4065" y="6332"/>
                  </a:lnTo>
                  <a:lnTo>
                    <a:pt x="4092" y="6325"/>
                  </a:lnTo>
                  <a:lnTo>
                    <a:pt x="4137" y="6281"/>
                  </a:lnTo>
                  <a:lnTo>
                    <a:pt x="4154" y="6280"/>
                  </a:lnTo>
                  <a:lnTo>
                    <a:pt x="4180" y="6267"/>
                  </a:lnTo>
                  <a:lnTo>
                    <a:pt x="4187" y="6278"/>
                  </a:lnTo>
                  <a:lnTo>
                    <a:pt x="4161" y="6308"/>
                  </a:lnTo>
                  <a:lnTo>
                    <a:pt x="4187" y="6318"/>
                  </a:lnTo>
                  <a:lnTo>
                    <a:pt x="4221" y="6352"/>
                  </a:lnTo>
                  <a:lnTo>
                    <a:pt x="4222" y="6371"/>
                  </a:lnTo>
                  <a:lnTo>
                    <a:pt x="4194" y="6396"/>
                  </a:lnTo>
                  <a:lnTo>
                    <a:pt x="4211" y="6430"/>
                  </a:lnTo>
                  <a:lnTo>
                    <a:pt x="4204" y="6457"/>
                  </a:lnTo>
                  <a:lnTo>
                    <a:pt x="4223" y="6482"/>
                  </a:lnTo>
                  <a:lnTo>
                    <a:pt x="4311" y="6486"/>
                  </a:lnTo>
                  <a:lnTo>
                    <a:pt x="4328" y="6466"/>
                  </a:lnTo>
                  <a:lnTo>
                    <a:pt x="4329" y="6446"/>
                  </a:lnTo>
                  <a:lnTo>
                    <a:pt x="4316" y="6433"/>
                  </a:lnTo>
                  <a:lnTo>
                    <a:pt x="4280" y="6390"/>
                  </a:lnTo>
                  <a:lnTo>
                    <a:pt x="4282" y="6371"/>
                  </a:lnTo>
                  <a:lnTo>
                    <a:pt x="4306" y="6351"/>
                  </a:lnTo>
                  <a:lnTo>
                    <a:pt x="4353" y="6372"/>
                  </a:lnTo>
                  <a:lnTo>
                    <a:pt x="4386" y="6350"/>
                  </a:lnTo>
                  <a:lnTo>
                    <a:pt x="4400" y="6294"/>
                  </a:lnTo>
                  <a:lnTo>
                    <a:pt x="4426" y="6290"/>
                  </a:lnTo>
                  <a:lnTo>
                    <a:pt x="4441" y="6305"/>
                  </a:lnTo>
                  <a:lnTo>
                    <a:pt x="4486" y="6313"/>
                  </a:lnTo>
                  <a:lnTo>
                    <a:pt x="4440" y="6262"/>
                  </a:lnTo>
                  <a:lnTo>
                    <a:pt x="4401" y="6251"/>
                  </a:lnTo>
                  <a:lnTo>
                    <a:pt x="4397" y="6221"/>
                  </a:lnTo>
                  <a:lnTo>
                    <a:pt x="4369" y="6165"/>
                  </a:lnTo>
                  <a:lnTo>
                    <a:pt x="4348" y="6162"/>
                  </a:lnTo>
                  <a:lnTo>
                    <a:pt x="4341" y="6192"/>
                  </a:lnTo>
                  <a:lnTo>
                    <a:pt x="4325" y="6164"/>
                  </a:lnTo>
                  <a:lnTo>
                    <a:pt x="4306" y="6101"/>
                  </a:lnTo>
                  <a:lnTo>
                    <a:pt x="4283" y="6089"/>
                  </a:lnTo>
                  <a:lnTo>
                    <a:pt x="4258" y="6050"/>
                  </a:lnTo>
                  <a:lnTo>
                    <a:pt x="4258" y="6036"/>
                  </a:lnTo>
                  <a:lnTo>
                    <a:pt x="4295" y="6022"/>
                  </a:lnTo>
                  <a:lnTo>
                    <a:pt x="4295" y="5994"/>
                  </a:lnTo>
                  <a:lnTo>
                    <a:pt x="4278" y="5957"/>
                  </a:lnTo>
                  <a:lnTo>
                    <a:pt x="4298" y="5939"/>
                  </a:lnTo>
                  <a:lnTo>
                    <a:pt x="4327" y="5945"/>
                  </a:lnTo>
                  <a:lnTo>
                    <a:pt x="4341" y="5937"/>
                  </a:lnTo>
                  <a:lnTo>
                    <a:pt x="4370" y="5956"/>
                  </a:lnTo>
                  <a:lnTo>
                    <a:pt x="4404" y="5951"/>
                  </a:lnTo>
                  <a:lnTo>
                    <a:pt x="4436" y="5961"/>
                  </a:lnTo>
                  <a:lnTo>
                    <a:pt x="4565" y="5944"/>
                  </a:lnTo>
                  <a:lnTo>
                    <a:pt x="4730" y="5952"/>
                  </a:lnTo>
                  <a:lnTo>
                    <a:pt x="4779" y="5986"/>
                  </a:lnTo>
                  <a:lnTo>
                    <a:pt x="4888" y="6026"/>
                  </a:lnTo>
                  <a:lnTo>
                    <a:pt x="4896" y="6050"/>
                  </a:lnTo>
                  <a:lnTo>
                    <a:pt x="4885" y="6067"/>
                  </a:lnTo>
                  <a:lnTo>
                    <a:pt x="4901" y="6105"/>
                  </a:lnTo>
                  <a:lnTo>
                    <a:pt x="4934" y="6077"/>
                  </a:lnTo>
                  <a:lnTo>
                    <a:pt x="4984" y="6059"/>
                  </a:lnTo>
                  <a:lnTo>
                    <a:pt x="5011" y="6085"/>
                  </a:lnTo>
                  <a:lnTo>
                    <a:pt x="5038" y="6087"/>
                  </a:lnTo>
                  <a:lnTo>
                    <a:pt x="5044" y="6120"/>
                  </a:lnTo>
                  <a:lnTo>
                    <a:pt x="5101" y="6127"/>
                  </a:lnTo>
                  <a:lnTo>
                    <a:pt x="5195" y="6181"/>
                  </a:lnTo>
                  <a:lnTo>
                    <a:pt x="5286" y="6190"/>
                  </a:lnTo>
                  <a:lnTo>
                    <a:pt x="5323" y="6220"/>
                  </a:lnTo>
                  <a:lnTo>
                    <a:pt x="5344" y="6267"/>
                  </a:lnTo>
                  <a:lnTo>
                    <a:pt x="5398" y="6278"/>
                  </a:lnTo>
                  <a:lnTo>
                    <a:pt x="5444" y="6313"/>
                  </a:lnTo>
                  <a:lnTo>
                    <a:pt x="5484" y="6389"/>
                  </a:lnTo>
                  <a:lnTo>
                    <a:pt x="5520" y="6396"/>
                  </a:lnTo>
                  <a:lnTo>
                    <a:pt x="5523" y="6375"/>
                  </a:lnTo>
                  <a:lnTo>
                    <a:pt x="5514" y="6326"/>
                  </a:lnTo>
                  <a:lnTo>
                    <a:pt x="5534" y="6325"/>
                  </a:lnTo>
                  <a:lnTo>
                    <a:pt x="5543" y="6307"/>
                  </a:lnTo>
                  <a:lnTo>
                    <a:pt x="5519" y="6271"/>
                  </a:lnTo>
                  <a:lnTo>
                    <a:pt x="5529" y="6248"/>
                  </a:lnTo>
                  <a:lnTo>
                    <a:pt x="5528" y="6156"/>
                  </a:lnTo>
                  <a:lnTo>
                    <a:pt x="5559" y="6131"/>
                  </a:lnTo>
                  <a:lnTo>
                    <a:pt x="5528" y="6134"/>
                  </a:lnTo>
                  <a:lnTo>
                    <a:pt x="5523" y="6120"/>
                  </a:lnTo>
                  <a:lnTo>
                    <a:pt x="5490" y="6120"/>
                  </a:lnTo>
                  <a:lnTo>
                    <a:pt x="5465" y="6136"/>
                  </a:lnTo>
                  <a:lnTo>
                    <a:pt x="5430" y="6126"/>
                  </a:lnTo>
                  <a:lnTo>
                    <a:pt x="5360" y="6044"/>
                  </a:lnTo>
                  <a:lnTo>
                    <a:pt x="5340" y="6040"/>
                  </a:lnTo>
                  <a:lnTo>
                    <a:pt x="5315" y="6007"/>
                  </a:lnTo>
                  <a:lnTo>
                    <a:pt x="5315" y="5946"/>
                  </a:lnTo>
                  <a:lnTo>
                    <a:pt x="5297" y="5930"/>
                  </a:lnTo>
                  <a:lnTo>
                    <a:pt x="5264" y="5975"/>
                  </a:lnTo>
                  <a:lnTo>
                    <a:pt x="5228" y="5950"/>
                  </a:lnTo>
                  <a:lnTo>
                    <a:pt x="5188" y="5949"/>
                  </a:lnTo>
                  <a:lnTo>
                    <a:pt x="5157" y="5928"/>
                  </a:lnTo>
                  <a:lnTo>
                    <a:pt x="5140" y="5955"/>
                  </a:lnTo>
                  <a:lnTo>
                    <a:pt x="5129" y="5897"/>
                  </a:lnTo>
                  <a:lnTo>
                    <a:pt x="5103" y="5874"/>
                  </a:lnTo>
                  <a:lnTo>
                    <a:pt x="5074" y="5800"/>
                  </a:lnTo>
                  <a:lnTo>
                    <a:pt x="5074" y="5774"/>
                  </a:lnTo>
                  <a:lnTo>
                    <a:pt x="5098" y="5792"/>
                  </a:lnTo>
                  <a:lnTo>
                    <a:pt x="5124" y="5767"/>
                  </a:lnTo>
                  <a:lnTo>
                    <a:pt x="5124" y="5728"/>
                  </a:lnTo>
                  <a:lnTo>
                    <a:pt x="5073" y="5691"/>
                  </a:lnTo>
                  <a:lnTo>
                    <a:pt x="5069" y="5648"/>
                  </a:lnTo>
                  <a:lnTo>
                    <a:pt x="5094" y="5616"/>
                  </a:lnTo>
                  <a:lnTo>
                    <a:pt x="5118" y="5622"/>
                  </a:lnTo>
                  <a:lnTo>
                    <a:pt x="5087" y="5595"/>
                  </a:lnTo>
                  <a:lnTo>
                    <a:pt x="5048" y="5591"/>
                  </a:lnTo>
                  <a:lnTo>
                    <a:pt x="5024" y="5530"/>
                  </a:lnTo>
                  <a:lnTo>
                    <a:pt x="5000" y="5507"/>
                  </a:lnTo>
                  <a:lnTo>
                    <a:pt x="4979" y="5522"/>
                  </a:lnTo>
                  <a:lnTo>
                    <a:pt x="4936" y="5482"/>
                  </a:lnTo>
                  <a:lnTo>
                    <a:pt x="4943" y="5426"/>
                  </a:lnTo>
                  <a:lnTo>
                    <a:pt x="4961" y="5396"/>
                  </a:lnTo>
                  <a:lnTo>
                    <a:pt x="4939" y="5362"/>
                  </a:lnTo>
                  <a:lnTo>
                    <a:pt x="4933" y="5333"/>
                  </a:lnTo>
                  <a:lnTo>
                    <a:pt x="4956" y="5318"/>
                  </a:lnTo>
                  <a:lnTo>
                    <a:pt x="5016" y="5225"/>
                  </a:lnTo>
                  <a:lnTo>
                    <a:pt x="5054" y="5199"/>
                  </a:lnTo>
                  <a:lnTo>
                    <a:pt x="5064" y="5178"/>
                  </a:lnTo>
                  <a:lnTo>
                    <a:pt x="5048" y="5136"/>
                  </a:lnTo>
                  <a:lnTo>
                    <a:pt x="5044" y="5103"/>
                  </a:lnTo>
                  <a:lnTo>
                    <a:pt x="5068" y="5061"/>
                  </a:lnTo>
                  <a:lnTo>
                    <a:pt x="5041" y="5021"/>
                  </a:lnTo>
                  <a:lnTo>
                    <a:pt x="5038" y="4968"/>
                  </a:lnTo>
                  <a:lnTo>
                    <a:pt x="5050" y="4942"/>
                  </a:lnTo>
                  <a:lnTo>
                    <a:pt x="5039" y="4916"/>
                  </a:lnTo>
                  <a:lnTo>
                    <a:pt x="5040" y="4876"/>
                  </a:lnTo>
                  <a:lnTo>
                    <a:pt x="5020" y="4854"/>
                  </a:lnTo>
                  <a:lnTo>
                    <a:pt x="5036" y="4792"/>
                  </a:lnTo>
                  <a:lnTo>
                    <a:pt x="5048" y="4778"/>
                  </a:lnTo>
                  <a:lnTo>
                    <a:pt x="5019" y="4739"/>
                  </a:lnTo>
                  <a:lnTo>
                    <a:pt x="5029" y="4682"/>
                  </a:lnTo>
                  <a:lnTo>
                    <a:pt x="5024" y="4610"/>
                  </a:lnTo>
                  <a:lnTo>
                    <a:pt x="5050" y="4603"/>
                  </a:lnTo>
                  <a:lnTo>
                    <a:pt x="5079" y="4617"/>
                  </a:lnTo>
                  <a:lnTo>
                    <a:pt x="5068" y="4632"/>
                  </a:lnTo>
                  <a:lnTo>
                    <a:pt x="5079" y="4647"/>
                  </a:lnTo>
                  <a:lnTo>
                    <a:pt x="5118" y="4629"/>
                  </a:lnTo>
                  <a:lnTo>
                    <a:pt x="5166" y="4628"/>
                  </a:lnTo>
                  <a:lnTo>
                    <a:pt x="5209" y="4607"/>
                  </a:lnTo>
                  <a:lnTo>
                    <a:pt x="5238" y="4608"/>
                  </a:lnTo>
                  <a:lnTo>
                    <a:pt x="5268" y="4622"/>
                  </a:lnTo>
                  <a:lnTo>
                    <a:pt x="5288" y="4605"/>
                  </a:lnTo>
                  <a:lnTo>
                    <a:pt x="5328" y="4607"/>
                  </a:lnTo>
                  <a:lnTo>
                    <a:pt x="5430" y="4648"/>
                  </a:lnTo>
                  <a:lnTo>
                    <a:pt x="5478" y="4649"/>
                  </a:lnTo>
                  <a:lnTo>
                    <a:pt x="5513" y="4657"/>
                  </a:lnTo>
                  <a:lnTo>
                    <a:pt x="5525" y="4688"/>
                  </a:lnTo>
                  <a:lnTo>
                    <a:pt x="5498" y="4699"/>
                  </a:lnTo>
                  <a:lnTo>
                    <a:pt x="5520" y="4738"/>
                  </a:lnTo>
                  <a:lnTo>
                    <a:pt x="5520" y="4779"/>
                  </a:lnTo>
                  <a:lnTo>
                    <a:pt x="5539" y="4799"/>
                  </a:lnTo>
                  <a:lnTo>
                    <a:pt x="5540" y="4860"/>
                  </a:lnTo>
                  <a:lnTo>
                    <a:pt x="5562" y="4913"/>
                  </a:lnTo>
                  <a:lnTo>
                    <a:pt x="5547" y="5007"/>
                  </a:lnTo>
                  <a:lnTo>
                    <a:pt x="5564" y="5033"/>
                  </a:lnTo>
                  <a:lnTo>
                    <a:pt x="5557" y="5057"/>
                  </a:lnTo>
                  <a:lnTo>
                    <a:pt x="5572" y="5086"/>
                  </a:lnTo>
                  <a:lnTo>
                    <a:pt x="5563" y="5118"/>
                  </a:lnTo>
                  <a:lnTo>
                    <a:pt x="5543" y="5129"/>
                  </a:lnTo>
                  <a:lnTo>
                    <a:pt x="5555" y="5169"/>
                  </a:lnTo>
                  <a:lnTo>
                    <a:pt x="5592" y="5203"/>
                  </a:lnTo>
                  <a:lnTo>
                    <a:pt x="5615" y="5247"/>
                  </a:lnTo>
                  <a:lnTo>
                    <a:pt x="5655" y="5258"/>
                  </a:lnTo>
                  <a:lnTo>
                    <a:pt x="5655" y="5268"/>
                  </a:lnTo>
                  <a:lnTo>
                    <a:pt x="5681" y="5257"/>
                  </a:lnTo>
                  <a:lnTo>
                    <a:pt x="5699" y="5272"/>
                  </a:lnTo>
                  <a:lnTo>
                    <a:pt x="5713" y="5336"/>
                  </a:lnTo>
                  <a:lnTo>
                    <a:pt x="5754" y="5365"/>
                  </a:lnTo>
                  <a:lnTo>
                    <a:pt x="5777" y="5400"/>
                  </a:lnTo>
                  <a:lnTo>
                    <a:pt x="5789" y="5505"/>
                  </a:lnTo>
                  <a:lnTo>
                    <a:pt x="5818" y="5535"/>
                  </a:lnTo>
                  <a:lnTo>
                    <a:pt x="5817" y="5558"/>
                  </a:lnTo>
                  <a:lnTo>
                    <a:pt x="5807" y="5582"/>
                  </a:lnTo>
                  <a:lnTo>
                    <a:pt x="5843" y="5622"/>
                  </a:lnTo>
                  <a:lnTo>
                    <a:pt x="5843" y="5675"/>
                  </a:lnTo>
                  <a:lnTo>
                    <a:pt x="5896" y="5752"/>
                  </a:lnTo>
                  <a:lnTo>
                    <a:pt x="5883" y="5797"/>
                  </a:lnTo>
                  <a:lnTo>
                    <a:pt x="5903" y="5835"/>
                  </a:lnTo>
                  <a:lnTo>
                    <a:pt x="5940" y="5857"/>
                  </a:lnTo>
                  <a:lnTo>
                    <a:pt x="5922" y="5886"/>
                  </a:lnTo>
                  <a:lnTo>
                    <a:pt x="5941" y="5905"/>
                  </a:lnTo>
                  <a:lnTo>
                    <a:pt x="5956" y="5977"/>
                  </a:lnTo>
                  <a:lnTo>
                    <a:pt x="6024" y="6065"/>
                  </a:lnTo>
                  <a:lnTo>
                    <a:pt x="6078" y="6084"/>
                  </a:lnTo>
                  <a:lnTo>
                    <a:pt x="6102" y="6112"/>
                  </a:lnTo>
                  <a:lnTo>
                    <a:pt x="6126" y="6117"/>
                  </a:lnTo>
                  <a:lnTo>
                    <a:pt x="6178" y="6167"/>
                  </a:lnTo>
                  <a:lnTo>
                    <a:pt x="6178" y="6195"/>
                  </a:lnTo>
                  <a:lnTo>
                    <a:pt x="6161" y="6189"/>
                  </a:lnTo>
                  <a:lnTo>
                    <a:pt x="6160" y="6226"/>
                  </a:lnTo>
                  <a:lnTo>
                    <a:pt x="6151" y="6272"/>
                  </a:lnTo>
                  <a:lnTo>
                    <a:pt x="6173" y="6337"/>
                  </a:lnTo>
                  <a:lnTo>
                    <a:pt x="6212" y="6376"/>
                  </a:lnTo>
                  <a:lnTo>
                    <a:pt x="6217" y="6429"/>
                  </a:lnTo>
                  <a:lnTo>
                    <a:pt x="6186" y="6456"/>
                  </a:lnTo>
                  <a:lnTo>
                    <a:pt x="6188" y="6473"/>
                  </a:lnTo>
                  <a:lnTo>
                    <a:pt x="6165" y="6501"/>
                  </a:lnTo>
                  <a:lnTo>
                    <a:pt x="6179" y="6521"/>
                  </a:lnTo>
                  <a:lnTo>
                    <a:pt x="6178" y="6595"/>
                  </a:lnTo>
                  <a:lnTo>
                    <a:pt x="6141" y="6614"/>
                  </a:lnTo>
                  <a:lnTo>
                    <a:pt x="6148" y="6629"/>
                  </a:lnTo>
                  <a:lnTo>
                    <a:pt x="6175" y="6622"/>
                  </a:lnTo>
                  <a:lnTo>
                    <a:pt x="6179" y="6641"/>
                  </a:lnTo>
                  <a:lnTo>
                    <a:pt x="6139" y="6665"/>
                  </a:lnTo>
                  <a:lnTo>
                    <a:pt x="6137" y="6736"/>
                  </a:lnTo>
                  <a:lnTo>
                    <a:pt x="6121" y="6758"/>
                  </a:lnTo>
                  <a:lnTo>
                    <a:pt x="6078" y="6738"/>
                  </a:lnTo>
                  <a:lnTo>
                    <a:pt x="6078" y="6760"/>
                  </a:lnTo>
                  <a:lnTo>
                    <a:pt x="6113" y="6799"/>
                  </a:lnTo>
                  <a:lnTo>
                    <a:pt x="6117" y="6825"/>
                  </a:lnTo>
                  <a:lnTo>
                    <a:pt x="6081" y="6842"/>
                  </a:lnTo>
                  <a:lnTo>
                    <a:pt x="6055" y="6875"/>
                  </a:lnTo>
                  <a:lnTo>
                    <a:pt x="5992" y="6879"/>
                  </a:lnTo>
                  <a:lnTo>
                    <a:pt x="5959" y="6853"/>
                  </a:lnTo>
                  <a:lnTo>
                    <a:pt x="6011" y="6824"/>
                  </a:lnTo>
                  <a:lnTo>
                    <a:pt x="6012" y="6798"/>
                  </a:lnTo>
                  <a:lnTo>
                    <a:pt x="5976" y="6798"/>
                  </a:lnTo>
                  <a:lnTo>
                    <a:pt x="5967" y="6820"/>
                  </a:lnTo>
                  <a:lnTo>
                    <a:pt x="5942" y="6823"/>
                  </a:lnTo>
                  <a:lnTo>
                    <a:pt x="5864" y="6779"/>
                  </a:lnTo>
                  <a:lnTo>
                    <a:pt x="5848" y="6800"/>
                  </a:lnTo>
                  <a:lnTo>
                    <a:pt x="5751" y="6814"/>
                  </a:lnTo>
                  <a:lnTo>
                    <a:pt x="5701" y="6818"/>
                  </a:lnTo>
                  <a:lnTo>
                    <a:pt x="5676" y="6863"/>
                  </a:lnTo>
                  <a:lnTo>
                    <a:pt x="5699" y="6867"/>
                  </a:lnTo>
                  <a:lnTo>
                    <a:pt x="5711" y="6879"/>
                  </a:lnTo>
                  <a:lnTo>
                    <a:pt x="5731" y="6848"/>
                  </a:lnTo>
                  <a:lnTo>
                    <a:pt x="5783" y="6837"/>
                  </a:lnTo>
                  <a:lnTo>
                    <a:pt x="5799" y="6870"/>
                  </a:lnTo>
                  <a:lnTo>
                    <a:pt x="5844" y="6913"/>
                  </a:lnTo>
                  <a:lnTo>
                    <a:pt x="5971" y="6934"/>
                  </a:lnTo>
                  <a:lnTo>
                    <a:pt x="6026" y="6949"/>
                  </a:lnTo>
                  <a:lnTo>
                    <a:pt x="6088" y="6939"/>
                  </a:lnTo>
                  <a:lnTo>
                    <a:pt x="6148" y="6938"/>
                  </a:lnTo>
                  <a:lnTo>
                    <a:pt x="6160" y="6956"/>
                  </a:lnTo>
                  <a:lnTo>
                    <a:pt x="6226" y="6970"/>
                  </a:lnTo>
                  <a:lnTo>
                    <a:pt x="6277" y="6940"/>
                  </a:lnTo>
                  <a:lnTo>
                    <a:pt x="6276" y="6907"/>
                  </a:lnTo>
                  <a:lnTo>
                    <a:pt x="6256" y="6883"/>
                  </a:lnTo>
                  <a:lnTo>
                    <a:pt x="6256" y="6839"/>
                  </a:lnTo>
                  <a:lnTo>
                    <a:pt x="6277" y="6810"/>
                  </a:lnTo>
                  <a:lnTo>
                    <a:pt x="6310" y="6794"/>
                  </a:lnTo>
                  <a:lnTo>
                    <a:pt x="6312" y="6769"/>
                  </a:lnTo>
                  <a:lnTo>
                    <a:pt x="6361" y="6721"/>
                  </a:lnTo>
                  <a:lnTo>
                    <a:pt x="6365" y="6690"/>
                  </a:lnTo>
                  <a:lnTo>
                    <a:pt x="6395" y="6610"/>
                  </a:lnTo>
                  <a:lnTo>
                    <a:pt x="6365" y="6560"/>
                  </a:lnTo>
                  <a:lnTo>
                    <a:pt x="6373" y="6503"/>
                  </a:lnTo>
                  <a:lnTo>
                    <a:pt x="6426" y="6410"/>
                  </a:lnTo>
                  <a:lnTo>
                    <a:pt x="6432" y="6379"/>
                  </a:lnTo>
                  <a:lnTo>
                    <a:pt x="6380" y="6253"/>
                  </a:lnTo>
                  <a:lnTo>
                    <a:pt x="6308" y="6211"/>
                  </a:lnTo>
                  <a:lnTo>
                    <a:pt x="6288" y="6181"/>
                  </a:lnTo>
                  <a:lnTo>
                    <a:pt x="6283" y="6084"/>
                  </a:lnTo>
                  <a:lnTo>
                    <a:pt x="6336" y="6042"/>
                  </a:lnTo>
                  <a:lnTo>
                    <a:pt x="6363" y="6002"/>
                  </a:lnTo>
                  <a:lnTo>
                    <a:pt x="6408" y="5995"/>
                  </a:lnTo>
                  <a:lnTo>
                    <a:pt x="6478" y="5928"/>
                  </a:lnTo>
                  <a:lnTo>
                    <a:pt x="6525" y="5926"/>
                  </a:lnTo>
                  <a:lnTo>
                    <a:pt x="6580" y="5979"/>
                  </a:lnTo>
                  <a:lnTo>
                    <a:pt x="6580" y="6025"/>
                  </a:lnTo>
                  <a:lnTo>
                    <a:pt x="6635" y="6052"/>
                  </a:lnTo>
                  <a:lnTo>
                    <a:pt x="6649" y="6079"/>
                  </a:lnTo>
                  <a:lnTo>
                    <a:pt x="6665" y="6079"/>
                  </a:lnTo>
                  <a:lnTo>
                    <a:pt x="6707" y="6131"/>
                  </a:lnTo>
                  <a:lnTo>
                    <a:pt x="6701" y="6173"/>
                  </a:lnTo>
                  <a:lnTo>
                    <a:pt x="6731" y="6192"/>
                  </a:lnTo>
                  <a:lnTo>
                    <a:pt x="6740" y="6231"/>
                  </a:lnTo>
                  <a:lnTo>
                    <a:pt x="6772" y="6271"/>
                  </a:lnTo>
                  <a:lnTo>
                    <a:pt x="6779" y="6314"/>
                  </a:lnTo>
                  <a:lnTo>
                    <a:pt x="6761" y="6330"/>
                  </a:lnTo>
                  <a:lnTo>
                    <a:pt x="6787" y="6369"/>
                  </a:lnTo>
                  <a:lnTo>
                    <a:pt x="6829" y="6371"/>
                  </a:lnTo>
                  <a:lnTo>
                    <a:pt x="6874" y="6404"/>
                  </a:lnTo>
                  <a:lnTo>
                    <a:pt x="6921" y="6393"/>
                  </a:lnTo>
                  <a:lnTo>
                    <a:pt x="6949" y="6384"/>
                  </a:lnTo>
                  <a:lnTo>
                    <a:pt x="7001" y="6379"/>
                  </a:lnTo>
                  <a:lnTo>
                    <a:pt x="7013" y="6359"/>
                  </a:lnTo>
                  <a:lnTo>
                    <a:pt x="7032" y="6348"/>
                  </a:lnTo>
                  <a:lnTo>
                    <a:pt x="7009" y="6339"/>
                  </a:lnTo>
                  <a:lnTo>
                    <a:pt x="6975" y="6348"/>
                  </a:lnTo>
                  <a:lnTo>
                    <a:pt x="6964" y="6321"/>
                  </a:lnTo>
                  <a:lnTo>
                    <a:pt x="6938" y="6365"/>
                  </a:lnTo>
                  <a:lnTo>
                    <a:pt x="6889" y="6365"/>
                  </a:lnTo>
                  <a:lnTo>
                    <a:pt x="6866" y="6335"/>
                  </a:lnTo>
                  <a:lnTo>
                    <a:pt x="6828" y="6336"/>
                  </a:lnTo>
                  <a:lnTo>
                    <a:pt x="6807" y="6305"/>
                  </a:lnTo>
                  <a:lnTo>
                    <a:pt x="6819" y="6276"/>
                  </a:lnTo>
                  <a:lnTo>
                    <a:pt x="6798" y="6264"/>
                  </a:lnTo>
                  <a:lnTo>
                    <a:pt x="6774" y="6214"/>
                  </a:lnTo>
                  <a:lnTo>
                    <a:pt x="6777" y="6157"/>
                  </a:lnTo>
                  <a:lnTo>
                    <a:pt x="6811" y="6149"/>
                  </a:lnTo>
                  <a:lnTo>
                    <a:pt x="6838" y="6125"/>
                  </a:lnTo>
                  <a:lnTo>
                    <a:pt x="6814" y="6105"/>
                  </a:lnTo>
                  <a:lnTo>
                    <a:pt x="6806" y="6079"/>
                  </a:lnTo>
                  <a:lnTo>
                    <a:pt x="6795" y="6071"/>
                  </a:lnTo>
                  <a:lnTo>
                    <a:pt x="6784" y="6045"/>
                  </a:lnTo>
                  <a:lnTo>
                    <a:pt x="6732" y="6015"/>
                  </a:lnTo>
                  <a:lnTo>
                    <a:pt x="6730" y="5987"/>
                  </a:lnTo>
                  <a:lnTo>
                    <a:pt x="6691" y="5936"/>
                  </a:lnTo>
                  <a:lnTo>
                    <a:pt x="6632" y="5937"/>
                  </a:lnTo>
                  <a:lnTo>
                    <a:pt x="6551" y="5904"/>
                  </a:lnTo>
                  <a:lnTo>
                    <a:pt x="6530" y="5865"/>
                  </a:lnTo>
                  <a:lnTo>
                    <a:pt x="6494" y="5877"/>
                  </a:lnTo>
                  <a:lnTo>
                    <a:pt x="6432" y="5841"/>
                  </a:lnTo>
                  <a:lnTo>
                    <a:pt x="6402" y="5852"/>
                  </a:lnTo>
                  <a:lnTo>
                    <a:pt x="6360" y="5839"/>
                  </a:lnTo>
                  <a:lnTo>
                    <a:pt x="6317" y="5881"/>
                  </a:lnTo>
                  <a:lnTo>
                    <a:pt x="6306" y="5928"/>
                  </a:lnTo>
                  <a:lnTo>
                    <a:pt x="6283" y="5947"/>
                  </a:lnTo>
                  <a:lnTo>
                    <a:pt x="6222" y="5928"/>
                  </a:lnTo>
                  <a:lnTo>
                    <a:pt x="6172" y="5959"/>
                  </a:lnTo>
                  <a:lnTo>
                    <a:pt x="6123" y="5945"/>
                  </a:lnTo>
                  <a:lnTo>
                    <a:pt x="6106" y="5921"/>
                  </a:lnTo>
                  <a:lnTo>
                    <a:pt x="6111" y="5877"/>
                  </a:lnTo>
                  <a:lnTo>
                    <a:pt x="6106" y="5841"/>
                  </a:lnTo>
                  <a:lnTo>
                    <a:pt x="6041" y="5774"/>
                  </a:lnTo>
                  <a:lnTo>
                    <a:pt x="6021" y="5734"/>
                  </a:lnTo>
                  <a:lnTo>
                    <a:pt x="6027" y="5657"/>
                  </a:lnTo>
                  <a:lnTo>
                    <a:pt x="5988" y="5597"/>
                  </a:lnTo>
                  <a:lnTo>
                    <a:pt x="5997" y="5553"/>
                  </a:lnTo>
                  <a:lnTo>
                    <a:pt x="6007" y="5442"/>
                  </a:lnTo>
                  <a:lnTo>
                    <a:pt x="5976" y="5372"/>
                  </a:lnTo>
                  <a:lnTo>
                    <a:pt x="5938" y="5332"/>
                  </a:lnTo>
                  <a:lnTo>
                    <a:pt x="5894" y="5332"/>
                  </a:lnTo>
                  <a:lnTo>
                    <a:pt x="5878" y="5284"/>
                  </a:lnTo>
                  <a:lnTo>
                    <a:pt x="5799" y="5217"/>
                  </a:lnTo>
                  <a:lnTo>
                    <a:pt x="5734" y="5181"/>
                  </a:lnTo>
                  <a:lnTo>
                    <a:pt x="5733" y="5138"/>
                  </a:lnTo>
                  <a:lnTo>
                    <a:pt x="5756" y="5072"/>
                  </a:lnTo>
                  <a:lnTo>
                    <a:pt x="5746" y="5019"/>
                  </a:lnTo>
                  <a:lnTo>
                    <a:pt x="5719" y="4994"/>
                  </a:lnTo>
                  <a:lnTo>
                    <a:pt x="5718" y="4976"/>
                  </a:lnTo>
                  <a:lnTo>
                    <a:pt x="5754" y="4939"/>
                  </a:lnTo>
                  <a:lnTo>
                    <a:pt x="5812" y="4873"/>
                  </a:lnTo>
                  <a:lnTo>
                    <a:pt x="5830" y="4798"/>
                  </a:lnTo>
                  <a:lnTo>
                    <a:pt x="5808" y="4706"/>
                  </a:lnTo>
                  <a:lnTo>
                    <a:pt x="5736" y="4568"/>
                  </a:lnTo>
                  <a:lnTo>
                    <a:pt x="5757" y="4554"/>
                  </a:lnTo>
                  <a:lnTo>
                    <a:pt x="5807" y="4589"/>
                  </a:lnTo>
                  <a:lnTo>
                    <a:pt x="5814" y="4634"/>
                  </a:lnTo>
                  <a:lnTo>
                    <a:pt x="5838" y="4642"/>
                  </a:lnTo>
                  <a:lnTo>
                    <a:pt x="5853" y="4659"/>
                  </a:lnTo>
                  <a:lnTo>
                    <a:pt x="5857" y="4714"/>
                  </a:lnTo>
                  <a:lnTo>
                    <a:pt x="5894" y="4750"/>
                  </a:lnTo>
                  <a:lnTo>
                    <a:pt x="5891" y="4825"/>
                  </a:lnTo>
                  <a:lnTo>
                    <a:pt x="5918" y="4872"/>
                  </a:lnTo>
                  <a:lnTo>
                    <a:pt x="5902" y="4914"/>
                  </a:lnTo>
                  <a:lnTo>
                    <a:pt x="5923" y="4952"/>
                  </a:lnTo>
                  <a:lnTo>
                    <a:pt x="5975" y="4997"/>
                  </a:lnTo>
                  <a:lnTo>
                    <a:pt x="5975" y="5026"/>
                  </a:lnTo>
                  <a:lnTo>
                    <a:pt x="6005" y="5051"/>
                  </a:lnTo>
                  <a:lnTo>
                    <a:pt x="6005" y="5074"/>
                  </a:lnTo>
                  <a:lnTo>
                    <a:pt x="5975" y="5096"/>
                  </a:lnTo>
                  <a:lnTo>
                    <a:pt x="5992" y="5123"/>
                  </a:lnTo>
                  <a:lnTo>
                    <a:pt x="6033" y="5115"/>
                  </a:lnTo>
                  <a:lnTo>
                    <a:pt x="6080" y="5144"/>
                  </a:lnTo>
                  <a:lnTo>
                    <a:pt x="6141" y="5144"/>
                  </a:lnTo>
                  <a:lnTo>
                    <a:pt x="6173" y="5131"/>
                  </a:lnTo>
                  <a:lnTo>
                    <a:pt x="6203" y="5152"/>
                  </a:lnTo>
                  <a:lnTo>
                    <a:pt x="6216" y="5179"/>
                  </a:lnTo>
                  <a:lnTo>
                    <a:pt x="6247" y="5142"/>
                  </a:lnTo>
                  <a:lnTo>
                    <a:pt x="6286" y="5138"/>
                  </a:lnTo>
                  <a:lnTo>
                    <a:pt x="6317" y="5122"/>
                  </a:lnTo>
                  <a:lnTo>
                    <a:pt x="6347" y="5129"/>
                  </a:lnTo>
                  <a:lnTo>
                    <a:pt x="6395" y="5181"/>
                  </a:lnTo>
                  <a:lnTo>
                    <a:pt x="6426" y="5185"/>
                  </a:lnTo>
                  <a:lnTo>
                    <a:pt x="6472" y="5211"/>
                  </a:lnTo>
                  <a:lnTo>
                    <a:pt x="6543" y="5199"/>
                  </a:lnTo>
                  <a:lnTo>
                    <a:pt x="6567" y="5167"/>
                  </a:lnTo>
                  <a:lnTo>
                    <a:pt x="6537" y="5187"/>
                  </a:lnTo>
                  <a:lnTo>
                    <a:pt x="6468" y="5181"/>
                  </a:lnTo>
                  <a:lnTo>
                    <a:pt x="6459" y="5147"/>
                  </a:lnTo>
                  <a:lnTo>
                    <a:pt x="6437" y="5139"/>
                  </a:lnTo>
                  <a:lnTo>
                    <a:pt x="6417" y="5089"/>
                  </a:lnTo>
                  <a:lnTo>
                    <a:pt x="6360" y="5089"/>
                  </a:lnTo>
                  <a:lnTo>
                    <a:pt x="6352" y="5062"/>
                  </a:lnTo>
                  <a:lnTo>
                    <a:pt x="6337" y="5059"/>
                  </a:lnTo>
                  <a:lnTo>
                    <a:pt x="6316" y="5083"/>
                  </a:lnTo>
                  <a:lnTo>
                    <a:pt x="6232" y="5076"/>
                  </a:lnTo>
                  <a:lnTo>
                    <a:pt x="6200" y="5051"/>
                  </a:lnTo>
                  <a:lnTo>
                    <a:pt x="6143" y="5047"/>
                  </a:lnTo>
                  <a:lnTo>
                    <a:pt x="6083" y="4994"/>
                  </a:lnTo>
                  <a:lnTo>
                    <a:pt x="6071" y="4952"/>
                  </a:lnTo>
                  <a:lnTo>
                    <a:pt x="6050" y="4949"/>
                  </a:lnTo>
                  <a:lnTo>
                    <a:pt x="5998" y="4872"/>
                  </a:lnTo>
                  <a:lnTo>
                    <a:pt x="6023" y="4863"/>
                  </a:lnTo>
                  <a:lnTo>
                    <a:pt x="6038" y="4843"/>
                  </a:lnTo>
                  <a:lnTo>
                    <a:pt x="6086" y="4808"/>
                  </a:lnTo>
                  <a:lnTo>
                    <a:pt x="6112" y="4808"/>
                  </a:lnTo>
                  <a:lnTo>
                    <a:pt x="6158" y="4863"/>
                  </a:lnTo>
                  <a:lnTo>
                    <a:pt x="6236" y="4894"/>
                  </a:lnTo>
                  <a:lnTo>
                    <a:pt x="6285" y="4884"/>
                  </a:lnTo>
                  <a:lnTo>
                    <a:pt x="6322" y="4816"/>
                  </a:lnTo>
                  <a:lnTo>
                    <a:pt x="6291" y="4754"/>
                  </a:lnTo>
                  <a:lnTo>
                    <a:pt x="6227" y="4738"/>
                  </a:lnTo>
                  <a:lnTo>
                    <a:pt x="6171" y="4774"/>
                  </a:lnTo>
                  <a:lnTo>
                    <a:pt x="6148" y="4750"/>
                  </a:lnTo>
                  <a:lnTo>
                    <a:pt x="6157" y="4729"/>
                  </a:lnTo>
                  <a:lnTo>
                    <a:pt x="6175" y="4741"/>
                  </a:lnTo>
                  <a:lnTo>
                    <a:pt x="6193" y="4728"/>
                  </a:lnTo>
                  <a:lnTo>
                    <a:pt x="6197" y="4689"/>
                  </a:lnTo>
                  <a:lnTo>
                    <a:pt x="6238" y="4624"/>
                  </a:lnTo>
                  <a:lnTo>
                    <a:pt x="6277" y="4600"/>
                  </a:lnTo>
                  <a:lnTo>
                    <a:pt x="6311" y="4617"/>
                  </a:lnTo>
                  <a:lnTo>
                    <a:pt x="6431" y="4614"/>
                  </a:lnTo>
                  <a:lnTo>
                    <a:pt x="6472" y="4658"/>
                  </a:lnTo>
                  <a:lnTo>
                    <a:pt x="6515" y="4687"/>
                  </a:lnTo>
                  <a:lnTo>
                    <a:pt x="6614" y="4698"/>
                  </a:lnTo>
                  <a:lnTo>
                    <a:pt x="6622" y="4732"/>
                  </a:lnTo>
                  <a:lnTo>
                    <a:pt x="6661" y="4753"/>
                  </a:lnTo>
                  <a:lnTo>
                    <a:pt x="6732" y="4825"/>
                  </a:lnTo>
                  <a:lnTo>
                    <a:pt x="6781" y="4828"/>
                  </a:lnTo>
                  <a:lnTo>
                    <a:pt x="6871" y="4814"/>
                  </a:lnTo>
                  <a:lnTo>
                    <a:pt x="6944" y="4771"/>
                  </a:lnTo>
                  <a:lnTo>
                    <a:pt x="6970" y="4797"/>
                  </a:lnTo>
                  <a:lnTo>
                    <a:pt x="6984" y="4793"/>
                  </a:lnTo>
                  <a:lnTo>
                    <a:pt x="7024" y="4797"/>
                  </a:lnTo>
                  <a:lnTo>
                    <a:pt x="7015" y="4857"/>
                  </a:lnTo>
                  <a:lnTo>
                    <a:pt x="7021" y="4891"/>
                  </a:lnTo>
                  <a:lnTo>
                    <a:pt x="7020" y="4917"/>
                  </a:lnTo>
                  <a:lnTo>
                    <a:pt x="6970" y="4947"/>
                  </a:lnTo>
                  <a:lnTo>
                    <a:pt x="6969" y="4992"/>
                  </a:lnTo>
                  <a:lnTo>
                    <a:pt x="6991" y="5031"/>
                  </a:lnTo>
                  <a:lnTo>
                    <a:pt x="6992" y="5088"/>
                  </a:lnTo>
                  <a:lnTo>
                    <a:pt x="7048" y="5132"/>
                  </a:lnTo>
                  <a:lnTo>
                    <a:pt x="7051" y="5171"/>
                  </a:lnTo>
                  <a:lnTo>
                    <a:pt x="7029" y="5201"/>
                  </a:lnTo>
                  <a:lnTo>
                    <a:pt x="7044" y="5308"/>
                  </a:lnTo>
                  <a:lnTo>
                    <a:pt x="7066" y="5306"/>
                  </a:lnTo>
                  <a:lnTo>
                    <a:pt x="7076" y="5271"/>
                  </a:lnTo>
                  <a:lnTo>
                    <a:pt x="7066" y="5247"/>
                  </a:lnTo>
                  <a:lnTo>
                    <a:pt x="7086" y="5221"/>
                  </a:lnTo>
                  <a:lnTo>
                    <a:pt x="7081" y="5178"/>
                  </a:lnTo>
                  <a:lnTo>
                    <a:pt x="7108" y="5168"/>
                  </a:lnTo>
                  <a:lnTo>
                    <a:pt x="7126" y="5113"/>
                  </a:lnTo>
                  <a:lnTo>
                    <a:pt x="7154" y="5133"/>
                  </a:lnTo>
                  <a:lnTo>
                    <a:pt x="7175" y="5193"/>
                  </a:lnTo>
                  <a:lnTo>
                    <a:pt x="7180" y="5273"/>
                  </a:lnTo>
                  <a:lnTo>
                    <a:pt x="7189" y="5301"/>
                  </a:lnTo>
                  <a:lnTo>
                    <a:pt x="7165" y="5316"/>
                  </a:lnTo>
                  <a:lnTo>
                    <a:pt x="7165" y="5356"/>
                  </a:lnTo>
                  <a:lnTo>
                    <a:pt x="7150" y="5368"/>
                  </a:lnTo>
                  <a:lnTo>
                    <a:pt x="7212" y="5409"/>
                  </a:lnTo>
                  <a:lnTo>
                    <a:pt x="7267" y="5406"/>
                  </a:lnTo>
                  <a:lnTo>
                    <a:pt x="7319" y="5420"/>
                  </a:lnTo>
                  <a:lnTo>
                    <a:pt x="7352" y="5463"/>
                  </a:lnTo>
                  <a:lnTo>
                    <a:pt x="7349" y="5500"/>
                  </a:lnTo>
                  <a:lnTo>
                    <a:pt x="7387" y="5528"/>
                  </a:lnTo>
                  <a:lnTo>
                    <a:pt x="7457" y="5530"/>
                  </a:lnTo>
                  <a:lnTo>
                    <a:pt x="7525" y="5601"/>
                  </a:lnTo>
                  <a:lnTo>
                    <a:pt x="7519" y="5576"/>
                  </a:lnTo>
                  <a:lnTo>
                    <a:pt x="7520" y="5528"/>
                  </a:lnTo>
                  <a:lnTo>
                    <a:pt x="7572" y="5473"/>
                  </a:lnTo>
                  <a:lnTo>
                    <a:pt x="7609" y="5472"/>
                  </a:lnTo>
                  <a:lnTo>
                    <a:pt x="7683" y="5531"/>
                  </a:lnTo>
                  <a:lnTo>
                    <a:pt x="7735" y="5531"/>
                  </a:lnTo>
                  <a:lnTo>
                    <a:pt x="7762" y="5565"/>
                  </a:lnTo>
                  <a:lnTo>
                    <a:pt x="7779" y="5627"/>
                  </a:lnTo>
                  <a:lnTo>
                    <a:pt x="7772" y="5560"/>
                  </a:lnTo>
                  <a:lnTo>
                    <a:pt x="7751" y="5515"/>
                  </a:lnTo>
                  <a:lnTo>
                    <a:pt x="7719" y="5513"/>
                  </a:lnTo>
                  <a:lnTo>
                    <a:pt x="7673" y="5497"/>
                  </a:lnTo>
                  <a:lnTo>
                    <a:pt x="7608" y="5454"/>
                  </a:lnTo>
                  <a:lnTo>
                    <a:pt x="7553" y="5465"/>
                  </a:lnTo>
                  <a:lnTo>
                    <a:pt x="7497" y="5508"/>
                  </a:lnTo>
                  <a:lnTo>
                    <a:pt x="7470" y="5500"/>
                  </a:lnTo>
                  <a:lnTo>
                    <a:pt x="7464" y="5506"/>
                  </a:lnTo>
                  <a:lnTo>
                    <a:pt x="7405" y="5481"/>
                  </a:lnTo>
                  <a:lnTo>
                    <a:pt x="7342" y="5413"/>
                  </a:lnTo>
                  <a:lnTo>
                    <a:pt x="7308" y="5388"/>
                  </a:lnTo>
                  <a:lnTo>
                    <a:pt x="7250" y="5383"/>
                  </a:lnTo>
                  <a:lnTo>
                    <a:pt x="7218" y="5332"/>
                  </a:lnTo>
                  <a:lnTo>
                    <a:pt x="7244" y="5343"/>
                  </a:lnTo>
                  <a:lnTo>
                    <a:pt x="7265" y="5339"/>
                  </a:lnTo>
                  <a:lnTo>
                    <a:pt x="7304" y="5264"/>
                  </a:lnTo>
                  <a:lnTo>
                    <a:pt x="7291" y="5229"/>
                  </a:lnTo>
                  <a:lnTo>
                    <a:pt x="7244" y="5187"/>
                  </a:lnTo>
                  <a:lnTo>
                    <a:pt x="7224" y="5111"/>
                  </a:lnTo>
                  <a:lnTo>
                    <a:pt x="7169" y="5032"/>
                  </a:lnTo>
                  <a:lnTo>
                    <a:pt x="7135" y="5009"/>
                  </a:lnTo>
                  <a:lnTo>
                    <a:pt x="7098" y="4962"/>
                  </a:lnTo>
                  <a:lnTo>
                    <a:pt x="7108" y="4922"/>
                  </a:lnTo>
                  <a:lnTo>
                    <a:pt x="7095" y="4886"/>
                  </a:lnTo>
                  <a:lnTo>
                    <a:pt x="7086" y="4798"/>
                  </a:lnTo>
                  <a:lnTo>
                    <a:pt x="7051" y="4757"/>
                  </a:lnTo>
                  <a:lnTo>
                    <a:pt x="7029" y="4757"/>
                  </a:lnTo>
                  <a:lnTo>
                    <a:pt x="6969" y="4718"/>
                  </a:lnTo>
                  <a:lnTo>
                    <a:pt x="6880" y="4715"/>
                  </a:lnTo>
                  <a:lnTo>
                    <a:pt x="6852" y="4667"/>
                  </a:lnTo>
                  <a:lnTo>
                    <a:pt x="6800" y="4640"/>
                  </a:lnTo>
                  <a:lnTo>
                    <a:pt x="6801" y="4596"/>
                  </a:lnTo>
                  <a:lnTo>
                    <a:pt x="6786" y="4568"/>
                  </a:lnTo>
                  <a:lnTo>
                    <a:pt x="6786" y="4542"/>
                  </a:lnTo>
                  <a:lnTo>
                    <a:pt x="6745" y="4568"/>
                  </a:lnTo>
                  <a:lnTo>
                    <a:pt x="6627" y="4562"/>
                  </a:lnTo>
                  <a:lnTo>
                    <a:pt x="6587" y="4566"/>
                  </a:lnTo>
                  <a:lnTo>
                    <a:pt x="6537" y="4534"/>
                  </a:lnTo>
                  <a:lnTo>
                    <a:pt x="6531" y="4487"/>
                  </a:lnTo>
                  <a:lnTo>
                    <a:pt x="6516" y="4487"/>
                  </a:lnTo>
                  <a:lnTo>
                    <a:pt x="6501" y="4459"/>
                  </a:lnTo>
                  <a:lnTo>
                    <a:pt x="6506" y="4398"/>
                  </a:lnTo>
                  <a:lnTo>
                    <a:pt x="6461" y="4320"/>
                  </a:lnTo>
                  <a:lnTo>
                    <a:pt x="6401" y="4284"/>
                  </a:lnTo>
                  <a:lnTo>
                    <a:pt x="6414" y="4258"/>
                  </a:lnTo>
                  <a:lnTo>
                    <a:pt x="6406" y="4238"/>
                  </a:lnTo>
                  <a:lnTo>
                    <a:pt x="6378" y="4236"/>
                  </a:lnTo>
                  <a:lnTo>
                    <a:pt x="6358" y="4214"/>
                  </a:lnTo>
                  <a:lnTo>
                    <a:pt x="6368" y="4179"/>
                  </a:lnTo>
                  <a:lnTo>
                    <a:pt x="6370" y="4141"/>
                  </a:lnTo>
                  <a:lnTo>
                    <a:pt x="6330" y="4110"/>
                  </a:lnTo>
                  <a:lnTo>
                    <a:pt x="6356" y="4090"/>
                  </a:lnTo>
                  <a:lnTo>
                    <a:pt x="6403" y="4089"/>
                  </a:lnTo>
                  <a:lnTo>
                    <a:pt x="6446" y="4045"/>
                  </a:lnTo>
                  <a:lnTo>
                    <a:pt x="6487" y="4045"/>
                  </a:lnTo>
                  <a:lnTo>
                    <a:pt x="6581" y="4025"/>
                  </a:lnTo>
                  <a:lnTo>
                    <a:pt x="6711" y="3977"/>
                  </a:lnTo>
                  <a:lnTo>
                    <a:pt x="6760" y="3934"/>
                  </a:lnTo>
                  <a:lnTo>
                    <a:pt x="6801" y="3925"/>
                  </a:lnTo>
                  <a:lnTo>
                    <a:pt x="6835" y="3938"/>
                  </a:lnTo>
                  <a:lnTo>
                    <a:pt x="6877" y="3921"/>
                  </a:lnTo>
                  <a:lnTo>
                    <a:pt x="6895" y="3880"/>
                  </a:lnTo>
                  <a:lnTo>
                    <a:pt x="6957" y="3856"/>
                  </a:lnTo>
                  <a:lnTo>
                    <a:pt x="7076" y="3806"/>
                  </a:lnTo>
                  <a:lnTo>
                    <a:pt x="7088" y="3820"/>
                  </a:lnTo>
                  <a:lnTo>
                    <a:pt x="7069" y="3856"/>
                  </a:lnTo>
                  <a:lnTo>
                    <a:pt x="7073" y="3882"/>
                  </a:lnTo>
                  <a:lnTo>
                    <a:pt x="7046" y="3900"/>
                  </a:lnTo>
                  <a:lnTo>
                    <a:pt x="7014" y="3970"/>
                  </a:lnTo>
                  <a:lnTo>
                    <a:pt x="7015" y="4008"/>
                  </a:lnTo>
                  <a:lnTo>
                    <a:pt x="7086" y="4065"/>
                  </a:lnTo>
                  <a:lnTo>
                    <a:pt x="7150" y="4064"/>
                  </a:lnTo>
                  <a:lnTo>
                    <a:pt x="7113" y="4046"/>
                  </a:lnTo>
                  <a:lnTo>
                    <a:pt x="7053" y="3988"/>
                  </a:lnTo>
                  <a:lnTo>
                    <a:pt x="7051" y="3964"/>
                  </a:lnTo>
                  <a:lnTo>
                    <a:pt x="7079" y="3926"/>
                  </a:lnTo>
                  <a:lnTo>
                    <a:pt x="7148" y="3885"/>
                  </a:lnTo>
                  <a:lnTo>
                    <a:pt x="7172" y="3823"/>
                  </a:lnTo>
                  <a:lnTo>
                    <a:pt x="7148" y="3774"/>
                  </a:lnTo>
                  <a:lnTo>
                    <a:pt x="7106" y="3774"/>
                  </a:lnTo>
                  <a:lnTo>
                    <a:pt x="7056" y="3740"/>
                  </a:lnTo>
                  <a:lnTo>
                    <a:pt x="7068" y="3710"/>
                  </a:lnTo>
                  <a:lnTo>
                    <a:pt x="7014" y="3707"/>
                  </a:lnTo>
                  <a:lnTo>
                    <a:pt x="6998" y="3729"/>
                  </a:lnTo>
                  <a:lnTo>
                    <a:pt x="6976" y="3711"/>
                  </a:lnTo>
                  <a:lnTo>
                    <a:pt x="6960" y="3665"/>
                  </a:lnTo>
                  <a:lnTo>
                    <a:pt x="6903" y="3667"/>
                  </a:lnTo>
                  <a:lnTo>
                    <a:pt x="6875" y="3679"/>
                  </a:lnTo>
                  <a:lnTo>
                    <a:pt x="6835" y="3631"/>
                  </a:lnTo>
                  <a:lnTo>
                    <a:pt x="6852" y="3620"/>
                  </a:lnTo>
                  <a:lnTo>
                    <a:pt x="6858" y="3592"/>
                  </a:lnTo>
                  <a:lnTo>
                    <a:pt x="6877" y="3582"/>
                  </a:lnTo>
                  <a:lnTo>
                    <a:pt x="6909" y="3612"/>
                  </a:lnTo>
                  <a:lnTo>
                    <a:pt x="6950" y="3611"/>
                  </a:lnTo>
                  <a:lnTo>
                    <a:pt x="6985" y="3592"/>
                  </a:lnTo>
                  <a:lnTo>
                    <a:pt x="6973" y="3571"/>
                  </a:lnTo>
                  <a:lnTo>
                    <a:pt x="6955" y="3581"/>
                  </a:lnTo>
                  <a:lnTo>
                    <a:pt x="6922" y="3590"/>
                  </a:lnTo>
                  <a:lnTo>
                    <a:pt x="6889" y="3564"/>
                  </a:lnTo>
                  <a:lnTo>
                    <a:pt x="6882" y="3531"/>
                  </a:lnTo>
                  <a:lnTo>
                    <a:pt x="6844" y="3526"/>
                  </a:lnTo>
                  <a:lnTo>
                    <a:pt x="6789" y="3510"/>
                  </a:lnTo>
                  <a:lnTo>
                    <a:pt x="6755" y="3525"/>
                  </a:lnTo>
                  <a:lnTo>
                    <a:pt x="6734" y="3490"/>
                  </a:lnTo>
                  <a:lnTo>
                    <a:pt x="6752" y="3468"/>
                  </a:lnTo>
                  <a:lnTo>
                    <a:pt x="6750" y="3437"/>
                  </a:lnTo>
                  <a:lnTo>
                    <a:pt x="6729" y="3416"/>
                  </a:lnTo>
                  <a:lnTo>
                    <a:pt x="6736" y="3404"/>
                  </a:lnTo>
                  <a:lnTo>
                    <a:pt x="6760" y="3409"/>
                  </a:lnTo>
                  <a:lnTo>
                    <a:pt x="6796" y="3459"/>
                  </a:lnTo>
                  <a:lnTo>
                    <a:pt x="6828" y="3450"/>
                  </a:lnTo>
                  <a:lnTo>
                    <a:pt x="6865" y="3503"/>
                  </a:lnTo>
                  <a:lnTo>
                    <a:pt x="6870" y="3471"/>
                  </a:lnTo>
                  <a:lnTo>
                    <a:pt x="6864" y="3446"/>
                  </a:lnTo>
                  <a:lnTo>
                    <a:pt x="6895" y="3424"/>
                  </a:lnTo>
                  <a:lnTo>
                    <a:pt x="6901" y="3356"/>
                  </a:lnTo>
                  <a:lnTo>
                    <a:pt x="6875" y="3335"/>
                  </a:lnTo>
                  <a:lnTo>
                    <a:pt x="6884" y="3322"/>
                  </a:lnTo>
                  <a:lnTo>
                    <a:pt x="6919" y="3328"/>
                  </a:lnTo>
                  <a:lnTo>
                    <a:pt x="6936" y="3302"/>
                  </a:lnTo>
                  <a:lnTo>
                    <a:pt x="6856" y="3283"/>
                  </a:lnTo>
                  <a:lnTo>
                    <a:pt x="6840" y="3306"/>
                  </a:lnTo>
                  <a:lnTo>
                    <a:pt x="6814" y="3305"/>
                  </a:lnTo>
                  <a:lnTo>
                    <a:pt x="6815" y="3271"/>
                  </a:lnTo>
                  <a:lnTo>
                    <a:pt x="6847" y="3245"/>
                  </a:lnTo>
                  <a:lnTo>
                    <a:pt x="6905" y="3242"/>
                  </a:lnTo>
                  <a:lnTo>
                    <a:pt x="6948" y="3227"/>
                  </a:lnTo>
                  <a:lnTo>
                    <a:pt x="6943" y="3196"/>
                  </a:lnTo>
                  <a:lnTo>
                    <a:pt x="6976" y="3159"/>
                  </a:lnTo>
                  <a:lnTo>
                    <a:pt x="6976" y="3126"/>
                  </a:lnTo>
                  <a:lnTo>
                    <a:pt x="6989" y="3113"/>
                  </a:lnTo>
                  <a:lnTo>
                    <a:pt x="6983" y="3097"/>
                  </a:lnTo>
                  <a:lnTo>
                    <a:pt x="7015" y="3050"/>
                  </a:lnTo>
                  <a:lnTo>
                    <a:pt x="7029" y="3050"/>
                  </a:lnTo>
                  <a:lnTo>
                    <a:pt x="7044" y="3073"/>
                  </a:lnTo>
                  <a:lnTo>
                    <a:pt x="7061" y="3065"/>
                  </a:lnTo>
                  <a:lnTo>
                    <a:pt x="7073" y="3033"/>
                  </a:lnTo>
                  <a:lnTo>
                    <a:pt x="7086" y="3032"/>
                  </a:lnTo>
                  <a:lnTo>
                    <a:pt x="7066" y="3002"/>
                  </a:lnTo>
                  <a:lnTo>
                    <a:pt x="7079" y="2982"/>
                  </a:lnTo>
                  <a:lnTo>
                    <a:pt x="7123" y="2968"/>
                  </a:lnTo>
                  <a:lnTo>
                    <a:pt x="7143" y="2960"/>
                  </a:lnTo>
                  <a:lnTo>
                    <a:pt x="7151" y="2928"/>
                  </a:lnTo>
                  <a:lnTo>
                    <a:pt x="7169" y="2925"/>
                  </a:lnTo>
                  <a:lnTo>
                    <a:pt x="7200" y="2937"/>
                  </a:lnTo>
                  <a:lnTo>
                    <a:pt x="7259" y="2925"/>
                  </a:lnTo>
                  <a:lnTo>
                    <a:pt x="7245" y="2903"/>
                  </a:lnTo>
                  <a:lnTo>
                    <a:pt x="7251" y="2877"/>
                  </a:lnTo>
                  <a:lnTo>
                    <a:pt x="7326" y="2865"/>
                  </a:lnTo>
                  <a:lnTo>
                    <a:pt x="7368" y="2841"/>
                  </a:lnTo>
                  <a:lnTo>
                    <a:pt x="7384" y="2804"/>
                  </a:lnTo>
                  <a:lnTo>
                    <a:pt x="7480" y="2764"/>
                  </a:lnTo>
                  <a:lnTo>
                    <a:pt x="7488" y="2731"/>
                  </a:lnTo>
                  <a:lnTo>
                    <a:pt x="7467" y="2725"/>
                  </a:lnTo>
                  <a:lnTo>
                    <a:pt x="7409" y="2761"/>
                  </a:lnTo>
                  <a:lnTo>
                    <a:pt x="7389" y="2742"/>
                  </a:lnTo>
                  <a:lnTo>
                    <a:pt x="7350" y="2781"/>
                  </a:lnTo>
                  <a:lnTo>
                    <a:pt x="7330" y="2760"/>
                  </a:lnTo>
                  <a:lnTo>
                    <a:pt x="7331" y="2685"/>
                  </a:lnTo>
                  <a:lnTo>
                    <a:pt x="7350" y="2672"/>
                  </a:lnTo>
                  <a:lnTo>
                    <a:pt x="7365" y="2641"/>
                  </a:lnTo>
                  <a:lnTo>
                    <a:pt x="7378" y="2646"/>
                  </a:lnTo>
                  <a:lnTo>
                    <a:pt x="7383" y="2663"/>
                  </a:lnTo>
                  <a:lnTo>
                    <a:pt x="7394" y="2669"/>
                  </a:lnTo>
                  <a:lnTo>
                    <a:pt x="7420" y="2643"/>
                  </a:lnTo>
                  <a:lnTo>
                    <a:pt x="7382" y="2607"/>
                  </a:lnTo>
                  <a:lnTo>
                    <a:pt x="7425" y="2601"/>
                  </a:lnTo>
                  <a:lnTo>
                    <a:pt x="7455" y="2621"/>
                  </a:lnTo>
                  <a:lnTo>
                    <a:pt x="7485" y="2627"/>
                  </a:lnTo>
                  <a:lnTo>
                    <a:pt x="7534" y="2591"/>
                  </a:lnTo>
                  <a:lnTo>
                    <a:pt x="7568" y="2602"/>
                  </a:lnTo>
                  <a:lnTo>
                    <a:pt x="7659" y="2569"/>
                  </a:lnTo>
                  <a:lnTo>
                    <a:pt x="7697" y="2576"/>
                  </a:lnTo>
                  <a:lnTo>
                    <a:pt x="7710" y="2603"/>
                  </a:lnTo>
                  <a:lnTo>
                    <a:pt x="7675" y="2683"/>
                  </a:lnTo>
                  <a:lnTo>
                    <a:pt x="7675" y="2704"/>
                  </a:lnTo>
                  <a:lnTo>
                    <a:pt x="7712" y="2731"/>
                  </a:lnTo>
                  <a:lnTo>
                    <a:pt x="7724" y="2681"/>
                  </a:lnTo>
                  <a:lnTo>
                    <a:pt x="7756" y="2629"/>
                  </a:lnTo>
                  <a:lnTo>
                    <a:pt x="7748" y="2597"/>
                  </a:lnTo>
                  <a:lnTo>
                    <a:pt x="7756" y="2583"/>
                  </a:lnTo>
                  <a:lnTo>
                    <a:pt x="7783" y="2615"/>
                  </a:lnTo>
                  <a:lnTo>
                    <a:pt x="7789" y="2668"/>
                  </a:lnTo>
                  <a:lnTo>
                    <a:pt x="7818" y="2668"/>
                  </a:lnTo>
                  <a:lnTo>
                    <a:pt x="7831" y="2631"/>
                  </a:lnTo>
                  <a:lnTo>
                    <a:pt x="7818" y="2594"/>
                  </a:lnTo>
                  <a:lnTo>
                    <a:pt x="7842" y="2574"/>
                  </a:lnTo>
                  <a:lnTo>
                    <a:pt x="7857" y="2578"/>
                  </a:lnTo>
                  <a:lnTo>
                    <a:pt x="7863" y="2615"/>
                  </a:lnTo>
                  <a:lnTo>
                    <a:pt x="7913" y="2577"/>
                  </a:lnTo>
                  <a:lnTo>
                    <a:pt x="7920" y="2557"/>
                  </a:lnTo>
                  <a:lnTo>
                    <a:pt x="7897" y="2528"/>
                  </a:lnTo>
                  <a:lnTo>
                    <a:pt x="7934" y="2529"/>
                  </a:lnTo>
                  <a:lnTo>
                    <a:pt x="7953" y="2509"/>
                  </a:lnTo>
                  <a:lnTo>
                    <a:pt x="7917" y="2496"/>
                  </a:lnTo>
                  <a:lnTo>
                    <a:pt x="7957" y="2458"/>
                  </a:lnTo>
                  <a:lnTo>
                    <a:pt x="8001" y="2456"/>
                  </a:lnTo>
                  <a:lnTo>
                    <a:pt x="8033" y="2437"/>
                  </a:lnTo>
                  <a:lnTo>
                    <a:pt x="8052" y="2444"/>
                  </a:lnTo>
                  <a:lnTo>
                    <a:pt x="8053" y="2466"/>
                  </a:lnTo>
                  <a:lnTo>
                    <a:pt x="8066" y="2475"/>
                  </a:lnTo>
                  <a:lnTo>
                    <a:pt x="8120" y="2479"/>
                  </a:lnTo>
                  <a:lnTo>
                    <a:pt x="8120" y="2528"/>
                  </a:lnTo>
                  <a:lnTo>
                    <a:pt x="8138" y="2549"/>
                  </a:lnTo>
                  <a:lnTo>
                    <a:pt x="8111" y="2628"/>
                  </a:lnTo>
                  <a:lnTo>
                    <a:pt x="8158" y="2604"/>
                  </a:lnTo>
                  <a:lnTo>
                    <a:pt x="8192" y="2533"/>
                  </a:lnTo>
                  <a:lnTo>
                    <a:pt x="8153" y="2463"/>
                  </a:lnTo>
                  <a:lnTo>
                    <a:pt x="8109" y="2437"/>
                  </a:lnTo>
                  <a:lnTo>
                    <a:pt x="8077" y="2391"/>
                  </a:lnTo>
                  <a:lnTo>
                    <a:pt x="8041" y="2414"/>
                  </a:lnTo>
                  <a:lnTo>
                    <a:pt x="8020" y="2399"/>
                  </a:lnTo>
                  <a:lnTo>
                    <a:pt x="7979" y="2407"/>
                  </a:lnTo>
                  <a:lnTo>
                    <a:pt x="7972" y="2378"/>
                  </a:lnTo>
                  <a:lnTo>
                    <a:pt x="7937" y="2367"/>
                  </a:lnTo>
                  <a:lnTo>
                    <a:pt x="7931" y="2353"/>
                  </a:lnTo>
                  <a:lnTo>
                    <a:pt x="7954" y="2327"/>
                  </a:lnTo>
                  <a:lnTo>
                    <a:pt x="8024" y="2328"/>
                  </a:lnTo>
                  <a:lnTo>
                    <a:pt x="8048" y="2302"/>
                  </a:lnTo>
                  <a:lnTo>
                    <a:pt x="8079" y="2302"/>
                  </a:lnTo>
                  <a:lnTo>
                    <a:pt x="8113" y="2309"/>
                  </a:lnTo>
                  <a:lnTo>
                    <a:pt x="8147" y="2295"/>
                  </a:lnTo>
                  <a:lnTo>
                    <a:pt x="8170" y="2311"/>
                  </a:lnTo>
                  <a:lnTo>
                    <a:pt x="8247" y="2278"/>
                  </a:lnTo>
                  <a:lnTo>
                    <a:pt x="8288" y="2299"/>
                  </a:lnTo>
                  <a:lnTo>
                    <a:pt x="8315" y="2295"/>
                  </a:lnTo>
                  <a:lnTo>
                    <a:pt x="8345" y="2302"/>
                  </a:lnTo>
                  <a:lnTo>
                    <a:pt x="8373" y="2281"/>
                  </a:lnTo>
                  <a:lnTo>
                    <a:pt x="8360" y="2260"/>
                  </a:lnTo>
                  <a:lnTo>
                    <a:pt x="8306" y="2257"/>
                  </a:lnTo>
                  <a:lnTo>
                    <a:pt x="8252" y="2234"/>
                  </a:lnTo>
                  <a:lnTo>
                    <a:pt x="8210" y="2252"/>
                  </a:lnTo>
                  <a:lnTo>
                    <a:pt x="8148" y="2246"/>
                  </a:lnTo>
                  <a:lnTo>
                    <a:pt x="8148" y="2220"/>
                  </a:lnTo>
                  <a:lnTo>
                    <a:pt x="8132" y="2179"/>
                  </a:lnTo>
                  <a:lnTo>
                    <a:pt x="8182" y="2147"/>
                  </a:lnTo>
                  <a:lnTo>
                    <a:pt x="8135" y="2135"/>
                  </a:lnTo>
                  <a:lnTo>
                    <a:pt x="8096" y="2085"/>
                  </a:lnTo>
                  <a:lnTo>
                    <a:pt x="8062" y="2088"/>
                  </a:lnTo>
                  <a:lnTo>
                    <a:pt x="8031" y="2047"/>
                  </a:lnTo>
                  <a:lnTo>
                    <a:pt x="8024" y="2005"/>
                  </a:lnTo>
                  <a:lnTo>
                    <a:pt x="8056" y="2005"/>
                  </a:lnTo>
                  <a:lnTo>
                    <a:pt x="8056" y="1965"/>
                  </a:lnTo>
                  <a:lnTo>
                    <a:pt x="8014" y="1928"/>
                  </a:lnTo>
                  <a:lnTo>
                    <a:pt x="8020" y="1769"/>
                  </a:lnTo>
                  <a:lnTo>
                    <a:pt x="8056" y="1726"/>
                  </a:lnTo>
                  <a:lnTo>
                    <a:pt x="8043" y="1685"/>
                  </a:lnTo>
                  <a:lnTo>
                    <a:pt x="8051" y="1629"/>
                  </a:lnTo>
                  <a:lnTo>
                    <a:pt x="8083" y="1596"/>
                  </a:lnTo>
                  <a:lnTo>
                    <a:pt x="8061" y="1561"/>
                  </a:lnTo>
                  <a:lnTo>
                    <a:pt x="8092" y="1552"/>
                  </a:lnTo>
                  <a:lnTo>
                    <a:pt x="8100" y="1524"/>
                  </a:lnTo>
                  <a:lnTo>
                    <a:pt x="8148" y="1482"/>
                  </a:lnTo>
                  <a:lnTo>
                    <a:pt x="8171" y="1484"/>
                  </a:lnTo>
                  <a:lnTo>
                    <a:pt x="8212" y="1531"/>
                  </a:lnTo>
                  <a:lnTo>
                    <a:pt x="8245" y="1499"/>
                  </a:lnTo>
                  <a:lnTo>
                    <a:pt x="8275" y="1498"/>
                  </a:lnTo>
                  <a:lnTo>
                    <a:pt x="8293" y="1546"/>
                  </a:lnTo>
                  <a:lnTo>
                    <a:pt x="8340" y="1555"/>
                  </a:lnTo>
                  <a:lnTo>
                    <a:pt x="8385" y="1516"/>
                  </a:lnTo>
                  <a:lnTo>
                    <a:pt x="8400" y="1521"/>
                  </a:lnTo>
                  <a:lnTo>
                    <a:pt x="8405" y="1570"/>
                  </a:lnTo>
                  <a:lnTo>
                    <a:pt x="8417" y="1585"/>
                  </a:lnTo>
                  <a:lnTo>
                    <a:pt x="8468" y="1599"/>
                  </a:lnTo>
                  <a:lnTo>
                    <a:pt x="8472" y="1613"/>
                  </a:lnTo>
                  <a:lnTo>
                    <a:pt x="8438" y="1634"/>
                  </a:lnTo>
                  <a:lnTo>
                    <a:pt x="8437" y="1649"/>
                  </a:lnTo>
                  <a:lnTo>
                    <a:pt x="8421" y="1679"/>
                  </a:lnTo>
                  <a:lnTo>
                    <a:pt x="8431" y="1715"/>
                  </a:lnTo>
                  <a:lnTo>
                    <a:pt x="8395" y="1771"/>
                  </a:lnTo>
                  <a:lnTo>
                    <a:pt x="8357" y="1779"/>
                  </a:lnTo>
                  <a:lnTo>
                    <a:pt x="8331" y="1824"/>
                  </a:lnTo>
                  <a:lnTo>
                    <a:pt x="8357" y="1832"/>
                  </a:lnTo>
                  <a:lnTo>
                    <a:pt x="8436" y="1800"/>
                  </a:lnTo>
                  <a:lnTo>
                    <a:pt x="8492" y="1718"/>
                  </a:lnTo>
                  <a:lnTo>
                    <a:pt x="8517" y="1723"/>
                  </a:lnTo>
                  <a:lnTo>
                    <a:pt x="8518" y="1748"/>
                  </a:lnTo>
                  <a:lnTo>
                    <a:pt x="8493" y="1783"/>
                  </a:lnTo>
                  <a:lnTo>
                    <a:pt x="8496" y="1808"/>
                  </a:lnTo>
                  <a:lnTo>
                    <a:pt x="8528" y="1808"/>
                  </a:lnTo>
                  <a:lnTo>
                    <a:pt x="8558" y="1762"/>
                  </a:lnTo>
                  <a:lnTo>
                    <a:pt x="8592" y="1744"/>
                  </a:lnTo>
                  <a:lnTo>
                    <a:pt x="8608" y="1759"/>
                  </a:lnTo>
                  <a:lnTo>
                    <a:pt x="8651" y="1755"/>
                  </a:lnTo>
                  <a:lnTo>
                    <a:pt x="8660" y="1716"/>
                  </a:lnTo>
                  <a:lnTo>
                    <a:pt x="8679" y="1714"/>
                  </a:lnTo>
                  <a:lnTo>
                    <a:pt x="8702" y="1729"/>
                  </a:lnTo>
                  <a:lnTo>
                    <a:pt x="8729" y="1714"/>
                  </a:lnTo>
                  <a:lnTo>
                    <a:pt x="8775" y="1759"/>
                  </a:lnTo>
                  <a:lnTo>
                    <a:pt x="8775" y="1793"/>
                  </a:lnTo>
                  <a:lnTo>
                    <a:pt x="8795" y="1845"/>
                  </a:lnTo>
                  <a:lnTo>
                    <a:pt x="8782" y="1865"/>
                  </a:lnTo>
                  <a:lnTo>
                    <a:pt x="8781" y="1898"/>
                  </a:lnTo>
                  <a:lnTo>
                    <a:pt x="8757" y="1947"/>
                  </a:lnTo>
                  <a:lnTo>
                    <a:pt x="8799" y="2015"/>
                  </a:lnTo>
                  <a:lnTo>
                    <a:pt x="8795" y="2054"/>
                  </a:lnTo>
                  <a:lnTo>
                    <a:pt x="8767" y="2065"/>
                  </a:lnTo>
                  <a:lnTo>
                    <a:pt x="8740" y="2088"/>
                  </a:lnTo>
                  <a:lnTo>
                    <a:pt x="8762" y="2093"/>
                  </a:lnTo>
                  <a:lnTo>
                    <a:pt x="8829" y="2078"/>
                  </a:lnTo>
                  <a:lnTo>
                    <a:pt x="8869" y="2038"/>
                  </a:lnTo>
                  <a:lnTo>
                    <a:pt x="8920" y="2035"/>
                  </a:lnTo>
                  <a:lnTo>
                    <a:pt x="8944" y="1987"/>
                  </a:lnTo>
                  <a:lnTo>
                    <a:pt x="8939" y="1926"/>
                  </a:lnTo>
                  <a:lnTo>
                    <a:pt x="8921" y="1879"/>
                  </a:lnTo>
                  <a:lnTo>
                    <a:pt x="8903" y="1883"/>
                  </a:lnTo>
                  <a:lnTo>
                    <a:pt x="8877" y="1872"/>
                  </a:lnTo>
                  <a:lnTo>
                    <a:pt x="8874" y="1837"/>
                  </a:lnTo>
                  <a:lnTo>
                    <a:pt x="8890" y="1825"/>
                  </a:lnTo>
                  <a:lnTo>
                    <a:pt x="8914" y="1825"/>
                  </a:lnTo>
                  <a:lnTo>
                    <a:pt x="8931" y="1837"/>
                  </a:lnTo>
                  <a:lnTo>
                    <a:pt x="8953" y="1829"/>
                  </a:lnTo>
                  <a:lnTo>
                    <a:pt x="9012" y="1814"/>
                  </a:lnTo>
                  <a:lnTo>
                    <a:pt x="9054" y="1769"/>
                  </a:lnTo>
                  <a:lnTo>
                    <a:pt x="9079" y="1775"/>
                  </a:lnTo>
                  <a:lnTo>
                    <a:pt x="9125" y="1775"/>
                  </a:lnTo>
                  <a:lnTo>
                    <a:pt x="9137" y="1741"/>
                  </a:lnTo>
                  <a:lnTo>
                    <a:pt x="9169" y="1712"/>
                  </a:lnTo>
                  <a:lnTo>
                    <a:pt x="9180" y="1720"/>
                  </a:lnTo>
                  <a:lnTo>
                    <a:pt x="9207" y="1694"/>
                  </a:lnTo>
                  <a:lnTo>
                    <a:pt x="9242" y="1686"/>
                  </a:lnTo>
                  <a:lnTo>
                    <a:pt x="9256" y="1700"/>
                  </a:lnTo>
                  <a:lnTo>
                    <a:pt x="9291" y="1691"/>
                  </a:lnTo>
                  <a:lnTo>
                    <a:pt x="9298" y="1713"/>
                  </a:lnTo>
                  <a:lnTo>
                    <a:pt x="9286" y="1730"/>
                  </a:lnTo>
                  <a:lnTo>
                    <a:pt x="9292" y="1759"/>
                  </a:lnTo>
                  <a:lnTo>
                    <a:pt x="9368" y="1753"/>
                  </a:lnTo>
                  <a:lnTo>
                    <a:pt x="9377" y="1763"/>
                  </a:lnTo>
                  <a:lnTo>
                    <a:pt x="9412" y="1776"/>
                  </a:lnTo>
                  <a:lnTo>
                    <a:pt x="9540" y="1850"/>
                  </a:lnTo>
                  <a:lnTo>
                    <a:pt x="9569" y="1856"/>
                  </a:lnTo>
                  <a:lnTo>
                    <a:pt x="9588" y="1892"/>
                  </a:lnTo>
                  <a:lnTo>
                    <a:pt x="9586" y="1918"/>
                  </a:lnTo>
                  <a:lnTo>
                    <a:pt x="9646" y="1986"/>
                  </a:lnTo>
                  <a:lnTo>
                    <a:pt x="9660" y="1979"/>
                  </a:lnTo>
                  <a:lnTo>
                    <a:pt x="9661" y="1953"/>
                  </a:lnTo>
                  <a:lnTo>
                    <a:pt x="9681" y="1941"/>
                  </a:lnTo>
                  <a:lnTo>
                    <a:pt x="9686" y="1923"/>
                  </a:lnTo>
                  <a:lnTo>
                    <a:pt x="9664" y="1907"/>
                  </a:lnTo>
                  <a:lnTo>
                    <a:pt x="9634" y="1905"/>
                  </a:lnTo>
                  <a:lnTo>
                    <a:pt x="9633" y="1873"/>
                  </a:lnTo>
                  <a:lnTo>
                    <a:pt x="9660" y="1854"/>
                  </a:lnTo>
                  <a:lnTo>
                    <a:pt x="9684" y="1854"/>
                  </a:lnTo>
                  <a:lnTo>
                    <a:pt x="9701" y="1882"/>
                  </a:lnTo>
                  <a:lnTo>
                    <a:pt x="9727" y="1904"/>
                  </a:lnTo>
                  <a:lnTo>
                    <a:pt x="9727" y="1933"/>
                  </a:lnTo>
                  <a:lnTo>
                    <a:pt x="9776" y="1978"/>
                  </a:lnTo>
                  <a:lnTo>
                    <a:pt x="9784" y="2015"/>
                  </a:lnTo>
                  <a:lnTo>
                    <a:pt x="9806" y="2025"/>
                  </a:lnTo>
                  <a:lnTo>
                    <a:pt x="9825" y="2014"/>
                  </a:lnTo>
                  <a:lnTo>
                    <a:pt x="9838" y="2011"/>
                  </a:lnTo>
                  <a:lnTo>
                    <a:pt x="9861" y="2025"/>
                  </a:lnTo>
                  <a:lnTo>
                    <a:pt x="9883" y="2058"/>
                  </a:lnTo>
                  <a:lnTo>
                    <a:pt x="9886" y="2090"/>
                  </a:lnTo>
                  <a:lnTo>
                    <a:pt x="9914" y="2126"/>
                  </a:lnTo>
                  <a:lnTo>
                    <a:pt x="9911" y="2153"/>
                  </a:lnTo>
                  <a:lnTo>
                    <a:pt x="9898" y="2151"/>
                  </a:lnTo>
                  <a:lnTo>
                    <a:pt x="9894" y="2131"/>
                  </a:lnTo>
                  <a:lnTo>
                    <a:pt x="9879" y="2112"/>
                  </a:lnTo>
                  <a:lnTo>
                    <a:pt x="9866" y="2113"/>
                  </a:lnTo>
                  <a:lnTo>
                    <a:pt x="9850" y="2130"/>
                  </a:lnTo>
                  <a:lnTo>
                    <a:pt x="9824" y="2106"/>
                  </a:lnTo>
                  <a:lnTo>
                    <a:pt x="9765" y="2082"/>
                  </a:lnTo>
                  <a:lnTo>
                    <a:pt x="9719" y="2085"/>
                  </a:lnTo>
                  <a:lnTo>
                    <a:pt x="9712" y="2095"/>
                  </a:lnTo>
                  <a:lnTo>
                    <a:pt x="9735" y="2126"/>
                  </a:lnTo>
                  <a:lnTo>
                    <a:pt x="9780" y="2131"/>
                  </a:lnTo>
                  <a:lnTo>
                    <a:pt x="9796" y="2143"/>
                  </a:lnTo>
                  <a:lnTo>
                    <a:pt x="9789" y="2153"/>
                  </a:lnTo>
                  <a:lnTo>
                    <a:pt x="9809" y="2193"/>
                  </a:lnTo>
                  <a:lnTo>
                    <a:pt x="9828" y="2206"/>
                  </a:lnTo>
                  <a:lnTo>
                    <a:pt x="9842" y="2194"/>
                  </a:lnTo>
                  <a:lnTo>
                    <a:pt x="9861" y="2156"/>
                  </a:lnTo>
                  <a:lnTo>
                    <a:pt x="9871" y="2156"/>
                  </a:lnTo>
                  <a:lnTo>
                    <a:pt x="9887" y="2182"/>
                  </a:lnTo>
                  <a:lnTo>
                    <a:pt x="9911" y="2196"/>
                  </a:lnTo>
                  <a:lnTo>
                    <a:pt x="9929" y="2186"/>
                  </a:lnTo>
                  <a:lnTo>
                    <a:pt x="9948" y="2192"/>
                  </a:lnTo>
                  <a:lnTo>
                    <a:pt x="9956" y="2216"/>
                  </a:lnTo>
                  <a:lnTo>
                    <a:pt x="9946" y="2234"/>
                  </a:lnTo>
                  <a:lnTo>
                    <a:pt x="9977" y="2288"/>
                  </a:lnTo>
                  <a:lnTo>
                    <a:pt x="9988" y="2347"/>
                  </a:lnTo>
                  <a:lnTo>
                    <a:pt x="9987" y="2413"/>
                  </a:lnTo>
                  <a:lnTo>
                    <a:pt x="9963" y="2467"/>
                  </a:lnTo>
                  <a:lnTo>
                    <a:pt x="9949" y="2473"/>
                  </a:lnTo>
                  <a:lnTo>
                    <a:pt x="9935" y="2500"/>
                  </a:lnTo>
                  <a:lnTo>
                    <a:pt x="9944" y="2532"/>
                  </a:lnTo>
                  <a:lnTo>
                    <a:pt x="9918" y="2575"/>
                  </a:lnTo>
                  <a:lnTo>
                    <a:pt x="9920" y="2592"/>
                  </a:lnTo>
                  <a:lnTo>
                    <a:pt x="9942" y="2614"/>
                  </a:lnTo>
                  <a:lnTo>
                    <a:pt x="9944" y="2642"/>
                  </a:lnTo>
                  <a:lnTo>
                    <a:pt x="9901" y="2663"/>
                  </a:lnTo>
                  <a:lnTo>
                    <a:pt x="9887" y="2698"/>
                  </a:lnTo>
                  <a:lnTo>
                    <a:pt x="9897" y="2714"/>
                  </a:lnTo>
                  <a:lnTo>
                    <a:pt x="9871" y="2770"/>
                  </a:lnTo>
                  <a:lnTo>
                    <a:pt x="9851" y="2792"/>
                  </a:lnTo>
                  <a:lnTo>
                    <a:pt x="9857" y="2811"/>
                  </a:lnTo>
                  <a:lnTo>
                    <a:pt x="9841" y="2845"/>
                  </a:lnTo>
                  <a:lnTo>
                    <a:pt x="9810" y="2860"/>
                  </a:lnTo>
                  <a:lnTo>
                    <a:pt x="9770" y="2893"/>
                  </a:lnTo>
                  <a:lnTo>
                    <a:pt x="9734" y="2894"/>
                  </a:lnTo>
                  <a:lnTo>
                    <a:pt x="9773" y="2906"/>
                  </a:lnTo>
                  <a:lnTo>
                    <a:pt x="9800" y="2905"/>
                  </a:lnTo>
                  <a:lnTo>
                    <a:pt x="9821" y="2882"/>
                  </a:lnTo>
                  <a:lnTo>
                    <a:pt x="9832" y="2882"/>
                  </a:lnTo>
                  <a:lnTo>
                    <a:pt x="9850" y="2931"/>
                  </a:lnTo>
                  <a:lnTo>
                    <a:pt x="9823" y="2989"/>
                  </a:lnTo>
                  <a:lnTo>
                    <a:pt x="9796" y="3026"/>
                  </a:lnTo>
                  <a:lnTo>
                    <a:pt x="9775" y="3108"/>
                  </a:lnTo>
                  <a:lnTo>
                    <a:pt x="9795" y="3145"/>
                  </a:lnTo>
                  <a:lnTo>
                    <a:pt x="9800" y="3173"/>
                  </a:lnTo>
                  <a:lnTo>
                    <a:pt x="9769" y="3249"/>
                  </a:lnTo>
                  <a:lnTo>
                    <a:pt x="9724" y="3265"/>
                  </a:lnTo>
                  <a:lnTo>
                    <a:pt x="9710" y="3259"/>
                  </a:lnTo>
                  <a:lnTo>
                    <a:pt x="9687" y="3262"/>
                  </a:lnTo>
                  <a:lnTo>
                    <a:pt x="9675" y="3284"/>
                  </a:lnTo>
                  <a:lnTo>
                    <a:pt x="9685" y="3303"/>
                  </a:lnTo>
                  <a:lnTo>
                    <a:pt x="9704" y="3370"/>
                  </a:lnTo>
                  <a:lnTo>
                    <a:pt x="9692" y="3401"/>
                  </a:lnTo>
                  <a:lnTo>
                    <a:pt x="9658" y="3421"/>
                  </a:lnTo>
                  <a:lnTo>
                    <a:pt x="9642" y="3468"/>
                  </a:lnTo>
                  <a:lnTo>
                    <a:pt x="9658" y="3515"/>
                  </a:lnTo>
                  <a:lnTo>
                    <a:pt x="9661" y="3556"/>
                  </a:lnTo>
                  <a:lnTo>
                    <a:pt x="9647" y="3575"/>
                  </a:lnTo>
                  <a:lnTo>
                    <a:pt x="9651" y="3602"/>
                  </a:lnTo>
                  <a:lnTo>
                    <a:pt x="9674" y="3619"/>
                  </a:lnTo>
                  <a:lnTo>
                    <a:pt x="9651" y="3709"/>
                  </a:lnTo>
                  <a:lnTo>
                    <a:pt x="9623" y="3731"/>
                  </a:lnTo>
                  <a:lnTo>
                    <a:pt x="9615" y="3763"/>
                  </a:lnTo>
                  <a:lnTo>
                    <a:pt x="9626" y="3741"/>
                  </a:lnTo>
                  <a:lnTo>
                    <a:pt x="9659" y="3738"/>
                  </a:lnTo>
                  <a:lnTo>
                    <a:pt x="9691" y="3705"/>
                  </a:lnTo>
                  <a:lnTo>
                    <a:pt x="9707" y="3674"/>
                  </a:lnTo>
                  <a:lnTo>
                    <a:pt x="9699" y="3660"/>
                  </a:lnTo>
                  <a:lnTo>
                    <a:pt x="9711" y="3636"/>
                  </a:lnTo>
                  <a:lnTo>
                    <a:pt x="9756" y="3634"/>
                  </a:lnTo>
                  <a:lnTo>
                    <a:pt x="9781" y="3627"/>
                  </a:lnTo>
                  <a:lnTo>
                    <a:pt x="9755" y="3620"/>
                  </a:lnTo>
                  <a:lnTo>
                    <a:pt x="9697" y="3560"/>
                  </a:lnTo>
                  <a:lnTo>
                    <a:pt x="9680" y="3515"/>
                  </a:lnTo>
                  <a:lnTo>
                    <a:pt x="9699" y="3477"/>
                  </a:lnTo>
                  <a:lnTo>
                    <a:pt x="9758" y="3472"/>
                  </a:lnTo>
                  <a:lnTo>
                    <a:pt x="9819" y="3465"/>
                  </a:lnTo>
                  <a:lnTo>
                    <a:pt x="9869" y="3420"/>
                  </a:lnTo>
                  <a:lnTo>
                    <a:pt x="9895" y="3419"/>
                  </a:lnTo>
                  <a:lnTo>
                    <a:pt x="9914" y="3402"/>
                  </a:lnTo>
                  <a:lnTo>
                    <a:pt x="9895" y="3374"/>
                  </a:lnTo>
                  <a:lnTo>
                    <a:pt x="9946" y="3334"/>
                  </a:lnTo>
                  <a:lnTo>
                    <a:pt x="9970" y="3293"/>
                  </a:lnTo>
                  <a:lnTo>
                    <a:pt x="9952" y="3257"/>
                  </a:lnTo>
                  <a:lnTo>
                    <a:pt x="9951" y="3245"/>
                  </a:lnTo>
                  <a:lnTo>
                    <a:pt x="9987" y="3265"/>
                  </a:lnTo>
                  <a:lnTo>
                    <a:pt x="10028" y="3252"/>
                  </a:lnTo>
                  <a:lnTo>
                    <a:pt x="10053" y="3215"/>
                  </a:lnTo>
                  <a:lnTo>
                    <a:pt x="10033" y="3188"/>
                  </a:lnTo>
                  <a:lnTo>
                    <a:pt x="10097" y="3141"/>
                  </a:lnTo>
                  <a:lnTo>
                    <a:pt x="10101" y="3103"/>
                  </a:lnTo>
                  <a:lnTo>
                    <a:pt x="10087" y="3077"/>
                  </a:lnTo>
                  <a:lnTo>
                    <a:pt x="10023" y="3113"/>
                  </a:lnTo>
                  <a:lnTo>
                    <a:pt x="10018" y="3137"/>
                  </a:lnTo>
                  <a:lnTo>
                    <a:pt x="9968" y="3175"/>
                  </a:lnTo>
                  <a:lnTo>
                    <a:pt x="9930" y="3156"/>
                  </a:lnTo>
                  <a:lnTo>
                    <a:pt x="9906" y="3112"/>
                  </a:lnTo>
                  <a:lnTo>
                    <a:pt x="9933" y="3073"/>
                  </a:lnTo>
                  <a:lnTo>
                    <a:pt x="9924" y="3016"/>
                  </a:lnTo>
                  <a:lnTo>
                    <a:pt x="9958" y="2988"/>
                  </a:lnTo>
                  <a:lnTo>
                    <a:pt x="10008" y="2986"/>
                  </a:lnTo>
                  <a:lnTo>
                    <a:pt x="10066" y="3025"/>
                  </a:lnTo>
                  <a:lnTo>
                    <a:pt x="10089" y="2997"/>
                  </a:lnTo>
                  <a:lnTo>
                    <a:pt x="10087" y="2958"/>
                  </a:lnTo>
                  <a:lnTo>
                    <a:pt x="10133" y="2938"/>
                  </a:lnTo>
                  <a:lnTo>
                    <a:pt x="10138" y="2966"/>
                  </a:lnTo>
                  <a:lnTo>
                    <a:pt x="10119" y="2988"/>
                  </a:lnTo>
                  <a:lnTo>
                    <a:pt x="10122" y="3022"/>
                  </a:lnTo>
                  <a:lnTo>
                    <a:pt x="10215" y="3097"/>
                  </a:lnTo>
                  <a:lnTo>
                    <a:pt x="10260" y="3101"/>
                  </a:lnTo>
                  <a:lnTo>
                    <a:pt x="10283" y="3086"/>
                  </a:lnTo>
                  <a:lnTo>
                    <a:pt x="10348" y="3075"/>
                  </a:lnTo>
                  <a:lnTo>
                    <a:pt x="10377" y="3043"/>
                  </a:lnTo>
                  <a:lnTo>
                    <a:pt x="10371" y="3007"/>
                  </a:lnTo>
                  <a:lnTo>
                    <a:pt x="10318" y="2946"/>
                  </a:lnTo>
                  <a:lnTo>
                    <a:pt x="10317" y="2926"/>
                  </a:lnTo>
                  <a:lnTo>
                    <a:pt x="10335" y="2930"/>
                  </a:lnTo>
                  <a:lnTo>
                    <a:pt x="10401" y="2995"/>
                  </a:lnTo>
                  <a:lnTo>
                    <a:pt x="10425" y="2998"/>
                  </a:lnTo>
                  <a:lnTo>
                    <a:pt x="10461" y="3031"/>
                  </a:lnTo>
                  <a:lnTo>
                    <a:pt x="10453" y="3056"/>
                  </a:lnTo>
                  <a:lnTo>
                    <a:pt x="10461" y="3081"/>
                  </a:lnTo>
                  <a:lnTo>
                    <a:pt x="10506" y="3117"/>
                  </a:lnTo>
                  <a:lnTo>
                    <a:pt x="10512" y="3182"/>
                  </a:lnTo>
                  <a:lnTo>
                    <a:pt x="10526" y="3193"/>
                  </a:lnTo>
                  <a:lnTo>
                    <a:pt x="10522" y="3176"/>
                  </a:lnTo>
                  <a:lnTo>
                    <a:pt x="10553" y="3142"/>
                  </a:lnTo>
                  <a:lnTo>
                    <a:pt x="10572" y="3138"/>
                  </a:lnTo>
                  <a:lnTo>
                    <a:pt x="10588" y="3112"/>
                  </a:lnTo>
                  <a:lnTo>
                    <a:pt x="10575" y="3102"/>
                  </a:lnTo>
                  <a:lnTo>
                    <a:pt x="10547" y="3115"/>
                  </a:lnTo>
                  <a:lnTo>
                    <a:pt x="10522" y="3107"/>
                  </a:lnTo>
                  <a:lnTo>
                    <a:pt x="10501" y="3065"/>
                  </a:lnTo>
                  <a:lnTo>
                    <a:pt x="10545" y="3023"/>
                  </a:lnTo>
                  <a:lnTo>
                    <a:pt x="10581" y="3002"/>
                  </a:lnTo>
                  <a:lnTo>
                    <a:pt x="10597" y="2978"/>
                  </a:lnTo>
                  <a:lnTo>
                    <a:pt x="10620" y="2978"/>
                  </a:lnTo>
                  <a:lnTo>
                    <a:pt x="10634" y="2954"/>
                  </a:lnTo>
                  <a:lnTo>
                    <a:pt x="10705" y="2941"/>
                  </a:lnTo>
                  <a:lnTo>
                    <a:pt x="10817" y="2912"/>
                  </a:lnTo>
                  <a:lnTo>
                    <a:pt x="10954" y="2906"/>
                  </a:lnTo>
                  <a:lnTo>
                    <a:pt x="11059" y="2860"/>
                  </a:lnTo>
                  <a:lnTo>
                    <a:pt x="11110" y="2858"/>
                  </a:lnTo>
                  <a:lnTo>
                    <a:pt x="11159" y="2877"/>
                  </a:lnTo>
                  <a:lnTo>
                    <a:pt x="11155" y="2903"/>
                  </a:lnTo>
                  <a:lnTo>
                    <a:pt x="11143" y="2911"/>
                  </a:lnTo>
                  <a:lnTo>
                    <a:pt x="11121" y="2951"/>
                  </a:lnTo>
                  <a:lnTo>
                    <a:pt x="11140" y="3015"/>
                  </a:lnTo>
                  <a:lnTo>
                    <a:pt x="11185" y="3051"/>
                  </a:lnTo>
                  <a:lnTo>
                    <a:pt x="11337" y="3058"/>
                  </a:lnTo>
                  <a:lnTo>
                    <a:pt x="11366" y="3067"/>
                  </a:lnTo>
                  <a:lnTo>
                    <a:pt x="11378" y="3061"/>
                  </a:lnTo>
                  <a:lnTo>
                    <a:pt x="11433" y="3062"/>
                  </a:lnTo>
                  <a:lnTo>
                    <a:pt x="11474" y="3075"/>
                  </a:lnTo>
                  <a:lnTo>
                    <a:pt x="11580" y="3058"/>
                  </a:lnTo>
                  <a:lnTo>
                    <a:pt x="11655" y="3016"/>
                  </a:lnTo>
                  <a:lnTo>
                    <a:pt x="11682" y="3026"/>
                  </a:lnTo>
                  <a:lnTo>
                    <a:pt x="11717" y="3024"/>
                  </a:lnTo>
                  <a:lnTo>
                    <a:pt x="11737" y="2991"/>
                  </a:lnTo>
                  <a:lnTo>
                    <a:pt x="11724" y="2966"/>
                  </a:lnTo>
                  <a:lnTo>
                    <a:pt x="11756" y="2959"/>
                  </a:lnTo>
                  <a:lnTo>
                    <a:pt x="11786" y="2967"/>
                  </a:lnTo>
                  <a:lnTo>
                    <a:pt x="11833" y="2954"/>
                  </a:lnTo>
                  <a:lnTo>
                    <a:pt x="11844" y="2980"/>
                  </a:lnTo>
                  <a:lnTo>
                    <a:pt x="11860" y="2986"/>
                  </a:lnTo>
                  <a:lnTo>
                    <a:pt x="11882" y="2952"/>
                  </a:lnTo>
                  <a:lnTo>
                    <a:pt x="11871" y="2926"/>
                  </a:lnTo>
                  <a:lnTo>
                    <a:pt x="11843" y="2898"/>
                  </a:lnTo>
                  <a:lnTo>
                    <a:pt x="11847" y="2865"/>
                  </a:lnTo>
                  <a:lnTo>
                    <a:pt x="11830" y="2840"/>
                  </a:lnTo>
                  <a:lnTo>
                    <a:pt x="11792" y="2831"/>
                  </a:lnTo>
                  <a:lnTo>
                    <a:pt x="11786" y="2787"/>
                  </a:lnTo>
                  <a:lnTo>
                    <a:pt x="11768" y="2779"/>
                  </a:lnTo>
                  <a:lnTo>
                    <a:pt x="11760" y="2745"/>
                  </a:lnTo>
                  <a:lnTo>
                    <a:pt x="11736" y="2718"/>
                  </a:lnTo>
                  <a:lnTo>
                    <a:pt x="11731" y="2675"/>
                  </a:lnTo>
                  <a:lnTo>
                    <a:pt x="11749" y="2643"/>
                  </a:lnTo>
                  <a:lnTo>
                    <a:pt x="11755" y="2663"/>
                  </a:lnTo>
                  <a:lnTo>
                    <a:pt x="11771" y="2673"/>
                  </a:lnTo>
                  <a:lnTo>
                    <a:pt x="11809" y="2642"/>
                  </a:lnTo>
                  <a:lnTo>
                    <a:pt x="11802" y="2629"/>
                  </a:lnTo>
                  <a:lnTo>
                    <a:pt x="11794" y="2599"/>
                  </a:lnTo>
                  <a:lnTo>
                    <a:pt x="11820" y="2596"/>
                  </a:lnTo>
                  <a:lnTo>
                    <a:pt x="11860" y="2628"/>
                  </a:lnTo>
                  <a:lnTo>
                    <a:pt x="11881" y="2612"/>
                  </a:lnTo>
                  <a:lnTo>
                    <a:pt x="11888" y="2585"/>
                  </a:lnTo>
                  <a:lnTo>
                    <a:pt x="11902" y="2604"/>
                  </a:lnTo>
                  <a:lnTo>
                    <a:pt x="11946" y="2602"/>
                  </a:lnTo>
                  <a:lnTo>
                    <a:pt x="11971" y="2597"/>
                  </a:lnTo>
                  <a:lnTo>
                    <a:pt x="11983" y="2575"/>
                  </a:lnTo>
                  <a:lnTo>
                    <a:pt x="12014" y="2609"/>
                  </a:lnTo>
                  <a:lnTo>
                    <a:pt x="12043" y="2619"/>
                  </a:lnTo>
                  <a:lnTo>
                    <a:pt x="12064" y="2646"/>
                  </a:lnTo>
                  <a:lnTo>
                    <a:pt x="12084" y="2630"/>
                  </a:lnTo>
                  <a:lnTo>
                    <a:pt x="12083" y="2598"/>
                  </a:lnTo>
                  <a:lnTo>
                    <a:pt x="12114" y="2605"/>
                  </a:lnTo>
                  <a:lnTo>
                    <a:pt x="12133" y="2638"/>
                  </a:lnTo>
                  <a:lnTo>
                    <a:pt x="12112" y="2656"/>
                  </a:lnTo>
                  <a:lnTo>
                    <a:pt x="12097" y="2685"/>
                  </a:lnTo>
                  <a:lnTo>
                    <a:pt x="12109" y="2695"/>
                  </a:lnTo>
                  <a:lnTo>
                    <a:pt x="12147" y="2686"/>
                  </a:lnTo>
                  <a:lnTo>
                    <a:pt x="12157" y="2692"/>
                  </a:lnTo>
                  <a:lnTo>
                    <a:pt x="12157" y="2666"/>
                  </a:lnTo>
                  <a:lnTo>
                    <a:pt x="12173" y="2658"/>
                  </a:lnTo>
                  <a:lnTo>
                    <a:pt x="12195" y="2664"/>
                  </a:lnTo>
                  <a:lnTo>
                    <a:pt x="12183" y="2628"/>
                  </a:lnTo>
                  <a:lnTo>
                    <a:pt x="12165" y="2612"/>
                  </a:lnTo>
                  <a:lnTo>
                    <a:pt x="12173" y="2597"/>
                  </a:lnTo>
                  <a:lnTo>
                    <a:pt x="12204" y="2598"/>
                  </a:lnTo>
                  <a:lnTo>
                    <a:pt x="12254" y="2584"/>
                  </a:lnTo>
                  <a:lnTo>
                    <a:pt x="12270" y="2599"/>
                  </a:lnTo>
                  <a:lnTo>
                    <a:pt x="12291" y="2588"/>
                  </a:lnTo>
                  <a:lnTo>
                    <a:pt x="12337" y="2588"/>
                  </a:lnTo>
                  <a:lnTo>
                    <a:pt x="12338" y="2612"/>
                  </a:lnTo>
                  <a:lnTo>
                    <a:pt x="12349" y="2658"/>
                  </a:lnTo>
                  <a:lnTo>
                    <a:pt x="12357" y="2636"/>
                  </a:lnTo>
                  <a:lnTo>
                    <a:pt x="12373" y="2634"/>
                  </a:lnTo>
                  <a:lnTo>
                    <a:pt x="12403" y="2605"/>
                  </a:lnTo>
                  <a:lnTo>
                    <a:pt x="12415" y="2654"/>
                  </a:lnTo>
                  <a:lnTo>
                    <a:pt x="12436" y="2654"/>
                  </a:lnTo>
                  <a:lnTo>
                    <a:pt x="12468" y="2630"/>
                  </a:lnTo>
                  <a:lnTo>
                    <a:pt x="12500" y="2658"/>
                  </a:lnTo>
                  <a:lnTo>
                    <a:pt x="12511" y="2723"/>
                  </a:lnTo>
                  <a:lnTo>
                    <a:pt x="12534" y="2681"/>
                  </a:lnTo>
                  <a:lnTo>
                    <a:pt x="12554" y="2665"/>
                  </a:lnTo>
                  <a:lnTo>
                    <a:pt x="12569" y="2680"/>
                  </a:lnTo>
                  <a:lnTo>
                    <a:pt x="12551" y="2724"/>
                  </a:lnTo>
                  <a:lnTo>
                    <a:pt x="12576" y="2745"/>
                  </a:lnTo>
                  <a:lnTo>
                    <a:pt x="12588" y="2759"/>
                  </a:lnTo>
                  <a:lnTo>
                    <a:pt x="12619" y="2760"/>
                  </a:lnTo>
                  <a:lnTo>
                    <a:pt x="12629" y="2792"/>
                  </a:lnTo>
                  <a:lnTo>
                    <a:pt x="12642" y="2780"/>
                  </a:lnTo>
                  <a:lnTo>
                    <a:pt x="12657" y="2776"/>
                  </a:lnTo>
                  <a:lnTo>
                    <a:pt x="12668" y="2814"/>
                  </a:lnTo>
                  <a:lnTo>
                    <a:pt x="12642" y="2842"/>
                  </a:lnTo>
                  <a:lnTo>
                    <a:pt x="12647" y="2882"/>
                  </a:lnTo>
                  <a:lnTo>
                    <a:pt x="12693" y="2835"/>
                  </a:lnTo>
                  <a:lnTo>
                    <a:pt x="12722" y="2838"/>
                  </a:lnTo>
                  <a:lnTo>
                    <a:pt x="12727" y="2862"/>
                  </a:lnTo>
                  <a:lnTo>
                    <a:pt x="12662" y="2921"/>
                  </a:lnTo>
                  <a:lnTo>
                    <a:pt x="12666" y="2967"/>
                  </a:lnTo>
                  <a:lnTo>
                    <a:pt x="12722" y="2975"/>
                  </a:lnTo>
                  <a:lnTo>
                    <a:pt x="12736" y="2956"/>
                  </a:lnTo>
                  <a:lnTo>
                    <a:pt x="12759" y="2941"/>
                  </a:lnTo>
                  <a:lnTo>
                    <a:pt x="12779" y="2953"/>
                  </a:lnTo>
                  <a:lnTo>
                    <a:pt x="12786" y="2981"/>
                  </a:lnTo>
                  <a:lnTo>
                    <a:pt x="12811" y="2966"/>
                  </a:lnTo>
                  <a:lnTo>
                    <a:pt x="12849" y="3008"/>
                  </a:lnTo>
                  <a:lnTo>
                    <a:pt x="12837" y="3059"/>
                  </a:lnTo>
                  <a:lnTo>
                    <a:pt x="12870" y="3053"/>
                  </a:lnTo>
                  <a:lnTo>
                    <a:pt x="12877" y="3080"/>
                  </a:lnTo>
                  <a:lnTo>
                    <a:pt x="12904" y="3068"/>
                  </a:lnTo>
                  <a:lnTo>
                    <a:pt x="12908" y="3095"/>
                  </a:lnTo>
                  <a:lnTo>
                    <a:pt x="12878" y="3147"/>
                  </a:lnTo>
                  <a:lnTo>
                    <a:pt x="12841" y="3162"/>
                  </a:lnTo>
                  <a:lnTo>
                    <a:pt x="12810" y="3140"/>
                  </a:lnTo>
                  <a:lnTo>
                    <a:pt x="12744" y="3122"/>
                  </a:lnTo>
                  <a:lnTo>
                    <a:pt x="12668" y="3122"/>
                  </a:lnTo>
                  <a:lnTo>
                    <a:pt x="12698" y="3142"/>
                  </a:lnTo>
                  <a:lnTo>
                    <a:pt x="12711" y="3178"/>
                  </a:lnTo>
                  <a:lnTo>
                    <a:pt x="12777" y="3186"/>
                  </a:lnTo>
                  <a:lnTo>
                    <a:pt x="12790" y="3212"/>
                  </a:lnTo>
                  <a:lnTo>
                    <a:pt x="12854" y="3260"/>
                  </a:lnTo>
                  <a:lnTo>
                    <a:pt x="12917" y="3276"/>
                  </a:lnTo>
                  <a:lnTo>
                    <a:pt x="12957" y="3250"/>
                  </a:lnTo>
                  <a:lnTo>
                    <a:pt x="12960" y="3215"/>
                  </a:lnTo>
                  <a:lnTo>
                    <a:pt x="12927" y="3183"/>
                  </a:lnTo>
                  <a:lnTo>
                    <a:pt x="12917" y="3161"/>
                  </a:lnTo>
                  <a:lnTo>
                    <a:pt x="12927" y="3161"/>
                  </a:lnTo>
                  <a:lnTo>
                    <a:pt x="12966" y="3200"/>
                  </a:lnTo>
                  <a:lnTo>
                    <a:pt x="13006" y="3220"/>
                  </a:lnTo>
                  <a:lnTo>
                    <a:pt x="13030" y="3235"/>
                  </a:lnTo>
                  <a:lnTo>
                    <a:pt x="13000" y="3232"/>
                  </a:lnTo>
                  <a:lnTo>
                    <a:pt x="12932" y="3296"/>
                  </a:lnTo>
                  <a:lnTo>
                    <a:pt x="12948" y="3317"/>
                  </a:lnTo>
                  <a:lnTo>
                    <a:pt x="12977" y="3321"/>
                  </a:lnTo>
                  <a:lnTo>
                    <a:pt x="13000" y="3304"/>
                  </a:lnTo>
                  <a:lnTo>
                    <a:pt x="13022" y="3304"/>
                  </a:lnTo>
                  <a:lnTo>
                    <a:pt x="13134" y="3406"/>
                  </a:lnTo>
                  <a:lnTo>
                    <a:pt x="13161" y="3417"/>
                  </a:lnTo>
                  <a:lnTo>
                    <a:pt x="13196" y="3463"/>
                  </a:lnTo>
                  <a:lnTo>
                    <a:pt x="13279" y="3471"/>
                  </a:lnTo>
                  <a:lnTo>
                    <a:pt x="13328" y="3527"/>
                  </a:lnTo>
                  <a:lnTo>
                    <a:pt x="13378" y="3540"/>
                  </a:lnTo>
                  <a:lnTo>
                    <a:pt x="13390" y="3517"/>
                  </a:lnTo>
                  <a:lnTo>
                    <a:pt x="13376" y="3494"/>
                  </a:lnTo>
                  <a:lnTo>
                    <a:pt x="13395" y="3481"/>
                  </a:lnTo>
                  <a:lnTo>
                    <a:pt x="13424" y="3512"/>
                  </a:lnTo>
                  <a:lnTo>
                    <a:pt x="13433" y="3540"/>
                  </a:lnTo>
                  <a:lnTo>
                    <a:pt x="13453" y="3570"/>
                  </a:lnTo>
                  <a:lnTo>
                    <a:pt x="13474" y="3569"/>
                  </a:lnTo>
                  <a:lnTo>
                    <a:pt x="13483" y="3530"/>
                  </a:lnTo>
                  <a:lnTo>
                    <a:pt x="13448" y="3349"/>
                  </a:lnTo>
                  <a:lnTo>
                    <a:pt x="13411" y="3267"/>
                  </a:lnTo>
                  <a:lnTo>
                    <a:pt x="13364" y="3165"/>
                  </a:lnTo>
                  <a:lnTo>
                    <a:pt x="13354" y="3075"/>
                  </a:lnTo>
                  <a:lnTo>
                    <a:pt x="13328" y="3018"/>
                  </a:lnTo>
                  <a:lnTo>
                    <a:pt x="13324" y="2993"/>
                  </a:lnTo>
                  <a:lnTo>
                    <a:pt x="13355" y="3006"/>
                  </a:lnTo>
                  <a:lnTo>
                    <a:pt x="13375" y="3050"/>
                  </a:lnTo>
                  <a:lnTo>
                    <a:pt x="13413" y="3090"/>
                  </a:lnTo>
                  <a:lnTo>
                    <a:pt x="13454" y="3101"/>
                  </a:lnTo>
                  <a:lnTo>
                    <a:pt x="13490" y="3142"/>
                  </a:lnTo>
                  <a:lnTo>
                    <a:pt x="13554" y="3148"/>
                  </a:lnTo>
                  <a:lnTo>
                    <a:pt x="13689" y="3133"/>
                  </a:lnTo>
                  <a:lnTo>
                    <a:pt x="13718" y="3145"/>
                  </a:lnTo>
                  <a:lnTo>
                    <a:pt x="13744" y="3132"/>
                  </a:lnTo>
                  <a:lnTo>
                    <a:pt x="13778" y="3160"/>
                  </a:lnTo>
                  <a:lnTo>
                    <a:pt x="13784" y="3151"/>
                  </a:lnTo>
                  <a:lnTo>
                    <a:pt x="13758" y="3112"/>
                  </a:lnTo>
                  <a:lnTo>
                    <a:pt x="13766" y="3090"/>
                  </a:lnTo>
                  <a:lnTo>
                    <a:pt x="13740" y="3066"/>
                  </a:lnTo>
                  <a:lnTo>
                    <a:pt x="13754" y="3048"/>
                  </a:lnTo>
                  <a:lnTo>
                    <a:pt x="13759" y="3016"/>
                  </a:lnTo>
                  <a:lnTo>
                    <a:pt x="13875" y="2968"/>
                  </a:lnTo>
                  <a:lnTo>
                    <a:pt x="13893" y="2977"/>
                  </a:lnTo>
                  <a:lnTo>
                    <a:pt x="13922" y="2972"/>
                  </a:lnTo>
                  <a:lnTo>
                    <a:pt x="13958" y="2993"/>
                  </a:lnTo>
                  <a:lnTo>
                    <a:pt x="14010" y="2993"/>
                  </a:lnTo>
                  <a:lnTo>
                    <a:pt x="14051" y="3033"/>
                  </a:lnTo>
                  <a:lnTo>
                    <a:pt x="14091" y="3045"/>
                  </a:lnTo>
                  <a:lnTo>
                    <a:pt x="14113" y="3081"/>
                  </a:lnTo>
                  <a:lnTo>
                    <a:pt x="14169" y="3082"/>
                  </a:lnTo>
                  <a:lnTo>
                    <a:pt x="14188" y="3116"/>
                  </a:lnTo>
                  <a:lnTo>
                    <a:pt x="14264" y="3116"/>
                  </a:lnTo>
                  <a:lnTo>
                    <a:pt x="14217" y="3088"/>
                  </a:lnTo>
                  <a:lnTo>
                    <a:pt x="14214" y="3072"/>
                  </a:lnTo>
                  <a:lnTo>
                    <a:pt x="14261" y="3085"/>
                  </a:lnTo>
                  <a:lnTo>
                    <a:pt x="14292" y="3061"/>
                  </a:lnTo>
                  <a:lnTo>
                    <a:pt x="14254" y="3041"/>
                  </a:lnTo>
                  <a:lnTo>
                    <a:pt x="14281" y="3017"/>
                  </a:lnTo>
                  <a:lnTo>
                    <a:pt x="14252" y="2987"/>
                  </a:lnTo>
                  <a:lnTo>
                    <a:pt x="14207" y="3010"/>
                  </a:lnTo>
                  <a:lnTo>
                    <a:pt x="14168" y="3000"/>
                  </a:lnTo>
                  <a:lnTo>
                    <a:pt x="14163" y="2945"/>
                  </a:lnTo>
                  <a:lnTo>
                    <a:pt x="14148" y="2906"/>
                  </a:lnTo>
                  <a:lnTo>
                    <a:pt x="14168" y="2890"/>
                  </a:lnTo>
                  <a:lnTo>
                    <a:pt x="14189" y="2907"/>
                  </a:lnTo>
                  <a:lnTo>
                    <a:pt x="14219" y="2888"/>
                  </a:lnTo>
                  <a:lnTo>
                    <a:pt x="14201" y="2861"/>
                  </a:lnTo>
                  <a:lnTo>
                    <a:pt x="14227" y="2852"/>
                  </a:lnTo>
                  <a:lnTo>
                    <a:pt x="14279" y="2892"/>
                  </a:lnTo>
                  <a:lnTo>
                    <a:pt x="14294" y="2930"/>
                  </a:lnTo>
                  <a:lnTo>
                    <a:pt x="14316" y="2922"/>
                  </a:lnTo>
                  <a:lnTo>
                    <a:pt x="14336" y="2938"/>
                  </a:lnTo>
                  <a:lnTo>
                    <a:pt x="14356" y="2927"/>
                  </a:lnTo>
                  <a:lnTo>
                    <a:pt x="14344" y="2887"/>
                  </a:lnTo>
                  <a:lnTo>
                    <a:pt x="14381" y="2872"/>
                  </a:lnTo>
                  <a:lnTo>
                    <a:pt x="14407" y="2891"/>
                  </a:lnTo>
                  <a:lnTo>
                    <a:pt x="14416" y="2860"/>
                  </a:lnTo>
                  <a:lnTo>
                    <a:pt x="14363" y="2797"/>
                  </a:lnTo>
                  <a:lnTo>
                    <a:pt x="14322" y="2793"/>
                  </a:lnTo>
                  <a:lnTo>
                    <a:pt x="14279" y="2751"/>
                  </a:lnTo>
                  <a:lnTo>
                    <a:pt x="14288" y="2712"/>
                  </a:lnTo>
                  <a:lnTo>
                    <a:pt x="14269" y="2685"/>
                  </a:lnTo>
                  <a:lnTo>
                    <a:pt x="14233" y="2701"/>
                  </a:lnTo>
                  <a:lnTo>
                    <a:pt x="14198" y="2692"/>
                  </a:lnTo>
                  <a:lnTo>
                    <a:pt x="14241" y="2667"/>
                  </a:lnTo>
                  <a:lnTo>
                    <a:pt x="14226" y="2637"/>
                  </a:lnTo>
                  <a:lnTo>
                    <a:pt x="14233" y="2628"/>
                  </a:lnTo>
                  <a:lnTo>
                    <a:pt x="14206" y="2587"/>
                  </a:lnTo>
                  <a:lnTo>
                    <a:pt x="14264" y="2586"/>
                  </a:lnTo>
                  <a:lnTo>
                    <a:pt x="14276" y="2523"/>
                  </a:lnTo>
                  <a:lnTo>
                    <a:pt x="14213" y="2543"/>
                  </a:lnTo>
                  <a:lnTo>
                    <a:pt x="14177" y="2578"/>
                  </a:lnTo>
                  <a:lnTo>
                    <a:pt x="14169" y="2617"/>
                  </a:lnTo>
                  <a:lnTo>
                    <a:pt x="14109" y="2599"/>
                  </a:lnTo>
                  <a:lnTo>
                    <a:pt x="14073" y="2533"/>
                  </a:lnTo>
                  <a:lnTo>
                    <a:pt x="14092" y="2501"/>
                  </a:lnTo>
                  <a:lnTo>
                    <a:pt x="14099" y="2453"/>
                  </a:lnTo>
                  <a:lnTo>
                    <a:pt x="14157" y="2431"/>
                  </a:lnTo>
                  <a:lnTo>
                    <a:pt x="14193" y="2437"/>
                  </a:lnTo>
                  <a:lnTo>
                    <a:pt x="14253" y="2381"/>
                  </a:lnTo>
                  <a:lnTo>
                    <a:pt x="14257" y="2356"/>
                  </a:lnTo>
                  <a:lnTo>
                    <a:pt x="14222" y="2314"/>
                  </a:lnTo>
                  <a:lnTo>
                    <a:pt x="14189" y="2319"/>
                  </a:lnTo>
                  <a:lnTo>
                    <a:pt x="14157" y="2307"/>
                  </a:lnTo>
                  <a:lnTo>
                    <a:pt x="14099" y="2307"/>
                  </a:lnTo>
                  <a:lnTo>
                    <a:pt x="14062" y="2262"/>
                  </a:lnTo>
                  <a:lnTo>
                    <a:pt x="14110" y="2242"/>
                  </a:lnTo>
                  <a:lnTo>
                    <a:pt x="14178" y="2232"/>
                  </a:lnTo>
                  <a:lnTo>
                    <a:pt x="14254" y="2265"/>
                  </a:lnTo>
                  <a:lnTo>
                    <a:pt x="14326" y="2252"/>
                  </a:lnTo>
                  <a:lnTo>
                    <a:pt x="14441" y="2249"/>
                  </a:lnTo>
                  <a:lnTo>
                    <a:pt x="14638" y="2234"/>
                  </a:lnTo>
                  <a:lnTo>
                    <a:pt x="14671" y="2215"/>
                  </a:lnTo>
                  <a:lnTo>
                    <a:pt x="14817" y="2213"/>
                  </a:lnTo>
                  <a:lnTo>
                    <a:pt x="14883" y="2220"/>
                  </a:lnTo>
                  <a:lnTo>
                    <a:pt x="14932" y="2213"/>
                  </a:lnTo>
                  <a:lnTo>
                    <a:pt x="15015" y="2214"/>
                  </a:lnTo>
                  <a:lnTo>
                    <a:pt x="14971" y="2228"/>
                  </a:lnTo>
                  <a:lnTo>
                    <a:pt x="14857" y="2278"/>
                  </a:lnTo>
                  <a:lnTo>
                    <a:pt x="14820" y="2259"/>
                  </a:lnTo>
                  <a:lnTo>
                    <a:pt x="14801" y="2265"/>
                  </a:lnTo>
                  <a:lnTo>
                    <a:pt x="14765" y="2252"/>
                  </a:lnTo>
                  <a:lnTo>
                    <a:pt x="14743" y="2324"/>
                  </a:lnTo>
                  <a:lnTo>
                    <a:pt x="14778" y="2363"/>
                  </a:lnTo>
                  <a:lnTo>
                    <a:pt x="14750" y="2374"/>
                  </a:lnTo>
                  <a:lnTo>
                    <a:pt x="14742" y="2400"/>
                  </a:lnTo>
                  <a:lnTo>
                    <a:pt x="14776" y="2421"/>
                  </a:lnTo>
                  <a:lnTo>
                    <a:pt x="14826" y="2384"/>
                  </a:lnTo>
                  <a:lnTo>
                    <a:pt x="14829" y="2348"/>
                  </a:lnTo>
                  <a:lnTo>
                    <a:pt x="14918" y="2288"/>
                  </a:lnTo>
                  <a:lnTo>
                    <a:pt x="15033" y="2242"/>
                  </a:lnTo>
                  <a:lnTo>
                    <a:pt x="15050" y="2304"/>
                  </a:lnTo>
                  <a:lnTo>
                    <a:pt x="15055" y="2392"/>
                  </a:lnTo>
                  <a:lnTo>
                    <a:pt x="15045" y="2412"/>
                  </a:lnTo>
                  <a:lnTo>
                    <a:pt x="15024" y="2356"/>
                  </a:lnTo>
                  <a:lnTo>
                    <a:pt x="14991" y="2324"/>
                  </a:lnTo>
                  <a:lnTo>
                    <a:pt x="14989" y="2288"/>
                  </a:lnTo>
                  <a:lnTo>
                    <a:pt x="14955" y="2318"/>
                  </a:lnTo>
                  <a:lnTo>
                    <a:pt x="14931" y="2309"/>
                  </a:lnTo>
                  <a:lnTo>
                    <a:pt x="14952" y="2370"/>
                  </a:lnTo>
                  <a:lnTo>
                    <a:pt x="14987" y="2384"/>
                  </a:lnTo>
                  <a:lnTo>
                    <a:pt x="15001" y="2453"/>
                  </a:lnTo>
                  <a:lnTo>
                    <a:pt x="14976" y="2508"/>
                  </a:lnTo>
                  <a:lnTo>
                    <a:pt x="14952" y="2497"/>
                  </a:lnTo>
                  <a:lnTo>
                    <a:pt x="14928" y="2518"/>
                  </a:lnTo>
                  <a:lnTo>
                    <a:pt x="14969" y="2545"/>
                  </a:lnTo>
                  <a:lnTo>
                    <a:pt x="14966" y="2568"/>
                  </a:lnTo>
                  <a:lnTo>
                    <a:pt x="14981" y="2586"/>
                  </a:lnTo>
                  <a:lnTo>
                    <a:pt x="15010" y="2586"/>
                  </a:lnTo>
                  <a:lnTo>
                    <a:pt x="15054" y="2551"/>
                  </a:lnTo>
                  <a:lnTo>
                    <a:pt x="15054" y="2504"/>
                  </a:lnTo>
                  <a:lnTo>
                    <a:pt x="15087" y="2454"/>
                  </a:lnTo>
                  <a:lnTo>
                    <a:pt x="15075" y="2422"/>
                  </a:lnTo>
                  <a:lnTo>
                    <a:pt x="15079" y="2376"/>
                  </a:lnTo>
                  <a:lnTo>
                    <a:pt x="15066" y="2200"/>
                  </a:lnTo>
                  <a:lnTo>
                    <a:pt x="15125" y="2153"/>
                  </a:lnTo>
                  <a:lnTo>
                    <a:pt x="15216" y="2133"/>
                  </a:lnTo>
                  <a:lnTo>
                    <a:pt x="15315" y="2108"/>
                  </a:lnTo>
                  <a:lnTo>
                    <a:pt x="15407" y="2119"/>
                  </a:lnTo>
                  <a:lnTo>
                    <a:pt x="15521" y="2160"/>
                  </a:lnTo>
                  <a:lnTo>
                    <a:pt x="15578" y="2235"/>
                  </a:lnTo>
                  <a:lnTo>
                    <a:pt x="15573" y="2274"/>
                  </a:lnTo>
                  <a:lnTo>
                    <a:pt x="15544" y="2295"/>
                  </a:lnTo>
                  <a:lnTo>
                    <a:pt x="15483" y="2247"/>
                  </a:lnTo>
                  <a:lnTo>
                    <a:pt x="15476" y="2258"/>
                  </a:lnTo>
                  <a:lnTo>
                    <a:pt x="15488" y="2294"/>
                  </a:lnTo>
                  <a:lnTo>
                    <a:pt x="15485" y="2328"/>
                  </a:lnTo>
                  <a:lnTo>
                    <a:pt x="15493" y="2360"/>
                  </a:lnTo>
                  <a:lnTo>
                    <a:pt x="15463" y="2384"/>
                  </a:lnTo>
                  <a:lnTo>
                    <a:pt x="15488" y="2394"/>
                  </a:lnTo>
                  <a:lnTo>
                    <a:pt x="15525" y="2372"/>
                  </a:lnTo>
                  <a:lnTo>
                    <a:pt x="15583" y="2368"/>
                  </a:lnTo>
                  <a:lnTo>
                    <a:pt x="15618" y="2333"/>
                  </a:lnTo>
                  <a:lnTo>
                    <a:pt x="15634" y="2383"/>
                  </a:lnTo>
                  <a:lnTo>
                    <a:pt x="15653" y="2419"/>
                  </a:lnTo>
                  <a:lnTo>
                    <a:pt x="15658" y="2462"/>
                  </a:lnTo>
                  <a:lnTo>
                    <a:pt x="15679" y="2484"/>
                  </a:lnTo>
                  <a:lnTo>
                    <a:pt x="15701" y="2446"/>
                  </a:lnTo>
                  <a:lnTo>
                    <a:pt x="15694" y="2422"/>
                  </a:lnTo>
                  <a:lnTo>
                    <a:pt x="15736" y="2384"/>
                  </a:lnTo>
                  <a:lnTo>
                    <a:pt x="15778" y="2405"/>
                  </a:lnTo>
                  <a:lnTo>
                    <a:pt x="15793" y="2448"/>
                  </a:lnTo>
                  <a:lnTo>
                    <a:pt x="15778" y="2472"/>
                  </a:lnTo>
                  <a:lnTo>
                    <a:pt x="15764" y="2519"/>
                  </a:lnTo>
                  <a:lnTo>
                    <a:pt x="15775" y="2536"/>
                  </a:lnTo>
                  <a:lnTo>
                    <a:pt x="15799" y="2523"/>
                  </a:lnTo>
                  <a:lnTo>
                    <a:pt x="15818" y="2481"/>
                  </a:lnTo>
                  <a:lnTo>
                    <a:pt x="15835" y="2473"/>
                  </a:lnTo>
                  <a:lnTo>
                    <a:pt x="15850" y="2498"/>
                  </a:lnTo>
                  <a:lnTo>
                    <a:pt x="15849" y="2459"/>
                  </a:lnTo>
                  <a:lnTo>
                    <a:pt x="15882" y="2391"/>
                  </a:lnTo>
                  <a:lnTo>
                    <a:pt x="15897" y="2377"/>
                  </a:lnTo>
                  <a:lnTo>
                    <a:pt x="15923" y="2389"/>
                  </a:lnTo>
                  <a:lnTo>
                    <a:pt x="16003" y="2444"/>
                  </a:lnTo>
                  <a:lnTo>
                    <a:pt x="16089" y="2464"/>
                  </a:lnTo>
                  <a:lnTo>
                    <a:pt x="16137" y="2522"/>
                  </a:lnTo>
                  <a:lnTo>
                    <a:pt x="16129" y="2552"/>
                  </a:lnTo>
                  <a:lnTo>
                    <a:pt x="16074" y="2586"/>
                  </a:lnTo>
                  <a:lnTo>
                    <a:pt x="16037" y="2624"/>
                  </a:lnTo>
                  <a:lnTo>
                    <a:pt x="16085" y="2599"/>
                  </a:lnTo>
                  <a:lnTo>
                    <a:pt x="16158" y="2584"/>
                  </a:lnTo>
                  <a:lnTo>
                    <a:pt x="16206" y="2601"/>
                  </a:lnTo>
                  <a:lnTo>
                    <a:pt x="16263" y="2587"/>
                  </a:lnTo>
                  <a:lnTo>
                    <a:pt x="16304" y="2549"/>
                  </a:lnTo>
                  <a:lnTo>
                    <a:pt x="16343" y="2531"/>
                  </a:lnTo>
                  <a:lnTo>
                    <a:pt x="16412" y="2474"/>
                  </a:lnTo>
                  <a:lnTo>
                    <a:pt x="16446" y="2461"/>
                  </a:lnTo>
                  <a:lnTo>
                    <a:pt x="16501" y="2405"/>
                  </a:lnTo>
                  <a:lnTo>
                    <a:pt x="16548" y="2393"/>
                  </a:lnTo>
                  <a:lnTo>
                    <a:pt x="16677" y="2329"/>
                  </a:lnTo>
                  <a:lnTo>
                    <a:pt x="16741" y="2307"/>
                  </a:lnTo>
                  <a:lnTo>
                    <a:pt x="16778" y="2314"/>
                  </a:lnTo>
                  <a:lnTo>
                    <a:pt x="16782" y="2300"/>
                  </a:lnTo>
                  <a:lnTo>
                    <a:pt x="16855" y="2253"/>
                  </a:lnTo>
                  <a:lnTo>
                    <a:pt x="16895" y="2244"/>
                  </a:lnTo>
                  <a:lnTo>
                    <a:pt x="16982" y="2247"/>
                  </a:lnTo>
                  <a:lnTo>
                    <a:pt x="17150" y="2303"/>
                  </a:lnTo>
                  <a:lnTo>
                    <a:pt x="17220" y="2378"/>
                  </a:lnTo>
                  <a:lnTo>
                    <a:pt x="17292" y="2416"/>
                  </a:lnTo>
                  <a:lnTo>
                    <a:pt x="17354" y="2486"/>
                  </a:lnTo>
                  <a:lnTo>
                    <a:pt x="17386" y="2547"/>
                  </a:lnTo>
                  <a:lnTo>
                    <a:pt x="17390" y="2578"/>
                  </a:lnTo>
                  <a:lnTo>
                    <a:pt x="17405" y="2597"/>
                  </a:lnTo>
                  <a:lnTo>
                    <a:pt x="17403" y="2646"/>
                  </a:lnTo>
                  <a:lnTo>
                    <a:pt x="17438" y="2713"/>
                  </a:lnTo>
                  <a:lnTo>
                    <a:pt x="17441" y="2746"/>
                  </a:lnTo>
                  <a:lnTo>
                    <a:pt x="17417" y="2782"/>
                  </a:lnTo>
                  <a:lnTo>
                    <a:pt x="17456" y="2773"/>
                  </a:lnTo>
                  <a:lnTo>
                    <a:pt x="17496" y="2725"/>
                  </a:lnTo>
                  <a:lnTo>
                    <a:pt x="17543" y="2725"/>
                  </a:lnTo>
                  <a:lnTo>
                    <a:pt x="17565" y="2747"/>
                  </a:lnTo>
                  <a:lnTo>
                    <a:pt x="17568" y="2722"/>
                  </a:lnTo>
                  <a:lnTo>
                    <a:pt x="17614" y="2716"/>
                  </a:lnTo>
                  <a:lnTo>
                    <a:pt x="17651" y="2738"/>
                  </a:lnTo>
                  <a:lnTo>
                    <a:pt x="17667" y="2779"/>
                  </a:lnTo>
                  <a:lnTo>
                    <a:pt x="17675" y="2747"/>
                  </a:lnTo>
                  <a:lnTo>
                    <a:pt x="17660" y="2694"/>
                  </a:lnTo>
                  <a:lnTo>
                    <a:pt x="17690" y="2691"/>
                  </a:lnTo>
                  <a:lnTo>
                    <a:pt x="17716" y="2736"/>
                  </a:lnTo>
                  <a:lnTo>
                    <a:pt x="17773" y="2790"/>
                  </a:lnTo>
                  <a:lnTo>
                    <a:pt x="17784" y="2852"/>
                  </a:lnTo>
                  <a:lnTo>
                    <a:pt x="17814" y="2852"/>
                  </a:lnTo>
                  <a:lnTo>
                    <a:pt x="17865" y="2916"/>
                  </a:lnTo>
                  <a:lnTo>
                    <a:pt x="17864" y="2896"/>
                  </a:lnTo>
                  <a:lnTo>
                    <a:pt x="17847" y="2842"/>
                  </a:lnTo>
                  <a:lnTo>
                    <a:pt x="17813" y="2826"/>
                  </a:lnTo>
                  <a:lnTo>
                    <a:pt x="17806" y="2795"/>
                  </a:lnTo>
                  <a:lnTo>
                    <a:pt x="17843" y="2816"/>
                  </a:lnTo>
                  <a:lnTo>
                    <a:pt x="17872" y="2812"/>
                  </a:lnTo>
                  <a:lnTo>
                    <a:pt x="17906" y="2847"/>
                  </a:lnTo>
                  <a:lnTo>
                    <a:pt x="17953" y="2912"/>
                  </a:lnTo>
                  <a:lnTo>
                    <a:pt x="17944" y="2860"/>
                  </a:lnTo>
                  <a:lnTo>
                    <a:pt x="17880" y="2771"/>
                  </a:lnTo>
                  <a:lnTo>
                    <a:pt x="17883" y="2691"/>
                  </a:lnTo>
                  <a:lnTo>
                    <a:pt x="17882" y="2625"/>
                  </a:lnTo>
                  <a:lnTo>
                    <a:pt x="17923" y="2577"/>
                  </a:lnTo>
                  <a:lnTo>
                    <a:pt x="17992" y="2570"/>
                  </a:lnTo>
                  <a:lnTo>
                    <a:pt x="18024" y="2545"/>
                  </a:lnTo>
                  <a:lnTo>
                    <a:pt x="18083" y="2521"/>
                  </a:lnTo>
                  <a:lnTo>
                    <a:pt x="18078" y="2495"/>
                  </a:lnTo>
                  <a:lnTo>
                    <a:pt x="18090" y="2482"/>
                  </a:lnTo>
                  <a:lnTo>
                    <a:pt x="18113" y="2483"/>
                  </a:lnTo>
                  <a:lnTo>
                    <a:pt x="18147" y="2515"/>
                  </a:lnTo>
                  <a:lnTo>
                    <a:pt x="18176" y="2524"/>
                  </a:lnTo>
                  <a:lnTo>
                    <a:pt x="18226" y="2514"/>
                  </a:lnTo>
                  <a:lnTo>
                    <a:pt x="18272" y="2479"/>
                  </a:lnTo>
                  <a:lnTo>
                    <a:pt x="18297" y="2487"/>
                  </a:lnTo>
                  <a:lnTo>
                    <a:pt x="18358" y="2464"/>
                  </a:lnTo>
                  <a:lnTo>
                    <a:pt x="18430" y="2471"/>
                  </a:lnTo>
                  <a:lnTo>
                    <a:pt x="18462" y="2449"/>
                  </a:lnTo>
                  <a:lnTo>
                    <a:pt x="18478" y="2448"/>
                  </a:lnTo>
                  <a:lnTo>
                    <a:pt x="18482" y="2468"/>
                  </a:lnTo>
                  <a:lnTo>
                    <a:pt x="18504" y="2491"/>
                  </a:lnTo>
                  <a:lnTo>
                    <a:pt x="18519" y="2454"/>
                  </a:lnTo>
                  <a:lnTo>
                    <a:pt x="18559" y="2399"/>
                  </a:lnTo>
                  <a:lnTo>
                    <a:pt x="18552" y="2375"/>
                  </a:lnTo>
                  <a:lnTo>
                    <a:pt x="18552" y="2329"/>
                  </a:lnTo>
                  <a:lnTo>
                    <a:pt x="18556" y="2291"/>
                  </a:lnTo>
                  <a:lnTo>
                    <a:pt x="18575" y="2274"/>
                  </a:lnTo>
                  <a:lnTo>
                    <a:pt x="18629" y="2288"/>
                  </a:lnTo>
                  <a:lnTo>
                    <a:pt x="18647" y="2327"/>
                  </a:lnTo>
                  <a:lnTo>
                    <a:pt x="18654" y="2347"/>
                  </a:lnTo>
                  <a:lnTo>
                    <a:pt x="18698" y="2352"/>
                  </a:lnTo>
                  <a:lnTo>
                    <a:pt x="18729" y="2377"/>
                  </a:lnTo>
                  <a:lnTo>
                    <a:pt x="18728" y="2418"/>
                  </a:lnTo>
                  <a:lnTo>
                    <a:pt x="18777" y="2473"/>
                  </a:lnTo>
                  <a:lnTo>
                    <a:pt x="18802" y="2489"/>
                  </a:lnTo>
                  <a:lnTo>
                    <a:pt x="18853" y="2482"/>
                  </a:lnTo>
                  <a:lnTo>
                    <a:pt x="18936" y="2499"/>
                  </a:lnTo>
                  <a:lnTo>
                    <a:pt x="18947" y="2489"/>
                  </a:lnTo>
                  <a:lnTo>
                    <a:pt x="18971" y="2493"/>
                  </a:lnTo>
                  <a:lnTo>
                    <a:pt x="19028" y="2571"/>
                  </a:lnTo>
                  <a:lnTo>
                    <a:pt x="19028" y="2608"/>
                  </a:lnTo>
                  <a:lnTo>
                    <a:pt x="19051" y="2629"/>
                  </a:lnTo>
                  <a:lnTo>
                    <a:pt x="19107" y="2637"/>
                  </a:lnTo>
                  <a:lnTo>
                    <a:pt x="19135" y="2618"/>
                  </a:lnTo>
                  <a:lnTo>
                    <a:pt x="19177" y="2612"/>
                  </a:lnTo>
                  <a:lnTo>
                    <a:pt x="19172" y="2586"/>
                  </a:lnTo>
                  <a:lnTo>
                    <a:pt x="19212" y="2559"/>
                  </a:lnTo>
                  <a:lnTo>
                    <a:pt x="19236" y="2567"/>
                  </a:lnTo>
                  <a:lnTo>
                    <a:pt x="19250" y="2553"/>
                  </a:lnTo>
                  <a:lnTo>
                    <a:pt x="19226" y="2521"/>
                  </a:lnTo>
                  <a:lnTo>
                    <a:pt x="19242" y="2507"/>
                  </a:lnTo>
                  <a:lnTo>
                    <a:pt x="19231" y="2486"/>
                  </a:lnTo>
                  <a:lnTo>
                    <a:pt x="19236" y="2462"/>
                  </a:lnTo>
                  <a:lnTo>
                    <a:pt x="19202" y="2419"/>
                  </a:lnTo>
                  <a:lnTo>
                    <a:pt x="19152" y="2403"/>
                  </a:lnTo>
                  <a:lnTo>
                    <a:pt x="19141" y="2348"/>
                  </a:lnTo>
                  <a:lnTo>
                    <a:pt x="19079" y="2288"/>
                  </a:lnTo>
                  <a:lnTo>
                    <a:pt x="19055" y="2281"/>
                  </a:lnTo>
                  <a:lnTo>
                    <a:pt x="19039" y="2255"/>
                  </a:lnTo>
                  <a:lnTo>
                    <a:pt x="18978" y="2227"/>
                  </a:lnTo>
                  <a:lnTo>
                    <a:pt x="18947" y="2254"/>
                  </a:lnTo>
                  <a:lnTo>
                    <a:pt x="18927" y="2253"/>
                  </a:lnTo>
                  <a:lnTo>
                    <a:pt x="18926" y="2208"/>
                  </a:lnTo>
                  <a:lnTo>
                    <a:pt x="18941" y="2188"/>
                  </a:lnTo>
                  <a:lnTo>
                    <a:pt x="18915" y="2135"/>
                  </a:lnTo>
                  <a:lnTo>
                    <a:pt x="18905" y="2102"/>
                  </a:lnTo>
                  <a:lnTo>
                    <a:pt x="18883" y="2085"/>
                  </a:lnTo>
                  <a:lnTo>
                    <a:pt x="18862" y="2030"/>
                  </a:lnTo>
                  <a:lnTo>
                    <a:pt x="18814" y="1995"/>
                  </a:lnTo>
                  <a:lnTo>
                    <a:pt x="18821" y="1985"/>
                  </a:lnTo>
                  <a:lnTo>
                    <a:pt x="18899" y="1973"/>
                  </a:lnTo>
                  <a:lnTo>
                    <a:pt x="18921" y="1987"/>
                  </a:lnTo>
                  <a:lnTo>
                    <a:pt x="19015" y="1978"/>
                  </a:lnTo>
                  <a:lnTo>
                    <a:pt x="19092" y="1979"/>
                  </a:lnTo>
                  <a:lnTo>
                    <a:pt x="19096" y="1955"/>
                  </a:lnTo>
                  <a:lnTo>
                    <a:pt x="19136" y="1940"/>
                  </a:lnTo>
                  <a:lnTo>
                    <a:pt x="19181" y="1970"/>
                  </a:lnTo>
                  <a:lnTo>
                    <a:pt x="19210" y="1958"/>
                  </a:lnTo>
                  <a:lnTo>
                    <a:pt x="19232" y="1960"/>
                  </a:lnTo>
                  <a:lnTo>
                    <a:pt x="19231" y="1928"/>
                  </a:lnTo>
                  <a:lnTo>
                    <a:pt x="19280" y="1923"/>
                  </a:lnTo>
                  <a:lnTo>
                    <a:pt x="19292" y="1945"/>
                  </a:lnTo>
                  <a:lnTo>
                    <a:pt x="19305" y="1944"/>
                  </a:lnTo>
                  <a:lnTo>
                    <a:pt x="19324" y="1905"/>
                  </a:lnTo>
                  <a:lnTo>
                    <a:pt x="19356" y="1918"/>
                  </a:lnTo>
                  <a:lnTo>
                    <a:pt x="19359" y="1884"/>
                  </a:lnTo>
                  <a:lnTo>
                    <a:pt x="19496" y="1848"/>
                  </a:lnTo>
                  <a:lnTo>
                    <a:pt x="19512" y="1879"/>
                  </a:lnTo>
                  <a:lnTo>
                    <a:pt x="19520" y="1853"/>
                  </a:lnTo>
                  <a:lnTo>
                    <a:pt x="19542" y="1824"/>
                  </a:lnTo>
                  <a:lnTo>
                    <a:pt x="19555" y="1833"/>
                  </a:lnTo>
                  <a:lnTo>
                    <a:pt x="19603" y="1826"/>
                  </a:lnTo>
                  <a:lnTo>
                    <a:pt x="19626" y="1823"/>
                  </a:lnTo>
                  <a:lnTo>
                    <a:pt x="19656" y="1849"/>
                  </a:lnTo>
                  <a:lnTo>
                    <a:pt x="19720" y="1850"/>
                  </a:lnTo>
                  <a:lnTo>
                    <a:pt x="19752" y="1835"/>
                  </a:lnTo>
                  <a:lnTo>
                    <a:pt x="19769" y="1858"/>
                  </a:lnTo>
                  <a:lnTo>
                    <a:pt x="19794" y="1866"/>
                  </a:lnTo>
                  <a:lnTo>
                    <a:pt x="19813" y="1843"/>
                  </a:lnTo>
                  <a:lnTo>
                    <a:pt x="19869" y="1837"/>
                  </a:lnTo>
                  <a:lnTo>
                    <a:pt x="19974" y="1870"/>
                  </a:lnTo>
                  <a:lnTo>
                    <a:pt x="20013" y="1889"/>
                  </a:lnTo>
                  <a:lnTo>
                    <a:pt x="20038" y="1880"/>
                  </a:lnTo>
                  <a:lnTo>
                    <a:pt x="20026" y="1870"/>
                  </a:lnTo>
                  <a:lnTo>
                    <a:pt x="20063" y="1861"/>
                  </a:lnTo>
                  <a:lnTo>
                    <a:pt x="20090" y="1880"/>
                  </a:lnTo>
                  <a:lnTo>
                    <a:pt x="20070" y="1899"/>
                  </a:lnTo>
                  <a:lnTo>
                    <a:pt x="20087" y="1910"/>
                  </a:lnTo>
                  <a:lnTo>
                    <a:pt x="20138" y="1898"/>
                  </a:lnTo>
                  <a:lnTo>
                    <a:pt x="20255" y="1910"/>
                  </a:lnTo>
                  <a:lnTo>
                    <a:pt x="20355" y="1978"/>
                  </a:lnTo>
                  <a:lnTo>
                    <a:pt x="20350" y="1994"/>
                  </a:lnTo>
                  <a:lnTo>
                    <a:pt x="20319" y="1978"/>
                  </a:lnTo>
                  <a:lnTo>
                    <a:pt x="20259" y="1956"/>
                  </a:lnTo>
                  <a:lnTo>
                    <a:pt x="20255" y="1969"/>
                  </a:lnTo>
                  <a:lnTo>
                    <a:pt x="20358" y="2005"/>
                  </a:lnTo>
                  <a:lnTo>
                    <a:pt x="20409" y="2008"/>
                  </a:lnTo>
                  <a:lnTo>
                    <a:pt x="20421" y="1980"/>
                  </a:lnTo>
                  <a:lnTo>
                    <a:pt x="20465" y="1977"/>
                  </a:lnTo>
                  <a:lnTo>
                    <a:pt x="20514" y="1979"/>
                  </a:lnTo>
                  <a:lnTo>
                    <a:pt x="20506" y="1950"/>
                  </a:lnTo>
                  <a:lnTo>
                    <a:pt x="20526" y="1940"/>
                  </a:lnTo>
                  <a:lnTo>
                    <a:pt x="20557" y="1965"/>
                  </a:lnTo>
                  <a:lnTo>
                    <a:pt x="20589" y="1975"/>
                  </a:lnTo>
                  <a:lnTo>
                    <a:pt x="20607" y="1987"/>
                  </a:lnTo>
                  <a:lnTo>
                    <a:pt x="20608" y="1969"/>
                  </a:lnTo>
                  <a:lnTo>
                    <a:pt x="20614" y="1960"/>
                  </a:lnTo>
                  <a:lnTo>
                    <a:pt x="20664" y="1973"/>
                  </a:lnTo>
                  <a:lnTo>
                    <a:pt x="20666" y="1995"/>
                  </a:lnTo>
                  <a:lnTo>
                    <a:pt x="20721" y="2014"/>
                  </a:lnTo>
                  <a:lnTo>
                    <a:pt x="20762" y="1999"/>
                  </a:lnTo>
                  <a:lnTo>
                    <a:pt x="20907" y="2027"/>
                  </a:lnTo>
                  <a:lnTo>
                    <a:pt x="20892" y="2000"/>
                  </a:lnTo>
                  <a:lnTo>
                    <a:pt x="20941" y="1999"/>
                  </a:lnTo>
                  <a:lnTo>
                    <a:pt x="20956" y="2029"/>
                  </a:lnTo>
                  <a:lnTo>
                    <a:pt x="20984" y="2038"/>
                  </a:lnTo>
                  <a:lnTo>
                    <a:pt x="20977" y="2005"/>
                  </a:lnTo>
                  <a:lnTo>
                    <a:pt x="20991" y="2000"/>
                  </a:lnTo>
                  <a:lnTo>
                    <a:pt x="21046" y="2010"/>
                  </a:lnTo>
                  <a:lnTo>
                    <a:pt x="21036" y="2027"/>
                  </a:lnTo>
                  <a:lnTo>
                    <a:pt x="21063" y="2060"/>
                  </a:lnTo>
                  <a:lnTo>
                    <a:pt x="21111" y="2048"/>
                  </a:lnTo>
                  <a:lnTo>
                    <a:pt x="21111" y="2030"/>
                  </a:lnTo>
                  <a:lnTo>
                    <a:pt x="21092" y="2018"/>
                  </a:lnTo>
                  <a:lnTo>
                    <a:pt x="21147" y="2020"/>
                  </a:lnTo>
                  <a:lnTo>
                    <a:pt x="21164" y="2033"/>
                  </a:lnTo>
                  <a:lnTo>
                    <a:pt x="21156" y="2057"/>
                  </a:lnTo>
                  <a:lnTo>
                    <a:pt x="21187" y="2088"/>
                  </a:lnTo>
                  <a:lnTo>
                    <a:pt x="21247" y="2113"/>
                  </a:lnTo>
                  <a:lnTo>
                    <a:pt x="21293" y="2094"/>
                  </a:lnTo>
                  <a:lnTo>
                    <a:pt x="21229" y="2072"/>
                  </a:lnTo>
                  <a:lnTo>
                    <a:pt x="21199" y="2054"/>
                  </a:lnTo>
                  <a:lnTo>
                    <a:pt x="21192" y="2032"/>
                  </a:lnTo>
                  <a:lnTo>
                    <a:pt x="21227" y="2024"/>
                  </a:lnTo>
                  <a:lnTo>
                    <a:pt x="21267" y="2029"/>
                  </a:lnTo>
                  <a:lnTo>
                    <a:pt x="21335" y="2066"/>
                  </a:lnTo>
                  <a:lnTo>
                    <a:pt x="21350" y="2104"/>
                  </a:lnTo>
                  <a:lnTo>
                    <a:pt x="21365" y="2114"/>
                  </a:lnTo>
                  <a:lnTo>
                    <a:pt x="21375" y="2085"/>
                  </a:lnTo>
                  <a:lnTo>
                    <a:pt x="21366" y="2073"/>
                  </a:lnTo>
                  <a:lnTo>
                    <a:pt x="21394" y="2078"/>
                  </a:lnTo>
                  <a:lnTo>
                    <a:pt x="21415" y="2098"/>
                  </a:lnTo>
                  <a:lnTo>
                    <a:pt x="21410" y="2113"/>
                  </a:lnTo>
                  <a:lnTo>
                    <a:pt x="21444" y="2153"/>
                  </a:lnTo>
                  <a:lnTo>
                    <a:pt x="21498" y="2251"/>
                  </a:lnTo>
                  <a:lnTo>
                    <a:pt x="21558" y="2270"/>
                  </a:lnTo>
                  <a:lnTo>
                    <a:pt x="21568" y="2307"/>
                  </a:lnTo>
                  <a:lnTo>
                    <a:pt x="21599" y="2335"/>
                  </a:lnTo>
                  <a:lnTo>
                    <a:pt x="21620" y="2370"/>
                  </a:lnTo>
                  <a:lnTo>
                    <a:pt x="21604" y="2387"/>
                  </a:lnTo>
                  <a:lnTo>
                    <a:pt x="21616" y="2424"/>
                  </a:lnTo>
                  <a:lnTo>
                    <a:pt x="21642" y="2436"/>
                  </a:lnTo>
                  <a:lnTo>
                    <a:pt x="21676" y="2404"/>
                  </a:lnTo>
                  <a:lnTo>
                    <a:pt x="21720" y="2411"/>
                  </a:lnTo>
                  <a:lnTo>
                    <a:pt x="21748" y="2459"/>
                  </a:lnTo>
                  <a:lnTo>
                    <a:pt x="21778" y="2466"/>
                  </a:lnTo>
                  <a:lnTo>
                    <a:pt x="21784" y="2456"/>
                  </a:lnTo>
                  <a:lnTo>
                    <a:pt x="21769" y="2445"/>
                  </a:lnTo>
                  <a:lnTo>
                    <a:pt x="21758" y="2413"/>
                  </a:lnTo>
                  <a:lnTo>
                    <a:pt x="21778" y="2384"/>
                  </a:lnTo>
                  <a:lnTo>
                    <a:pt x="21799" y="2393"/>
                  </a:lnTo>
                  <a:lnTo>
                    <a:pt x="21819" y="2437"/>
                  </a:lnTo>
                  <a:lnTo>
                    <a:pt x="21850" y="2468"/>
                  </a:lnTo>
                  <a:lnTo>
                    <a:pt x="21848" y="2454"/>
                  </a:lnTo>
                  <a:lnTo>
                    <a:pt x="21825" y="2399"/>
                  </a:lnTo>
                  <a:lnTo>
                    <a:pt x="21823" y="2369"/>
                  </a:lnTo>
                  <a:lnTo>
                    <a:pt x="21798" y="2340"/>
                  </a:lnTo>
                  <a:lnTo>
                    <a:pt x="21754" y="2363"/>
                  </a:lnTo>
                  <a:lnTo>
                    <a:pt x="21710" y="2371"/>
                  </a:lnTo>
                  <a:lnTo>
                    <a:pt x="21703" y="2343"/>
                  </a:lnTo>
                  <a:lnTo>
                    <a:pt x="21725" y="2317"/>
                  </a:lnTo>
                  <a:lnTo>
                    <a:pt x="21715" y="2277"/>
                  </a:lnTo>
                  <a:lnTo>
                    <a:pt x="21654" y="2234"/>
                  </a:lnTo>
                  <a:lnTo>
                    <a:pt x="21622" y="2204"/>
                  </a:lnTo>
                  <a:lnTo>
                    <a:pt x="21606" y="2169"/>
                  </a:lnTo>
                  <a:lnTo>
                    <a:pt x="21585" y="2169"/>
                  </a:lnTo>
                  <a:lnTo>
                    <a:pt x="21539" y="2205"/>
                  </a:lnTo>
                  <a:lnTo>
                    <a:pt x="21534" y="2187"/>
                  </a:lnTo>
                  <a:lnTo>
                    <a:pt x="21569" y="2158"/>
                  </a:lnTo>
                  <a:lnTo>
                    <a:pt x="21594" y="2108"/>
                  </a:lnTo>
                  <a:lnTo>
                    <a:pt x="21638" y="2045"/>
                  </a:lnTo>
                  <a:lnTo>
                    <a:pt x="21661" y="2040"/>
                  </a:lnTo>
                  <a:lnTo>
                    <a:pt x="21656" y="2058"/>
                  </a:lnTo>
                  <a:lnTo>
                    <a:pt x="21682" y="2122"/>
                  </a:lnTo>
                  <a:lnTo>
                    <a:pt x="21717" y="2131"/>
                  </a:lnTo>
                  <a:lnTo>
                    <a:pt x="21726" y="2118"/>
                  </a:lnTo>
                  <a:lnTo>
                    <a:pt x="21696" y="2092"/>
                  </a:lnTo>
                  <a:lnTo>
                    <a:pt x="21683" y="2062"/>
                  </a:lnTo>
                  <a:lnTo>
                    <a:pt x="21701" y="2059"/>
                  </a:lnTo>
                  <a:lnTo>
                    <a:pt x="21741" y="2035"/>
                  </a:lnTo>
                  <a:lnTo>
                    <a:pt x="21753" y="2010"/>
                  </a:lnTo>
                  <a:lnTo>
                    <a:pt x="21710" y="2010"/>
                  </a:lnTo>
                  <a:lnTo>
                    <a:pt x="21729" y="1995"/>
                  </a:lnTo>
                  <a:lnTo>
                    <a:pt x="21744" y="1986"/>
                  </a:lnTo>
                  <a:lnTo>
                    <a:pt x="21778" y="1978"/>
                  </a:lnTo>
                  <a:lnTo>
                    <a:pt x="21808" y="1929"/>
                  </a:lnTo>
                  <a:lnTo>
                    <a:pt x="21837" y="1933"/>
                  </a:lnTo>
                  <a:lnTo>
                    <a:pt x="21851" y="1953"/>
                  </a:lnTo>
                  <a:lnTo>
                    <a:pt x="21868" y="1947"/>
                  </a:lnTo>
                  <a:lnTo>
                    <a:pt x="21899" y="1955"/>
                  </a:lnTo>
                  <a:lnTo>
                    <a:pt x="21903" y="1971"/>
                  </a:lnTo>
                  <a:lnTo>
                    <a:pt x="21933" y="2000"/>
                  </a:lnTo>
                  <a:lnTo>
                    <a:pt x="21982" y="2009"/>
                  </a:lnTo>
                  <a:lnTo>
                    <a:pt x="22006" y="1997"/>
                  </a:lnTo>
                  <a:lnTo>
                    <a:pt x="22111" y="2015"/>
                  </a:lnTo>
                  <a:lnTo>
                    <a:pt x="22104" y="2051"/>
                  </a:lnTo>
                  <a:lnTo>
                    <a:pt x="22112" y="2068"/>
                  </a:lnTo>
                  <a:lnTo>
                    <a:pt x="22132" y="2058"/>
                  </a:lnTo>
                  <a:lnTo>
                    <a:pt x="22135" y="2034"/>
                  </a:lnTo>
                  <a:lnTo>
                    <a:pt x="22165" y="2037"/>
                  </a:lnTo>
                  <a:lnTo>
                    <a:pt x="22167" y="2080"/>
                  </a:lnTo>
                  <a:lnTo>
                    <a:pt x="22195" y="2058"/>
                  </a:lnTo>
                  <a:lnTo>
                    <a:pt x="22229" y="2021"/>
                  </a:lnTo>
                  <a:lnTo>
                    <a:pt x="22261" y="2033"/>
                  </a:lnTo>
                  <a:lnTo>
                    <a:pt x="22260" y="2058"/>
                  </a:lnTo>
                  <a:lnTo>
                    <a:pt x="22240" y="2084"/>
                  </a:lnTo>
                  <a:lnTo>
                    <a:pt x="22233" y="2105"/>
                  </a:lnTo>
                  <a:lnTo>
                    <a:pt x="22263" y="2196"/>
                  </a:lnTo>
                  <a:lnTo>
                    <a:pt x="22251" y="2241"/>
                  </a:lnTo>
                  <a:lnTo>
                    <a:pt x="22255" y="2261"/>
                  </a:lnTo>
                  <a:lnTo>
                    <a:pt x="22287" y="2253"/>
                  </a:lnTo>
                  <a:lnTo>
                    <a:pt x="22308" y="2290"/>
                  </a:lnTo>
                  <a:lnTo>
                    <a:pt x="22345" y="2306"/>
                  </a:lnTo>
                  <a:lnTo>
                    <a:pt x="22358" y="2342"/>
                  </a:lnTo>
                  <a:lnTo>
                    <a:pt x="22340" y="2364"/>
                  </a:lnTo>
                  <a:lnTo>
                    <a:pt x="22286" y="2362"/>
                  </a:lnTo>
                  <a:lnTo>
                    <a:pt x="22229" y="2371"/>
                  </a:lnTo>
                  <a:lnTo>
                    <a:pt x="22305" y="2388"/>
                  </a:lnTo>
                  <a:lnTo>
                    <a:pt x="22326" y="2419"/>
                  </a:lnTo>
                  <a:lnTo>
                    <a:pt x="22317" y="2448"/>
                  </a:lnTo>
                  <a:lnTo>
                    <a:pt x="22278" y="2457"/>
                  </a:lnTo>
                  <a:lnTo>
                    <a:pt x="22246" y="2515"/>
                  </a:lnTo>
                  <a:lnTo>
                    <a:pt x="22235" y="2496"/>
                  </a:lnTo>
                  <a:lnTo>
                    <a:pt x="22193" y="2529"/>
                  </a:lnTo>
                  <a:lnTo>
                    <a:pt x="22148" y="2528"/>
                  </a:lnTo>
                  <a:lnTo>
                    <a:pt x="22112" y="2560"/>
                  </a:lnTo>
                  <a:lnTo>
                    <a:pt x="22160" y="2553"/>
                  </a:lnTo>
                  <a:lnTo>
                    <a:pt x="22186" y="2565"/>
                  </a:lnTo>
                  <a:lnTo>
                    <a:pt x="22203" y="2592"/>
                  </a:lnTo>
                  <a:lnTo>
                    <a:pt x="22230" y="2564"/>
                  </a:lnTo>
                  <a:lnTo>
                    <a:pt x="22245" y="2565"/>
                  </a:lnTo>
                  <a:lnTo>
                    <a:pt x="22250" y="2595"/>
                  </a:lnTo>
                  <a:lnTo>
                    <a:pt x="22281" y="2639"/>
                  </a:lnTo>
                  <a:lnTo>
                    <a:pt x="22253" y="2658"/>
                  </a:lnTo>
                  <a:lnTo>
                    <a:pt x="22245" y="2711"/>
                  </a:lnTo>
                  <a:lnTo>
                    <a:pt x="22286" y="2669"/>
                  </a:lnTo>
                  <a:lnTo>
                    <a:pt x="22329" y="2665"/>
                  </a:lnTo>
                  <a:lnTo>
                    <a:pt x="22374" y="2703"/>
                  </a:lnTo>
                  <a:lnTo>
                    <a:pt x="22369" y="2728"/>
                  </a:lnTo>
                  <a:lnTo>
                    <a:pt x="22394" y="2772"/>
                  </a:lnTo>
                  <a:lnTo>
                    <a:pt x="22354" y="2801"/>
                  </a:lnTo>
                  <a:lnTo>
                    <a:pt x="22375" y="2811"/>
                  </a:lnTo>
                  <a:lnTo>
                    <a:pt x="22384" y="2862"/>
                  </a:lnTo>
                  <a:lnTo>
                    <a:pt x="22347" y="2879"/>
                  </a:lnTo>
                  <a:lnTo>
                    <a:pt x="22344" y="2903"/>
                  </a:lnTo>
                  <a:lnTo>
                    <a:pt x="22358" y="2926"/>
                  </a:lnTo>
                  <a:lnTo>
                    <a:pt x="22362" y="2898"/>
                  </a:lnTo>
                  <a:lnTo>
                    <a:pt x="22390" y="2891"/>
                  </a:lnTo>
                  <a:lnTo>
                    <a:pt x="22412" y="2914"/>
                  </a:lnTo>
                  <a:lnTo>
                    <a:pt x="22405" y="2958"/>
                  </a:lnTo>
                  <a:lnTo>
                    <a:pt x="22444" y="2949"/>
                  </a:lnTo>
                  <a:lnTo>
                    <a:pt x="22457" y="2973"/>
                  </a:lnTo>
                  <a:lnTo>
                    <a:pt x="22459" y="2945"/>
                  </a:lnTo>
                  <a:lnTo>
                    <a:pt x="22480" y="2927"/>
                  </a:lnTo>
                  <a:lnTo>
                    <a:pt x="22504" y="2940"/>
                  </a:lnTo>
                  <a:lnTo>
                    <a:pt x="22539" y="2945"/>
                  </a:lnTo>
                  <a:lnTo>
                    <a:pt x="22539" y="2988"/>
                  </a:lnTo>
                  <a:lnTo>
                    <a:pt x="22514" y="3000"/>
                  </a:lnTo>
                  <a:lnTo>
                    <a:pt x="22483" y="2980"/>
                  </a:lnTo>
                  <a:lnTo>
                    <a:pt x="22461" y="3010"/>
                  </a:lnTo>
                  <a:lnTo>
                    <a:pt x="22499" y="3033"/>
                  </a:lnTo>
                  <a:lnTo>
                    <a:pt x="22528" y="3028"/>
                  </a:lnTo>
                  <a:lnTo>
                    <a:pt x="22552" y="3075"/>
                  </a:lnTo>
                  <a:lnTo>
                    <a:pt x="22550" y="3098"/>
                  </a:lnTo>
                  <a:lnTo>
                    <a:pt x="22502" y="3120"/>
                  </a:lnTo>
                  <a:lnTo>
                    <a:pt x="22464" y="3065"/>
                  </a:lnTo>
                  <a:lnTo>
                    <a:pt x="22453" y="3056"/>
                  </a:lnTo>
                  <a:lnTo>
                    <a:pt x="22472" y="3120"/>
                  </a:lnTo>
                  <a:lnTo>
                    <a:pt x="22445" y="3145"/>
                  </a:lnTo>
                  <a:lnTo>
                    <a:pt x="22428" y="3142"/>
                  </a:lnTo>
                  <a:lnTo>
                    <a:pt x="22419" y="3127"/>
                  </a:lnTo>
                  <a:lnTo>
                    <a:pt x="22392" y="3132"/>
                  </a:lnTo>
                  <a:lnTo>
                    <a:pt x="22371" y="3117"/>
                  </a:lnTo>
                  <a:lnTo>
                    <a:pt x="22291" y="3110"/>
                  </a:lnTo>
                  <a:lnTo>
                    <a:pt x="22262" y="3127"/>
                  </a:lnTo>
                  <a:lnTo>
                    <a:pt x="22229" y="3127"/>
                  </a:lnTo>
                  <a:lnTo>
                    <a:pt x="22237" y="3103"/>
                  </a:lnTo>
                  <a:lnTo>
                    <a:pt x="22224" y="3079"/>
                  </a:lnTo>
                  <a:lnTo>
                    <a:pt x="22198" y="3075"/>
                  </a:lnTo>
                  <a:lnTo>
                    <a:pt x="22205" y="3119"/>
                  </a:lnTo>
                  <a:lnTo>
                    <a:pt x="22185" y="3119"/>
                  </a:lnTo>
                  <a:lnTo>
                    <a:pt x="22179" y="3129"/>
                  </a:lnTo>
                  <a:lnTo>
                    <a:pt x="22195" y="3157"/>
                  </a:lnTo>
                  <a:lnTo>
                    <a:pt x="22167" y="3189"/>
                  </a:lnTo>
                  <a:lnTo>
                    <a:pt x="22157" y="3189"/>
                  </a:lnTo>
                  <a:lnTo>
                    <a:pt x="22157" y="3173"/>
                  </a:lnTo>
                  <a:lnTo>
                    <a:pt x="22145" y="3163"/>
                  </a:lnTo>
                  <a:lnTo>
                    <a:pt x="22073" y="3181"/>
                  </a:lnTo>
                  <a:lnTo>
                    <a:pt x="22054" y="3171"/>
                  </a:lnTo>
                  <a:lnTo>
                    <a:pt x="22056" y="3151"/>
                  </a:lnTo>
                  <a:lnTo>
                    <a:pt x="22043" y="3108"/>
                  </a:lnTo>
                  <a:lnTo>
                    <a:pt x="22031" y="3100"/>
                  </a:lnTo>
                  <a:lnTo>
                    <a:pt x="21947" y="3039"/>
                  </a:lnTo>
                  <a:lnTo>
                    <a:pt x="21937" y="3026"/>
                  </a:lnTo>
                  <a:lnTo>
                    <a:pt x="21945" y="3013"/>
                  </a:lnTo>
                  <a:lnTo>
                    <a:pt x="21888" y="2994"/>
                  </a:lnTo>
                  <a:lnTo>
                    <a:pt x="21880" y="3030"/>
                  </a:lnTo>
                  <a:lnTo>
                    <a:pt x="21822" y="3045"/>
                  </a:lnTo>
                  <a:lnTo>
                    <a:pt x="21793" y="3075"/>
                  </a:lnTo>
                  <a:lnTo>
                    <a:pt x="21773" y="3079"/>
                  </a:lnTo>
                  <a:lnTo>
                    <a:pt x="21769" y="3035"/>
                  </a:lnTo>
                  <a:lnTo>
                    <a:pt x="21751" y="3001"/>
                  </a:lnTo>
                  <a:lnTo>
                    <a:pt x="21760" y="3034"/>
                  </a:lnTo>
                  <a:lnTo>
                    <a:pt x="21753" y="3103"/>
                  </a:lnTo>
                  <a:lnTo>
                    <a:pt x="21769" y="3141"/>
                  </a:lnTo>
                  <a:lnTo>
                    <a:pt x="21756" y="3181"/>
                  </a:lnTo>
                  <a:lnTo>
                    <a:pt x="21694" y="3269"/>
                  </a:lnTo>
                  <a:lnTo>
                    <a:pt x="21662" y="3268"/>
                  </a:lnTo>
                  <a:lnTo>
                    <a:pt x="21660" y="3208"/>
                  </a:lnTo>
                  <a:lnTo>
                    <a:pt x="21623" y="3193"/>
                  </a:lnTo>
                  <a:lnTo>
                    <a:pt x="21592" y="3212"/>
                  </a:lnTo>
                  <a:lnTo>
                    <a:pt x="21509" y="3148"/>
                  </a:lnTo>
                  <a:lnTo>
                    <a:pt x="21514" y="3120"/>
                  </a:lnTo>
                  <a:lnTo>
                    <a:pt x="21501" y="3038"/>
                  </a:lnTo>
                  <a:lnTo>
                    <a:pt x="21470" y="3027"/>
                  </a:lnTo>
                  <a:lnTo>
                    <a:pt x="21458" y="3003"/>
                  </a:lnTo>
                  <a:lnTo>
                    <a:pt x="21439" y="2981"/>
                  </a:lnTo>
                  <a:lnTo>
                    <a:pt x="21421" y="2999"/>
                  </a:lnTo>
                  <a:lnTo>
                    <a:pt x="21434" y="3026"/>
                  </a:lnTo>
                  <a:lnTo>
                    <a:pt x="21431" y="3053"/>
                  </a:lnTo>
                  <a:lnTo>
                    <a:pt x="21451" y="3077"/>
                  </a:lnTo>
                  <a:lnTo>
                    <a:pt x="21443" y="3102"/>
                  </a:lnTo>
                  <a:lnTo>
                    <a:pt x="21388" y="3071"/>
                  </a:lnTo>
                  <a:lnTo>
                    <a:pt x="21350" y="3025"/>
                  </a:lnTo>
                  <a:lnTo>
                    <a:pt x="21344" y="3029"/>
                  </a:lnTo>
                  <a:lnTo>
                    <a:pt x="21363" y="3073"/>
                  </a:lnTo>
                  <a:lnTo>
                    <a:pt x="21341" y="3089"/>
                  </a:lnTo>
                  <a:lnTo>
                    <a:pt x="21357" y="3104"/>
                  </a:lnTo>
                  <a:lnTo>
                    <a:pt x="21398" y="3104"/>
                  </a:lnTo>
                  <a:lnTo>
                    <a:pt x="21420" y="3132"/>
                  </a:lnTo>
                  <a:lnTo>
                    <a:pt x="21406" y="3168"/>
                  </a:lnTo>
                  <a:lnTo>
                    <a:pt x="21356" y="3171"/>
                  </a:lnTo>
                  <a:lnTo>
                    <a:pt x="21350" y="3193"/>
                  </a:lnTo>
                  <a:lnTo>
                    <a:pt x="21373" y="3205"/>
                  </a:lnTo>
                  <a:lnTo>
                    <a:pt x="21469" y="3318"/>
                  </a:lnTo>
                  <a:lnTo>
                    <a:pt x="21537" y="3336"/>
                  </a:lnTo>
                  <a:lnTo>
                    <a:pt x="21576" y="3321"/>
                  </a:lnTo>
                  <a:lnTo>
                    <a:pt x="21620" y="3342"/>
                  </a:lnTo>
                  <a:lnTo>
                    <a:pt x="21632" y="3390"/>
                  </a:lnTo>
                  <a:lnTo>
                    <a:pt x="21625" y="3391"/>
                  </a:lnTo>
                  <a:lnTo>
                    <a:pt x="21594" y="3349"/>
                  </a:lnTo>
                  <a:lnTo>
                    <a:pt x="21577" y="3348"/>
                  </a:lnTo>
                  <a:lnTo>
                    <a:pt x="21600" y="3400"/>
                  </a:lnTo>
                  <a:lnTo>
                    <a:pt x="21649" y="3437"/>
                  </a:lnTo>
                  <a:lnTo>
                    <a:pt x="21662" y="3480"/>
                  </a:lnTo>
                  <a:lnTo>
                    <a:pt x="21694" y="3518"/>
                  </a:lnTo>
                  <a:lnTo>
                    <a:pt x="21694" y="3591"/>
                  </a:lnTo>
                  <a:lnTo>
                    <a:pt x="21666" y="3703"/>
                  </a:lnTo>
                  <a:lnTo>
                    <a:pt x="21682" y="3770"/>
                  </a:lnTo>
                  <a:lnTo>
                    <a:pt x="21681" y="3816"/>
                  </a:lnTo>
                  <a:lnTo>
                    <a:pt x="21692" y="3840"/>
                  </a:lnTo>
                  <a:lnTo>
                    <a:pt x="21650" y="3902"/>
                  </a:lnTo>
                  <a:lnTo>
                    <a:pt x="21650" y="3945"/>
                  </a:lnTo>
                  <a:lnTo>
                    <a:pt x="21621" y="3966"/>
                  </a:lnTo>
                  <a:lnTo>
                    <a:pt x="21630" y="3933"/>
                  </a:lnTo>
                  <a:lnTo>
                    <a:pt x="21621" y="3921"/>
                  </a:lnTo>
                  <a:lnTo>
                    <a:pt x="21542" y="3981"/>
                  </a:lnTo>
                  <a:lnTo>
                    <a:pt x="21522" y="3957"/>
                  </a:lnTo>
                  <a:lnTo>
                    <a:pt x="21486" y="3983"/>
                  </a:lnTo>
                  <a:lnTo>
                    <a:pt x="21460" y="3977"/>
                  </a:lnTo>
                  <a:lnTo>
                    <a:pt x="21442" y="3945"/>
                  </a:lnTo>
                  <a:lnTo>
                    <a:pt x="21406" y="3941"/>
                  </a:lnTo>
                  <a:lnTo>
                    <a:pt x="21357" y="3888"/>
                  </a:lnTo>
                  <a:lnTo>
                    <a:pt x="21316" y="3860"/>
                  </a:lnTo>
                  <a:lnTo>
                    <a:pt x="21272" y="3855"/>
                  </a:lnTo>
                  <a:lnTo>
                    <a:pt x="21245" y="3837"/>
                  </a:lnTo>
                  <a:lnTo>
                    <a:pt x="21215" y="3845"/>
                  </a:lnTo>
                  <a:lnTo>
                    <a:pt x="21184" y="3886"/>
                  </a:lnTo>
                  <a:lnTo>
                    <a:pt x="21146" y="3885"/>
                  </a:lnTo>
                  <a:lnTo>
                    <a:pt x="21184" y="3902"/>
                  </a:lnTo>
                  <a:lnTo>
                    <a:pt x="21232" y="3904"/>
                  </a:lnTo>
                  <a:lnTo>
                    <a:pt x="21254" y="3869"/>
                  </a:lnTo>
                  <a:lnTo>
                    <a:pt x="21345" y="3907"/>
                  </a:lnTo>
                  <a:lnTo>
                    <a:pt x="21362" y="3937"/>
                  </a:lnTo>
                  <a:lnTo>
                    <a:pt x="21316" y="3968"/>
                  </a:lnTo>
                  <a:lnTo>
                    <a:pt x="21287" y="3950"/>
                  </a:lnTo>
                  <a:lnTo>
                    <a:pt x="21248" y="3951"/>
                  </a:lnTo>
                  <a:lnTo>
                    <a:pt x="21247" y="3986"/>
                  </a:lnTo>
                  <a:lnTo>
                    <a:pt x="21214" y="3948"/>
                  </a:lnTo>
                  <a:lnTo>
                    <a:pt x="21183" y="3952"/>
                  </a:lnTo>
                  <a:lnTo>
                    <a:pt x="21198" y="3955"/>
                  </a:lnTo>
                  <a:lnTo>
                    <a:pt x="21216" y="4000"/>
                  </a:lnTo>
                  <a:lnTo>
                    <a:pt x="21267" y="4027"/>
                  </a:lnTo>
                  <a:lnTo>
                    <a:pt x="21255" y="4076"/>
                  </a:lnTo>
                  <a:lnTo>
                    <a:pt x="21275" y="4136"/>
                  </a:lnTo>
                  <a:lnTo>
                    <a:pt x="21307" y="4152"/>
                  </a:lnTo>
                  <a:lnTo>
                    <a:pt x="21288" y="4133"/>
                  </a:lnTo>
                  <a:lnTo>
                    <a:pt x="21292" y="4062"/>
                  </a:lnTo>
                  <a:lnTo>
                    <a:pt x="21315" y="4047"/>
                  </a:lnTo>
                  <a:lnTo>
                    <a:pt x="21345" y="4056"/>
                  </a:lnTo>
                  <a:lnTo>
                    <a:pt x="21345" y="4036"/>
                  </a:lnTo>
                  <a:lnTo>
                    <a:pt x="21398" y="3988"/>
                  </a:lnTo>
                  <a:lnTo>
                    <a:pt x="21426" y="3981"/>
                  </a:lnTo>
                  <a:lnTo>
                    <a:pt x="21448" y="3998"/>
                  </a:lnTo>
                  <a:lnTo>
                    <a:pt x="21448" y="4021"/>
                  </a:lnTo>
                  <a:lnTo>
                    <a:pt x="21491" y="4086"/>
                  </a:lnTo>
                  <a:lnTo>
                    <a:pt x="21534" y="4098"/>
                  </a:lnTo>
                  <a:lnTo>
                    <a:pt x="21575" y="4138"/>
                  </a:lnTo>
                  <a:lnTo>
                    <a:pt x="21623" y="4132"/>
                  </a:lnTo>
                  <a:lnTo>
                    <a:pt x="21637" y="4103"/>
                  </a:lnTo>
                  <a:lnTo>
                    <a:pt x="21629" y="4079"/>
                  </a:lnTo>
                  <a:lnTo>
                    <a:pt x="21644" y="4082"/>
                  </a:lnTo>
                  <a:lnTo>
                    <a:pt x="21733" y="4155"/>
                  </a:lnTo>
                  <a:lnTo>
                    <a:pt x="21749" y="4184"/>
                  </a:lnTo>
                  <a:lnTo>
                    <a:pt x="21715" y="4179"/>
                  </a:lnTo>
                  <a:lnTo>
                    <a:pt x="21711" y="4211"/>
                  </a:lnTo>
                  <a:lnTo>
                    <a:pt x="21774" y="4272"/>
                  </a:lnTo>
                  <a:lnTo>
                    <a:pt x="21796" y="4269"/>
                  </a:lnTo>
                  <a:lnTo>
                    <a:pt x="21795" y="4255"/>
                  </a:lnTo>
                  <a:lnTo>
                    <a:pt x="21798" y="4205"/>
                  </a:lnTo>
                  <a:lnTo>
                    <a:pt x="21847" y="4242"/>
                  </a:lnTo>
                  <a:lnTo>
                    <a:pt x="21916" y="4350"/>
                  </a:lnTo>
                  <a:lnTo>
                    <a:pt x="21890" y="4326"/>
                  </a:lnTo>
                  <a:lnTo>
                    <a:pt x="21868" y="4326"/>
                  </a:lnTo>
                  <a:lnTo>
                    <a:pt x="21860" y="4337"/>
                  </a:lnTo>
                  <a:lnTo>
                    <a:pt x="21886" y="4372"/>
                  </a:lnTo>
                  <a:lnTo>
                    <a:pt x="21851" y="4397"/>
                  </a:lnTo>
                  <a:lnTo>
                    <a:pt x="21847" y="4435"/>
                  </a:lnTo>
                  <a:lnTo>
                    <a:pt x="21860" y="4457"/>
                  </a:lnTo>
                  <a:lnTo>
                    <a:pt x="21895" y="4445"/>
                  </a:lnTo>
                  <a:lnTo>
                    <a:pt x="21901" y="4406"/>
                  </a:lnTo>
                  <a:lnTo>
                    <a:pt x="21915" y="4396"/>
                  </a:lnTo>
                  <a:lnTo>
                    <a:pt x="21939" y="4406"/>
                  </a:lnTo>
                  <a:lnTo>
                    <a:pt x="21948" y="4374"/>
                  </a:lnTo>
                  <a:lnTo>
                    <a:pt x="21976" y="4425"/>
                  </a:lnTo>
                  <a:lnTo>
                    <a:pt x="22053" y="4475"/>
                  </a:lnTo>
                  <a:lnTo>
                    <a:pt x="22130" y="4494"/>
                  </a:lnTo>
                  <a:lnTo>
                    <a:pt x="22176" y="4534"/>
                  </a:lnTo>
                  <a:lnTo>
                    <a:pt x="22151" y="4559"/>
                  </a:lnTo>
                  <a:lnTo>
                    <a:pt x="22195" y="4621"/>
                  </a:lnTo>
                  <a:lnTo>
                    <a:pt x="22233" y="4630"/>
                  </a:lnTo>
                  <a:lnTo>
                    <a:pt x="22278" y="4700"/>
                  </a:lnTo>
                  <a:lnTo>
                    <a:pt x="22281" y="4803"/>
                  </a:lnTo>
                  <a:lnTo>
                    <a:pt x="22259" y="4810"/>
                  </a:lnTo>
                  <a:lnTo>
                    <a:pt x="22259" y="4828"/>
                  </a:lnTo>
                  <a:lnTo>
                    <a:pt x="22293" y="4848"/>
                  </a:lnTo>
                  <a:lnTo>
                    <a:pt x="22310" y="4891"/>
                  </a:lnTo>
                  <a:lnTo>
                    <a:pt x="22294" y="4899"/>
                  </a:lnTo>
                  <a:lnTo>
                    <a:pt x="22271" y="4879"/>
                  </a:lnTo>
                  <a:lnTo>
                    <a:pt x="22146" y="4879"/>
                  </a:lnTo>
                  <a:lnTo>
                    <a:pt x="22109" y="4855"/>
                  </a:lnTo>
                  <a:lnTo>
                    <a:pt x="22084" y="4871"/>
                  </a:lnTo>
                  <a:lnTo>
                    <a:pt x="22053" y="4861"/>
                  </a:lnTo>
                  <a:lnTo>
                    <a:pt x="22046" y="4831"/>
                  </a:lnTo>
                  <a:lnTo>
                    <a:pt x="22027" y="4819"/>
                  </a:lnTo>
                  <a:lnTo>
                    <a:pt x="22018" y="4834"/>
                  </a:lnTo>
                  <a:lnTo>
                    <a:pt x="22034" y="4860"/>
                  </a:lnTo>
                  <a:lnTo>
                    <a:pt x="21979" y="4893"/>
                  </a:lnTo>
                  <a:lnTo>
                    <a:pt x="21936" y="4891"/>
                  </a:lnTo>
                  <a:lnTo>
                    <a:pt x="21924" y="4906"/>
                  </a:lnTo>
                  <a:lnTo>
                    <a:pt x="21948" y="4921"/>
                  </a:lnTo>
                  <a:lnTo>
                    <a:pt x="21890" y="4975"/>
                  </a:lnTo>
                  <a:lnTo>
                    <a:pt x="21859" y="4976"/>
                  </a:lnTo>
                  <a:lnTo>
                    <a:pt x="21857" y="5008"/>
                  </a:lnTo>
                  <a:lnTo>
                    <a:pt x="21880" y="5015"/>
                  </a:lnTo>
                  <a:lnTo>
                    <a:pt x="21827" y="5081"/>
                  </a:lnTo>
                  <a:lnTo>
                    <a:pt x="21809" y="5100"/>
                  </a:lnTo>
                  <a:lnTo>
                    <a:pt x="21804" y="5091"/>
                  </a:lnTo>
                  <a:lnTo>
                    <a:pt x="21775" y="5090"/>
                  </a:lnTo>
                  <a:lnTo>
                    <a:pt x="21775" y="5139"/>
                  </a:lnTo>
                  <a:lnTo>
                    <a:pt x="21796" y="5188"/>
                  </a:lnTo>
                  <a:lnTo>
                    <a:pt x="21761" y="5222"/>
                  </a:lnTo>
                  <a:lnTo>
                    <a:pt x="21742" y="5202"/>
                  </a:lnTo>
                  <a:lnTo>
                    <a:pt x="21736" y="5236"/>
                  </a:lnTo>
                  <a:lnTo>
                    <a:pt x="21751" y="5260"/>
                  </a:lnTo>
                  <a:lnTo>
                    <a:pt x="21712" y="5301"/>
                  </a:lnTo>
                  <a:lnTo>
                    <a:pt x="21684" y="5309"/>
                  </a:lnTo>
                  <a:lnTo>
                    <a:pt x="21702" y="5325"/>
                  </a:lnTo>
                  <a:lnTo>
                    <a:pt x="21694" y="5344"/>
                  </a:lnTo>
                  <a:lnTo>
                    <a:pt x="21680" y="5374"/>
                  </a:lnTo>
                  <a:lnTo>
                    <a:pt x="21660" y="5363"/>
                  </a:lnTo>
                  <a:lnTo>
                    <a:pt x="21633" y="5377"/>
                  </a:lnTo>
                  <a:lnTo>
                    <a:pt x="21655" y="5400"/>
                  </a:lnTo>
                  <a:lnTo>
                    <a:pt x="21657" y="5428"/>
                  </a:lnTo>
                  <a:lnTo>
                    <a:pt x="21622" y="5455"/>
                  </a:lnTo>
                  <a:lnTo>
                    <a:pt x="21639" y="5479"/>
                  </a:lnTo>
                  <a:lnTo>
                    <a:pt x="21631" y="5507"/>
                  </a:lnTo>
                  <a:lnTo>
                    <a:pt x="21607" y="5512"/>
                  </a:lnTo>
                  <a:lnTo>
                    <a:pt x="21590" y="5494"/>
                  </a:lnTo>
                  <a:lnTo>
                    <a:pt x="21567" y="5502"/>
                  </a:lnTo>
                  <a:lnTo>
                    <a:pt x="21586" y="5529"/>
                  </a:lnTo>
                  <a:lnTo>
                    <a:pt x="21636" y="5552"/>
                  </a:lnTo>
                  <a:lnTo>
                    <a:pt x="21620" y="5589"/>
                  </a:lnTo>
                  <a:lnTo>
                    <a:pt x="21571" y="5593"/>
                  </a:lnTo>
                  <a:lnTo>
                    <a:pt x="21571" y="5612"/>
                  </a:lnTo>
                  <a:lnTo>
                    <a:pt x="21595" y="5624"/>
                  </a:lnTo>
                  <a:lnTo>
                    <a:pt x="21620" y="5681"/>
                  </a:lnTo>
                  <a:lnTo>
                    <a:pt x="21599" y="5697"/>
                  </a:lnTo>
                  <a:lnTo>
                    <a:pt x="21611" y="5720"/>
                  </a:lnTo>
                  <a:lnTo>
                    <a:pt x="21575" y="5772"/>
                  </a:lnTo>
                  <a:lnTo>
                    <a:pt x="21585" y="5799"/>
                  </a:lnTo>
                  <a:lnTo>
                    <a:pt x="21561" y="5859"/>
                  </a:lnTo>
                  <a:lnTo>
                    <a:pt x="21548" y="5939"/>
                  </a:lnTo>
                  <a:lnTo>
                    <a:pt x="21529" y="5969"/>
                  </a:lnTo>
                  <a:lnTo>
                    <a:pt x="21525" y="6001"/>
                  </a:lnTo>
                  <a:lnTo>
                    <a:pt x="21547" y="6008"/>
                  </a:lnTo>
                  <a:lnTo>
                    <a:pt x="21557" y="6028"/>
                  </a:lnTo>
                  <a:lnTo>
                    <a:pt x="21545" y="6049"/>
                  </a:lnTo>
                  <a:lnTo>
                    <a:pt x="21595" y="6116"/>
                  </a:lnTo>
                  <a:lnTo>
                    <a:pt x="21596" y="6143"/>
                  </a:lnTo>
                  <a:lnTo>
                    <a:pt x="21569" y="6135"/>
                  </a:lnTo>
                  <a:lnTo>
                    <a:pt x="21529" y="6141"/>
                  </a:lnTo>
                  <a:lnTo>
                    <a:pt x="21499" y="6112"/>
                  </a:lnTo>
                  <a:lnTo>
                    <a:pt x="21481" y="6128"/>
                  </a:lnTo>
                  <a:lnTo>
                    <a:pt x="21432" y="6073"/>
                  </a:lnTo>
                  <a:lnTo>
                    <a:pt x="21447" y="6061"/>
                  </a:lnTo>
                  <a:lnTo>
                    <a:pt x="21431" y="6052"/>
                  </a:lnTo>
                  <a:lnTo>
                    <a:pt x="21401" y="6058"/>
                  </a:lnTo>
                  <a:lnTo>
                    <a:pt x="21375" y="6054"/>
                  </a:lnTo>
                  <a:lnTo>
                    <a:pt x="21368" y="6024"/>
                  </a:lnTo>
                  <a:lnTo>
                    <a:pt x="21277" y="5972"/>
                  </a:lnTo>
                  <a:lnTo>
                    <a:pt x="21230" y="5963"/>
                  </a:lnTo>
                  <a:lnTo>
                    <a:pt x="21173" y="5999"/>
                  </a:lnTo>
                  <a:lnTo>
                    <a:pt x="21155" y="5984"/>
                  </a:lnTo>
                  <a:lnTo>
                    <a:pt x="21118" y="5995"/>
                  </a:lnTo>
                  <a:lnTo>
                    <a:pt x="21082" y="6042"/>
                  </a:lnTo>
                  <a:lnTo>
                    <a:pt x="21048" y="6043"/>
                  </a:lnTo>
                  <a:lnTo>
                    <a:pt x="21032" y="6106"/>
                  </a:lnTo>
                  <a:lnTo>
                    <a:pt x="21008" y="6128"/>
                  </a:lnTo>
                  <a:lnTo>
                    <a:pt x="20974" y="6111"/>
                  </a:lnTo>
                  <a:lnTo>
                    <a:pt x="21001" y="6157"/>
                  </a:lnTo>
                  <a:lnTo>
                    <a:pt x="20981" y="6186"/>
                  </a:lnTo>
                  <a:lnTo>
                    <a:pt x="20989" y="6224"/>
                  </a:lnTo>
                  <a:lnTo>
                    <a:pt x="20977" y="6253"/>
                  </a:lnTo>
                  <a:lnTo>
                    <a:pt x="20966" y="6345"/>
                  </a:lnTo>
                  <a:lnTo>
                    <a:pt x="20949" y="6358"/>
                  </a:lnTo>
                  <a:lnTo>
                    <a:pt x="20927" y="6332"/>
                  </a:lnTo>
                  <a:lnTo>
                    <a:pt x="20886" y="6222"/>
                  </a:lnTo>
                  <a:lnTo>
                    <a:pt x="20883" y="6184"/>
                  </a:lnTo>
                  <a:lnTo>
                    <a:pt x="20852" y="6167"/>
                  </a:lnTo>
                  <a:lnTo>
                    <a:pt x="20826" y="6133"/>
                  </a:lnTo>
                  <a:lnTo>
                    <a:pt x="20822" y="6172"/>
                  </a:lnTo>
                  <a:lnTo>
                    <a:pt x="20781" y="6245"/>
                  </a:lnTo>
                  <a:lnTo>
                    <a:pt x="20753" y="6262"/>
                  </a:lnTo>
                  <a:lnTo>
                    <a:pt x="20747" y="6296"/>
                  </a:lnTo>
                  <a:lnTo>
                    <a:pt x="20784" y="6310"/>
                  </a:lnTo>
                  <a:lnTo>
                    <a:pt x="20748" y="6386"/>
                  </a:lnTo>
                  <a:lnTo>
                    <a:pt x="20723" y="6348"/>
                  </a:lnTo>
                  <a:lnTo>
                    <a:pt x="20704" y="6347"/>
                  </a:lnTo>
                  <a:lnTo>
                    <a:pt x="20688" y="6322"/>
                  </a:lnTo>
                  <a:lnTo>
                    <a:pt x="20662" y="6326"/>
                  </a:lnTo>
                  <a:lnTo>
                    <a:pt x="20648" y="6376"/>
                  </a:lnTo>
                  <a:lnTo>
                    <a:pt x="20628" y="6382"/>
                  </a:lnTo>
                  <a:lnTo>
                    <a:pt x="20593" y="6362"/>
                  </a:lnTo>
                  <a:lnTo>
                    <a:pt x="20568" y="6363"/>
                  </a:lnTo>
                  <a:lnTo>
                    <a:pt x="20564" y="6385"/>
                  </a:lnTo>
                  <a:lnTo>
                    <a:pt x="20587" y="6418"/>
                  </a:lnTo>
                  <a:lnTo>
                    <a:pt x="20569" y="6431"/>
                  </a:lnTo>
                  <a:lnTo>
                    <a:pt x="20558" y="6461"/>
                  </a:lnTo>
                  <a:lnTo>
                    <a:pt x="20554" y="6490"/>
                  </a:lnTo>
                  <a:lnTo>
                    <a:pt x="20585" y="6525"/>
                  </a:lnTo>
                  <a:lnTo>
                    <a:pt x="20593" y="6566"/>
                  </a:lnTo>
                  <a:lnTo>
                    <a:pt x="20577" y="6572"/>
                  </a:lnTo>
                  <a:lnTo>
                    <a:pt x="20585" y="6595"/>
                  </a:lnTo>
                  <a:lnTo>
                    <a:pt x="20621" y="6606"/>
                  </a:lnTo>
                  <a:lnTo>
                    <a:pt x="20646" y="6634"/>
                  </a:lnTo>
                  <a:lnTo>
                    <a:pt x="20653" y="6655"/>
                  </a:lnTo>
                  <a:lnTo>
                    <a:pt x="20640" y="6655"/>
                  </a:lnTo>
                  <a:lnTo>
                    <a:pt x="20629" y="6678"/>
                  </a:lnTo>
                  <a:lnTo>
                    <a:pt x="20656" y="6703"/>
                  </a:lnTo>
                  <a:lnTo>
                    <a:pt x="20681" y="6724"/>
                  </a:lnTo>
                  <a:lnTo>
                    <a:pt x="20678" y="6739"/>
                  </a:lnTo>
                  <a:lnTo>
                    <a:pt x="20648" y="6718"/>
                  </a:lnTo>
                  <a:lnTo>
                    <a:pt x="20624" y="6726"/>
                  </a:lnTo>
                  <a:lnTo>
                    <a:pt x="20619" y="6740"/>
                  </a:lnTo>
                  <a:lnTo>
                    <a:pt x="20653" y="6777"/>
                  </a:lnTo>
                  <a:lnTo>
                    <a:pt x="20671" y="6765"/>
                  </a:lnTo>
                  <a:lnTo>
                    <a:pt x="20671" y="6801"/>
                  </a:lnTo>
                  <a:lnTo>
                    <a:pt x="20661" y="6839"/>
                  </a:lnTo>
                  <a:lnTo>
                    <a:pt x="20664" y="6870"/>
                  </a:lnTo>
                  <a:lnTo>
                    <a:pt x="20643" y="6898"/>
                  </a:lnTo>
                  <a:lnTo>
                    <a:pt x="20661" y="6949"/>
                  </a:lnTo>
                  <a:lnTo>
                    <a:pt x="20649" y="6974"/>
                  </a:lnTo>
                  <a:lnTo>
                    <a:pt x="20666" y="7008"/>
                  </a:lnTo>
                  <a:lnTo>
                    <a:pt x="20665" y="7029"/>
                  </a:lnTo>
                  <a:lnTo>
                    <a:pt x="20666" y="7064"/>
                  </a:lnTo>
                  <a:lnTo>
                    <a:pt x="20694" y="7126"/>
                  </a:lnTo>
                  <a:lnTo>
                    <a:pt x="20680" y="7143"/>
                  </a:lnTo>
                  <a:lnTo>
                    <a:pt x="20706" y="7161"/>
                  </a:lnTo>
                  <a:lnTo>
                    <a:pt x="20737" y="7192"/>
                  </a:lnTo>
                  <a:lnTo>
                    <a:pt x="20783" y="7253"/>
                  </a:lnTo>
                  <a:lnTo>
                    <a:pt x="20825" y="7272"/>
                  </a:lnTo>
                  <a:lnTo>
                    <a:pt x="20840" y="7261"/>
                  </a:lnTo>
                  <a:lnTo>
                    <a:pt x="20845" y="7230"/>
                  </a:lnTo>
                  <a:lnTo>
                    <a:pt x="20802" y="7182"/>
                  </a:lnTo>
                  <a:lnTo>
                    <a:pt x="20800" y="7158"/>
                  </a:lnTo>
                  <a:lnTo>
                    <a:pt x="20824" y="7139"/>
                  </a:lnTo>
                  <a:lnTo>
                    <a:pt x="20859" y="7141"/>
                  </a:lnTo>
                  <a:lnTo>
                    <a:pt x="20918" y="7185"/>
                  </a:lnTo>
                  <a:lnTo>
                    <a:pt x="20946" y="7179"/>
                  </a:lnTo>
                  <a:lnTo>
                    <a:pt x="20970" y="7191"/>
                  </a:lnTo>
                  <a:lnTo>
                    <a:pt x="20971" y="7222"/>
                  </a:lnTo>
                  <a:lnTo>
                    <a:pt x="20963" y="7241"/>
                  </a:lnTo>
                  <a:lnTo>
                    <a:pt x="20985" y="7267"/>
                  </a:lnTo>
                  <a:lnTo>
                    <a:pt x="20964" y="7299"/>
                  </a:lnTo>
                  <a:lnTo>
                    <a:pt x="20973" y="7328"/>
                  </a:lnTo>
                  <a:lnTo>
                    <a:pt x="20961" y="7338"/>
                  </a:lnTo>
                  <a:lnTo>
                    <a:pt x="20936" y="7368"/>
                  </a:lnTo>
                  <a:lnTo>
                    <a:pt x="20968" y="7430"/>
                  </a:lnTo>
                  <a:lnTo>
                    <a:pt x="20993" y="7468"/>
                  </a:lnTo>
                  <a:lnTo>
                    <a:pt x="20991" y="7529"/>
                  </a:lnTo>
                  <a:lnTo>
                    <a:pt x="21027" y="7555"/>
                  </a:lnTo>
                  <a:lnTo>
                    <a:pt x="21045" y="7542"/>
                  </a:lnTo>
                  <a:lnTo>
                    <a:pt x="21043" y="7524"/>
                  </a:lnTo>
                  <a:lnTo>
                    <a:pt x="21071" y="7503"/>
                  </a:lnTo>
                  <a:lnTo>
                    <a:pt x="21081" y="7489"/>
                  </a:lnTo>
                  <a:lnTo>
                    <a:pt x="21090" y="7498"/>
                  </a:lnTo>
                  <a:lnTo>
                    <a:pt x="21126" y="7516"/>
                  </a:lnTo>
                  <a:lnTo>
                    <a:pt x="21125" y="7595"/>
                  </a:lnTo>
                  <a:lnTo>
                    <a:pt x="21201" y="7663"/>
                  </a:lnTo>
                  <a:lnTo>
                    <a:pt x="21228" y="7717"/>
                  </a:lnTo>
                  <a:lnTo>
                    <a:pt x="21213" y="7739"/>
                  </a:lnTo>
                  <a:lnTo>
                    <a:pt x="21211" y="7785"/>
                  </a:lnTo>
                  <a:lnTo>
                    <a:pt x="21187" y="7794"/>
                  </a:lnTo>
                  <a:lnTo>
                    <a:pt x="21143" y="7762"/>
                  </a:lnTo>
                  <a:lnTo>
                    <a:pt x="21091" y="7743"/>
                  </a:lnTo>
                  <a:lnTo>
                    <a:pt x="21087" y="7694"/>
                  </a:lnTo>
                  <a:lnTo>
                    <a:pt x="21103" y="7659"/>
                  </a:lnTo>
                  <a:lnTo>
                    <a:pt x="21107" y="7615"/>
                  </a:lnTo>
                  <a:lnTo>
                    <a:pt x="21098" y="7584"/>
                  </a:lnTo>
                  <a:lnTo>
                    <a:pt x="21076" y="7604"/>
                  </a:lnTo>
                  <a:lnTo>
                    <a:pt x="21087" y="7618"/>
                  </a:lnTo>
                  <a:lnTo>
                    <a:pt x="21087" y="7643"/>
                  </a:lnTo>
                  <a:lnTo>
                    <a:pt x="21053" y="7649"/>
                  </a:lnTo>
                  <a:lnTo>
                    <a:pt x="21022" y="7698"/>
                  </a:lnTo>
                  <a:lnTo>
                    <a:pt x="21031" y="7718"/>
                  </a:lnTo>
                  <a:lnTo>
                    <a:pt x="21071" y="7709"/>
                  </a:lnTo>
                  <a:lnTo>
                    <a:pt x="21071" y="7744"/>
                  </a:lnTo>
                  <a:lnTo>
                    <a:pt x="21046" y="7783"/>
                  </a:lnTo>
                  <a:lnTo>
                    <a:pt x="21061" y="7838"/>
                  </a:lnTo>
                  <a:lnTo>
                    <a:pt x="21052" y="7853"/>
                  </a:lnTo>
                  <a:lnTo>
                    <a:pt x="21056" y="7973"/>
                  </a:lnTo>
                  <a:lnTo>
                    <a:pt x="21081" y="7998"/>
                  </a:lnTo>
                  <a:lnTo>
                    <a:pt x="21078" y="8027"/>
                  </a:lnTo>
                  <a:lnTo>
                    <a:pt x="21166" y="8157"/>
                  </a:lnTo>
                  <a:lnTo>
                    <a:pt x="21192" y="8157"/>
                  </a:lnTo>
                  <a:lnTo>
                    <a:pt x="21251" y="8238"/>
                  </a:lnTo>
                  <a:lnTo>
                    <a:pt x="21289" y="8261"/>
                  </a:lnTo>
                  <a:lnTo>
                    <a:pt x="21266" y="8288"/>
                  </a:lnTo>
                  <a:lnTo>
                    <a:pt x="21270" y="8332"/>
                  </a:lnTo>
                  <a:lnTo>
                    <a:pt x="21169" y="8371"/>
                  </a:lnTo>
                  <a:lnTo>
                    <a:pt x="21161" y="8353"/>
                  </a:lnTo>
                  <a:lnTo>
                    <a:pt x="21106" y="8387"/>
                  </a:lnTo>
                  <a:lnTo>
                    <a:pt x="21079" y="8381"/>
                  </a:lnTo>
                  <a:lnTo>
                    <a:pt x="21093" y="8398"/>
                  </a:lnTo>
                  <a:lnTo>
                    <a:pt x="21063" y="8464"/>
                  </a:lnTo>
                  <a:lnTo>
                    <a:pt x="21056" y="8509"/>
                  </a:lnTo>
                  <a:lnTo>
                    <a:pt x="21034" y="8530"/>
                  </a:lnTo>
                  <a:lnTo>
                    <a:pt x="21063" y="8560"/>
                  </a:lnTo>
                  <a:lnTo>
                    <a:pt x="21042" y="8647"/>
                  </a:lnTo>
                  <a:lnTo>
                    <a:pt x="21074" y="8745"/>
                  </a:lnTo>
                  <a:lnTo>
                    <a:pt x="21121" y="8771"/>
                  </a:lnTo>
                  <a:lnTo>
                    <a:pt x="21118" y="8813"/>
                  </a:lnTo>
                  <a:lnTo>
                    <a:pt x="21167" y="8838"/>
                  </a:lnTo>
                  <a:lnTo>
                    <a:pt x="21192" y="8872"/>
                  </a:lnTo>
                  <a:lnTo>
                    <a:pt x="21153" y="8868"/>
                  </a:lnTo>
                  <a:lnTo>
                    <a:pt x="21142" y="8856"/>
                  </a:lnTo>
                  <a:lnTo>
                    <a:pt x="21109" y="8877"/>
                  </a:lnTo>
                  <a:lnTo>
                    <a:pt x="21081" y="8905"/>
                  </a:lnTo>
                  <a:lnTo>
                    <a:pt x="21055" y="8898"/>
                  </a:lnTo>
                  <a:lnTo>
                    <a:pt x="21004" y="8946"/>
                  </a:lnTo>
                  <a:lnTo>
                    <a:pt x="20971" y="8918"/>
                  </a:lnTo>
                  <a:lnTo>
                    <a:pt x="20953" y="8952"/>
                  </a:lnTo>
                  <a:lnTo>
                    <a:pt x="20973" y="8970"/>
                  </a:lnTo>
                  <a:lnTo>
                    <a:pt x="21009" y="8967"/>
                  </a:lnTo>
                  <a:lnTo>
                    <a:pt x="21001" y="9005"/>
                  </a:lnTo>
                  <a:lnTo>
                    <a:pt x="20993" y="9027"/>
                  </a:lnTo>
                  <a:lnTo>
                    <a:pt x="21027" y="9061"/>
                  </a:lnTo>
                  <a:lnTo>
                    <a:pt x="21013" y="9077"/>
                  </a:lnTo>
                  <a:lnTo>
                    <a:pt x="20994" y="9071"/>
                  </a:lnTo>
                  <a:lnTo>
                    <a:pt x="21017" y="9120"/>
                  </a:lnTo>
                  <a:lnTo>
                    <a:pt x="21006" y="9146"/>
                  </a:lnTo>
                  <a:lnTo>
                    <a:pt x="21028" y="9151"/>
                  </a:lnTo>
                  <a:lnTo>
                    <a:pt x="21047" y="9141"/>
                  </a:lnTo>
                  <a:lnTo>
                    <a:pt x="21078" y="9174"/>
                  </a:lnTo>
                  <a:lnTo>
                    <a:pt x="21049" y="9200"/>
                  </a:lnTo>
                  <a:lnTo>
                    <a:pt x="21046" y="9250"/>
                  </a:lnTo>
                  <a:lnTo>
                    <a:pt x="21066" y="9281"/>
                  </a:lnTo>
                  <a:lnTo>
                    <a:pt x="21053" y="9355"/>
                  </a:lnTo>
                  <a:lnTo>
                    <a:pt x="21039" y="9384"/>
                  </a:lnTo>
                  <a:lnTo>
                    <a:pt x="21047" y="9399"/>
                  </a:lnTo>
                  <a:lnTo>
                    <a:pt x="21039" y="9430"/>
                  </a:lnTo>
                  <a:lnTo>
                    <a:pt x="20998" y="9466"/>
                  </a:lnTo>
                  <a:lnTo>
                    <a:pt x="20994" y="9501"/>
                  </a:lnTo>
                  <a:lnTo>
                    <a:pt x="20984" y="9507"/>
                  </a:lnTo>
                  <a:lnTo>
                    <a:pt x="20966" y="9582"/>
                  </a:lnTo>
                  <a:lnTo>
                    <a:pt x="20929" y="9661"/>
                  </a:lnTo>
                  <a:lnTo>
                    <a:pt x="20936" y="9625"/>
                  </a:lnTo>
                  <a:lnTo>
                    <a:pt x="20927" y="9599"/>
                  </a:lnTo>
                  <a:lnTo>
                    <a:pt x="20928" y="9564"/>
                  </a:lnTo>
                  <a:lnTo>
                    <a:pt x="20918" y="9541"/>
                  </a:lnTo>
                  <a:lnTo>
                    <a:pt x="20851" y="9534"/>
                  </a:lnTo>
                  <a:lnTo>
                    <a:pt x="20814" y="9480"/>
                  </a:lnTo>
                  <a:lnTo>
                    <a:pt x="20807" y="9420"/>
                  </a:lnTo>
                  <a:lnTo>
                    <a:pt x="20741" y="9273"/>
                  </a:lnTo>
                  <a:lnTo>
                    <a:pt x="20697" y="9203"/>
                  </a:lnTo>
                  <a:lnTo>
                    <a:pt x="20721" y="9206"/>
                  </a:lnTo>
                  <a:lnTo>
                    <a:pt x="20749" y="9190"/>
                  </a:lnTo>
                  <a:lnTo>
                    <a:pt x="20763" y="9162"/>
                  </a:lnTo>
                  <a:lnTo>
                    <a:pt x="20735" y="9175"/>
                  </a:lnTo>
                  <a:lnTo>
                    <a:pt x="20690" y="9174"/>
                  </a:lnTo>
                  <a:lnTo>
                    <a:pt x="20629" y="9142"/>
                  </a:lnTo>
                  <a:lnTo>
                    <a:pt x="20497" y="8904"/>
                  </a:lnTo>
                  <a:lnTo>
                    <a:pt x="20377" y="8762"/>
                  </a:lnTo>
                  <a:lnTo>
                    <a:pt x="20374" y="8710"/>
                  </a:lnTo>
                  <a:lnTo>
                    <a:pt x="20330" y="8661"/>
                  </a:lnTo>
                  <a:lnTo>
                    <a:pt x="20235" y="8512"/>
                  </a:lnTo>
                  <a:lnTo>
                    <a:pt x="20145" y="8330"/>
                  </a:lnTo>
                  <a:lnTo>
                    <a:pt x="20070" y="8159"/>
                  </a:lnTo>
                  <a:lnTo>
                    <a:pt x="20070" y="8100"/>
                  </a:lnTo>
                  <a:lnTo>
                    <a:pt x="20024" y="8025"/>
                  </a:lnTo>
                  <a:lnTo>
                    <a:pt x="20007" y="7905"/>
                  </a:lnTo>
                  <a:lnTo>
                    <a:pt x="19980" y="7846"/>
                  </a:lnTo>
                  <a:lnTo>
                    <a:pt x="19987" y="7775"/>
                  </a:lnTo>
                  <a:lnTo>
                    <a:pt x="20025" y="7729"/>
                  </a:lnTo>
                  <a:lnTo>
                    <a:pt x="20034" y="7670"/>
                  </a:lnTo>
                  <a:lnTo>
                    <a:pt x="20061" y="7660"/>
                  </a:lnTo>
                  <a:lnTo>
                    <a:pt x="20041" y="7637"/>
                  </a:lnTo>
                  <a:lnTo>
                    <a:pt x="20056" y="7615"/>
                  </a:lnTo>
                  <a:lnTo>
                    <a:pt x="20060" y="7531"/>
                  </a:lnTo>
                  <a:lnTo>
                    <a:pt x="19995" y="7443"/>
                  </a:lnTo>
                  <a:lnTo>
                    <a:pt x="19951" y="7443"/>
                  </a:lnTo>
                  <a:lnTo>
                    <a:pt x="19949" y="7418"/>
                  </a:lnTo>
                  <a:lnTo>
                    <a:pt x="19982" y="7386"/>
                  </a:lnTo>
                  <a:lnTo>
                    <a:pt x="20049" y="7419"/>
                  </a:lnTo>
                  <a:lnTo>
                    <a:pt x="20087" y="7378"/>
                  </a:lnTo>
                  <a:lnTo>
                    <a:pt x="20078" y="7350"/>
                  </a:lnTo>
                  <a:lnTo>
                    <a:pt x="20078" y="7284"/>
                  </a:lnTo>
                  <a:lnTo>
                    <a:pt x="20136" y="7276"/>
                  </a:lnTo>
                  <a:lnTo>
                    <a:pt x="20169" y="7286"/>
                  </a:lnTo>
                  <a:lnTo>
                    <a:pt x="20140" y="7245"/>
                  </a:lnTo>
                  <a:lnTo>
                    <a:pt x="20193" y="7144"/>
                  </a:lnTo>
                  <a:lnTo>
                    <a:pt x="20171" y="7080"/>
                  </a:lnTo>
                  <a:lnTo>
                    <a:pt x="20173" y="7012"/>
                  </a:lnTo>
                  <a:lnTo>
                    <a:pt x="20151" y="6976"/>
                  </a:lnTo>
                  <a:lnTo>
                    <a:pt x="20180" y="6945"/>
                  </a:lnTo>
                  <a:lnTo>
                    <a:pt x="20180" y="6902"/>
                  </a:lnTo>
                  <a:lnTo>
                    <a:pt x="20169" y="6883"/>
                  </a:lnTo>
                  <a:lnTo>
                    <a:pt x="20179" y="6826"/>
                  </a:lnTo>
                  <a:lnTo>
                    <a:pt x="20206" y="6826"/>
                  </a:lnTo>
                  <a:lnTo>
                    <a:pt x="20174" y="6795"/>
                  </a:lnTo>
                  <a:lnTo>
                    <a:pt x="20167" y="6767"/>
                  </a:lnTo>
                  <a:lnTo>
                    <a:pt x="20178" y="6752"/>
                  </a:lnTo>
                  <a:lnTo>
                    <a:pt x="20186" y="6686"/>
                  </a:lnTo>
                  <a:lnTo>
                    <a:pt x="20172" y="6673"/>
                  </a:lnTo>
                  <a:lnTo>
                    <a:pt x="20177" y="6639"/>
                  </a:lnTo>
                  <a:lnTo>
                    <a:pt x="20216" y="6624"/>
                  </a:lnTo>
                  <a:lnTo>
                    <a:pt x="20232" y="6600"/>
                  </a:lnTo>
                  <a:lnTo>
                    <a:pt x="20221" y="6545"/>
                  </a:lnTo>
                  <a:lnTo>
                    <a:pt x="20232" y="6472"/>
                  </a:lnTo>
                  <a:lnTo>
                    <a:pt x="20215" y="6461"/>
                  </a:lnTo>
                  <a:lnTo>
                    <a:pt x="20208" y="6439"/>
                  </a:lnTo>
                  <a:lnTo>
                    <a:pt x="20237" y="6385"/>
                  </a:lnTo>
                  <a:lnTo>
                    <a:pt x="20241" y="6339"/>
                  </a:lnTo>
                  <a:lnTo>
                    <a:pt x="20216" y="6347"/>
                  </a:lnTo>
                  <a:lnTo>
                    <a:pt x="20203" y="6304"/>
                  </a:lnTo>
                  <a:lnTo>
                    <a:pt x="20220" y="6278"/>
                  </a:lnTo>
                  <a:lnTo>
                    <a:pt x="20224" y="6245"/>
                  </a:lnTo>
                  <a:lnTo>
                    <a:pt x="20251" y="6235"/>
                  </a:lnTo>
                  <a:lnTo>
                    <a:pt x="20258" y="6218"/>
                  </a:lnTo>
                  <a:lnTo>
                    <a:pt x="20297" y="6195"/>
                  </a:lnTo>
                  <a:lnTo>
                    <a:pt x="20301" y="6161"/>
                  </a:lnTo>
                  <a:lnTo>
                    <a:pt x="20343" y="6121"/>
                  </a:lnTo>
                  <a:lnTo>
                    <a:pt x="20355" y="6122"/>
                  </a:lnTo>
                  <a:lnTo>
                    <a:pt x="20386" y="6097"/>
                  </a:lnTo>
                  <a:lnTo>
                    <a:pt x="20407" y="6097"/>
                  </a:lnTo>
                  <a:lnTo>
                    <a:pt x="20414" y="6076"/>
                  </a:lnTo>
                  <a:lnTo>
                    <a:pt x="20406" y="6062"/>
                  </a:lnTo>
                  <a:lnTo>
                    <a:pt x="20373" y="6057"/>
                  </a:lnTo>
                  <a:lnTo>
                    <a:pt x="20352" y="6071"/>
                  </a:lnTo>
                  <a:lnTo>
                    <a:pt x="20325" y="6052"/>
                  </a:lnTo>
                  <a:lnTo>
                    <a:pt x="20326" y="5986"/>
                  </a:lnTo>
                  <a:lnTo>
                    <a:pt x="20346" y="5934"/>
                  </a:lnTo>
                  <a:lnTo>
                    <a:pt x="20333" y="5913"/>
                  </a:lnTo>
                  <a:lnTo>
                    <a:pt x="20314" y="5878"/>
                  </a:lnTo>
                  <a:lnTo>
                    <a:pt x="20302" y="5875"/>
                  </a:lnTo>
                  <a:lnTo>
                    <a:pt x="20290" y="5899"/>
                  </a:lnTo>
                  <a:lnTo>
                    <a:pt x="20278" y="5895"/>
                  </a:lnTo>
                  <a:lnTo>
                    <a:pt x="20269" y="5812"/>
                  </a:lnTo>
                  <a:lnTo>
                    <a:pt x="20284" y="5795"/>
                  </a:lnTo>
                  <a:lnTo>
                    <a:pt x="20285" y="5776"/>
                  </a:lnTo>
                  <a:lnTo>
                    <a:pt x="20276" y="5735"/>
                  </a:lnTo>
                  <a:lnTo>
                    <a:pt x="20240" y="5721"/>
                  </a:lnTo>
                  <a:lnTo>
                    <a:pt x="20248" y="5707"/>
                  </a:lnTo>
                  <a:lnTo>
                    <a:pt x="20244" y="5702"/>
                  </a:lnTo>
                  <a:lnTo>
                    <a:pt x="20242" y="5684"/>
                  </a:lnTo>
                  <a:lnTo>
                    <a:pt x="20204" y="5641"/>
                  </a:lnTo>
                  <a:lnTo>
                    <a:pt x="20198" y="5615"/>
                  </a:lnTo>
                  <a:lnTo>
                    <a:pt x="20177" y="5596"/>
                  </a:lnTo>
                  <a:lnTo>
                    <a:pt x="20175" y="5560"/>
                  </a:lnTo>
                  <a:lnTo>
                    <a:pt x="20156" y="5517"/>
                  </a:lnTo>
                  <a:lnTo>
                    <a:pt x="20159" y="5492"/>
                  </a:lnTo>
                  <a:lnTo>
                    <a:pt x="20206" y="5443"/>
                  </a:lnTo>
                  <a:lnTo>
                    <a:pt x="20245" y="5453"/>
                  </a:lnTo>
                  <a:lnTo>
                    <a:pt x="20280" y="5440"/>
                  </a:lnTo>
                  <a:lnTo>
                    <a:pt x="20258" y="5424"/>
                  </a:lnTo>
                  <a:lnTo>
                    <a:pt x="20302" y="5398"/>
                  </a:lnTo>
                  <a:lnTo>
                    <a:pt x="20281" y="5403"/>
                  </a:lnTo>
                  <a:lnTo>
                    <a:pt x="20246" y="5399"/>
                  </a:lnTo>
                  <a:lnTo>
                    <a:pt x="20227" y="5391"/>
                  </a:lnTo>
                  <a:lnTo>
                    <a:pt x="20180" y="5393"/>
                  </a:lnTo>
                  <a:lnTo>
                    <a:pt x="20131" y="5352"/>
                  </a:lnTo>
                  <a:lnTo>
                    <a:pt x="20117" y="5364"/>
                  </a:lnTo>
                  <a:lnTo>
                    <a:pt x="20073" y="5362"/>
                  </a:lnTo>
                  <a:lnTo>
                    <a:pt x="20042" y="5398"/>
                  </a:lnTo>
                  <a:lnTo>
                    <a:pt x="20006" y="5401"/>
                  </a:lnTo>
                  <a:lnTo>
                    <a:pt x="19962" y="5443"/>
                  </a:lnTo>
                  <a:lnTo>
                    <a:pt x="19978" y="5461"/>
                  </a:lnTo>
                  <a:lnTo>
                    <a:pt x="19972" y="5490"/>
                  </a:lnTo>
                  <a:lnTo>
                    <a:pt x="20010" y="5519"/>
                  </a:lnTo>
                  <a:lnTo>
                    <a:pt x="20019" y="5555"/>
                  </a:lnTo>
                  <a:lnTo>
                    <a:pt x="20005" y="5570"/>
                  </a:lnTo>
                  <a:lnTo>
                    <a:pt x="20016" y="5619"/>
                  </a:lnTo>
                  <a:lnTo>
                    <a:pt x="20048" y="5644"/>
                  </a:lnTo>
                  <a:lnTo>
                    <a:pt x="20050" y="5662"/>
                  </a:lnTo>
                  <a:lnTo>
                    <a:pt x="20073" y="5676"/>
                  </a:lnTo>
                  <a:lnTo>
                    <a:pt x="20091" y="5746"/>
                  </a:lnTo>
                  <a:lnTo>
                    <a:pt x="20141" y="5770"/>
                  </a:lnTo>
                  <a:lnTo>
                    <a:pt x="20135" y="5805"/>
                  </a:lnTo>
                  <a:lnTo>
                    <a:pt x="20156" y="5830"/>
                  </a:lnTo>
                  <a:lnTo>
                    <a:pt x="20144" y="5850"/>
                  </a:lnTo>
                  <a:lnTo>
                    <a:pt x="20118" y="5830"/>
                  </a:lnTo>
                  <a:lnTo>
                    <a:pt x="20106" y="5802"/>
                  </a:lnTo>
                  <a:lnTo>
                    <a:pt x="20059" y="5813"/>
                  </a:lnTo>
                  <a:lnTo>
                    <a:pt x="20033" y="5833"/>
                  </a:lnTo>
                  <a:lnTo>
                    <a:pt x="20013" y="5885"/>
                  </a:lnTo>
                  <a:lnTo>
                    <a:pt x="20035" y="5906"/>
                  </a:lnTo>
                  <a:lnTo>
                    <a:pt x="20026" y="5957"/>
                  </a:lnTo>
                  <a:lnTo>
                    <a:pt x="20013" y="5967"/>
                  </a:lnTo>
                  <a:lnTo>
                    <a:pt x="20012" y="5978"/>
                  </a:lnTo>
                  <a:lnTo>
                    <a:pt x="20024" y="5986"/>
                  </a:lnTo>
                  <a:lnTo>
                    <a:pt x="20023" y="6014"/>
                  </a:lnTo>
                  <a:lnTo>
                    <a:pt x="19994" y="6041"/>
                  </a:lnTo>
                  <a:lnTo>
                    <a:pt x="20018" y="6062"/>
                  </a:lnTo>
                  <a:lnTo>
                    <a:pt x="19995" y="6087"/>
                  </a:lnTo>
                  <a:lnTo>
                    <a:pt x="19993" y="6173"/>
                  </a:lnTo>
                  <a:lnTo>
                    <a:pt x="19981" y="6194"/>
                  </a:lnTo>
                  <a:lnTo>
                    <a:pt x="19980" y="6214"/>
                  </a:lnTo>
                  <a:lnTo>
                    <a:pt x="19955" y="6230"/>
                  </a:lnTo>
                  <a:lnTo>
                    <a:pt x="19934" y="6281"/>
                  </a:lnTo>
                  <a:lnTo>
                    <a:pt x="19924" y="6243"/>
                  </a:lnTo>
                  <a:lnTo>
                    <a:pt x="19893" y="6215"/>
                  </a:lnTo>
                  <a:lnTo>
                    <a:pt x="19922" y="6165"/>
                  </a:lnTo>
                  <a:lnTo>
                    <a:pt x="19907" y="6147"/>
                  </a:lnTo>
                  <a:lnTo>
                    <a:pt x="19884" y="6144"/>
                  </a:lnTo>
                  <a:lnTo>
                    <a:pt x="19853" y="6172"/>
                  </a:lnTo>
                  <a:lnTo>
                    <a:pt x="19852" y="6198"/>
                  </a:lnTo>
                  <a:lnTo>
                    <a:pt x="19835" y="6211"/>
                  </a:lnTo>
                  <a:lnTo>
                    <a:pt x="19829" y="6151"/>
                  </a:lnTo>
                  <a:lnTo>
                    <a:pt x="19795" y="6142"/>
                  </a:lnTo>
                  <a:lnTo>
                    <a:pt x="19783" y="6119"/>
                  </a:lnTo>
                  <a:lnTo>
                    <a:pt x="19753" y="6147"/>
                  </a:lnTo>
                  <a:lnTo>
                    <a:pt x="19742" y="6130"/>
                  </a:lnTo>
                  <a:lnTo>
                    <a:pt x="19752" y="6117"/>
                  </a:lnTo>
                  <a:lnTo>
                    <a:pt x="19767" y="6094"/>
                  </a:lnTo>
                  <a:lnTo>
                    <a:pt x="19757" y="6080"/>
                  </a:lnTo>
                  <a:lnTo>
                    <a:pt x="19757" y="6054"/>
                  </a:lnTo>
                  <a:lnTo>
                    <a:pt x="19767" y="6051"/>
                  </a:lnTo>
                  <a:lnTo>
                    <a:pt x="19757" y="6015"/>
                  </a:lnTo>
                  <a:lnTo>
                    <a:pt x="19741" y="6006"/>
                  </a:lnTo>
                  <a:lnTo>
                    <a:pt x="19764" y="5981"/>
                  </a:lnTo>
                  <a:lnTo>
                    <a:pt x="19753" y="5950"/>
                  </a:lnTo>
                  <a:lnTo>
                    <a:pt x="19738" y="5933"/>
                  </a:lnTo>
                  <a:lnTo>
                    <a:pt x="19748" y="5917"/>
                  </a:lnTo>
                  <a:lnTo>
                    <a:pt x="19746" y="5876"/>
                  </a:lnTo>
                  <a:lnTo>
                    <a:pt x="19710" y="5850"/>
                  </a:lnTo>
                  <a:lnTo>
                    <a:pt x="19700" y="5823"/>
                  </a:lnTo>
                  <a:lnTo>
                    <a:pt x="19686" y="5825"/>
                  </a:lnTo>
                  <a:lnTo>
                    <a:pt x="19678" y="5866"/>
                  </a:lnTo>
                  <a:lnTo>
                    <a:pt x="19656" y="5873"/>
                  </a:lnTo>
                  <a:lnTo>
                    <a:pt x="19659" y="5915"/>
                  </a:lnTo>
                  <a:lnTo>
                    <a:pt x="19630" y="5951"/>
                  </a:lnTo>
                  <a:lnTo>
                    <a:pt x="19618" y="5951"/>
                  </a:lnTo>
                  <a:lnTo>
                    <a:pt x="19597" y="5909"/>
                  </a:lnTo>
                  <a:lnTo>
                    <a:pt x="19585" y="5906"/>
                  </a:lnTo>
                  <a:lnTo>
                    <a:pt x="19570" y="5916"/>
                  </a:lnTo>
                  <a:lnTo>
                    <a:pt x="19562" y="5884"/>
                  </a:lnTo>
                  <a:lnTo>
                    <a:pt x="19522" y="5884"/>
                  </a:lnTo>
                  <a:lnTo>
                    <a:pt x="19511" y="5896"/>
                  </a:lnTo>
                  <a:lnTo>
                    <a:pt x="19496" y="5896"/>
                  </a:lnTo>
                  <a:lnTo>
                    <a:pt x="19488" y="5929"/>
                  </a:lnTo>
                  <a:lnTo>
                    <a:pt x="19463" y="5936"/>
                  </a:lnTo>
                  <a:lnTo>
                    <a:pt x="19459" y="5952"/>
                  </a:lnTo>
                  <a:lnTo>
                    <a:pt x="19396" y="5955"/>
                  </a:lnTo>
                  <a:lnTo>
                    <a:pt x="19377" y="5981"/>
                  </a:lnTo>
                  <a:lnTo>
                    <a:pt x="19354" y="5973"/>
                  </a:lnTo>
                  <a:lnTo>
                    <a:pt x="19334" y="5988"/>
                  </a:lnTo>
                  <a:lnTo>
                    <a:pt x="19293" y="5982"/>
                  </a:lnTo>
                  <a:lnTo>
                    <a:pt x="19256" y="6043"/>
                  </a:lnTo>
                  <a:lnTo>
                    <a:pt x="19235" y="6055"/>
                  </a:lnTo>
                  <a:lnTo>
                    <a:pt x="19239" y="6101"/>
                  </a:lnTo>
                  <a:lnTo>
                    <a:pt x="19209" y="6125"/>
                  </a:lnTo>
                  <a:lnTo>
                    <a:pt x="19206" y="6141"/>
                  </a:lnTo>
                  <a:lnTo>
                    <a:pt x="19229" y="6158"/>
                  </a:lnTo>
                  <a:lnTo>
                    <a:pt x="19236" y="6203"/>
                  </a:lnTo>
                  <a:lnTo>
                    <a:pt x="19271" y="6251"/>
                  </a:lnTo>
                  <a:lnTo>
                    <a:pt x="19243" y="6275"/>
                  </a:lnTo>
                  <a:lnTo>
                    <a:pt x="19225" y="6395"/>
                  </a:lnTo>
                  <a:lnTo>
                    <a:pt x="19268" y="6444"/>
                  </a:lnTo>
                  <a:lnTo>
                    <a:pt x="19234" y="6456"/>
                  </a:lnTo>
                  <a:lnTo>
                    <a:pt x="19243" y="6462"/>
                  </a:lnTo>
                  <a:lnTo>
                    <a:pt x="19244" y="6500"/>
                  </a:lnTo>
                  <a:lnTo>
                    <a:pt x="19211" y="6535"/>
                  </a:lnTo>
                  <a:lnTo>
                    <a:pt x="19207" y="6588"/>
                  </a:lnTo>
                  <a:lnTo>
                    <a:pt x="19182" y="6618"/>
                  </a:lnTo>
                  <a:lnTo>
                    <a:pt x="19181" y="6656"/>
                  </a:lnTo>
                  <a:lnTo>
                    <a:pt x="19165" y="6716"/>
                  </a:lnTo>
                  <a:lnTo>
                    <a:pt x="19197" y="6760"/>
                  </a:lnTo>
                  <a:lnTo>
                    <a:pt x="19169" y="6781"/>
                  </a:lnTo>
                  <a:lnTo>
                    <a:pt x="19215" y="6843"/>
                  </a:lnTo>
                  <a:lnTo>
                    <a:pt x="19199" y="6853"/>
                  </a:lnTo>
                  <a:lnTo>
                    <a:pt x="19190" y="6883"/>
                  </a:lnTo>
                  <a:lnTo>
                    <a:pt x="19217" y="6897"/>
                  </a:lnTo>
                  <a:lnTo>
                    <a:pt x="19230" y="6885"/>
                  </a:lnTo>
                  <a:lnTo>
                    <a:pt x="19262" y="6886"/>
                  </a:lnTo>
                  <a:lnTo>
                    <a:pt x="19259" y="6868"/>
                  </a:lnTo>
                  <a:lnTo>
                    <a:pt x="19268" y="6863"/>
                  </a:lnTo>
                  <a:lnTo>
                    <a:pt x="19299" y="6879"/>
                  </a:lnTo>
                  <a:lnTo>
                    <a:pt x="19318" y="6879"/>
                  </a:lnTo>
                  <a:lnTo>
                    <a:pt x="19316" y="6865"/>
                  </a:lnTo>
                  <a:lnTo>
                    <a:pt x="19320" y="6858"/>
                  </a:lnTo>
                  <a:lnTo>
                    <a:pt x="19339" y="6871"/>
                  </a:lnTo>
                  <a:lnTo>
                    <a:pt x="19374" y="6885"/>
                  </a:lnTo>
                  <a:lnTo>
                    <a:pt x="19376" y="6903"/>
                  </a:lnTo>
                  <a:lnTo>
                    <a:pt x="19370" y="6915"/>
                  </a:lnTo>
                  <a:lnTo>
                    <a:pt x="19400" y="6947"/>
                  </a:lnTo>
                  <a:lnTo>
                    <a:pt x="19393" y="6965"/>
                  </a:lnTo>
                  <a:lnTo>
                    <a:pt x="19370" y="6961"/>
                  </a:lnTo>
                  <a:lnTo>
                    <a:pt x="19350" y="6975"/>
                  </a:lnTo>
                  <a:lnTo>
                    <a:pt x="19325" y="6965"/>
                  </a:lnTo>
                  <a:lnTo>
                    <a:pt x="19299" y="6982"/>
                  </a:lnTo>
                  <a:lnTo>
                    <a:pt x="19295" y="6993"/>
                  </a:lnTo>
                  <a:lnTo>
                    <a:pt x="19317" y="7012"/>
                  </a:lnTo>
                  <a:lnTo>
                    <a:pt x="19272" y="7055"/>
                  </a:lnTo>
                  <a:lnTo>
                    <a:pt x="19248" y="7043"/>
                  </a:lnTo>
                  <a:lnTo>
                    <a:pt x="19244" y="7017"/>
                  </a:lnTo>
                  <a:lnTo>
                    <a:pt x="19225" y="7001"/>
                  </a:lnTo>
                  <a:lnTo>
                    <a:pt x="19202" y="7015"/>
                  </a:lnTo>
                  <a:lnTo>
                    <a:pt x="19181" y="7000"/>
                  </a:lnTo>
                  <a:lnTo>
                    <a:pt x="19159" y="7009"/>
                  </a:lnTo>
                  <a:lnTo>
                    <a:pt x="19164" y="7032"/>
                  </a:lnTo>
                  <a:lnTo>
                    <a:pt x="19162" y="7061"/>
                  </a:lnTo>
                  <a:lnTo>
                    <a:pt x="19151" y="7061"/>
                  </a:lnTo>
                  <a:lnTo>
                    <a:pt x="19135" y="7084"/>
                  </a:lnTo>
                  <a:lnTo>
                    <a:pt x="19112" y="7100"/>
                  </a:lnTo>
                  <a:lnTo>
                    <a:pt x="19128" y="7116"/>
                  </a:lnTo>
                  <a:lnTo>
                    <a:pt x="19112" y="7139"/>
                  </a:lnTo>
                  <a:lnTo>
                    <a:pt x="19088" y="7134"/>
                  </a:lnTo>
                  <a:lnTo>
                    <a:pt x="19045" y="7090"/>
                  </a:lnTo>
                  <a:lnTo>
                    <a:pt x="19024" y="7090"/>
                  </a:lnTo>
                  <a:lnTo>
                    <a:pt x="19051" y="7126"/>
                  </a:lnTo>
                  <a:lnTo>
                    <a:pt x="19016" y="7144"/>
                  </a:lnTo>
                  <a:lnTo>
                    <a:pt x="19023" y="7156"/>
                  </a:lnTo>
                  <a:lnTo>
                    <a:pt x="19001" y="7185"/>
                  </a:lnTo>
                  <a:lnTo>
                    <a:pt x="18949" y="7200"/>
                  </a:lnTo>
                  <a:lnTo>
                    <a:pt x="18936" y="7217"/>
                  </a:lnTo>
                  <a:lnTo>
                    <a:pt x="18889" y="7155"/>
                  </a:lnTo>
                  <a:lnTo>
                    <a:pt x="18863" y="7155"/>
                  </a:lnTo>
                  <a:lnTo>
                    <a:pt x="18848" y="7146"/>
                  </a:lnTo>
                  <a:lnTo>
                    <a:pt x="18857" y="7129"/>
                  </a:lnTo>
                  <a:lnTo>
                    <a:pt x="18886" y="7129"/>
                  </a:lnTo>
                  <a:lnTo>
                    <a:pt x="18882" y="7094"/>
                  </a:lnTo>
                  <a:lnTo>
                    <a:pt x="18895" y="7076"/>
                  </a:lnTo>
                  <a:lnTo>
                    <a:pt x="18948" y="7076"/>
                  </a:lnTo>
                  <a:lnTo>
                    <a:pt x="19007" y="7032"/>
                  </a:lnTo>
                  <a:lnTo>
                    <a:pt x="19000" y="7011"/>
                  </a:lnTo>
                  <a:lnTo>
                    <a:pt x="18973" y="7006"/>
                  </a:lnTo>
                  <a:lnTo>
                    <a:pt x="18943" y="7035"/>
                  </a:lnTo>
                  <a:lnTo>
                    <a:pt x="18901" y="7026"/>
                  </a:lnTo>
                  <a:lnTo>
                    <a:pt x="18897" y="7011"/>
                  </a:lnTo>
                  <a:lnTo>
                    <a:pt x="18866" y="6986"/>
                  </a:lnTo>
                  <a:lnTo>
                    <a:pt x="18834" y="6982"/>
                  </a:lnTo>
                  <a:lnTo>
                    <a:pt x="18784" y="6974"/>
                  </a:lnTo>
                  <a:lnTo>
                    <a:pt x="18734" y="6976"/>
                  </a:lnTo>
                  <a:lnTo>
                    <a:pt x="18748" y="7001"/>
                  </a:lnTo>
                  <a:lnTo>
                    <a:pt x="18727" y="7007"/>
                  </a:lnTo>
                  <a:lnTo>
                    <a:pt x="18704" y="6992"/>
                  </a:lnTo>
                  <a:lnTo>
                    <a:pt x="18708" y="6975"/>
                  </a:lnTo>
                  <a:lnTo>
                    <a:pt x="18662" y="6979"/>
                  </a:lnTo>
                  <a:lnTo>
                    <a:pt x="18602" y="6964"/>
                  </a:lnTo>
                  <a:lnTo>
                    <a:pt x="18574" y="6977"/>
                  </a:lnTo>
                  <a:lnTo>
                    <a:pt x="18548" y="6959"/>
                  </a:lnTo>
                  <a:lnTo>
                    <a:pt x="18499" y="6956"/>
                  </a:lnTo>
                  <a:lnTo>
                    <a:pt x="18454" y="7010"/>
                  </a:lnTo>
                  <a:lnTo>
                    <a:pt x="18432" y="7011"/>
                  </a:lnTo>
                  <a:lnTo>
                    <a:pt x="18430" y="7034"/>
                  </a:lnTo>
                  <a:lnTo>
                    <a:pt x="18475" y="7061"/>
                  </a:lnTo>
                  <a:lnTo>
                    <a:pt x="18427" y="7081"/>
                  </a:lnTo>
                  <a:lnTo>
                    <a:pt x="18419" y="7056"/>
                  </a:lnTo>
                  <a:lnTo>
                    <a:pt x="18393" y="7096"/>
                  </a:lnTo>
                  <a:lnTo>
                    <a:pt x="18434" y="7119"/>
                  </a:lnTo>
                  <a:lnTo>
                    <a:pt x="18448" y="7107"/>
                  </a:lnTo>
                  <a:lnTo>
                    <a:pt x="18469" y="7119"/>
                  </a:lnTo>
                  <a:lnTo>
                    <a:pt x="18469" y="7145"/>
                  </a:lnTo>
                  <a:lnTo>
                    <a:pt x="18403" y="7170"/>
                  </a:lnTo>
                  <a:lnTo>
                    <a:pt x="18380" y="7142"/>
                  </a:lnTo>
                  <a:lnTo>
                    <a:pt x="18324" y="7140"/>
                  </a:lnTo>
                  <a:lnTo>
                    <a:pt x="18304" y="7155"/>
                  </a:lnTo>
                  <a:lnTo>
                    <a:pt x="18313" y="7184"/>
                  </a:lnTo>
                  <a:lnTo>
                    <a:pt x="18287" y="7180"/>
                  </a:lnTo>
                  <a:lnTo>
                    <a:pt x="18268" y="7200"/>
                  </a:lnTo>
                  <a:lnTo>
                    <a:pt x="18250" y="7200"/>
                  </a:lnTo>
                  <a:lnTo>
                    <a:pt x="18239" y="7176"/>
                  </a:lnTo>
                  <a:lnTo>
                    <a:pt x="18169" y="7171"/>
                  </a:lnTo>
                  <a:lnTo>
                    <a:pt x="18140" y="7189"/>
                  </a:lnTo>
                  <a:lnTo>
                    <a:pt x="18074" y="7180"/>
                  </a:lnTo>
                  <a:lnTo>
                    <a:pt x="18035" y="7200"/>
                  </a:lnTo>
                  <a:lnTo>
                    <a:pt x="18035" y="7217"/>
                  </a:lnTo>
                  <a:lnTo>
                    <a:pt x="18085" y="7255"/>
                  </a:lnTo>
                  <a:lnTo>
                    <a:pt x="18058" y="7278"/>
                  </a:lnTo>
                  <a:lnTo>
                    <a:pt x="18040" y="7311"/>
                  </a:lnTo>
                  <a:lnTo>
                    <a:pt x="18010" y="7281"/>
                  </a:lnTo>
                  <a:lnTo>
                    <a:pt x="17985" y="7273"/>
                  </a:lnTo>
                  <a:lnTo>
                    <a:pt x="17999" y="7235"/>
                  </a:lnTo>
                  <a:lnTo>
                    <a:pt x="17970" y="7216"/>
                  </a:lnTo>
                  <a:lnTo>
                    <a:pt x="17954" y="7241"/>
                  </a:lnTo>
                  <a:lnTo>
                    <a:pt x="17924" y="7245"/>
                  </a:lnTo>
                  <a:lnTo>
                    <a:pt x="17895" y="7244"/>
                  </a:lnTo>
                  <a:lnTo>
                    <a:pt x="17860" y="7269"/>
                  </a:lnTo>
                  <a:lnTo>
                    <a:pt x="17825" y="7266"/>
                  </a:lnTo>
                  <a:lnTo>
                    <a:pt x="17774" y="7298"/>
                  </a:lnTo>
                  <a:lnTo>
                    <a:pt x="17724" y="7300"/>
                  </a:lnTo>
                  <a:lnTo>
                    <a:pt x="17664" y="7348"/>
                  </a:lnTo>
                  <a:lnTo>
                    <a:pt x="17627" y="7354"/>
                  </a:lnTo>
                  <a:lnTo>
                    <a:pt x="17605" y="7330"/>
                  </a:lnTo>
                  <a:lnTo>
                    <a:pt x="17582" y="7333"/>
                  </a:lnTo>
                  <a:lnTo>
                    <a:pt x="17574" y="7366"/>
                  </a:lnTo>
                  <a:lnTo>
                    <a:pt x="17511" y="7413"/>
                  </a:lnTo>
                  <a:lnTo>
                    <a:pt x="17502" y="7449"/>
                  </a:lnTo>
                  <a:lnTo>
                    <a:pt x="17470" y="7479"/>
                  </a:lnTo>
                  <a:lnTo>
                    <a:pt x="17464" y="7518"/>
                  </a:lnTo>
                  <a:lnTo>
                    <a:pt x="17507" y="7586"/>
                  </a:lnTo>
                  <a:lnTo>
                    <a:pt x="17496" y="7652"/>
                  </a:lnTo>
                  <a:lnTo>
                    <a:pt x="17445" y="7709"/>
                  </a:lnTo>
                  <a:lnTo>
                    <a:pt x="17421" y="7764"/>
                  </a:lnTo>
                  <a:lnTo>
                    <a:pt x="17431" y="7806"/>
                  </a:lnTo>
                  <a:lnTo>
                    <a:pt x="17429" y="7873"/>
                  </a:lnTo>
                  <a:lnTo>
                    <a:pt x="17444" y="7899"/>
                  </a:lnTo>
                  <a:lnTo>
                    <a:pt x="17445" y="7937"/>
                  </a:lnTo>
                  <a:lnTo>
                    <a:pt x="17430" y="7935"/>
                  </a:lnTo>
                  <a:lnTo>
                    <a:pt x="17407" y="7949"/>
                  </a:lnTo>
                  <a:lnTo>
                    <a:pt x="17406" y="7989"/>
                  </a:lnTo>
                  <a:lnTo>
                    <a:pt x="17390" y="8002"/>
                  </a:lnTo>
                  <a:lnTo>
                    <a:pt x="17410" y="8060"/>
                  </a:lnTo>
                  <a:lnTo>
                    <a:pt x="17376" y="8084"/>
                  </a:lnTo>
                  <a:lnTo>
                    <a:pt x="17370" y="8128"/>
                  </a:lnTo>
                  <a:lnTo>
                    <a:pt x="17324" y="8186"/>
                  </a:lnTo>
                  <a:lnTo>
                    <a:pt x="17331" y="8223"/>
                  </a:lnTo>
                  <a:lnTo>
                    <a:pt x="17305" y="8237"/>
                  </a:lnTo>
                  <a:lnTo>
                    <a:pt x="17295" y="8301"/>
                  </a:lnTo>
                  <a:lnTo>
                    <a:pt x="17282" y="8301"/>
                  </a:lnTo>
                  <a:lnTo>
                    <a:pt x="17263" y="8383"/>
                  </a:lnTo>
                  <a:lnTo>
                    <a:pt x="17266" y="8446"/>
                  </a:lnTo>
                  <a:lnTo>
                    <a:pt x="17254" y="8467"/>
                  </a:lnTo>
                  <a:lnTo>
                    <a:pt x="17268" y="8506"/>
                  </a:lnTo>
                  <a:lnTo>
                    <a:pt x="17244" y="8543"/>
                  </a:lnTo>
                  <a:lnTo>
                    <a:pt x="17237" y="8582"/>
                  </a:lnTo>
                  <a:lnTo>
                    <a:pt x="17205" y="8632"/>
                  </a:lnTo>
                  <a:lnTo>
                    <a:pt x="17207" y="8651"/>
                  </a:lnTo>
                  <a:lnTo>
                    <a:pt x="17191" y="8657"/>
                  </a:lnTo>
                  <a:lnTo>
                    <a:pt x="17190" y="8701"/>
                  </a:lnTo>
                  <a:lnTo>
                    <a:pt x="17137" y="8743"/>
                  </a:lnTo>
                  <a:lnTo>
                    <a:pt x="17135" y="8801"/>
                  </a:lnTo>
                  <a:lnTo>
                    <a:pt x="17087" y="8845"/>
                  </a:lnTo>
                  <a:lnTo>
                    <a:pt x="17087" y="8871"/>
                  </a:lnTo>
                  <a:lnTo>
                    <a:pt x="17054" y="8922"/>
                  </a:lnTo>
                  <a:lnTo>
                    <a:pt x="17044" y="8958"/>
                  </a:lnTo>
                  <a:lnTo>
                    <a:pt x="17026" y="8989"/>
                  </a:lnTo>
                  <a:lnTo>
                    <a:pt x="17046" y="9021"/>
                  </a:lnTo>
                  <a:lnTo>
                    <a:pt x="17077" y="9041"/>
                  </a:lnTo>
                  <a:lnTo>
                    <a:pt x="17110" y="9030"/>
                  </a:lnTo>
                  <a:lnTo>
                    <a:pt x="17138" y="9056"/>
                  </a:lnTo>
                  <a:lnTo>
                    <a:pt x="17172" y="9058"/>
                  </a:lnTo>
                  <a:lnTo>
                    <a:pt x="17215" y="9027"/>
                  </a:lnTo>
                  <a:lnTo>
                    <a:pt x="17241" y="9018"/>
                  </a:lnTo>
                  <a:lnTo>
                    <a:pt x="17270" y="8998"/>
                  </a:lnTo>
                  <a:lnTo>
                    <a:pt x="17285" y="9002"/>
                  </a:lnTo>
                  <a:lnTo>
                    <a:pt x="17322" y="8992"/>
                  </a:lnTo>
                  <a:lnTo>
                    <a:pt x="17322" y="9080"/>
                  </a:lnTo>
                  <a:lnTo>
                    <a:pt x="17361" y="9132"/>
                  </a:lnTo>
                  <a:lnTo>
                    <a:pt x="17376" y="9185"/>
                  </a:lnTo>
                  <a:lnTo>
                    <a:pt x="17369" y="9229"/>
                  </a:lnTo>
                  <a:lnTo>
                    <a:pt x="17413" y="9266"/>
                  </a:lnTo>
                  <a:lnTo>
                    <a:pt x="17436" y="9238"/>
                  </a:lnTo>
                  <a:lnTo>
                    <a:pt x="17445" y="9241"/>
                  </a:lnTo>
                  <a:lnTo>
                    <a:pt x="17466" y="9226"/>
                  </a:lnTo>
                  <a:lnTo>
                    <a:pt x="17481" y="9192"/>
                  </a:lnTo>
                  <a:lnTo>
                    <a:pt x="17505" y="9184"/>
                  </a:lnTo>
                  <a:lnTo>
                    <a:pt x="17517" y="9203"/>
                  </a:lnTo>
                  <a:lnTo>
                    <a:pt x="17537" y="9185"/>
                  </a:lnTo>
                  <a:lnTo>
                    <a:pt x="17575" y="9189"/>
                  </a:lnTo>
                  <a:lnTo>
                    <a:pt x="17561" y="9203"/>
                  </a:lnTo>
                  <a:lnTo>
                    <a:pt x="17545" y="9229"/>
                  </a:lnTo>
                  <a:lnTo>
                    <a:pt x="17549" y="9279"/>
                  </a:lnTo>
                  <a:lnTo>
                    <a:pt x="17530" y="9279"/>
                  </a:lnTo>
                  <a:lnTo>
                    <a:pt x="17502" y="9304"/>
                  </a:lnTo>
                  <a:lnTo>
                    <a:pt x="17512" y="9320"/>
                  </a:lnTo>
                  <a:lnTo>
                    <a:pt x="17589" y="9308"/>
                  </a:lnTo>
                  <a:lnTo>
                    <a:pt x="17629" y="9284"/>
                  </a:lnTo>
                  <a:lnTo>
                    <a:pt x="17644" y="9231"/>
                  </a:lnTo>
                  <a:lnTo>
                    <a:pt x="17637" y="9198"/>
                  </a:lnTo>
                  <a:lnTo>
                    <a:pt x="17650" y="9174"/>
                  </a:lnTo>
                  <a:lnTo>
                    <a:pt x="17671" y="9220"/>
                  </a:lnTo>
                  <a:lnTo>
                    <a:pt x="17664" y="9262"/>
                  </a:lnTo>
                  <a:lnTo>
                    <a:pt x="17666" y="9305"/>
                  </a:lnTo>
                  <a:lnTo>
                    <a:pt x="17689" y="9291"/>
                  </a:lnTo>
                  <a:lnTo>
                    <a:pt x="17701" y="9245"/>
                  </a:lnTo>
                  <a:lnTo>
                    <a:pt x="17683" y="9187"/>
                  </a:lnTo>
                  <a:lnTo>
                    <a:pt x="17697" y="9157"/>
                  </a:lnTo>
                  <a:lnTo>
                    <a:pt x="17668" y="9126"/>
                  </a:lnTo>
                  <a:lnTo>
                    <a:pt x="17651" y="9068"/>
                  </a:lnTo>
                  <a:lnTo>
                    <a:pt x="17685" y="9066"/>
                  </a:lnTo>
                  <a:lnTo>
                    <a:pt x="17718" y="9085"/>
                  </a:lnTo>
                  <a:lnTo>
                    <a:pt x="17715" y="9101"/>
                  </a:lnTo>
                  <a:lnTo>
                    <a:pt x="17728" y="9116"/>
                  </a:lnTo>
                  <a:lnTo>
                    <a:pt x="17747" y="9116"/>
                  </a:lnTo>
                  <a:lnTo>
                    <a:pt x="17761" y="9095"/>
                  </a:lnTo>
                  <a:lnTo>
                    <a:pt x="17794" y="9091"/>
                  </a:lnTo>
                  <a:lnTo>
                    <a:pt x="17834" y="9061"/>
                  </a:lnTo>
                  <a:lnTo>
                    <a:pt x="17872" y="9092"/>
                  </a:lnTo>
                  <a:lnTo>
                    <a:pt x="17911" y="9096"/>
                  </a:lnTo>
                  <a:lnTo>
                    <a:pt x="17937" y="9118"/>
                  </a:lnTo>
                  <a:lnTo>
                    <a:pt x="17956" y="9159"/>
                  </a:lnTo>
                  <a:lnTo>
                    <a:pt x="17977" y="9174"/>
                  </a:lnTo>
                  <a:lnTo>
                    <a:pt x="18024" y="9180"/>
                  </a:lnTo>
                  <a:lnTo>
                    <a:pt x="18041" y="9203"/>
                  </a:lnTo>
                  <a:lnTo>
                    <a:pt x="18115" y="9230"/>
                  </a:lnTo>
                  <a:lnTo>
                    <a:pt x="18125" y="9253"/>
                  </a:lnTo>
                  <a:lnTo>
                    <a:pt x="18152" y="9257"/>
                  </a:lnTo>
                  <a:lnTo>
                    <a:pt x="18175" y="9285"/>
                  </a:lnTo>
                  <a:lnTo>
                    <a:pt x="18195" y="9283"/>
                  </a:lnTo>
                  <a:lnTo>
                    <a:pt x="18223" y="9337"/>
                  </a:lnTo>
                  <a:lnTo>
                    <a:pt x="18205" y="9366"/>
                  </a:lnTo>
                  <a:lnTo>
                    <a:pt x="18203" y="9395"/>
                  </a:lnTo>
                  <a:lnTo>
                    <a:pt x="18179" y="9409"/>
                  </a:lnTo>
                  <a:lnTo>
                    <a:pt x="18213" y="9446"/>
                  </a:lnTo>
                  <a:lnTo>
                    <a:pt x="18238" y="9445"/>
                  </a:lnTo>
                  <a:lnTo>
                    <a:pt x="18283" y="9504"/>
                  </a:lnTo>
                  <a:lnTo>
                    <a:pt x="18285" y="9535"/>
                  </a:lnTo>
                  <a:lnTo>
                    <a:pt x="18266" y="9558"/>
                  </a:lnTo>
                  <a:lnTo>
                    <a:pt x="18264" y="9595"/>
                  </a:lnTo>
                  <a:lnTo>
                    <a:pt x="18299" y="9625"/>
                  </a:lnTo>
                  <a:lnTo>
                    <a:pt x="18328" y="9633"/>
                  </a:lnTo>
                  <a:lnTo>
                    <a:pt x="18350" y="9614"/>
                  </a:lnTo>
                  <a:lnTo>
                    <a:pt x="18357" y="9644"/>
                  </a:lnTo>
                  <a:lnTo>
                    <a:pt x="18341" y="9663"/>
                  </a:lnTo>
                  <a:lnTo>
                    <a:pt x="18347" y="9704"/>
                  </a:lnTo>
                  <a:lnTo>
                    <a:pt x="18374" y="9730"/>
                  </a:lnTo>
                  <a:lnTo>
                    <a:pt x="18354" y="9746"/>
                  </a:lnTo>
                  <a:lnTo>
                    <a:pt x="18350" y="9771"/>
                  </a:lnTo>
                  <a:lnTo>
                    <a:pt x="18364" y="9801"/>
                  </a:lnTo>
                  <a:lnTo>
                    <a:pt x="18347" y="9836"/>
                  </a:lnTo>
                  <a:lnTo>
                    <a:pt x="18360" y="9848"/>
                  </a:lnTo>
                  <a:lnTo>
                    <a:pt x="18358" y="9871"/>
                  </a:lnTo>
                  <a:lnTo>
                    <a:pt x="18350" y="9888"/>
                  </a:lnTo>
                  <a:lnTo>
                    <a:pt x="18368" y="9900"/>
                  </a:lnTo>
                  <a:lnTo>
                    <a:pt x="18348" y="9924"/>
                  </a:lnTo>
                  <a:lnTo>
                    <a:pt x="18374" y="10005"/>
                  </a:lnTo>
                  <a:lnTo>
                    <a:pt x="18363" y="10029"/>
                  </a:lnTo>
                  <a:lnTo>
                    <a:pt x="18369" y="10093"/>
                  </a:lnTo>
                  <a:lnTo>
                    <a:pt x="18374" y="10118"/>
                  </a:lnTo>
                  <a:lnTo>
                    <a:pt x="18373" y="10145"/>
                  </a:lnTo>
                  <a:lnTo>
                    <a:pt x="18408" y="10258"/>
                  </a:lnTo>
                  <a:lnTo>
                    <a:pt x="18435" y="10264"/>
                  </a:lnTo>
                  <a:lnTo>
                    <a:pt x="18467" y="10242"/>
                  </a:lnTo>
                  <a:lnTo>
                    <a:pt x="18470" y="10257"/>
                  </a:lnTo>
                  <a:lnTo>
                    <a:pt x="18444" y="10301"/>
                  </a:lnTo>
                  <a:lnTo>
                    <a:pt x="18430" y="10317"/>
                  </a:lnTo>
                  <a:lnTo>
                    <a:pt x="18447" y="10347"/>
                  </a:lnTo>
                  <a:lnTo>
                    <a:pt x="18463" y="10347"/>
                  </a:lnTo>
                  <a:lnTo>
                    <a:pt x="18510" y="10399"/>
                  </a:lnTo>
                  <a:lnTo>
                    <a:pt x="18507" y="10464"/>
                  </a:lnTo>
                  <a:lnTo>
                    <a:pt x="18518" y="10488"/>
                  </a:lnTo>
                  <a:lnTo>
                    <a:pt x="18514" y="10509"/>
                  </a:lnTo>
                  <a:lnTo>
                    <a:pt x="18527" y="10592"/>
                  </a:lnTo>
                  <a:lnTo>
                    <a:pt x="18552" y="10589"/>
                  </a:lnTo>
                  <a:lnTo>
                    <a:pt x="18551" y="10629"/>
                  </a:lnTo>
                  <a:lnTo>
                    <a:pt x="18539" y="10643"/>
                  </a:lnTo>
                  <a:lnTo>
                    <a:pt x="18542" y="10694"/>
                  </a:lnTo>
                  <a:lnTo>
                    <a:pt x="18558" y="10727"/>
                  </a:lnTo>
                  <a:lnTo>
                    <a:pt x="18561" y="10772"/>
                  </a:lnTo>
                  <a:lnTo>
                    <a:pt x="18512" y="10824"/>
                  </a:lnTo>
                  <a:lnTo>
                    <a:pt x="18508" y="10873"/>
                  </a:lnTo>
                  <a:lnTo>
                    <a:pt x="18486" y="10928"/>
                  </a:lnTo>
                  <a:lnTo>
                    <a:pt x="18493" y="10984"/>
                  </a:lnTo>
                  <a:lnTo>
                    <a:pt x="18502" y="10989"/>
                  </a:lnTo>
                  <a:lnTo>
                    <a:pt x="18498" y="11041"/>
                  </a:lnTo>
                  <a:lnTo>
                    <a:pt x="18465" y="11071"/>
                  </a:lnTo>
                  <a:lnTo>
                    <a:pt x="18467" y="11116"/>
                  </a:lnTo>
                  <a:lnTo>
                    <a:pt x="18442" y="11171"/>
                  </a:lnTo>
                  <a:lnTo>
                    <a:pt x="18457" y="11173"/>
                  </a:lnTo>
                  <a:lnTo>
                    <a:pt x="18459" y="11200"/>
                  </a:lnTo>
                  <a:lnTo>
                    <a:pt x="18429" y="11236"/>
                  </a:lnTo>
                  <a:lnTo>
                    <a:pt x="18447" y="11312"/>
                  </a:lnTo>
                  <a:lnTo>
                    <a:pt x="18410" y="11348"/>
                  </a:lnTo>
                  <a:lnTo>
                    <a:pt x="18423" y="11393"/>
                  </a:lnTo>
                  <a:lnTo>
                    <a:pt x="18439" y="11398"/>
                  </a:lnTo>
                  <a:lnTo>
                    <a:pt x="18437" y="11434"/>
                  </a:lnTo>
                  <a:lnTo>
                    <a:pt x="18395" y="11485"/>
                  </a:lnTo>
                  <a:lnTo>
                    <a:pt x="18388" y="11525"/>
                  </a:lnTo>
                  <a:lnTo>
                    <a:pt x="18353" y="11556"/>
                  </a:lnTo>
                  <a:lnTo>
                    <a:pt x="18350" y="11586"/>
                  </a:lnTo>
                  <a:lnTo>
                    <a:pt x="18315" y="11632"/>
                  </a:lnTo>
                  <a:lnTo>
                    <a:pt x="18283" y="11779"/>
                  </a:lnTo>
                  <a:lnTo>
                    <a:pt x="18263" y="11790"/>
                  </a:lnTo>
                  <a:lnTo>
                    <a:pt x="18257" y="11830"/>
                  </a:lnTo>
                  <a:lnTo>
                    <a:pt x="18272" y="11842"/>
                  </a:lnTo>
                  <a:lnTo>
                    <a:pt x="18264" y="11860"/>
                  </a:lnTo>
                  <a:lnTo>
                    <a:pt x="18218" y="11891"/>
                  </a:lnTo>
                  <a:lnTo>
                    <a:pt x="18217" y="11926"/>
                  </a:lnTo>
                  <a:lnTo>
                    <a:pt x="18185" y="11942"/>
                  </a:lnTo>
                  <a:lnTo>
                    <a:pt x="18189" y="11996"/>
                  </a:lnTo>
                  <a:lnTo>
                    <a:pt x="18172" y="12001"/>
                  </a:lnTo>
                  <a:lnTo>
                    <a:pt x="18188" y="12034"/>
                  </a:lnTo>
                  <a:lnTo>
                    <a:pt x="18148" y="12090"/>
                  </a:lnTo>
                  <a:lnTo>
                    <a:pt x="18145" y="12081"/>
                  </a:lnTo>
                  <a:lnTo>
                    <a:pt x="18120" y="12074"/>
                  </a:lnTo>
                  <a:lnTo>
                    <a:pt x="18133" y="12110"/>
                  </a:lnTo>
                  <a:lnTo>
                    <a:pt x="18133" y="12150"/>
                  </a:lnTo>
                  <a:lnTo>
                    <a:pt x="18093" y="12168"/>
                  </a:lnTo>
                  <a:lnTo>
                    <a:pt x="18103" y="12186"/>
                  </a:lnTo>
                  <a:lnTo>
                    <a:pt x="18046" y="12256"/>
                  </a:lnTo>
                  <a:lnTo>
                    <a:pt x="18020" y="12300"/>
                  </a:lnTo>
                  <a:lnTo>
                    <a:pt x="17995" y="12301"/>
                  </a:lnTo>
                  <a:lnTo>
                    <a:pt x="17989" y="12325"/>
                  </a:lnTo>
                  <a:lnTo>
                    <a:pt x="17941" y="12333"/>
                  </a:lnTo>
                  <a:lnTo>
                    <a:pt x="17903" y="12373"/>
                  </a:lnTo>
                  <a:lnTo>
                    <a:pt x="17881" y="12350"/>
                  </a:lnTo>
                  <a:lnTo>
                    <a:pt x="17863" y="12370"/>
                  </a:lnTo>
                  <a:lnTo>
                    <a:pt x="17809" y="12336"/>
                  </a:lnTo>
                  <a:lnTo>
                    <a:pt x="17756" y="12321"/>
                  </a:lnTo>
                  <a:lnTo>
                    <a:pt x="17752" y="12261"/>
                  </a:lnTo>
                  <a:lnTo>
                    <a:pt x="17733" y="12244"/>
                  </a:lnTo>
                  <a:lnTo>
                    <a:pt x="17691" y="12263"/>
                  </a:lnTo>
                  <a:lnTo>
                    <a:pt x="17655" y="12239"/>
                  </a:lnTo>
                  <a:lnTo>
                    <a:pt x="17645" y="12258"/>
                  </a:lnTo>
                  <a:lnTo>
                    <a:pt x="17646" y="12289"/>
                  </a:lnTo>
                  <a:lnTo>
                    <a:pt x="17615" y="12313"/>
                  </a:lnTo>
                  <a:lnTo>
                    <a:pt x="17611" y="12375"/>
                  </a:lnTo>
                  <a:lnTo>
                    <a:pt x="17589" y="12390"/>
                  </a:lnTo>
                  <a:lnTo>
                    <a:pt x="17575" y="12448"/>
                  </a:lnTo>
                  <a:lnTo>
                    <a:pt x="17561" y="12432"/>
                  </a:lnTo>
                  <a:lnTo>
                    <a:pt x="17516" y="12440"/>
                  </a:lnTo>
                  <a:lnTo>
                    <a:pt x="17505" y="12490"/>
                  </a:lnTo>
                  <a:lnTo>
                    <a:pt x="17494" y="12489"/>
                  </a:lnTo>
                  <a:lnTo>
                    <a:pt x="17494" y="12489"/>
                  </a:lnTo>
                  <a:close/>
                  <a:moveTo>
                    <a:pt x="5680" y="12607"/>
                  </a:moveTo>
                  <a:lnTo>
                    <a:pt x="5638" y="12577"/>
                  </a:lnTo>
                  <a:lnTo>
                    <a:pt x="5436" y="12617"/>
                  </a:lnTo>
                  <a:lnTo>
                    <a:pt x="5680" y="12607"/>
                  </a:lnTo>
                  <a:lnTo>
                    <a:pt x="5680" y="12607"/>
                  </a:lnTo>
                  <a:close/>
                  <a:moveTo>
                    <a:pt x="20017" y="11884"/>
                  </a:moveTo>
                  <a:lnTo>
                    <a:pt x="20032" y="11890"/>
                  </a:lnTo>
                  <a:lnTo>
                    <a:pt x="20062" y="11869"/>
                  </a:lnTo>
                  <a:lnTo>
                    <a:pt x="20068" y="11843"/>
                  </a:lnTo>
                  <a:lnTo>
                    <a:pt x="20042" y="11854"/>
                  </a:lnTo>
                  <a:lnTo>
                    <a:pt x="20017" y="11884"/>
                  </a:lnTo>
                  <a:lnTo>
                    <a:pt x="20017" y="11884"/>
                  </a:lnTo>
                  <a:close/>
                  <a:moveTo>
                    <a:pt x="17480" y="2140"/>
                  </a:moveTo>
                  <a:lnTo>
                    <a:pt x="17494" y="2135"/>
                  </a:lnTo>
                  <a:lnTo>
                    <a:pt x="17501" y="2115"/>
                  </a:lnTo>
                  <a:lnTo>
                    <a:pt x="17483" y="2100"/>
                  </a:lnTo>
                  <a:lnTo>
                    <a:pt x="17471" y="2115"/>
                  </a:lnTo>
                  <a:lnTo>
                    <a:pt x="17480" y="2140"/>
                  </a:lnTo>
                  <a:lnTo>
                    <a:pt x="17480" y="2140"/>
                  </a:lnTo>
                  <a:close/>
                  <a:moveTo>
                    <a:pt x="17351" y="2113"/>
                  </a:moveTo>
                  <a:lnTo>
                    <a:pt x="17373" y="2110"/>
                  </a:lnTo>
                  <a:lnTo>
                    <a:pt x="17385" y="2091"/>
                  </a:lnTo>
                  <a:lnTo>
                    <a:pt x="17343" y="2080"/>
                  </a:lnTo>
                  <a:lnTo>
                    <a:pt x="17334" y="2095"/>
                  </a:lnTo>
                  <a:lnTo>
                    <a:pt x="17351" y="2113"/>
                  </a:lnTo>
                  <a:lnTo>
                    <a:pt x="17351" y="2113"/>
                  </a:lnTo>
                  <a:close/>
                  <a:moveTo>
                    <a:pt x="17222" y="2159"/>
                  </a:moveTo>
                  <a:lnTo>
                    <a:pt x="17236" y="2158"/>
                  </a:lnTo>
                  <a:lnTo>
                    <a:pt x="17248" y="2147"/>
                  </a:lnTo>
                  <a:lnTo>
                    <a:pt x="17241" y="2117"/>
                  </a:lnTo>
                  <a:lnTo>
                    <a:pt x="17216" y="2110"/>
                  </a:lnTo>
                  <a:lnTo>
                    <a:pt x="17201" y="2132"/>
                  </a:lnTo>
                  <a:lnTo>
                    <a:pt x="17222" y="2159"/>
                  </a:lnTo>
                  <a:lnTo>
                    <a:pt x="17222" y="2159"/>
                  </a:lnTo>
                  <a:close/>
                  <a:moveTo>
                    <a:pt x="20192" y="5794"/>
                  </a:moveTo>
                  <a:lnTo>
                    <a:pt x="20181" y="5799"/>
                  </a:lnTo>
                  <a:lnTo>
                    <a:pt x="20193" y="5834"/>
                  </a:lnTo>
                  <a:lnTo>
                    <a:pt x="20208" y="5814"/>
                  </a:lnTo>
                  <a:lnTo>
                    <a:pt x="20209" y="5794"/>
                  </a:lnTo>
                  <a:lnTo>
                    <a:pt x="20198" y="5785"/>
                  </a:lnTo>
                  <a:lnTo>
                    <a:pt x="20192" y="5794"/>
                  </a:lnTo>
                  <a:lnTo>
                    <a:pt x="20192" y="5794"/>
                  </a:lnTo>
                  <a:close/>
                  <a:moveTo>
                    <a:pt x="20146" y="5727"/>
                  </a:moveTo>
                  <a:lnTo>
                    <a:pt x="20182" y="5761"/>
                  </a:lnTo>
                  <a:lnTo>
                    <a:pt x="20197" y="5756"/>
                  </a:lnTo>
                  <a:lnTo>
                    <a:pt x="20199" y="5740"/>
                  </a:lnTo>
                  <a:lnTo>
                    <a:pt x="20176" y="5709"/>
                  </a:lnTo>
                  <a:lnTo>
                    <a:pt x="20153" y="5710"/>
                  </a:lnTo>
                  <a:lnTo>
                    <a:pt x="20146" y="5727"/>
                  </a:lnTo>
                  <a:lnTo>
                    <a:pt x="20146" y="5727"/>
                  </a:lnTo>
                  <a:close/>
                  <a:moveTo>
                    <a:pt x="3210" y="3648"/>
                  </a:moveTo>
                  <a:lnTo>
                    <a:pt x="3223" y="3643"/>
                  </a:lnTo>
                  <a:lnTo>
                    <a:pt x="3233" y="3626"/>
                  </a:lnTo>
                  <a:lnTo>
                    <a:pt x="3279" y="3595"/>
                  </a:lnTo>
                  <a:lnTo>
                    <a:pt x="3285" y="3571"/>
                  </a:lnTo>
                  <a:lnTo>
                    <a:pt x="3274" y="3569"/>
                  </a:lnTo>
                  <a:lnTo>
                    <a:pt x="3237" y="3596"/>
                  </a:lnTo>
                  <a:lnTo>
                    <a:pt x="3215" y="3603"/>
                  </a:lnTo>
                  <a:lnTo>
                    <a:pt x="3197" y="3626"/>
                  </a:lnTo>
                  <a:lnTo>
                    <a:pt x="3210" y="3648"/>
                  </a:lnTo>
                  <a:lnTo>
                    <a:pt x="3210" y="3648"/>
                  </a:lnTo>
                  <a:close/>
                  <a:moveTo>
                    <a:pt x="3001" y="4746"/>
                  </a:moveTo>
                  <a:lnTo>
                    <a:pt x="3052" y="4747"/>
                  </a:lnTo>
                  <a:lnTo>
                    <a:pt x="3101" y="4723"/>
                  </a:lnTo>
                  <a:lnTo>
                    <a:pt x="3142" y="4704"/>
                  </a:lnTo>
                  <a:lnTo>
                    <a:pt x="3174" y="4711"/>
                  </a:lnTo>
                  <a:lnTo>
                    <a:pt x="3190" y="4731"/>
                  </a:lnTo>
                  <a:lnTo>
                    <a:pt x="3228" y="4740"/>
                  </a:lnTo>
                  <a:lnTo>
                    <a:pt x="3254" y="4725"/>
                  </a:lnTo>
                  <a:lnTo>
                    <a:pt x="3240" y="4706"/>
                  </a:lnTo>
                  <a:lnTo>
                    <a:pt x="3242" y="4682"/>
                  </a:lnTo>
                  <a:lnTo>
                    <a:pt x="3257" y="4687"/>
                  </a:lnTo>
                  <a:lnTo>
                    <a:pt x="3273" y="4721"/>
                  </a:lnTo>
                  <a:lnTo>
                    <a:pt x="3301" y="4735"/>
                  </a:lnTo>
                  <a:lnTo>
                    <a:pt x="3351" y="4735"/>
                  </a:lnTo>
                  <a:lnTo>
                    <a:pt x="3359" y="4717"/>
                  </a:lnTo>
                  <a:lnTo>
                    <a:pt x="3385" y="4710"/>
                  </a:lnTo>
                  <a:lnTo>
                    <a:pt x="3402" y="4668"/>
                  </a:lnTo>
                  <a:lnTo>
                    <a:pt x="3400" y="4631"/>
                  </a:lnTo>
                  <a:lnTo>
                    <a:pt x="3422" y="4594"/>
                  </a:lnTo>
                  <a:lnTo>
                    <a:pt x="3427" y="4563"/>
                  </a:lnTo>
                  <a:lnTo>
                    <a:pt x="3403" y="4543"/>
                  </a:lnTo>
                  <a:lnTo>
                    <a:pt x="3385" y="4501"/>
                  </a:lnTo>
                  <a:lnTo>
                    <a:pt x="3353" y="4494"/>
                  </a:lnTo>
                  <a:lnTo>
                    <a:pt x="3329" y="4494"/>
                  </a:lnTo>
                  <a:lnTo>
                    <a:pt x="3317" y="4477"/>
                  </a:lnTo>
                  <a:lnTo>
                    <a:pt x="3336" y="4468"/>
                  </a:lnTo>
                  <a:lnTo>
                    <a:pt x="3364" y="4475"/>
                  </a:lnTo>
                  <a:lnTo>
                    <a:pt x="3387" y="4468"/>
                  </a:lnTo>
                  <a:lnTo>
                    <a:pt x="3404" y="4495"/>
                  </a:lnTo>
                  <a:lnTo>
                    <a:pt x="3404" y="4515"/>
                  </a:lnTo>
                  <a:lnTo>
                    <a:pt x="3422" y="4525"/>
                  </a:lnTo>
                  <a:lnTo>
                    <a:pt x="3438" y="4503"/>
                  </a:lnTo>
                  <a:lnTo>
                    <a:pt x="3425" y="4452"/>
                  </a:lnTo>
                  <a:lnTo>
                    <a:pt x="3389" y="4404"/>
                  </a:lnTo>
                  <a:lnTo>
                    <a:pt x="3356" y="4358"/>
                  </a:lnTo>
                  <a:lnTo>
                    <a:pt x="3365" y="4339"/>
                  </a:lnTo>
                  <a:lnTo>
                    <a:pt x="3389" y="4366"/>
                  </a:lnTo>
                  <a:lnTo>
                    <a:pt x="3394" y="4391"/>
                  </a:lnTo>
                  <a:lnTo>
                    <a:pt x="3426" y="4406"/>
                  </a:lnTo>
                  <a:lnTo>
                    <a:pt x="3456" y="4414"/>
                  </a:lnTo>
                  <a:lnTo>
                    <a:pt x="3464" y="4395"/>
                  </a:lnTo>
                  <a:lnTo>
                    <a:pt x="3461" y="4372"/>
                  </a:lnTo>
                  <a:lnTo>
                    <a:pt x="3446" y="4359"/>
                  </a:lnTo>
                  <a:lnTo>
                    <a:pt x="3449" y="4338"/>
                  </a:lnTo>
                  <a:lnTo>
                    <a:pt x="3469" y="4303"/>
                  </a:lnTo>
                  <a:lnTo>
                    <a:pt x="3465" y="4272"/>
                  </a:lnTo>
                  <a:lnTo>
                    <a:pt x="3439" y="4240"/>
                  </a:lnTo>
                  <a:lnTo>
                    <a:pt x="3403" y="4194"/>
                  </a:lnTo>
                  <a:lnTo>
                    <a:pt x="3428" y="4191"/>
                  </a:lnTo>
                  <a:lnTo>
                    <a:pt x="3456" y="4216"/>
                  </a:lnTo>
                  <a:lnTo>
                    <a:pt x="3478" y="4210"/>
                  </a:lnTo>
                  <a:lnTo>
                    <a:pt x="3493" y="4173"/>
                  </a:lnTo>
                  <a:lnTo>
                    <a:pt x="3483" y="4163"/>
                  </a:lnTo>
                  <a:lnTo>
                    <a:pt x="3462" y="4162"/>
                  </a:lnTo>
                  <a:lnTo>
                    <a:pt x="3464" y="4118"/>
                  </a:lnTo>
                  <a:lnTo>
                    <a:pt x="3484" y="4112"/>
                  </a:lnTo>
                  <a:lnTo>
                    <a:pt x="3514" y="4133"/>
                  </a:lnTo>
                  <a:lnTo>
                    <a:pt x="3558" y="4150"/>
                  </a:lnTo>
                  <a:lnTo>
                    <a:pt x="3573" y="4131"/>
                  </a:lnTo>
                  <a:lnTo>
                    <a:pt x="3548" y="4114"/>
                  </a:lnTo>
                  <a:lnTo>
                    <a:pt x="3544" y="4096"/>
                  </a:lnTo>
                  <a:lnTo>
                    <a:pt x="3571" y="4098"/>
                  </a:lnTo>
                  <a:lnTo>
                    <a:pt x="3591" y="4107"/>
                  </a:lnTo>
                  <a:lnTo>
                    <a:pt x="3616" y="4085"/>
                  </a:lnTo>
                  <a:lnTo>
                    <a:pt x="3618" y="4051"/>
                  </a:lnTo>
                  <a:lnTo>
                    <a:pt x="3607" y="4038"/>
                  </a:lnTo>
                  <a:lnTo>
                    <a:pt x="3613" y="4025"/>
                  </a:lnTo>
                  <a:lnTo>
                    <a:pt x="3657" y="4003"/>
                  </a:lnTo>
                  <a:lnTo>
                    <a:pt x="3666" y="3980"/>
                  </a:lnTo>
                  <a:lnTo>
                    <a:pt x="3637" y="3960"/>
                  </a:lnTo>
                  <a:lnTo>
                    <a:pt x="3624" y="3935"/>
                  </a:lnTo>
                  <a:lnTo>
                    <a:pt x="3642" y="3907"/>
                  </a:lnTo>
                  <a:lnTo>
                    <a:pt x="3657" y="3935"/>
                  </a:lnTo>
                  <a:lnTo>
                    <a:pt x="3679" y="3919"/>
                  </a:lnTo>
                  <a:lnTo>
                    <a:pt x="3727" y="3857"/>
                  </a:lnTo>
                  <a:lnTo>
                    <a:pt x="3739" y="3819"/>
                  </a:lnTo>
                  <a:lnTo>
                    <a:pt x="3759" y="3801"/>
                  </a:lnTo>
                  <a:lnTo>
                    <a:pt x="3764" y="3759"/>
                  </a:lnTo>
                  <a:lnTo>
                    <a:pt x="3813" y="3728"/>
                  </a:lnTo>
                  <a:lnTo>
                    <a:pt x="3840" y="3679"/>
                  </a:lnTo>
                  <a:lnTo>
                    <a:pt x="3859" y="3618"/>
                  </a:lnTo>
                  <a:lnTo>
                    <a:pt x="3887" y="3616"/>
                  </a:lnTo>
                  <a:lnTo>
                    <a:pt x="3950" y="3568"/>
                  </a:lnTo>
                  <a:lnTo>
                    <a:pt x="4019" y="3489"/>
                  </a:lnTo>
                  <a:lnTo>
                    <a:pt x="4074" y="3445"/>
                  </a:lnTo>
                  <a:lnTo>
                    <a:pt x="4094" y="3441"/>
                  </a:lnTo>
                  <a:lnTo>
                    <a:pt x="4140" y="3402"/>
                  </a:lnTo>
                  <a:lnTo>
                    <a:pt x="4193" y="3385"/>
                  </a:lnTo>
                  <a:lnTo>
                    <a:pt x="4226" y="3360"/>
                  </a:lnTo>
                  <a:lnTo>
                    <a:pt x="4274" y="3301"/>
                  </a:lnTo>
                  <a:lnTo>
                    <a:pt x="4301" y="3284"/>
                  </a:lnTo>
                  <a:lnTo>
                    <a:pt x="4320" y="3287"/>
                  </a:lnTo>
                  <a:lnTo>
                    <a:pt x="4346" y="3276"/>
                  </a:lnTo>
                  <a:lnTo>
                    <a:pt x="4348" y="3254"/>
                  </a:lnTo>
                  <a:lnTo>
                    <a:pt x="4338" y="3237"/>
                  </a:lnTo>
                  <a:lnTo>
                    <a:pt x="4354" y="3206"/>
                  </a:lnTo>
                  <a:lnTo>
                    <a:pt x="4350" y="3178"/>
                  </a:lnTo>
                  <a:lnTo>
                    <a:pt x="4350" y="3130"/>
                  </a:lnTo>
                  <a:lnTo>
                    <a:pt x="4338" y="3122"/>
                  </a:lnTo>
                  <a:lnTo>
                    <a:pt x="4316" y="3118"/>
                  </a:lnTo>
                  <a:lnTo>
                    <a:pt x="4313" y="3075"/>
                  </a:lnTo>
                  <a:lnTo>
                    <a:pt x="4329" y="3033"/>
                  </a:lnTo>
                  <a:lnTo>
                    <a:pt x="4320" y="3018"/>
                  </a:lnTo>
                  <a:lnTo>
                    <a:pt x="4285" y="3013"/>
                  </a:lnTo>
                  <a:lnTo>
                    <a:pt x="4267" y="2995"/>
                  </a:lnTo>
                  <a:lnTo>
                    <a:pt x="4236" y="2990"/>
                  </a:lnTo>
                  <a:lnTo>
                    <a:pt x="4217" y="2965"/>
                  </a:lnTo>
                  <a:lnTo>
                    <a:pt x="4216" y="2937"/>
                  </a:lnTo>
                  <a:lnTo>
                    <a:pt x="4203" y="2920"/>
                  </a:lnTo>
                  <a:lnTo>
                    <a:pt x="4164" y="2944"/>
                  </a:lnTo>
                  <a:lnTo>
                    <a:pt x="4156" y="2962"/>
                  </a:lnTo>
                  <a:lnTo>
                    <a:pt x="4136" y="2954"/>
                  </a:lnTo>
                  <a:lnTo>
                    <a:pt x="4109" y="2941"/>
                  </a:lnTo>
                  <a:lnTo>
                    <a:pt x="4080" y="2950"/>
                  </a:lnTo>
                  <a:lnTo>
                    <a:pt x="4039" y="2977"/>
                  </a:lnTo>
                  <a:lnTo>
                    <a:pt x="4030" y="3007"/>
                  </a:lnTo>
                  <a:lnTo>
                    <a:pt x="4009" y="3023"/>
                  </a:lnTo>
                  <a:lnTo>
                    <a:pt x="3985" y="3028"/>
                  </a:lnTo>
                  <a:lnTo>
                    <a:pt x="3964" y="3049"/>
                  </a:lnTo>
                  <a:lnTo>
                    <a:pt x="3961" y="3073"/>
                  </a:lnTo>
                  <a:lnTo>
                    <a:pt x="3935" y="3101"/>
                  </a:lnTo>
                  <a:lnTo>
                    <a:pt x="3932" y="3118"/>
                  </a:lnTo>
                  <a:lnTo>
                    <a:pt x="3953" y="3152"/>
                  </a:lnTo>
                  <a:lnTo>
                    <a:pt x="3955" y="3175"/>
                  </a:lnTo>
                  <a:lnTo>
                    <a:pt x="3926" y="3175"/>
                  </a:lnTo>
                  <a:lnTo>
                    <a:pt x="3911" y="3192"/>
                  </a:lnTo>
                  <a:lnTo>
                    <a:pt x="3911" y="3217"/>
                  </a:lnTo>
                  <a:lnTo>
                    <a:pt x="3894" y="3229"/>
                  </a:lnTo>
                  <a:lnTo>
                    <a:pt x="3875" y="3254"/>
                  </a:lnTo>
                  <a:lnTo>
                    <a:pt x="3815" y="3293"/>
                  </a:lnTo>
                  <a:lnTo>
                    <a:pt x="3794" y="3310"/>
                  </a:lnTo>
                  <a:lnTo>
                    <a:pt x="3780" y="3304"/>
                  </a:lnTo>
                  <a:lnTo>
                    <a:pt x="3753" y="3304"/>
                  </a:lnTo>
                  <a:lnTo>
                    <a:pt x="3726" y="3323"/>
                  </a:lnTo>
                  <a:lnTo>
                    <a:pt x="3698" y="3366"/>
                  </a:lnTo>
                  <a:lnTo>
                    <a:pt x="3673" y="3382"/>
                  </a:lnTo>
                  <a:lnTo>
                    <a:pt x="3659" y="3373"/>
                  </a:lnTo>
                  <a:lnTo>
                    <a:pt x="3649" y="3348"/>
                  </a:lnTo>
                  <a:lnTo>
                    <a:pt x="3634" y="3348"/>
                  </a:lnTo>
                  <a:lnTo>
                    <a:pt x="3630" y="3371"/>
                  </a:lnTo>
                  <a:lnTo>
                    <a:pt x="3634" y="3408"/>
                  </a:lnTo>
                  <a:lnTo>
                    <a:pt x="3624" y="3420"/>
                  </a:lnTo>
                  <a:lnTo>
                    <a:pt x="3613" y="3391"/>
                  </a:lnTo>
                  <a:lnTo>
                    <a:pt x="3597" y="3362"/>
                  </a:lnTo>
                  <a:lnTo>
                    <a:pt x="3545" y="3368"/>
                  </a:lnTo>
                  <a:lnTo>
                    <a:pt x="3481" y="3384"/>
                  </a:lnTo>
                  <a:lnTo>
                    <a:pt x="3468" y="3398"/>
                  </a:lnTo>
                  <a:lnTo>
                    <a:pt x="3443" y="3402"/>
                  </a:lnTo>
                  <a:lnTo>
                    <a:pt x="3433" y="3419"/>
                  </a:lnTo>
                  <a:lnTo>
                    <a:pt x="3453" y="3464"/>
                  </a:lnTo>
                  <a:lnTo>
                    <a:pt x="3467" y="3477"/>
                  </a:lnTo>
                  <a:lnTo>
                    <a:pt x="3463" y="3492"/>
                  </a:lnTo>
                  <a:lnTo>
                    <a:pt x="3447" y="3499"/>
                  </a:lnTo>
                  <a:lnTo>
                    <a:pt x="3426" y="3528"/>
                  </a:lnTo>
                  <a:lnTo>
                    <a:pt x="3412" y="3523"/>
                  </a:lnTo>
                  <a:lnTo>
                    <a:pt x="3414" y="3504"/>
                  </a:lnTo>
                  <a:lnTo>
                    <a:pt x="3427" y="3490"/>
                  </a:lnTo>
                  <a:lnTo>
                    <a:pt x="3427" y="3466"/>
                  </a:lnTo>
                  <a:lnTo>
                    <a:pt x="3405" y="3466"/>
                  </a:lnTo>
                  <a:lnTo>
                    <a:pt x="3377" y="3505"/>
                  </a:lnTo>
                  <a:lnTo>
                    <a:pt x="3353" y="3522"/>
                  </a:lnTo>
                  <a:lnTo>
                    <a:pt x="3354" y="3547"/>
                  </a:lnTo>
                  <a:lnTo>
                    <a:pt x="3375" y="3557"/>
                  </a:lnTo>
                  <a:lnTo>
                    <a:pt x="3358" y="3571"/>
                  </a:lnTo>
                  <a:lnTo>
                    <a:pt x="3345" y="3598"/>
                  </a:lnTo>
                  <a:lnTo>
                    <a:pt x="3307" y="3599"/>
                  </a:lnTo>
                  <a:lnTo>
                    <a:pt x="3286" y="3617"/>
                  </a:lnTo>
                  <a:lnTo>
                    <a:pt x="3281" y="3636"/>
                  </a:lnTo>
                  <a:lnTo>
                    <a:pt x="3250" y="3648"/>
                  </a:lnTo>
                  <a:lnTo>
                    <a:pt x="3231" y="3667"/>
                  </a:lnTo>
                  <a:lnTo>
                    <a:pt x="3224" y="3714"/>
                  </a:lnTo>
                  <a:lnTo>
                    <a:pt x="3234" y="3726"/>
                  </a:lnTo>
                  <a:lnTo>
                    <a:pt x="3254" y="3730"/>
                  </a:lnTo>
                  <a:lnTo>
                    <a:pt x="3228" y="3753"/>
                  </a:lnTo>
                  <a:lnTo>
                    <a:pt x="3178" y="3754"/>
                  </a:lnTo>
                  <a:lnTo>
                    <a:pt x="3160" y="3769"/>
                  </a:lnTo>
                  <a:lnTo>
                    <a:pt x="3153" y="3814"/>
                  </a:lnTo>
                  <a:lnTo>
                    <a:pt x="3158" y="3840"/>
                  </a:lnTo>
                  <a:lnTo>
                    <a:pt x="3174" y="3841"/>
                  </a:lnTo>
                  <a:lnTo>
                    <a:pt x="3199" y="3836"/>
                  </a:lnTo>
                  <a:lnTo>
                    <a:pt x="3209" y="3850"/>
                  </a:lnTo>
                  <a:lnTo>
                    <a:pt x="3204" y="3868"/>
                  </a:lnTo>
                  <a:lnTo>
                    <a:pt x="3207" y="3896"/>
                  </a:lnTo>
                  <a:lnTo>
                    <a:pt x="3184" y="3915"/>
                  </a:lnTo>
                  <a:lnTo>
                    <a:pt x="3164" y="3908"/>
                  </a:lnTo>
                  <a:lnTo>
                    <a:pt x="3123" y="3898"/>
                  </a:lnTo>
                  <a:lnTo>
                    <a:pt x="3087" y="3917"/>
                  </a:lnTo>
                  <a:lnTo>
                    <a:pt x="3077" y="3941"/>
                  </a:lnTo>
                  <a:lnTo>
                    <a:pt x="3077" y="3965"/>
                  </a:lnTo>
                  <a:lnTo>
                    <a:pt x="3063" y="3994"/>
                  </a:lnTo>
                  <a:lnTo>
                    <a:pt x="3032" y="4020"/>
                  </a:lnTo>
                  <a:lnTo>
                    <a:pt x="3008" y="4007"/>
                  </a:lnTo>
                  <a:lnTo>
                    <a:pt x="2990" y="3984"/>
                  </a:lnTo>
                  <a:lnTo>
                    <a:pt x="2982" y="3960"/>
                  </a:lnTo>
                  <a:lnTo>
                    <a:pt x="2969" y="3967"/>
                  </a:lnTo>
                  <a:lnTo>
                    <a:pt x="2959" y="4010"/>
                  </a:lnTo>
                  <a:lnTo>
                    <a:pt x="2965" y="4047"/>
                  </a:lnTo>
                  <a:lnTo>
                    <a:pt x="2996" y="4072"/>
                  </a:lnTo>
                  <a:lnTo>
                    <a:pt x="3018" y="4066"/>
                  </a:lnTo>
                  <a:lnTo>
                    <a:pt x="3029" y="4070"/>
                  </a:lnTo>
                  <a:lnTo>
                    <a:pt x="3031" y="4093"/>
                  </a:lnTo>
                  <a:lnTo>
                    <a:pt x="3015" y="4129"/>
                  </a:lnTo>
                  <a:lnTo>
                    <a:pt x="3020" y="4144"/>
                  </a:lnTo>
                  <a:lnTo>
                    <a:pt x="3040" y="4155"/>
                  </a:lnTo>
                  <a:lnTo>
                    <a:pt x="3058" y="4135"/>
                  </a:lnTo>
                  <a:lnTo>
                    <a:pt x="3072" y="4135"/>
                  </a:lnTo>
                  <a:lnTo>
                    <a:pt x="3087" y="4145"/>
                  </a:lnTo>
                  <a:lnTo>
                    <a:pt x="3121" y="4145"/>
                  </a:lnTo>
                  <a:lnTo>
                    <a:pt x="3142" y="4131"/>
                  </a:lnTo>
                  <a:lnTo>
                    <a:pt x="3151" y="4139"/>
                  </a:lnTo>
                  <a:lnTo>
                    <a:pt x="3140" y="4163"/>
                  </a:lnTo>
                  <a:lnTo>
                    <a:pt x="3113" y="4169"/>
                  </a:lnTo>
                  <a:lnTo>
                    <a:pt x="3072" y="4169"/>
                  </a:lnTo>
                  <a:lnTo>
                    <a:pt x="3057" y="4188"/>
                  </a:lnTo>
                  <a:lnTo>
                    <a:pt x="3037" y="4180"/>
                  </a:lnTo>
                  <a:lnTo>
                    <a:pt x="3025" y="4202"/>
                  </a:lnTo>
                  <a:lnTo>
                    <a:pt x="3036" y="4238"/>
                  </a:lnTo>
                  <a:lnTo>
                    <a:pt x="3063" y="4253"/>
                  </a:lnTo>
                  <a:lnTo>
                    <a:pt x="3085" y="4257"/>
                  </a:lnTo>
                  <a:lnTo>
                    <a:pt x="3108" y="4248"/>
                  </a:lnTo>
                  <a:lnTo>
                    <a:pt x="3119" y="4259"/>
                  </a:lnTo>
                  <a:lnTo>
                    <a:pt x="3110" y="4272"/>
                  </a:lnTo>
                  <a:lnTo>
                    <a:pt x="3072" y="4288"/>
                  </a:lnTo>
                  <a:lnTo>
                    <a:pt x="3032" y="4287"/>
                  </a:lnTo>
                  <a:lnTo>
                    <a:pt x="3013" y="4301"/>
                  </a:lnTo>
                  <a:lnTo>
                    <a:pt x="3010" y="4320"/>
                  </a:lnTo>
                  <a:lnTo>
                    <a:pt x="3026" y="4331"/>
                  </a:lnTo>
                  <a:lnTo>
                    <a:pt x="3056" y="4327"/>
                  </a:lnTo>
                  <a:lnTo>
                    <a:pt x="3090" y="4330"/>
                  </a:lnTo>
                  <a:lnTo>
                    <a:pt x="3090" y="4341"/>
                  </a:lnTo>
                  <a:lnTo>
                    <a:pt x="3068" y="4350"/>
                  </a:lnTo>
                  <a:lnTo>
                    <a:pt x="3034" y="4355"/>
                  </a:lnTo>
                  <a:lnTo>
                    <a:pt x="3036" y="4373"/>
                  </a:lnTo>
                  <a:lnTo>
                    <a:pt x="3048" y="4380"/>
                  </a:lnTo>
                  <a:lnTo>
                    <a:pt x="3090" y="4386"/>
                  </a:lnTo>
                  <a:lnTo>
                    <a:pt x="3137" y="4415"/>
                  </a:lnTo>
                  <a:lnTo>
                    <a:pt x="3164" y="4427"/>
                  </a:lnTo>
                  <a:lnTo>
                    <a:pt x="3164" y="4436"/>
                  </a:lnTo>
                  <a:lnTo>
                    <a:pt x="3167" y="4458"/>
                  </a:lnTo>
                  <a:lnTo>
                    <a:pt x="3144" y="4432"/>
                  </a:lnTo>
                  <a:lnTo>
                    <a:pt x="3110" y="4418"/>
                  </a:lnTo>
                  <a:lnTo>
                    <a:pt x="3081" y="4415"/>
                  </a:lnTo>
                  <a:lnTo>
                    <a:pt x="3053" y="4398"/>
                  </a:lnTo>
                  <a:lnTo>
                    <a:pt x="3023" y="4397"/>
                  </a:lnTo>
                  <a:lnTo>
                    <a:pt x="3002" y="4416"/>
                  </a:lnTo>
                  <a:lnTo>
                    <a:pt x="2997" y="4439"/>
                  </a:lnTo>
                  <a:lnTo>
                    <a:pt x="2984" y="4451"/>
                  </a:lnTo>
                  <a:lnTo>
                    <a:pt x="2985" y="4470"/>
                  </a:lnTo>
                  <a:lnTo>
                    <a:pt x="2997" y="4484"/>
                  </a:lnTo>
                  <a:lnTo>
                    <a:pt x="2993" y="4500"/>
                  </a:lnTo>
                  <a:lnTo>
                    <a:pt x="2977" y="4506"/>
                  </a:lnTo>
                  <a:lnTo>
                    <a:pt x="2961" y="4503"/>
                  </a:lnTo>
                  <a:lnTo>
                    <a:pt x="2942" y="4527"/>
                  </a:lnTo>
                  <a:lnTo>
                    <a:pt x="2932" y="4555"/>
                  </a:lnTo>
                  <a:lnTo>
                    <a:pt x="2937" y="4568"/>
                  </a:lnTo>
                  <a:lnTo>
                    <a:pt x="2927" y="4581"/>
                  </a:lnTo>
                  <a:lnTo>
                    <a:pt x="2899" y="4588"/>
                  </a:lnTo>
                  <a:lnTo>
                    <a:pt x="2898" y="4599"/>
                  </a:lnTo>
                  <a:lnTo>
                    <a:pt x="2935" y="4636"/>
                  </a:lnTo>
                  <a:lnTo>
                    <a:pt x="2965" y="4653"/>
                  </a:lnTo>
                  <a:lnTo>
                    <a:pt x="2980" y="4644"/>
                  </a:lnTo>
                  <a:lnTo>
                    <a:pt x="2988" y="4624"/>
                  </a:lnTo>
                  <a:lnTo>
                    <a:pt x="3012" y="4611"/>
                  </a:lnTo>
                  <a:lnTo>
                    <a:pt x="3056" y="4576"/>
                  </a:lnTo>
                  <a:lnTo>
                    <a:pt x="3090" y="4563"/>
                  </a:lnTo>
                  <a:lnTo>
                    <a:pt x="3125" y="4568"/>
                  </a:lnTo>
                  <a:lnTo>
                    <a:pt x="3141" y="4582"/>
                  </a:lnTo>
                  <a:lnTo>
                    <a:pt x="3140" y="4599"/>
                  </a:lnTo>
                  <a:lnTo>
                    <a:pt x="3125" y="4600"/>
                  </a:lnTo>
                  <a:lnTo>
                    <a:pt x="3104" y="4583"/>
                  </a:lnTo>
                  <a:lnTo>
                    <a:pt x="3085" y="4583"/>
                  </a:lnTo>
                  <a:lnTo>
                    <a:pt x="3073" y="4603"/>
                  </a:lnTo>
                  <a:lnTo>
                    <a:pt x="3028" y="4630"/>
                  </a:lnTo>
                  <a:lnTo>
                    <a:pt x="3009" y="4658"/>
                  </a:lnTo>
                  <a:lnTo>
                    <a:pt x="3002" y="4688"/>
                  </a:lnTo>
                  <a:lnTo>
                    <a:pt x="3012" y="4717"/>
                  </a:lnTo>
                  <a:lnTo>
                    <a:pt x="3004" y="4730"/>
                  </a:lnTo>
                  <a:lnTo>
                    <a:pt x="3004" y="4730"/>
                  </a:lnTo>
                  <a:lnTo>
                    <a:pt x="3003" y="4738"/>
                  </a:lnTo>
                  <a:lnTo>
                    <a:pt x="3002" y="4744"/>
                  </a:lnTo>
                  <a:lnTo>
                    <a:pt x="3001" y="4746"/>
                  </a:lnTo>
                  <a:lnTo>
                    <a:pt x="3001" y="4746"/>
                  </a:lnTo>
                  <a:close/>
                  <a:moveTo>
                    <a:pt x="3156" y="5673"/>
                  </a:moveTo>
                  <a:lnTo>
                    <a:pt x="3169" y="5679"/>
                  </a:lnTo>
                  <a:lnTo>
                    <a:pt x="3172" y="5659"/>
                  </a:lnTo>
                  <a:lnTo>
                    <a:pt x="3156" y="5638"/>
                  </a:lnTo>
                  <a:lnTo>
                    <a:pt x="3172" y="5611"/>
                  </a:lnTo>
                  <a:lnTo>
                    <a:pt x="3161" y="5585"/>
                  </a:lnTo>
                  <a:lnTo>
                    <a:pt x="3123" y="5573"/>
                  </a:lnTo>
                  <a:lnTo>
                    <a:pt x="3115" y="5550"/>
                  </a:lnTo>
                  <a:lnTo>
                    <a:pt x="3093" y="5538"/>
                  </a:lnTo>
                  <a:lnTo>
                    <a:pt x="3054" y="5542"/>
                  </a:lnTo>
                  <a:lnTo>
                    <a:pt x="3030" y="5565"/>
                  </a:lnTo>
                  <a:lnTo>
                    <a:pt x="3035" y="5583"/>
                  </a:lnTo>
                  <a:lnTo>
                    <a:pt x="3058" y="5596"/>
                  </a:lnTo>
                  <a:lnTo>
                    <a:pt x="3075" y="5589"/>
                  </a:lnTo>
                  <a:lnTo>
                    <a:pt x="3100" y="5600"/>
                  </a:lnTo>
                  <a:lnTo>
                    <a:pt x="3103" y="5630"/>
                  </a:lnTo>
                  <a:lnTo>
                    <a:pt x="3131" y="5637"/>
                  </a:lnTo>
                  <a:lnTo>
                    <a:pt x="3156" y="5673"/>
                  </a:lnTo>
                  <a:lnTo>
                    <a:pt x="3156" y="5673"/>
                  </a:lnTo>
                  <a:close/>
                  <a:moveTo>
                    <a:pt x="3770" y="5669"/>
                  </a:moveTo>
                  <a:lnTo>
                    <a:pt x="3732" y="5642"/>
                  </a:lnTo>
                  <a:lnTo>
                    <a:pt x="3712" y="5651"/>
                  </a:lnTo>
                  <a:lnTo>
                    <a:pt x="3686" y="5644"/>
                  </a:lnTo>
                  <a:lnTo>
                    <a:pt x="3661" y="5600"/>
                  </a:lnTo>
                  <a:lnTo>
                    <a:pt x="3626" y="5600"/>
                  </a:lnTo>
                  <a:lnTo>
                    <a:pt x="3570" y="5555"/>
                  </a:lnTo>
                  <a:lnTo>
                    <a:pt x="3550" y="5521"/>
                  </a:lnTo>
                  <a:lnTo>
                    <a:pt x="3513" y="5521"/>
                  </a:lnTo>
                  <a:lnTo>
                    <a:pt x="3471" y="5446"/>
                  </a:lnTo>
                  <a:lnTo>
                    <a:pt x="3411" y="5375"/>
                  </a:lnTo>
                  <a:lnTo>
                    <a:pt x="3389" y="5301"/>
                  </a:lnTo>
                  <a:lnTo>
                    <a:pt x="3357" y="5246"/>
                  </a:lnTo>
                  <a:lnTo>
                    <a:pt x="3355" y="5162"/>
                  </a:lnTo>
                  <a:lnTo>
                    <a:pt x="3330" y="5112"/>
                  </a:lnTo>
                  <a:lnTo>
                    <a:pt x="3315" y="5019"/>
                  </a:lnTo>
                  <a:lnTo>
                    <a:pt x="3308" y="4996"/>
                  </a:lnTo>
                  <a:lnTo>
                    <a:pt x="3323" y="4968"/>
                  </a:lnTo>
                  <a:lnTo>
                    <a:pt x="3320" y="4947"/>
                  </a:lnTo>
                  <a:lnTo>
                    <a:pt x="3290" y="4940"/>
                  </a:lnTo>
                  <a:lnTo>
                    <a:pt x="3264" y="4952"/>
                  </a:lnTo>
                  <a:lnTo>
                    <a:pt x="3243" y="4937"/>
                  </a:lnTo>
                  <a:lnTo>
                    <a:pt x="3251" y="4925"/>
                  </a:lnTo>
                  <a:lnTo>
                    <a:pt x="3297" y="4928"/>
                  </a:lnTo>
                  <a:lnTo>
                    <a:pt x="3335" y="4906"/>
                  </a:lnTo>
                  <a:lnTo>
                    <a:pt x="3342" y="4840"/>
                  </a:lnTo>
                  <a:lnTo>
                    <a:pt x="3334" y="4810"/>
                  </a:lnTo>
                  <a:lnTo>
                    <a:pt x="3305" y="4816"/>
                  </a:lnTo>
                  <a:lnTo>
                    <a:pt x="3274" y="4826"/>
                  </a:lnTo>
                  <a:lnTo>
                    <a:pt x="3286" y="4810"/>
                  </a:lnTo>
                  <a:lnTo>
                    <a:pt x="3332" y="4793"/>
                  </a:lnTo>
                  <a:lnTo>
                    <a:pt x="3341" y="4773"/>
                  </a:lnTo>
                  <a:lnTo>
                    <a:pt x="3327" y="4759"/>
                  </a:lnTo>
                  <a:lnTo>
                    <a:pt x="3264" y="4759"/>
                  </a:lnTo>
                  <a:lnTo>
                    <a:pt x="3181" y="4746"/>
                  </a:lnTo>
                  <a:lnTo>
                    <a:pt x="3149" y="4725"/>
                  </a:lnTo>
                  <a:lnTo>
                    <a:pt x="3123" y="4725"/>
                  </a:lnTo>
                  <a:lnTo>
                    <a:pt x="3062" y="4765"/>
                  </a:lnTo>
                  <a:lnTo>
                    <a:pt x="3004" y="4765"/>
                  </a:lnTo>
                  <a:lnTo>
                    <a:pt x="2983" y="4782"/>
                  </a:lnTo>
                  <a:lnTo>
                    <a:pt x="2939" y="4814"/>
                  </a:lnTo>
                  <a:lnTo>
                    <a:pt x="2935" y="4852"/>
                  </a:lnTo>
                  <a:lnTo>
                    <a:pt x="2924" y="4875"/>
                  </a:lnTo>
                  <a:lnTo>
                    <a:pt x="2933" y="4908"/>
                  </a:lnTo>
                  <a:lnTo>
                    <a:pt x="2962" y="4912"/>
                  </a:lnTo>
                  <a:lnTo>
                    <a:pt x="2975" y="4924"/>
                  </a:lnTo>
                  <a:lnTo>
                    <a:pt x="2967" y="4943"/>
                  </a:lnTo>
                  <a:lnTo>
                    <a:pt x="2937" y="4941"/>
                  </a:lnTo>
                  <a:lnTo>
                    <a:pt x="2901" y="4952"/>
                  </a:lnTo>
                  <a:lnTo>
                    <a:pt x="2872" y="5001"/>
                  </a:lnTo>
                  <a:lnTo>
                    <a:pt x="2870" y="5039"/>
                  </a:lnTo>
                  <a:lnTo>
                    <a:pt x="2885" y="5058"/>
                  </a:lnTo>
                  <a:lnTo>
                    <a:pt x="2913" y="5050"/>
                  </a:lnTo>
                  <a:lnTo>
                    <a:pt x="2956" y="5026"/>
                  </a:lnTo>
                  <a:lnTo>
                    <a:pt x="2963" y="5041"/>
                  </a:lnTo>
                  <a:lnTo>
                    <a:pt x="2933" y="5068"/>
                  </a:lnTo>
                  <a:lnTo>
                    <a:pt x="2926" y="5097"/>
                  </a:lnTo>
                  <a:lnTo>
                    <a:pt x="2945" y="5097"/>
                  </a:lnTo>
                  <a:lnTo>
                    <a:pt x="2967" y="5069"/>
                  </a:lnTo>
                  <a:lnTo>
                    <a:pt x="2989" y="5063"/>
                  </a:lnTo>
                  <a:lnTo>
                    <a:pt x="2996" y="5078"/>
                  </a:lnTo>
                  <a:lnTo>
                    <a:pt x="2970" y="5103"/>
                  </a:lnTo>
                  <a:lnTo>
                    <a:pt x="2963" y="5127"/>
                  </a:lnTo>
                  <a:lnTo>
                    <a:pt x="2988" y="5155"/>
                  </a:lnTo>
                  <a:lnTo>
                    <a:pt x="3023" y="5155"/>
                  </a:lnTo>
                  <a:lnTo>
                    <a:pt x="3002" y="5166"/>
                  </a:lnTo>
                  <a:lnTo>
                    <a:pt x="2980" y="5167"/>
                  </a:lnTo>
                  <a:lnTo>
                    <a:pt x="2957" y="5187"/>
                  </a:lnTo>
                  <a:lnTo>
                    <a:pt x="2958" y="5211"/>
                  </a:lnTo>
                  <a:lnTo>
                    <a:pt x="2977" y="5246"/>
                  </a:lnTo>
                  <a:lnTo>
                    <a:pt x="2962" y="5258"/>
                  </a:lnTo>
                  <a:lnTo>
                    <a:pt x="2945" y="5249"/>
                  </a:lnTo>
                  <a:lnTo>
                    <a:pt x="2914" y="5258"/>
                  </a:lnTo>
                  <a:lnTo>
                    <a:pt x="2889" y="5245"/>
                  </a:lnTo>
                  <a:lnTo>
                    <a:pt x="2867" y="5247"/>
                  </a:lnTo>
                  <a:lnTo>
                    <a:pt x="2838" y="5284"/>
                  </a:lnTo>
                  <a:lnTo>
                    <a:pt x="2839" y="5318"/>
                  </a:lnTo>
                  <a:lnTo>
                    <a:pt x="2848" y="5362"/>
                  </a:lnTo>
                  <a:lnTo>
                    <a:pt x="2841" y="5400"/>
                  </a:lnTo>
                  <a:lnTo>
                    <a:pt x="2850" y="5431"/>
                  </a:lnTo>
                  <a:lnTo>
                    <a:pt x="2896" y="5469"/>
                  </a:lnTo>
                  <a:lnTo>
                    <a:pt x="2897" y="5490"/>
                  </a:lnTo>
                  <a:lnTo>
                    <a:pt x="2943" y="5526"/>
                  </a:lnTo>
                  <a:lnTo>
                    <a:pt x="2974" y="5538"/>
                  </a:lnTo>
                  <a:lnTo>
                    <a:pt x="2990" y="5528"/>
                  </a:lnTo>
                  <a:lnTo>
                    <a:pt x="3018" y="5521"/>
                  </a:lnTo>
                  <a:lnTo>
                    <a:pt x="3046" y="5477"/>
                  </a:lnTo>
                  <a:lnTo>
                    <a:pt x="3035" y="5432"/>
                  </a:lnTo>
                  <a:lnTo>
                    <a:pt x="3042" y="5399"/>
                  </a:lnTo>
                  <a:lnTo>
                    <a:pt x="3063" y="5367"/>
                  </a:lnTo>
                  <a:lnTo>
                    <a:pt x="3048" y="5407"/>
                  </a:lnTo>
                  <a:lnTo>
                    <a:pt x="3046" y="5432"/>
                  </a:lnTo>
                  <a:lnTo>
                    <a:pt x="3061" y="5456"/>
                  </a:lnTo>
                  <a:lnTo>
                    <a:pt x="3073" y="5500"/>
                  </a:lnTo>
                  <a:lnTo>
                    <a:pt x="3094" y="5506"/>
                  </a:lnTo>
                  <a:lnTo>
                    <a:pt x="3116" y="5490"/>
                  </a:lnTo>
                  <a:lnTo>
                    <a:pt x="3116" y="5466"/>
                  </a:lnTo>
                  <a:lnTo>
                    <a:pt x="3135" y="5432"/>
                  </a:lnTo>
                  <a:lnTo>
                    <a:pt x="3143" y="5450"/>
                  </a:lnTo>
                  <a:lnTo>
                    <a:pt x="3138" y="5464"/>
                  </a:lnTo>
                  <a:lnTo>
                    <a:pt x="3140" y="5495"/>
                  </a:lnTo>
                  <a:lnTo>
                    <a:pt x="3173" y="5546"/>
                  </a:lnTo>
                  <a:lnTo>
                    <a:pt x="3212" y="5570"/>
                  </a:lnTo>
                  <a:lnTo>
                    <a:pt x="3240" y="5569"/>
                  </a:lnTo>
                  <a:lnTo>
                    <a:pt x="3262" y="5552"/>
                  </a:lnTo>
                  <a:lnTo>
                    <a:pt x="3279" y="5562"/>
                  </a:lnTo>
                  <a:lnTo>
                    <a:pt x="3271" y="5575"/>
                  </a:lnTo>
                  <a:lnTo>
                    <a:pt x="3252" y="5575"/>
                  </a:lnTo>
                  <a:lnTo>
                    <a:pt x="3241" y="5596"/>
                  </a:lnTo>
                  <a:lnTo>
                    <a:pt x="3217" y="5611"/>
                  </a:lnTo>
                  <a:lnTo>
                    <a:pt x="3211" y="5630"/>
                  </a:lnTo>
                  <a:lnTo>
                    <a:pt x="3242" y="5657"/>
                  </a:lnTo>
                  <a:lnTo>
                    <a:pt x="3245" y="5682"/>
                  </a:lnTo>
                  <a:lnTo>
                    <a:pt x="3224" y="5684"/>
                  </a:lnTo>
                  <a:lnTo>
                    <a:pt x="3205" y="5678"/>
                  </a:lnTo>
                  <a:lnTo>
                    <a:pt x="3206" y="5698"/>
                  </a:lnTo>
                  <a:lnTo>
                    <a:pt x="3224" y="5717"/>
                  </a:lnTo>
                  <a:lnTo>
                    <a:pt x="3275" y="5722"/>
                  </a:lnTo>
                  <a:lnTo>
                    <a:pt x="3310" y="5737"/>
                  </a:lnTo>
                  <a:lnTo>
                    <a:pt x="3345" y="5729"/>
                  </a:lnTo>
                  <a:lnTo>
                    <a:pt x="3388" y="5747"/>
                  </a:lnTo>
                  <a:lnTo>
                    <a:pt x="3385" y="5716"/>
                  </a:lnTo>
                  <a:lnTo>
                    <a:pt x="3404" y="5722"/>
                  </a:lnTo>
                  <a:lnTo>
                    <a:pt x="3416" y="5743"/>
                  </a:lnTo>
                  <a:lnTo>
                    <a:pt x="3429" y="5790"/>
                  </a:lnTo>
                  <a:lnTo>
                    <a:pt x="3456" y="5811"/>
                  </a:lnTo>
                  <a:lnTo>
                    <a:pt x="3478" y="5809"/>
                  </a:lnTo>
                  <a:lnTo>
                    <a:pt x="3502" y="5782"/>
                  </a:lnTo>
                  <a:lnTo>
                    <a:pt x="3495" y="5747"/>
                  </a:lnTo>
                  <a:lnTo>
                    <a:pt x="3450" y="5727"/>
                  </a:lnTo>
                  <a:lnTo>
                    <a:pt x="3435" y="5717"/>
                  </a:lnTo>
                  <a:lnTo>
                    <a:pt x="3449" y="5709"/>
                  </a:lnTo>
                  <a:lnTo>
                    <a:pt x="3474" y="5714"/>
                  </a:lnTo>
                  <a:lnTo>
                    <a:pt x="3508" y="5734"/>
                  </a:lnTo>
                  <a:lnTo>
                    <a:pt x="3522" y="5759"/>
                  </a:lnTo>
                  <a:lnTo>
                    <a:pt x="3538" y="5793"/>
                  </a:lnTo>
                  <a:lnTo>
                    <a:pt x="3550" y="5792"/>
                  </a:lnTo>
                  <a:lnTo>
                    <a:pt x="3558" y="5762"/>
                  </a:lnTo>
                  <a:lnTo>
                    <a:pt x="3572" y="5757"/>
                  </a:lnTo>
                  <a:lnTo>
                    <a:pt x="3591" y="5785"/>
                  </a:lnTo>
                  <a:lnTo>
                    <a:pt x="3629" y="5803"/>
                  </a:lnTo>
                  <a:lnTo>
                    <a:pt x="3654" y="5800"/>
                  </a:lnTo>
                  <a:lnTo>
                    <a:pt x="3654" y="5780"/>
                  </a:lnTo>
                  <a:lnTo>
                    <a:pt x="3625" y="5756"/>
                  </a:lnTo>
                  <a:lnTo>
                    <a:pt x="3625" y="5743"/>
                  </a:lnTo>
                  <a:lnTo>
                    <a:pt x="3640" y="5736"/>
                  </a:lnTo>
                  <a:lnTo>
                    <a:pt x="3673" y="5755"/>
                  </a:lnTo>
                  <a:lnTo>
                    <a:pt x="3687" y="5770"/>
                  </a:lnTo>
                  <a:lnTo>
                    <a:pt x="3697" y="5771"/>
                  </a:lnTo>
                  <a:lnTo>
                    <a:pt x="3707" y="5803"/>
                  </a:lnTo>
                  <a:lnTo>
                    <a:pt x="3728" y="5818"/>
                  </a:lnTo>
                  <a:lnTo>
                    <a:pt x="3743" y="5809"/>
                  </a:lnTo>
                  <a:lnTo>
                    <a:pt x="3749" y="5782"/>
                  </a:lnTo>
                  <a:lnTo>
                    <a:pt x="3736" y="5756"/>
                  </a:lnTo>
                  <a:lnTo>
                    <a:pt x="3716" y="5755"/>
                  </a:lnTo>
                  <a:lnTo>
                    <a:pt x="3698" y="5740"/>
                  </a:lnTo>
                  <a:lnTo>
                    <a:pt x="3704" y="5729"/>
                  </a:lnTo>
                  <a:lnTo>
                    <a:pt x="3721" y="5736"/>
                  </a:lnTo>
                  <a:lnTo>
                    <a:pt x="3740" y="5736"/>
                  </a:lnTo>
                  <a:lnTo>
                    <a:pt x="3762" y="5709"/>
                  </a:lnTo>
                  <a:lnTo>
                    <a:pt x="3771" y="5687"/>
                  </a:lnTo>
                  <a:lnTo>
                    <a:pt x="3770" y="5669"/>
                  </a:lnTo>
                  <a:lnTo>
                    <a:pt x="3770" y="5669"/>
                  </a:lnTo>
                  <a:close/>
                  <a:moveTo>
                    <a:pt x="1197" y="7810"/>
                  </a:moveTo>
                  <a:lnTo>
                    <a:pt x="1181" y="7781"/>
                  </a:lnTo>
                  <a:lnTo>
                    <a:pt x="1193" y="7767"/>
                  </a:lnTo>
                  <a:lnTo>
                    <a:pt x="1189" y="7746"/>
                  </a:lnTo>
                  <a:lnTo>
                    <a:pt x="1166" y="7742"/>
                  </a:lnTo>
                  <a:lnTo>
                    <a:pt x="1145" y="7765"/>
                  </a:lnTo>
                  <a:lnTo>
                    <a:pt x="1146" y="7788"/>
                  </a:lnTo>
                  <a:lnTo>
                    <a:pt x="1171" y="7812"/>
                  </a:lnTo>
                  <a:lnTo>
                    <a:pt x="1179" y="7826"/>
                  </a:lnTo>
                  <a:lnTo>
                    <a:pt x="1193" y="7826"/>
                  </a:lnTo>
                  <a:lnTo>
                    <a:pt x="1197" y="7810"/>
                  </a:lnTo>
                  <a:lnTo>
                    <a:pt x="1197" y="7810"/>
                  </a:lnTo>
                  <a:close/>
                  <a:moveTo>
                    <a:pt x="2084" y="7246"/>
                  </a:moveTo>
                  <a:lnTo>
                    <a:pt x="2100" y="7244"/>
                  </a:lnTo>
                  <a:lnTo>
                    <a:pt x="2098" y="7226"/>
                  </a:lnTo>
                  <a:lnTo>
                    <a:pt x="2080" y="7204"/>
                  </a:lnTo>
                  <a:lnTo>
                    <a:pt x="2062" y="7207"/>
                  </a:lnTo>
                  <a:lnTo>
                    <a:pt x="2061" y="7226"/>
                  </a:lnTo>
                  <a:lnTo>
                    <a:pt x="2084" y="7246"/>
                  </a:lnTo>
                  <a:lnTo>
                    <a:pt x="2084" y="7246"/>
                  </a:lnTo>
                  <a:close/>
                  <a:moveTo>
                    <a:pt x="2772" y="6504"/>
                  </a:moveTo>
                  <a:lnTo>
                    <a:pt x="2808" y="6501"/>
                  </a:lnTo>
                  <a:lnTo>
                    <a:pt x="2853" y="6463"/>
                  </a:lnTo>
                  <a:lnTo>
                    <a:pt x="2884" y="6425"/>
                  </a:lnTo>
                  <a:lnTo>
                    <a:pt x="2884" y="6365"/>
                  </a:lnTo>
                  <a:lnTo>
                    <a:pt x="2906" y="6344"/>
                  </a:lnTo>
                  <a:lnTo>
                    <a:pt x="2918" y="6373"/>
                  </a:lnTo>
                  <a:lnTo>
                    <a:pt x="2908" y="6420"/>
                  </a:lnTo>
                  <a:lnTo>
                    <a:pt x="2933" y="6377"/>
                  </a:lnTo>
                  <a:lnTo>
                    <a:pt x="2933" y="6338"/>
                  </a:lnTo>
                  <a:lnTo>
                    <a:pt x="2901" y="6301"/>
                  </a:lnTo>
                  <a:lnTo>
                    <a:pt x="2777" y="6248"/>
                  </a:lnTo>
                  <a:lnTo>
                    <a:pt x="2721" y="6239"/>
                  </a:lnTo>
                  <a:lnTo>
                    <a:pt x="2685" y="6261"/>
                  </a:lnTo>
                  <a:lnTo>
                    <a:pt x="2663" y="6332"/>
                  </a:lnTo>
                  <a:lnTo>
                    <a:pt x="2662" y="6416"/>
                  </a:lnTo>
                  <a:lnTo>
                    <a:pt x="2684" y="6455"/>
                  </a:lnTo>
                  <a:lnTo>
                    <a:pt x="2693" y="6498"/>
                  </a:lnTo>
                  <a:lnTo>
                    <a:pt x="2704" y="6489"/>
                  </a:lnTo>
                  <a:lnTo>
                    <a:pt x="2730" y="6504"/>
                  </a:lnTo>
                  <a:lnTo>
                    <a:pt x="2721" y="6527"/>
                  </a:lnTo>
                  <a:lnTo>
                    <a:pt x="2747" y="6527"/>
                  </a:lnTo>
                  <a:lnTo>
                    <a:pt x="2772" y="6504"/>
                  </a:lnTo>
                  <a:lnTo>
                    <a:pt x="2772" y="6504"/>
                  </a:lnTo>
                  <a:close/>
                  <a:moveTo>
                    <a:pt x="3079" y="6568"/>
                  </a:moveTo>
                  <a:lnTo>
                    <a:pt x="3091" y="6568"/>
                  </a:lnTo>
                  <a:lnTo>
                    <a:pt x="3100" y="6558"/>
                  </a:lnTo>
                  <a:lnTo>
                    <a:pt x="3138" y="6549"/>
                  </a:lnTo>
                  <a:lnTo>
                    <a:pt x="3157" y="6537"/>
                  </a:lnTo>
                  <a:lnTo>
                    <a:pt x="3113" y="6533"/>
                  </a:lnTo>
                  <a:lnTo>
                    <a:pt x="3082" y="6549"/>
                  </a:lnTo>
                  <a:lnTo>
                    <a:pt x="3079" y="6568"/>
                  </a:lnTo>
                  <a:lnTo>
                    <a:pt x="3079" y="6568"/>
                  </a:lnTo>
                  <a:close/>
                  <a:moveTo>
                    <a:pt x="3573" y="6558"/>
                  </a:moveTo>
                  <a:lnTo>
                    <a:pt x="3584" y="6571"/>
                  </a:lnTo>
                  <a:lnTo>
                    <a:pt x="3609" y="6538"/>
                  </a:lnTo>
                  <a:lnTo>
                    <a:pt x="3607" y="6514"/>
                  </a:lnTo>
                  <a:lnTo>
                    <a:pt x="3585" y="6519"/>
                  </a:lnTo>
                  <a:lnTo>
                    <a:pt x="3572" y="6540"/>
                  </a:lnTo>
                  <a:lnTo>
                    <a:pt x="3573" y="6558"/>
                  </a:lnTo>
                  <a:lnTo>
                    <a:pt x="3573" y="6558"/>
                  </a:lnTo>
                  <a:close/>
                  <a:moveTo>
                    <a:pt x="3507" y="6565"/>
                  </a:moveTo>
                  <a:lnTo>
                    <a:pt x="3532" y="6568"/>
                  </a:lnTo>
                  <a:lnTo>
                    <a:pt x="3547" y="6547"/>
                  </a:lnTo>
                  <a:lnTo>
                    <a:pt x="3536" y="6531"/>
                  </a:lnTo>
                  <a:lnTo>
                    <a:pt x="3518" y="6537"/>
                  </a:lnTo>
                  <a:lnTo>
                    <a:pt x="3507" y="6565"/>
                  </a:lnTo>
                  <a:lnTo>
                    <a:pt x="3507" y="6565"/>
                  </a:lnTo>
                  <a:close/>
                  <a:moveTo>
                    <a:pt x="3915" y="6392"/>
                  </a:moveTo>
                  <a:lnTo>
                    <a:pt x="3929" y="6396"/>
                  </a:lnTo>
                  <a:lnTo>
                    <a:pt x="3948" y="6382"/>
                  </a:lnTo>
                  <a:lnTo>
                    <a:pt x="3995" y="6367"/>
                  </a:lnTo>
                  <a:lnTo>
                    <a:pt x="4008" y="6350"/>
                  </a:lnTo>
                  <a:lnTo>
                    <a:pt x="3977" y="6341"/>
                  </a:lnTo>
                  <a:lnTo>
                    <a:pt x="3932" y="6364"/>
                  </a:lnTo>
                  <a:lnTo>
                    <a:pt x="3915" y="6392"/>
                  </a:lnTo>
                  <a:lnTo>
                    <a:pt x="3915" y="6392"/>
                  </a:lnTo>
                  <a:close/>
                  <a:moveTo>
                    <a:pt x="3751" y="6356"/>
                  </a:moveTo>
                  <a:lnTo>
                    <a:pt x="3765" y="6376"/>
                  </a:lnTo>
                  <a:lnTo>
                    <a:pt x="3786" y="6376"/>
                  </a:lnTo>
                  <a:lnTo>
                    <a:pt x="3792" y="6358"/>
                  </a:lnTo>
                  <a:lnTo>
                    <a:pt x="3766" y="6346"/>
                  </a:lnTo>
                  <a:lnTo>
                    <a:pt x="3751" y="6356"/>
                  </a:lnTo>
                  <a:lnTo>
                    <a:pt x="3751" y="6356"/>
                  </a:lnTo>
                  <a:close/>
                  <a:moveTo>
                    <a:pt x="3647" y="6349"/>
                  </a:moveTo>
                  <a:lnTo>
                    <a:pt x="3669" y="6356"/>
                  </a:lnTo>
                  <a:lnTo>
                    <a:pt x="3685" y="6372"/>
                  </a:lnTo>
                  <a:lnTo>
                    <a:pt x="3716" y="6379"/>
                  </a:lnTo>
                  <a:lnTo>
                    <a:pt x="3702" y="6346"/>
                  </a:lnTo>
                  <a:lnTo>
                    <a:pt x="3671" y="6333"/>
                  </a:lnTo>
                  <a:lnTo>
                    <a:pt x="3647" y="6349"/>
                  </a:lnTo>
                  <a:lnTo>
                    <a:pt x="3647" y="6349"/>
                  </a:lnTo>
                  <a:close/>
                  <a:moveTo>
                    <a:pt x="3594" y="6352"/>
                  </a:moveTo>
                  <a:lnTo>
                    <a:pt x="3599" y="6361"/>
                  </a:lnTo>
                  <a:lnTo>
                    <a:pt x="3620" y="6362"/>
                  </a:lnTo>
                  <a:lnTo>
                    <a:pt x="3634" y="6344"/>
                  </a:lnTo>
                  <a:lnTo>
                    <a:pt x="3618" y="6338"/>
                  </a:lnTo>
                  <a:lnTo>
                    <a:pt x="3594" y="6352"/>
                  </a:lnTo>
                  <a:lnTo>
                    <a:pt x="3594" y="6352"/>
                  </a:lnTo>
                  <a:close/>
                  <a:moveTo>
                    <a:pt x="7254" y="5239"/>
                  </a:moveTo>
                  <a:lnTo>
                    <a:pt x="7255" y="5277"/>
                  </a:lnTo>
                  <a:lnTo>
                    <a:pt x="7271" y="5297"/>
                  </a:lnTo>
                  <a:lnTo>
                    <a:pt x="7278" y="5265"/>
                  </a:lnTo>
                  <a:lnTo>
                    <a:pt x="7267" y="5241"/>
                  </a:lnTo>
                  <a:lnTo>
                    <a:pt x="7254" y="5239"/>
                  </a:lnTo>
                  <a:lnTo>
                    <a:pt x="7254" y="5239"/>
                  </a:lnTo>
                  <a:close/>
                  <a:moveTo>
                    <a:pt x="7187" y="5136"/>
                  </a:moveTo>
                  <a:lnTo>
                    <a:pt x="7187" y="5196"/>
                  </a:lnTo>
                  <a:lnTo>
                    <a:pt x="7203" y="5233"/>
                  </a:lnTo>
                  <a:lnTo>
                    <a:pt x="7199" y="5288"/>
                  </a:lnTo>
                  <a:lnTo>
                    <a:pt x="7210" y="5301"/>
                  </a:lnTo>
                  <a:lnTo>
                    <a:pt x="7229" y="5270"/>
                  </a:lnTo>
                  <a:lnTo>
                    <a:pt x="7221" y="5177"/>
                  </a:lnTo>
                  <a:lnTo>
                    <a:pt x="7198" y="5134"/>
                  </a:lnTo>
                  <a:lnTo>
                    <a:pt x="7187" y="5136"/>
                  </a:lnTo>
                  <a:lnTo>
                    <a:pt x="7187" y="5136"/>
                  </a:lnTo>
                  <a:close/>
                  <a:moveTo>
                    <a:pt x="7140" y="5070"/>
                  </a:moveTo>
                  <a:lnTo>
                    <a:pt x="7156" y="5106"/>
                  </a:lnTo>
                  <a:lnTo>
                    <a:pt x="7175" y="5115"/>
                  </a:lnTo>
                  <a:lnTo>
                    <a:pt x="7176" y="5088"/>
                  </a:lnTo>
                  <a:lnTo>
                    <a:pt x="7153" y="5065"/>
                  </a:lnTo>
                  <a:lnTo>
                    <a:pt x="7140" y="5070"/>
                  </a:lnTo>
                  <a:lnTo>
                    <a:pt x="7140" y="5070"/>
                  </a:lnTo>
                  <a:close/>
                  <a:moveTo>
                    <a:pt x="4025" y="6101"/>
                  </a:moveTo>
                  <a:lnTo>
                    <a:pt x="4038" y="6095"/>
                  </a:lnTo>
                  <a:lnTo>
                    <a:pt x="4043" y="6069"/>
                  </a:lnTo>
                  <a:lnTo>
                    <a:pt x="4026" y="6060"/>
                  </a:lnTo>
                  <a:lnTo>
                    <a:pt x="4025" y="6101"/>
                  </a:lnTo>
                  <a:lnTo>
                    <a:pt x="4025" y="6101"/>
                  </a:lnTo>
                  <a:close/>
                  <a:moveTo>
                    <a:pt x="4191" y="6240"/>
                  </a:moveTo>
                  <a:lnTo>
                    <a:pt x="4191" y="6240"/>
                  </a:lnTo>
                  <a:lnTo>
                    <a:pt x="4192" y="6238"/>
                  </a:lnTo>
                  <a:lnTo>
                    <a:pt x="4194" y="6235"/>
                  </a:lnTo>
                  <a:lnTo>
                    <a:pt x="4202" y="6227"/>
                  </a:lnTo>
                  <a:lnTo>
                    <a:pt x="4212" y="6214"/>
                  </a:lnTo>
                  <a:lnTo>
                    <a:pt x="4185" y="6218"/>
                  </a:lnTo>
                  <a:lnTo>
                    <a:pt x="4191" y="6240"/>
                  </a:lnTo>
                  <a:lnTo>
                    <a:pt x="4191" y="6240"/>
                  </a:lnTo>
                  <a:close/>
                  <a:moveTo>
                    <a:pt x="4162" y="6190"/>
                  </a:moveTo>
                  <a:lnTo>
                    <a:pt x="4155" y="6151"/>
                  </a:lnTo>
                  <a:lnTo>
                    <a:pt x="4101" y="6123"/>
                  </a:lnTo>
                  <a:lnTo>
                    <a:pt x="4079" y="6099"/>
                  </a:lnTo>
                  <a:lnTo>
                    <a:pt x="4072" y="6117"/>
                  </a:lnTo>
                  <a:lnTo>
                    <a:pt x="4106" y="6150"/>
                  </a:lnTo>
                  <a:lnTo>
                    <a:pt x="4162" y="6190"/>
                  </a:lnTo>
                  <a:lnTo>
                    <a:pt x="4162" y="6190"/>
                  </a:lnTo>
                  <a:close/>
                  <a:moveTo>
                    <a:pt x="4249" y="6024"/>
                  </a:moveTo>
                  <a:lnTo>
                    <a:pt x="4266" y="5990"/>
                  </a:lnTo>
                  <a:lnTo>
                    <a:pt x="4258" y="5937"/>
                  </a:lnTo>
                  <a:lnTo>
                    <a:pt x="4195" y="5897"/>
                  </a:lnTo>
                  <a:lnTo>
                    <a:pt x="4155" y="5853"/>
                  </a:lnTo>
                  <a:lnTo>
                    <a:pt x="4121" y="5848"/>
                  </a:lnTo>
                  <a:lnTo>
                    <a:pt x="4084" y="5810"/>
                  </a:lnTo>
                  <a:lnTo>
                    <a:pt x="4049" y="5791"/>
                  </a:lnTo>
                  <a:lnTo>
                    <a:pt x="4037" y="5767"/>
                  </a:lnTo>
                  <a:lnTo>
                    <a:pt x="3994" y="5735"/>
                  </a:lnTo>
                  <a:lnTo>
                    <a:pt x="3970" y="5734"/>
                  </a:lnTo>
                  <a:lnTo>
                    <a:pt x="3952" y="5749"/>
                  </a:lnTo>
                  <a:lnTo>
                    <a:pt x="3955" y="5767"/>
                  </a:lnTo>
                  <a:lnTo>
                    <a:pt x="3931" y="5787"/>
                  </a:lnTo>
                  <a:lnTo>
                    <a:pt x="3951" y="5816"/>
                  </a:lnTo>
                  <a:lnTo>
                    <a:pt x="3980" y="5821"/>
                  </a:lnTo>
                  <a:lnTo>
                    <a:pt x="3974" y="5836"/>
                  </a:lnTo>
                  <a:lnTo>
                    <a:pt x="3956" y="5842"/>
                  </a:lnTo>
                  <a:lnTo>
                    <a:pt x="3931" y="5822"/>
                  </a:lnTo>
                  <a:lnTo>
                    <a:pt x="3918" y="5824"/>
                  </a:lnTo>
                  <a:lnTo>
                    <a:pt x="3930" y="5853"/>
                  </a:lnTo>
                  <a:lnTo>
                    <a:pt x="3989" y="5919"/>
                  </a:lnTo>
                  <a:lnTo>
                    <a:pt x="4023" y="5938"/>
                  </a:lnTo>
                  <a:lnTo>
                    <a:pt x="4044" y="5969"/>
                  </a:lnTo>
                  <a:lnTo>
                    <a:pt x="4061" y="5971"/>
                  </a:lnTo>
                  <a:lnTo>
                    <a:pt x="4063" y="5933"/>
                  </a:lnTo>
                  <a:lnTo>
                    <a:pt x="4088" y="5944"/>
                  </a:lnTo>
                  <a:lnTo>
                    <a:pt x="4117" y="5940"/>
                  </a:lnTo>
                  <a:lnTo>
                    <a:pt x="4128" y="5953"/>
                  </a:lnTo>
                  <a:lnTo>
                    <a:pt x="4138" y="5995"/>
                  </a:lnTo>
                  <a:lnTo>
                    <a:pt x="4132" y="6011"/>
                  </a:lnTo>
                  <a:lnTo>
                    <a:pt x="4152" y="6030"/>
                  </a:lnTo>
                  <a:lnTo>
                    <a:pt x="4197" y="6038"/>
                  </a:lnTo>
                  <a:lnTo>
                    <a:pt x="4214" y="6014"/>
                  </a:lnTo>
                  <a:lnTo>
                    <a:pt x="4249" y="6024"/>
                  </a:lnTo>
                  <a:lnTo>
                    <a:pt x="4249" y="6024"/>
                  </a:lnTo>
                  <a:close/>
                  <a:moveTo>
                    <a:pt x="5063" y="4570"/>
                  </a:moveTo>
                  <a:lnTo>
                    <a:pt x="5076" y="4573"/>
                  </a:lnTo>
                  <a:lnTo>
                    <a:pt x="5068" y="4553"/>
                  </a:lnTo>
                  <a:lnTo>
                    <a:pt x="5070" y="4533"/>
                  </a:lnTo>
                  <a:lnTo>
                    <a:pt x="5091" y="4531"/>
                  </a:lnTo>
                  <a:lnTo>
                    <a:pt x="5104" y="4562"/>
                  </a:lnTo>
                  <a:lnTo>
                    <a:pt x="5122" y="4554"/>
                  </a:lnTo>
                  <a:lnTo>
                    <a:pt x="5137" y="4561"/>
                  </a:lnTo>
                  <a:lnTo>
                    <a:pt x="5161" y="4555"/>
                  </a:lnTo>
                  <a:lnTo>
                    <a:pt x="5174" y="4527"/>
                  </a:lnTo>
                  <a:lnTo>
                    <a:pt x="5207" y="4500"/>
                  </a:lnTo>
                  <a:lnTo>
                    <a:pt x="5241" y="4487"/>
                  </a:lnTo>
                  <a:lnTo>
                    <a:pt x="5245" y="4470"/>
                  </a:lnTo>
                  <a:lnTo>
                    <a:pt x="5228" y="4434"/>
                  </a:lnTo>
                  <a:lnTo>
                    <a:pt x="5182" y="4410"/>
                  </a:lnTo>
                  <a:lnTo>
                    <a:pt x="5176" y="4384"/>
                  </a:lnTo>
                  <a:lnTo>
                    <a:pt x="5146" y="4347"/>
                  </a:lnTo>
                  <a:lnTo>
                    <a:pt x="5126" y="4335"/>
                  </a:lnTo>
                  <a:lnTo>
                    <a:pt x="5101" y="4346"/>
                  </a:lnTo>
                  <a:lnTo>
                    <a:pt x="5071" y="4375"/>
                  </a:lnTo>
                  <a:lnTo>
                    <a:pt x="5043" y="4377"/>
                  </a:lnTo>
                  <a:lnTo>
                    <a:pt x="5009" y="4406"/>
                  </a:lnTo>
                  <a:lnTo>
                    <a:pt x="5011" y="4433"/>
                  </a:lnTo>
                  <a:lnTo>
                    <a:pt x="5033" y="4465"/>
                  </a:lnTo>
                  <a:lnTo>
                    <a:pt x="5038" y="4497"/>
                  </a:lnTo>
                  <a:lnTo>
                    <a:pt x="5033" y="4545"/>
                  </a:lnTo>
                  <a:lnTo>
                    <a:pt x="5063" y="4570"/>
                  </a:lnTo>
                  <a:lnTo>
                    <a:pt x="5063" y="4570"/>
                  </a:lnTo>
                  <a:close/>
                  <a:moveTo>
                    <a:pt x="5167" y="6011"/>
                  </a:moveTo>
                  <a:lnTo>
                    <a:pt x="5167" y="6011"/>
                  </a:lnTo>
                  <a:lnTo>
                    <a:pt x="5170" y="6018"/>
                  </a:lnTo>
                  <a:lnTo>
                    <a:pt x="5174" y="6025"/>
                  </a:lnTo>
                  <a:lnTo>
                    <a:pt x="5197" y="6033"/>
                  </a:lnTo>
                  <a:lnTo>
                    <a:pt x="5217" y="6009"/>
                  </a:lnTo>
                  <a:lnTo>
                    <a:pt x="5213" y="5983"/>
                  </a:lnTo>
                  <a:lnTo>
                    <a:pt x="5196" y="5965"/>
                  </a:lnTo>
                  <a:lnTo>
                    <a:pt x="5176" y="5978"/>
                  </a:lnTo>
                  <a:lnTo>
                    <a:pt x="5176" y="5994"/>
                  </a:lnTo>
                  <a:lnTo>
                    <a:pt x="5167" y="6011"/>
                  </a:lnTo>
                  <a:lnTo>
                    <a:pt x="5167" y="6011"/>
                  </a:lnTo>
                  <a:close/>
                  <a:moveTo>
                    <a:pt x="5807" y="6824"/>
                  </a:moveTo>
                  <a:lnTo>
                    <a:pt x="5810" y="6839"/>
                  </a:lnTo>
                  <a:lnTo>
                    <a:pt x="5832" y="6847"/>
                  </a:lnTo>
                  <a:lnTo>
                    <a:pt x="5835" y="6867"/>
                  </a:lnTo>
                  <a:lnTo>
                    <a:pt x="5873" y="6892"/>
                  </a:lnTo>
                  <a:lnTo>
                    <a:pt x="5907" y="6879"/>
                  </a:lnTo>
                  <a:lnTo>
                    <a:pt x="5921" y="6865"/>
                  </a:lnTo>
                  <a:lnTo>
                    <a:pt x="5907" y="6832"/>
                  </a:lnTo>
                  <a:lnTo>
                    <a:pt x="5881" y="6825"/>
                  </a:lnTo>
                  <a:lnTo>
                    <a:pt x="5854" y="6832"/>
                  </a:lnTo>
                  <a:lnTo>
                    <a:pt x="5830" y="6824"/>
                  </a:lnTo>
                  <a:lnTo>
                    <a:pt x="5807" y="6824"/>
                  </a:lnTo>
                  <a:lnTo>
                    <a:pt x="5807" y="6824"/>
                  </a:lnTo>
                  <a:close/>
                  <a:moveTo>
                    <a:pt x="5691" y="4550"/>
                  </a:moveTo>
                  <a:lnTo>
                    <a:pt x="5684" y="4516"/>
                  </a:lnTo>
                  <a:lnTo>
                    <a:pt x="5666" y="4498"/>
                  </a:lnTo>
                  <a:lnTo>
                    <a:pt x="5667" y="4474"/>
                  </a:lnTo>
                  <a:lnTo>
                    <a:pt x="5684" y="4460"/>
                  </a:lnTo>
                  <a:lnTo>
                    <a:pt x="5673" y="4436"/>
                  </a:lnTo>
                  <a:lnTo>
                    <a:pt x="5643" y="4428"/>
                  </a:lnTo>
                  <a:lnTo>
                    <a:pt x="5617" y="4441"/>
                  </a:lnTo>
                  <a:lnTo>
                    <a:pt x="5607" y="4500"/>
                  </a:lnTo>
                  <a:lnTo>
                    <a:pt x="5620" y="4523"/>
                  </a:lnTo>
                  <a:lnTo>
                    <a:pt x="5647" y="4526"/>
                  </a:lnTo>
                  <a:lnTo>
                    <a:pt x="5666" y="4548"/>
                  </a:lnTo>
                  <a:lnTo>
                    <a:pt x="5691" y="4550"/>
                  </a:lnTo>
                  <a:lnTo>
                    <a:pt x="5691" y="4550"/>
                  </a:lnTo>
                  <a:close/>
                  <a:moveTo>
                    <a:pt x="5634" y="4301"/>
                  </a:moveTo>
                  <a:lnTo>
                    <a:pt x="5665" y="4268"/>
                  </a:lnTo>
                  <a:lnTo>
                    <a:pt x="5684" y="4279"/>
                  </a:lnTo>
                  <a:lnTo>
                    <a:pt x="5715" y="4256"/>
                  </a:lnTo>
                  <a:lnTo>
                    <a:pt x="5708" y="4238"/>
                  </a:lnTo>
                  <a:lnTo>
                    <a:pt x="5714" y="4219"/>
                  </a:lnTo>
                  <a:lnTo>
                    <a:pt x="5733" y="4209"/>
                  </a:lnTo>
                  <a:lnTo>
                    <a:pt x="5724" y="4200"/>
                  </a:lnTo>
                  <a:lnTo>
                    <a:pt x="5698" y="4202"/>
                  </a:lnTo>
                  <a:lnTo>
                    <a:pt x="5651" y="4237"/>
                  </a:lnTo>
                  <a:lnTo>
                    <a:pt x="5632" y="4276"/>
                  </a:lnTo>
                  <a:lnTo>
                    <a:pt x="5634" y="4301"/>
                  </a:lnTo>
                  <a:lnTo>
                    <a:pt x="5634" y="4301"/>
                  </a:lnTo>
                  <a:close/>
                  <a:moveTo>
                    <a:pt x="5782" y="4341"/>
                  </a:moveTo>
                  <a:lnTo>
                    <a:pt x="5817" y="4371"/>
                  </a:lnTo>
                  <a:lnTo>
                    <a:pt x="5861" y="4378"/>
                  </a:lnTo>
                  <a:lnTo>
                    <a:pt x="5885" y="4372"/>
                  </a:lnTo>
                  <a:lnTo>
                    <a:pt x="5883" y="4353"/>
                  </a:lnTo>
                  <a:lnTo>
                    <a:pt x="5835" y="4346"/>
                  </a:lnTo>
                  <a:lnTo>
                    <a:pt x="5803" y="4332"/>
                  </a:lnTo>
                  <a:lnTo>
                    <a:pt x="5782" y="4341"/>
                  </a:lnTo>
                  <a:lnTo>
                    <a:pt x="5782" y="4341"/>
                  </a:lnTo>
                  <a:close/>
                  <a:moveTo>
                    <a:pt x="6112" y="4586"/>
                  </a:moveTo>
                  <a:lnTo>
                    <a:pt x="6116" y="4619"/>
                  </a:lnTo>
                  <a:lnTo>
                    <a:pt x="6093" y="4650"/>
                  </a:lnTo>
                  <a:lnTo>
                    <a:pt x="6074" y="4664"/>
                  </a:lnTo>
                  <a:lnTo>
                    <a:pt x="6069" y="4696"/>
                  </a:lnTo>
                  <a:lnTo>
                    <a:pt x="6085" y="4718"/>
                  </a:lnTo>
                  <a:lnTo>
                    <a:pt x="6104" y="4715"/>
                  </a:lnTo>
                  <a:lnTo>
                    <a:pt x="6138" y="4685"/>
                  </a:lnTo>
                  <a:lnTo>
                    <a:pt x="6159" y="4674"/>
                  </a:lnTo>
                  <a:lnTo>
                    <a:pt x="6183" y="4635"/>
                  </a:lnTo>
                  <a:lnTo>
                    <a:pt x="6210" y="4623"/>
                  </a:lnTo>
                  <a:lnTo>
                    <a:pt x="6239" y="4585"/>
                  </a:lnTo>
                  <a:lnTo>
                    <a:pt x="6236" y="4558"/>
                  </a:lnTo>
                  <a:lnTo>
                    <a:pt x="6220" y="4549"/>
                  </a:lnTo>
                  <a:lnTo>
                    <a:pt x="6185" y="4545"/>
                  </a:lnTo>
                  <a:lnTo>
                    <a:pt x="6136" y="4558"/>
                  </a:lnTo>
                  <a:lnTo>
                    <a:pt x="6112" y="4586"/>
                  </a:lnTo>
                  <a:lnTo>
                    <a:pt x="6112" y="4586"/>
                  </a:lnTo>
                  <a:close/>
                  <a:moveTo>
                    <a:pt x="6235" y="4274"/>
                  </a:moveTo>
                  <a:lnTo>
                    <a:pt x="6205" y="4314"/>
                  </a:lnTo>
                  <a:lnTo>
                    <a:pt x="6197" y="4367"/>
                  </a:lnTo>
                  <a:lnTo>
                    <a:pt x="6177" y="4409"/>
                  </a:lnTo>
                  <a:lnTo>
                    <a:pt x="6181" y="4434"/>
                  </a:lnTo>
                  <a:lnTo>
                    <a:pt x="6221" y="4440"/>
                  </a:lnTo>
                  <a:lnTo>
                    <a:pt x="6234" y="4458"/>
                  </a:lnTo>
                  <a:lnTo>
                    <a:pt x="6269" y="4462"/>
                  </a:lnTo>
                  <a:lnTo>
                    <a:pt x="6297" y="4474"/>
                  </a:lnTo>
                  <a:lnTo>
                    <a:pt x="6326" y="4464"/>
                  </a:lnTo>
                  <a:lnTo>
                    <a:pt x="6327" y="4441"/>
                  </a:lnTo>
                  <a:lnTo>
                    <a:pt x="6300" y="4392"/>
                  </a:lnTo>
                  <a:lnTo>
                    <a:pt x="6292" y="4346"/>
                  </a:lnTo>
                  <a:lnTo>
                    <a:pt x="6253" y="4311"/>
                  </a:lnTo>
                  <a:lnTo>
                    <a:pt x="6235" y="4274"/>
                  </a:lnTo>
                  <a:lnTo>
                    <a:pt x="6235" y="4274"/>
                  </a:lnTo>
                  <a:close/>
                  <a:moveTo>
                    <a:pt x="6001" y="3702"/>
                  </a:moveTo>
                  <a:lnTo>
                    <a:pt x="5993" y="3674"/>
                  </a:lnTo>
                  <a:lnTo>
                    <a:pt x="5995" y="3653"/>
                  </a:lnTo>
                  <a:lnTo>
                    <a:pt x="5971" y="3643"/>
                  </a:lnTo>
                  <a:lnTo>
                    <a:pt x="5934" y="3650"/>
                  </a:lnTo>
                  <a:lnTo>
                    <a:pt x="5926" y="3666"/>
                  </a:lnTo>
                  <a:lnTo>
                    <a:pt x="5944" y="3677"/>
                  </a:lnTo>
                  <a:lnTo>
                    <a:pt x="5952" y="3703"/>
                  </a:lnTo>
                  <a:lnTo>
                    <a:pt x="5978" y="3716"/>
                  </a:lnTo>
                  <a:lnTo>
                    <a:pt x="6001" y="3702"/>
                  </a:lnTo>
                  <a:lnTo>
                    <a:pt x="6001" y="3702"/>
                  </a:lnTo>
                  <a:close/>
                  <a:moveTo>
                    <a:pt x="6104" y="3273"/>
                  </a:moveTo>
                  <a:lnTo>
                    <a:pt x="6088" y="3267"/>
                  </a:lnTo>
                  <a:lnTo>
                    <a:pt x="6074" y="3251"/>
                  </a:lnTo>
                  <a:lnTo>
                    <a:pt x="6077" y="3315"/>
                  </a:lnTo>
                  <a:lnTo>
                    <a:pt x="6100" y="3323"/>
                  </a:lnTo>
                  <a:lnTo>
                    <a:pt x="6117" y="3307"/>
                  </a:lnTo>
                  <a:lnTo>
                    <a:pt x="6130" y="3318"/>
                  </a:lnTo>
                  <a:lnTo>
                    <a:pt x="6135" y="3354"/>
                  </a:lnTo>
                  <a:lnTo>
                    <a:pt x="6151" y="3372"/>
                  </a:lnTo>
                  <a:lnTo>
                    <a:pt x="6154" y="3338"/>
                  </a:lnTo>
                  <a:lnTo>
                    <a:pt x="6144" y="3300"/>
                  </a:lnTo>
                  <a:lnTo>
                    <a:pt x="6166" y="3285"/>
                  </a:lnTo>
                  <a:lnTo>
                    <a:pt x="6166" y="3265"/>
                  </a:lnTo>
                  <a:lnTo>
                    <a:pt x="6143" y="3243"/>
                  </a:lnTo>
                  <a:lnTo>
                    <a:pt x="6143" y="3221"/>
                  </a:lnTo>
                  <a:lnTo>
                    <a:pt x="6134" y="3192"/>
                  </a:lnTo>
                  <a:lnTo>
                    <a:pt x="6110" y="3208"/>
                  </a:lnTo>
                  <a:lnTo>
                    <a:pt x="6094" y="3208"/>
                  </a:lnTo>
                  <a:lnTo>
                    <a:pt x="6083" y="3222"/>
                  </a:lnTo>
                  <a:lnTo>
                    <a:pt x="6109" y="3248"/>
                  </a:lnTo>
                  <a:lnTo>
                    <a:pt x="6104" y="3273"/>
                  </a:lnTo>
                  <a:lnTo>
                    <a:pt x="6104" y="3273"/>
                  </a:lnTo>
                  <a:close/>
                  <a:moveTo>
                    <a:pt x="6050" y="3071"/>
                  </a:moveTo>
                  <a:lnTo>
                    <a:pt x="6006" y="3060"/>
                  </a:lnTo>
                  <a:lnTo>
                    <a:pt x="5995" y="3039"/>
                  </a:lnTo>
                  <a:lnTo>
                    <a:pt x="5974" y="3033"/>
                  </a:lnTo>
                  <a:lnTo>
                    <a:pt x="5959" y="3047"/>
                  </a:lnTo>
                  <a:lnTo>
                    <a:pt x="5964" y="3069"/>
                  </a:lnTo>
                  <a:lnTo>
                    <a:pt x="6004" y="3086"/>
                  </a:lnTo>
                  <a:lnTo>
                    <a:pt x="6037" y="3088"/>
                  </a:lnTo>
                  <a:lnTo>
                    <a:pt x="6050" y="3071"/>
                  </a:lnTo>
                  <a:lnTo>
                    <a:pt x="6050" y="3071"/>
                  </a:lnTo>
                  <a:close/>
                  <a:moveTo>
                    <a:pt x="6055" y="3036"/>
                  </a:moveTo>
                  <a:lnTo>
                    <a:pt x="6055" y="3036"/>
                  </a:lnTo>
                  <a:lnTo>
                    <a:pt x="6058" y="3037"/>
                  </a:lnTo>
                  <a:lnTo>
                    <a:pt x="6063" y="3040"/>
                  </a:lnTo>
                  <a:lnTo>
                    <a:pt x="6071" y="3044"/>
                  </a:lnTo>
                  <a:lnTo>
                    <a:pt x="6111" y="3037"/>
                  </a:lnTo>
                  <a:lnTo>
                    <a:pt x="6136" y="3040"/>
                  </a:lnTo>
                  <a:lnTo>
                    <a:pt x="6166" y="3027"/>
                  </a:lnTo>
                  <a:lnTo>
                    <a:pt x="6171" y="3014"/>
                  </a:lnTo>
                  <a:lnTo>
                    <a:pt x="6118" y="3006"/>
                  </a:lnTo>
                  <a:lnTo>
                    <a:pt x="6096" y="2992"/>
                  </a:lnTo>
                  <a:lnTo>
                    <a:pt x="6074" y="2998"/>
                  </a:lnTo>
                  <a:lnTo>
                    <a:pt x="6055" y="3036"/>
                  </a:lnTo>
                  <a:lnTo>
                    <a:pt x="6055" y="3036"/>
                  </a:lnTo>
                  <a:close/>
                  <a:moveTo>
                    <a:pt x="6443" y="3859"/>
                  </a:moveTo>
                  <a:lnTo>
                    <a:pt x="6470" y="3821"/>
                  </a:lnTo>
                  <a:lnTo>
                    <a:pt x="6456" y="3806"/>
                  </a:lnTo>
                  <a:lnTo>
                    <a:pt x="6426" y="3808"/>
                  </a:lnTo>
                  <a:lnTo>
                    <a:pt x="6405" y="3827"/>
                  </a:lnTo>
                  <a:lnTo>
                    <a:pt x="6417" y="3855"/>
                  </a:lnTo>
                  <a:lnTo>
                    <a:pt x="6443" y="3859"/>
                  </a:lnTo>
                  <a:lnTo>
                    <a:pt x="6443" y="3859"/>
                  </a:lnTo>
                  <a:close/>
                  <a:moveTo>
                    <a:pt x="6545" y="3833"/>
                  </a:moveTo>
                  <a:lnTo>
                    <a:pt x="6567" y="3812"/>
                  </a:lnTo>
                  <a:lnTo>
                    <a:pt x="6573" y="3789"/>
                  </a:lnTo>
                  <a:lnTo>
                    <a:pt x="6537" y="3783"/>
                  </a:lnTo>
                  <a:lnTo>
                    <a:pt x="6522" y="3796"/>
                  </a:lnTo>
                  <a:lnTo>
                    <a:pt x="6496" y="3806"/>
                  </a:lnTo>
                  <a:lnTo>
                    <a:pt x="6509" y="3821"/>
                  </a:lnTo>
                  <a:lnTo>
                    <a:pt x="6545" y="3833"/>
                  </a:lnTo>
                  <a:lnTo>
                    <a:pt x="6545" y="3833"/>
                  </a:lnTo>
                  <a:close/>
                  <a:moveTo>
                    <a:pt x="6697" y="3855"/>
                  </a:moveTo>
                  <a:lnTo>
                    <a:pt x="6712" y="3844"/>
                  </a:lnTo>
                  <a:lnTo>
                    <a:pt x="6678" y="3826"/>
                  </a:lnTo>
                  <a:lnTo>
                    <a:pt x="6636" y="3843"/>
                  </a:lnTo>
                  <a:lnTo>
                    <a:pt x="6649" y="3853"/>
                  </a:lnTo>
                  <a:lnTo>
                    <a:pt x="6697" y="3855"/>
                  </a:lnTo>
                  <a:lnTo>
                    <a:pt x="6697" y="3855"/>
                  </a:lnTo>
                  <a:close/>
                  <a:moveTo>
                    <a:pt x="6942" y="3777"/>
                  </a:moveTo>
                  <a:lnTo>
                    <a:pt x="6957" y="3819"/>
                  </a:lnTo>
                  <a:lnTo>
                    <a:pt x="6974" y="3828"/>
                  </a:lnTo>
                  <a:lnTo>
                    <a:pt x="6990" y="3810"/>
                  </a:lnTo>
                  <a:lnTo>
                    <a:pt x="6969" y="3787"/>
                  </a:lnTo>
                  <a:lnTo>
                    <a:pt x="6942" y="3777"/>
                  </a:lnTo>
                  <a:lnTo>
                    <a:pt x="6942" y="3777"/>
                  </a:lnTo>
                  <a:close/>
                  <a:moveTo>
                    <a:pt x="6799" y="3752"/>
                  </a:moveTo>
                  <a:lnTo>
                    <a:pt x="6836" y="3750"/>
                  </a:lnTo>
                  <a:lnTo>
                    <a:pt x="6856" y="3725"/>
                  </a:lnTo>
                  <a:lnTo>
                    <a:pt x="6826" y="3714"/>
                  </a:lnTo>
                  <a:lnTo>
                    <a:pt x="6806" y="3721"/>
                  </a:lnTo>
                  <a:lnTo>
                    <a:pt x="6809" y="3736"/>
                  </a:lnTo>
                  <a:lnTo>
                    <a:pt x="6799" y="3752"/>
                  </a:lnTo>
                  <a:lnTo>
                    <a:pt x="6799" y="3752"/>
                  </a:lnTo>
                  <a:close/>
                  <a:moveTo>
                    <a:pt x="6688" y="3607"/>
                  </a:moveTo>
                  <a:lnTo>
                    <a:pt x="6688" y="3591"/>
                  </a:lnTo>
                  <a:lnTo>
                    <a:pt x="6670" y="3590"/>
                  </a:lnTo>
                  <a:lnTo>
                    <a:pt x="6629" y="3620"/>
                  </a:lnTo>
                  <a:lnTo>
                    <a:pt x="6629" y="3639"/>
                  </a:lnTo>
                  <a:lnTo>
                    <a:pt x="6661" y="3653"/>
                  </a:lnTo>
                  <a:lnTo>
                    <a:pt x="6669" y="3640"/>
                  </a:lnTo>
                  <a:lnTo>
                    <a:pt x="6663" y="3629"/>
                  </a:lnTo>
                  <a:lnTo>
                    <a:pt x="6667" y="3620"/>
                  </a:lnTo>
                  <a:lnTo>
                    <a:pt x="6688" y="3607"/>
                  </a:lnTo>
                  <a:lnTo>
                    <a:pt x="6688" y="3607"/>
                  </a:lnTo>
                  <a:close/>
                  <a:moveTo>
                    <a:pt x="6778" y="3583"/>
                  </a:moveTo>
                  <a:lnTo>
                    <a:pt x="6772" y="3562"/>
                  </a:lnTo>
                  <a:lnTo>
                    <a:pt x="6736" y="3560"/>
                  </a:lnTo>
                  <a:lnTo>
                    <a:pt x="6725" y="3576"/>
                  </a:lnTo>
                  <a:lnTo>
                    <a:pt x="6732" y="3604"/>
                  </a:lnTo>
                  <a:lnTo>
                    <a:pt x="6756" y="3605"/>
                  </a:lnTo>
                  <a:lnTo>
                    <a:pt x="6775" y="3594"/>
                  </a:lnTo>
                  <a:lnTo>
                    <a:pt x="6778" y="3583"/>
                  </a:lnTo>
                  <a:lnTo>
                    <a:pt x="6778" y="3583"/>
                  </a:lnTo>
                  <a:close/>
                  <a:moveTo>
                    <a:pt x="6792" y="3599"/>
                  </a:moveTo>
                  <a:lnTo>
                    <a:pt x="6800" y="3607"/>
                  </a:lnTo>
                  <a:lnTo>
                    <a:pt x="6814" y="3602"/>
                  </a:lnTo>
                  <a:lnTo>
                    <a:pt x="6847" y="3575"/>
                  </a:lnTo>
                  <a:lnTo>
                    <a:pt x="6849" y="3552"/>
                  </a:lnTo>
                  <a:lnTo>
                    <a:pt x="6832" y="3532"/>
                  </a:lnTo>
                  <a:lnTo>
                    <a:pt x="6801" y="3534"/>
                  </a:lnTo>
                  <a:lnTo>
                    <a:pt x="6798" y="3559"/>
                  </a:lnTo>
                  <a:lnTo>
                    <a:pt x="6804" y="3579"/>
                  </a:lnTo>
                  <a:lnTo>
                    <a:pt x="6792" y="3599"/>
                  </a:lnTo>
                  <a:lnTo>
                    <a:pt x="6792" y="3599"/>
                  </a:lnTo>
                  <a:close/>
                  <a:moveTo>
                    <a:pt x="6689" y="3496"/>
                  </a:moveTo>
                  <a:lnTo>
                    <a:pt x="6714" y="3464"/>
                  </a:lnTo>
                  <a:lnTo>
                    <a:pt x="6707" y="3450"/>
                  </a:lnTo>
                  <a:lnTo>
                    <a:pt x="6684" y="3444"/>
                  </a:lnTo>
                  <a:lnTo>
                    <a:pt x="6659" y="3455"/>
                  </a:lnTo>
                  <a:lnTo>
                    <a:pt x="6631" y="3462"/>
                  </a:lnTo>
                  <a:lnTo>
                    <a:pt x="6633" y="3471"/>
                  </a:lnTo>
                  <a:lnTo>
                    <a:pt x="6674" y="3484"/>
                  </a:lnTo>
                  <a:lnTo>
                    <a:pt x="6689" y="3496"/>
                  </a:lnTo>
                  <a:lnTo>
                    <a:pt x="6689" y="3496"/>
                  </a:lnTo>
                  <a:close/>
                  <a:moveTo>
                    <a:pt x="6851" y="3417"/>
                  </a:moveTo>
                  <a:lnTo>
                    <a:pt x="6865" y="3410"/>
                  </a:lnTo>
                  <a:lnTo>
                    <a:pt x="6863" y="3399"/>
                  </a:lnTo>
                  <a:lnTo>
                    <a:pt x="6850" y="3379"/>
                  </a:lnTo>
                  <a:lnTo>
                    <a:pt x="6877" y="3374"/>
                  </a:lnTo>
                  <a:lnTo>
                    <a:pt x="6879" y="3360"/>
                  </a:lnTo>
                  <a:lnTo>
                    <a:pt x="6856" y="3335"/>
                  </a:lnTo>
                  <a:lnTo>
                    <a:pt x="6815" y="3329"/>
                  </a:lnTo>
                  <a:lnTo>
                    <a:pt x="6798" y="3340"/>
                  </a:lnTo>
                  <a:lnTo>
                    <a:pt x="6801" y="3363"/>
                  </a:lnTo>
                  <a:lnTo>
                    <a:pt x="6792" y="3365"/>
                  </a:lnTo>
                  <a:lnTo>
                    <a:pt x="6767" y="3350"/>
                  </a:lnTo>
                  <a:lnTo>
                    <a:pt x="6756" y="3357"/>
                  </a:lnTo>
                  <a:lnTo>
                    <a:pt x="6774" y="3386"/>
                  </a:lnTo>
                  <a:lnTo>
                    <a:pt x="6792" y="3399"/>
                  </a:lnTo>
                  <a:lnTo>
                    <a:pt x="6826" y="3400"/>
                  </a:lnTo>
                  <a:lnTo>
                    <a:pt x="6851" y="3417"/>
                  </a:lnTo>
                  <a:lnTo>
                    <a:pt x="6851" y="3417"/>
                  </a:lnTo>
                  <a:close/>
                  <a:moveTo>
                    <a:pt x="6728" y="1944"/>
                  </a:moveTo>
                  <a:lnTo>
                    <a:pt x="6744" y="1940"/>
                  </a:lnTo>
                  <a:lnTo>
                    <a:pt x="6742" y="1918"/>
                  </a:lnTo>
                  <a:lnTo>
                    <a:pt x="6719" y="1907"/>
                  </a:lnTo>
                  <a:lnTo>
                    <a:pt x="6705" y="1916"/>
                  </a:lnTo>
                  <a:lnTo>
                    <a:pt x="6728" y="1944"/>
                  </a:lnTo>
                  <a:lnTo>
                    <a:pt x="6728" y="1944"/>
                  </a:lnTo>
                  <a:close/>
                  <a:moveTo>
                    <a:pt x="6536" y="2243"/>
                  </a:moveTo>
                  <a:lnTo>
                    <a:pt x="6543" y="2264"/>
                  </a:lnTo>
                  <a:lnTo>
                    <a:pt x="6560" y="2267"/>
                  </a:lnTo>
                  <a:lnTo>
                    <a:pt x="6591" y="2253"/>
                  </a:lnTo>
                  <a:lnTo>
                    <a:pt x="6601" y="2231"/>
                  </a:lnTo>
                  <a:lnTo>
                    <a:pt x="6598" y="2186"/>
                  </a:lnTo>
                  <a:lnTo>
                    <a:pt x="6573" y="2164"/>
                  </a:lnTo>
                  <a:lnTo>
                    <a:pt x="6552" y="2162"/>
                  </a:lnTo>
                  <a:lnTo>
                    <a:pt x="6535" y="2181"/>
                  </a:lnTo>
                  <a:lnTo>
                    <a:pt x="6539" y="2210"/>
                  </a:lnTo>
                  <a:lnTo>
                    <a:pt x="6536" y="2243"/>
                  </a:lnTo>
                  <a:lnTo>
                    <a:pt x="6536" y="2243"/>
                  </a:lnTo>
                  <a:close/>
                  <a:moveTo>
                    <a:pt x="7296" y="2182"/>
                  </a:moveTo>
                  <a:lnTo>
                    <a:pt x="7312" y="2183"/>
                  </a:lnTo>
                  <a:lnTo>
                    <a:pt x="7343" y="2171"/>
                  </a:lnTo>
                  <a:lnTo>
                    <a:pt x="7367" y="2146"/>
                  </a:lnTo>
                  <a:lnTo>
                    <a:pt x="7382" y="2143"/>
                  </a:lnTo>
                  <a:lnTo>
                    <a:pt x="7384" y="2158"/>
                  </a:lnTo>
                  <a:lnTo>
                    <a:pt x="7374" y="2177"/>
                  </a:lnTo>
                  <a:lnTo>
                    <a:pt x="7409" y="2153"/>
                  </a:lnTo>
                  <a:lnTo>
                    <a:pt x="7439" y="2119"/>
                  </a:lnTo>
                  <a:lnTo>
                    <a:pt x="7441" y="2089"/>
                  </a:lnTo>
                  <a:lnTo>
                    <a:pt x="7460" y="2076"/>
                  </a:lnTo>
                  <a:lnTo>
                    <a:pt x="7459" y="2037"/>
                  </a:lnTo>
                  <a:lnTo>
                    <a:pt x="7447" y="2025"/>
                  </a:lnTo>
                  <a:lnTo>
                    <a:pt x="7429" y="2034"/>
                  </a:lnTo>
                  <a:lnTo>
                    <a:pt x="7418" y="2049"/>
                  </a:lnTo>
                  <a:lnTo>
                    <a:pt x="7386" y="2076"/>
                  </a:lnTo>
                  <a:lnTo>
                    <a:pt x="7345" y="2097"/>
                  </a:lnTo>
                  <a:lnTo>
                    <a:pt x="7311" y="2144"/>
                  </a:lnTo>
                  <a:lnTo>
                    <a:pt x="7296" y="2182"/>
                  </a:lnTo>
                  <a:lnTo>
                    <a:pt x="7296" y="2182"/>
                  </a:lnTo>
                  <a:close/>
                  <a:moveTo>
                    <a:pt x="7632" y="2207"/>
                  </a:moveTo>
                  <a:lnTo>
                    <a:pt x="7669" y="2200"/>
                  </a:lnTo>
                  <a:lnTo>
                    <a:pt x="7685" y="2176"/>
                  </a:lnTo>
                  <a:lnTo>
                    <a:pt x="7661" y="2169"/>
                  </a:lnTo>
                  <a:lnTo>
                    <a:pt x="7633" y="2182"/>
                  </a:lnTo>
                  <a:lnTo>
                    <a:pt x="7624" y="2198"/>
                  </a:lnTo>
                  <a:lnTo>
                    <a:pt x="7632" y="2207"/>
                  </a:lnTo>
                  <a:lnTo>
                    <a:pt x="7632" y="2207"/>
                  </a:lnTo>
                  <a:close/>
                  <a:moveTo>
                    <a:pt x="7684" y="2283"/>
                  </a:moveTo>
                  <a:lnTo>
                    <a:pt x="7700" y="2283"/>
                  </a:lnTo>
                  <a:lnTo>
                    <a:pt x="7713" y="2275"/>
                  </a:lnTo>
                  <a:lnTo>
                    <a:pt x="7720" y="2256"/>
                  </a:lnTo>
                  <a:lnTo>
                    <a:pt x="7691" y="2245"/>
                  </a:lnTo>
                  <a:lnTo>
                    <a:pt x="7677" y="2220"/>
                  </a:lnTo>
                  <a:lnTo>
                    <a:pt x="7664" y="2219"/>
                  </a:lnTo>
                  <a:lnTo>
                    <a:pt x="7661" y="2234"/>
                  </a:lnTo>
                  <a:lnTo>
                    <a:pt x="7678" y="2254"/>
                  </a:lnTo>
                  <a:lnTo>
                    <a:pt x="7684" y="2283"/>
                  </a:lnTo>
                  <a:lnTo>
                    <a:pt x="7684" y="2283"/>
                  </a:lnTo>
                  <a:close/>
                  <a:moveTo>
                    <a:pt x="7388" y="2365"/>
                  </a:moveTo>
                  <a:lnTo>
                    <a:pt x="7423" y="2351"/>
                  </a:lnTo>
                  <a:lnTo>
                    <a:pt x="7421" y="2334"/>
                  </a:lnTo>
                  <a:lnTo>
                    <a:pt x="7399" y="2317"/>
                  </a:lnTo>
                  <a:lnTo>
                    <a:pt x="7383" y="2340"/>
                  </a:lnTo>
                  <a:lnTo>
                    <a:pt x="7346" y="2353"/>
                  </a:lnTo>
                  <a:lnTo>
                    <a:pt x="7356" y="2368"/>
                  </a:lnTo>
                  <a:lnTo>
                    <a:pt x="7388" y="2365"/>
                  </a:lnTo>
                  <a:lnTo>
                    <a:pt x="7388" y="2365"/>
                  </a:lnTo>
                  <a:close/>
                  <a:moveTo>
                    <a:pt x="7558" y="2370"/>
                  </a:moveTo>
                  <a:lnTo>
                    <a:pt x="7572" y="2353"/>
                  </a:lnTo>
                  <a:lnTo>
                    <a:pt x="7575" y="2327"/>
                  </a:lnTo>
                  <a:lnTo>
                    <a:pt x="7563" y="2316"/>
                  </a:lnTo>
                  <a:lnTo>
                    <a:pt x="7566" y="2278"/>
                  </a:lnTo>
                  <a:lnTo>
                    <a:pt x="7545" y="2278"/>
                  </a:lnTo>
                  <a:lnTo>
                    <a:pt x="7529" y="2294"/>
                  </a:lnTo>
                  <a:lnTo>
                    <a:pt x="7520" y="2320"/>
                  </a:lnTo>
                  <a:lnTo>
                    <a:pt x="7492" y="2342"/>
                  </a:lnTo>
                  <a:lnTo>
                    <a:pt x="7498" y="2354"/>
                  </a:lnTo>
                  <a:lnTo>
                    <a:pt x="7517" y="2347"/>
                  </a:lnTo>
                  <a:lnTo>
                    <a:pt x="7537" y="2329"/>
                  </a:lnTo>
                  <a:lnTo>
                    <a:pt x="7550" y="2338"/>
                  </a:lnTo>
                  <a:lnTo>
                    <a:pt x="7558" y="2370"/>
                  </a:lnTo>
                  <a:lnTo>
                    <a:pt x="7558" y="2370"/>
                  </a:lnTo>
                  <a:close/>
                  <a:moveTo>
                    <a:pt x="7572" y="2540"/>
                  </a:moveTo>
                  <a:lnTo>
                    <a:pt x="7598" y="2535"/>
                  </a:lnTo>
                  <a:lnTo>
                    <a:pt x="7615" y="2552"/>
                  </a:lnTo>
                  <a:lnTo>
                    <a:pt x="7647" y="2552"/>
                  </a:lnTo>
                  <a:lnTo>
                    <a:pt x="7669" y="2544"/>
                  </a:lnTo>
                  <a:lnTo>
                    <a:pt x="7704" y="2549"/>
                  </a:lnTo>
                  <a:lnTo>
                    <a:pt x="7729" y="2543"/>
                  </a:lnTo>
                  <a:lnTo>
                    <a:pt x="7742" y="2520"/>
                  </a:lnTo>
                  <a:lnTo>
                    <a:pt x="7742" y="2507"/>
                  </a:lnTo>
                  <a:lnTo>
                    <a:pt x="7731" y="2503"/>
                  </a:lnTo>
                  <a:lnTo>
                    <a:pt x="7738" y="2487"/>
                  </a:lnTo>
                  <a:lnTo>
                    <a:pt x="7728" y="2457"/>
                  </a:lnTo>
                  <a:lnTo>
                    <a:pt x="7701" y="2458"/>
                  </a:lnTo>
                  <a:lnTo>
                    <a:pt x="7683" y="2476"/>
                  </a:lnTo>
                  <a:lnTo>
                    <a:pt x="7688" y="2493"/>
                  </a:lnTo>
                  <a:lnTo>
                    <a:pt x="7676" y="2500"/>
                  </a:lnTo>
                  <a:lnTo>
                    <a:pt x="7660" y="2495"/>
                  </a:lnTo>
                  <a:lnTo>
                    <a:pt x="7648" y="2480"/>
                  </a:lnTo>
                  <a:lnTo>
                    <a:pt x="7635" y="2479"/>
                  </a:lnTo>
                  <a:lnTo>
                    <a:pt x="7620" y="2499"/>
                  </a:lnTo>
                  <a:lnTo>
                    <a:pt x="7603" y="2508"/>
                  </a:lnTo>
                  <a:lnTo>
                    <a:pt x="7577" y="2504"/>
                  </a:lnTo>
                  <a:lnTo>
                    <a:pt x="7562" y="2528"/>
                  </a:lnTo>
                  <a:lnTo>
                    <a:pt x="7572" y="2540"/>
                  </a:lnTo>
                  <a:lnTo>
                    <a:pt x="7572" y="2540"/>
                  </a:lnTo>
                  <a:close/>
                  <a:moveTo>
                    <a:pt x="4501" y="1529"/>
                  </a:moveTo>
                  <a:lnTo>
                    <a:pt x="4535" y="1535"/>
                  </a:lnTo>
                  <a:lnTo>
                    <a:pt x="4559" y="1557"/>
                  </a:lnTo>
                  <a:lnTo>
                    <a:pt x="4578" y="1556"/>
                  </a:lnTo>
                  <a:lnTo>
                    <a:pt x="4626" y="1534"/>
                  </a:lnTo>
                  <a:lnTo>
                    <a:pt x="4630" y="1516"/>
                  </a:lnTo>
                  <a:lnTo>
                    <a:pt x="4612" y="1507"/>
                  </a:lnTo>
                  <a:lnTo>
                    <a:pt x="4566" y="1519"/>
                  </a:lnTo>
                  <a:lnTo>
                    <a:pt x="4539" y="1509"/>
                  </a:lnTo>
                  <a:lnTo>
                    <a:pt x="4519" y="1495"/>
                  </a:lnTo>
                  <a:lnTo>
                    <a:pt x="4498" y="1500"/>
                  </a:lnTo>
                  <a:lnTo>
                    <a:pt x="4491" y="1519"/>
                  </a:lnTo>
                  <a:lnTo>
                    <a:pt x="4501" y="1529"/>
                  </a:lnTo>
                  <a:lnTo>
                    <a:pt x="4501" y="1529"/>
                  </a:lnTo>
                  <a:close/>
                  <a:moveTo>
                    <a:pt x="4418" y="800"/>
                  </a:moveTo>
                  <a:lnTo>
                    <a:pt x="4406" y="786"/>
                  </a:lnTo>
                  <a:lnTo>
                    <a:pt x="4407" y="761"/>
                  </a:lnTo>
                  <a:lnTo>
                    <a:pt x="4450" y="724"/>
                  </a:lnTo>
                  <a:lnTo>
                    <a:pt x="4508" y="721"/>
                  </a:lnTo>
                  <a:lnTo>
                    <a:pt x="4555" y="733"/>
                  </a:lnTo>
                  <a:lnTo>
                    <a:pt x="4570" y="767"/>
                  </a:lnTo>
                  <a:lnTo>
                    <a:pt x="4550" y="794"/>
                  </a:lnTo>
                  <a:lnTo>
                    <a:pt x="4508" y="806"/>
                  </a:lnTo>
                  <a:lnTo>
                    <a:pt x="4444" y="806"/>
                  </a:lnTo>
                  <a:lnTo>
                    <a:pt x="4444" y="806"/>
                  </a:lnTo>
                  <a:lnTo>
                    <a:pt x="4418" y="800"/>
                  </a:lnTo>
                  <a:lnTo>
                    <a:pt x="4418" y="800"/>
                  </a:lnTo>
                  <a:close/>
                  <a:moveTo>
                    <a:pt x="5483" y="251"/>
                  </a:moveTo>
                  <a:lnTo>
                    <a:pt x="5515" y="217"/>
                  </a:lnTo>
                  <a:lnTo>
                    <a:pt x="5534" y="188"/>
                  </a:lnTo>
                  <a:lnTo>
                    <a:pt x="5584" y="184"/>
                  </a:lnTo>
                  <a:lnTo>
                    <a:pt x="5625" y="196"/>
                  </a:lnTo>
                  <a:lnTo>
                    <a:pt x="5610" y="217"/>
                  </a:lnTo>
                  <a:lnTo>
                    <a:pt x="5606" y="241"/>
                  </a:lnTo>
                  <a:lnTo>
                    <a:pt x="5578" y="269"/>
                  </a:lnTo>
                  <a:lnTo>
                    <a:pt x="5537" y="277"/>
                  </a:lnTo>
                  <a:lnTo>
                    <a:pt x="5502" y="269"/>
                  </a:lnTo>
                  <a:lnTo>
                    <a:pt x="5483" y="251"/>
                  </a:lnTo>
                  <a:lnTo>
                    <a:pt x="5483" y="251"/>
                  </a:lnTo>
                  <a:close/>
                  <a:moveTo>
                    <a:pt x="6248" y="734"/>
                  </a:moveTo>
                  <a:lnTo>
                    <a:pt x="6306" y="700"/>
                  </a:lnTo>
                  <a:lnTo>
                    <a:pt x="6329" y="666"/>
                  </a:lnTo>
                  <a:lnTo>
                    <a:pt x="6333" y="633"/>
                  </a:lnTo>
                  <a:lnTo>
                    <a:pt x="6375" y="592"/>
                  </a:lnTo>
                  <a:lnTo>
                    <a:pt x="6442" y="544"/>
                  </a:lnTo>
                  <a:lnTo>
                    <a:pt x="6487" y="518"/>
                  </a:lnTo>
                  <a:lnTo>
                    <a:pt x="6503" y="489"/>
                  </a:lnTo>
                  <a:lnTo>
                    <a:pt x="6499" y="453"/>
                  </a:lnTo>
                  <a:lnTo>
                    <a:pt x="6442" y="421"/>
                  </a:lnTo>
                  <a:lnTo>
                    <a:pt x="6389" y="371"/>
                  </a:lnTo>
                  <a:lnTo>
                    <a:pt x="6359" y="316"/>
                  </a:lnTo>
                  <a:lnTo>
                    <a:pt x="6362" y="279"/>
                  </a:lnTo>
                  <a:lnTo>
                    <a:pt x="6380" y="243"/>
                  </a:lnTo>
                  <a:lnTo>
                    <a:pt x="6381" y="215"/>
                  </a:lnTo>
                  <a:lnTo>
                    <a:pt x="6365" y="205"/>
                  </a:lnTo>
                  <a:lnTo>
                    <a:pt x="6279" y="206"/>
                  </a:lnTo>
                  <a:lnTo>
                    <a:pt x="6216" y="186"/>
                  </a:lnTo>
                  <a:lnTo>
                    <a:pt x="6172" y="155"/>
                  </a:lnTo>
                  <a:lnTo>
                    <a:pt x="6103" y="70"/>
                  </a:lnTo>
                  <a:lnTo>
                    <a:pt x="6052" y="31"/>
                  </a:lnTo>
                  <a:lnTo>
                    <a:pt x="5995" y="2"/>
                  </a:lnTo>
                  <a:lnTo>
                    <a:pt x="5970" y="0"/>
                  </a:lnTo>
                  <a:lnTo>
                    <a:pt x="5961" y="16"/>
                  </a:lnTo>
                  <a:lnTo>
                    <a:pt x="5953" y="44"/>
                  </a:lnTo>
                  <a:lnTo>
                    <a:pt x="5961" y="69"/>
                  </a:lnTo>
                  <a:lnTo>
                    <a:pt x="5959" y="117"/>
                  </a:lnTo>
                  <a:lnTo>
                    <a:pt x="5930" y="157"/>
                  </a:lnTo>
                  <a:lnTo>
                    <a:pt x="5900" y="208"/>
                  </a:lnTo>
                  <a:lnTo>
                    <a:pt x="5864" y="253"/>
                  </a:lnTo>
                  <a:lnTo>
                    <a:pt x="5858" y="287"/>
                  </a:lnTo>
                  <a:lnTo>
                    <a:pt x="5864" y="423"/>
                  </a:lnTo>
                  <a:lnTo>
                    <a:pt x="5888" y="458"/>
                  </a:lnTo>
                  <a:lnTo>
                    <a:pt x="5919" y="476"/>
                  </a:lnTo>
                  <a:lnTo>
                    <a:pt x="5923" y="509"/>
                  </a:lnTo>
                  <a:lnTo>
                    <a:pt x="5911" y="604"/>
                  </a:lnTo>
                  <a:lnTo>
                    <a:pt x="5894" y="640"/>
                  </a:lnTo>
                  <a:lnTo>
                    <a:pt x="5883" y="670"/>
                  </a:lnTo>
                  <a:lnTo>
                    <a:pt x="5893" y="693"/>
                  </a:lnTo>
                  <a:lnTo>
                    <a:pt x="5911" y="688"/>
                  </a:lnTo>
                  <a:lnTo>
                    <a:pt x="5931" y="653"/>
                  </a:lnTo>
                  <a:lnTo>
                    <a:pt x="5975" y="637"/>
                  </a:lnTo>
                  <a:lnTo>
                    <a:pt x="5990" y="648"/>
                  </a:lnTo>
                  <a:lnTo>
                    <a:pt x="6000" y="682"/>
                  </a:lnTo>
                  <a:lnTo>
                    <a:pt x="6050" y="718"/>
                  </a:lnTo>
                  <a:lnTo>
                    <a:pt x="6077" y="718"/>
                  </a:lnTo>
                  <a:lnTo>
                    <a:pt x="6093" y="700"/>
                  </a:lnTo>
                  <a:lnTo>
                    <a:pt x="6121" y="707"/>
                  </a:lnTo>
                  <a:lnTo>
                    <a:pt x="6166" y="733"/>
                  </a:lnTo>
                  <a:lnTo>
                    <a:pt x="6210" y="739"/>
                  </a:lnTo>
                  <a:lnTo>
                    <a:pt x="6248" y="734"/>
                  </a:lnTo>
                  <a:lnTo>
                    <a:pt x="6248" y="734"/>
                  </a:lnTo>
                  <a:close/>
                  <a:moveTo>
                    <a:pt x="6089" y="972"/>
                  </a:moveTo>
                  <a:lnTo>
                    <a:pt x="6092" y="987"/>
                  </a:lnTo>
                  <a:lnTo>
                    <a:pt x="6123" y="1006"/>
                  </a:lnTo>
                  <a:lnTo>
                    <a:pt x="6159" y="1009"/>
                  </a:lnTo>
                  <a:lnTo>
                    <a:pt x="6193" y="983"/>
                  </a:lnTo>
                  <a:lnTo>
                    <a:pt x="6232" y="949"/>
                  </a:lnTo>
                  <a:lnTo>
                    <a:pt x="6256" y="936"/>
                  </a:lnTo>
                  <a:lnTo>
                    <a:pt x="6270" y="889"/>
                  </a:lnTo>
                  <a:lnTo>
                    <a:pt x="6291" y="838"/>
                  </a:lnTo>
                  <a:lnTo>
                    <a:pt x="6283" y="815"/>
                  </a:lnTo>
                  <a:lnTo>
                    <a:pt x="6211" y="776"/>
                  </a:lnTo>
                  <a:lnTo>
                    <a:pt x="6150" y="766"/>
                  </a:lnTo>
                  <a:lnTo>
                    <a:pt x="6099" y="778"/>
                  </a:lnTo>
                  <a:lnTo>
                    <a:pt x="6068" y="792"/>
                  </a:lnTo>
                  <a:lnTo>
                    <a:pt x="6036" y="779"/>
                  </a:lnTo>
                  <a:lnTo>
                    <a:pt x="6015" y="780"/>
                  </a:lnTo>
                  <a:lnTo>
                    <a:pt x="5986" y="804"/>
                  </a:lnTo>
                  <a:lnTo>
                    <a:pt x="5943" y="805"/>
                  </a:lnTo>
                  <a:lnTo>
                    <a:pt x="5933" y="815"/>
                  </a:lnTo>
                  <a:lnTo>
                    <a:pt x="5947" y="837"/>
                  </a:lnTo>
                  <a:lnTo>
                    <a:pt x="5989" y="846"/>
                  </a:lnTo>
                  <a:lnTo>
                    <a:pt x="6006" y="875"/>
                  </a:lnTo>
                  <a:lnTo>
                    <a:pt x="6042" y="892"/>
                  </a:lnTo>
                  <a:lnTo>
                    <a:pt x="6064" y="926"/>
                  </a:lnTo>
                  <a:lnTo>
                    <a:pt x="6107" y="941"/>
                  </a:lnTo>
                  <a:lnTo>
                    <a:pt x="6170" y="939"/>
                  </a:lnTo>
                  <a:lnTo>
                    <a:pt x="6193" y="947"/>
                  </a:lnTo>
                  <a:lnTo>
                    <a:pt x="6179" y="957"/>
                  </a:lnTo>
                  <a:lnTo>
                    <a:pt x="6130" y="972"/>
                  </a:lnTo>
                  <a:lnTo>
                    <a:pt x="6089" y="972"/>
                  </a:lnTo>
                  <a:lnTo>
                    <a:pt x="6089" y="972"/>
                  </a:lnTo>
                  <a:close/>
                  <a:moveTo>
                    <a:pt x="7250" y="1077"/>
                  </a:moveTo>
                  <a:lnTo>
                    <a:pt x="7250" y="1104"/>
                  </a:lnTo>
                  <a:lnTo>
                    <a:pt x="7208" y="1159"/>
                  </a:lnTo>
                  <a:lnTo>
                    <a:pt x="7159" y="1172"/>
                  </a:lnTo>
                  <a:lnTo>
                    <a:pt x="7118" y="1211"/>
                  </a:lnTo>
                  <a:lnTo>
                    <a:pt x="7086" y="1236"/>
                  </a:lnTo>
                  <a:lnTo>
                    <a:pt x="7055" y="1240"/>
                  </a:lnTo>
                  <a:lnTo>
                    <a:pt x="7021" y="1211"/>
                  </a:lnTo>
                  <a:lnTo>
                    <a:pt x="7000" y="1192"/>
                  </a:lnTo>
                  <a:lnTo>
                    <a:pt x="6968" y="1195"/>
                  </a:lnTo>
                  <a:lnTo>
                    <a:pt x="6941" y="1186"/>
                  </a:lnTo>
                  <a:lnTo>
                    <a:pt x="6906" y="1195"/>
                  </a:lnTo>
                  <a:lnTo>
                    <a:pt x="6824" y="1190"/>
                  </a:lnTo>
                  <a:lnTo>
                    <a:pt x="6781" y="1165"/>
                  </a:lnTo>
                  <a:lnTo>
                    <a:pt x="6759" y="1149"/>
                  </a:lnTo>
                  <a:lnTo>
                    <a:pt x="6713" y="1165"/>
                  </a:lnTo>
                  <a:lnTo>
                    <a:pt x="6672" y="1186"/>
                  </a:lnTo>
                  <a:lnTo>
                    <a:pt x="6641" y="1177"/>
                  </a:lnTo>
                  <a:lnTo>
                    <a:pt x="6604" y="1154"/>
                  </a:lnTo>
                  <a:lnTo>
                    <a:pt x="6562" y="1149"/>
                  </a:lnTo>
                  <a:lnTo>
                    <a:pt x="6538" y="1124"/>
                  </a:lnTo>
                  <a:lnTo>
                    <a:pt x="6517" y="1058"/>
                  </a:lnTo>
                  <a:lnTo>
                    <a:pt x="6492" y="1025"/>
                  </a:lnTo>
                  <a:lnTo>
                    <a:pt x="6470" y="1021"/>
                  </a:lnTo>
                  <a:lnTo>
                    <a:pt x="6440" y="1038"/>
                  </a:lnTo>
                  <a:lnTo>
                    <a:pt x="6411" y="1014"/>
                  </a:lnTo>
                  <a:lnTo>
                    <a:pt x="6382" y="1001"/>
                  </a:lnTo>
                  <a:lnTo>
                    <a:pt x="6374" y="1018"/>
                  </a:lnTo>
                  <a:lnTo>
                    <a:pt x="6382" y="1043"/>
                  </a:lnTo>
                  <a:lnTo>
                    <a:pt x="6364" y="1050"/>
                  </a:lnTo>
                  <a:lnTo>
                    <a:pt x="6351" y="1037"/>
                  </a:lnTo>
                  <a:lnTo>
                    <a:pt x="6315" y="1014"/>
                  </a:lnTo>
                  <a:lnTo>
                    <a:pt x="6322" y="996"/>
                  </a:lnTo>
                  <a:lnTo>
                    <a:pt x="6361" y="972"/>
                  </a:lnTo>
                  <a:lnTo>
                    <a:pt x="6366" y="950"/>
                  </a:lnTo>
                  <a:lnTo>
                    <a:pt x="6352" y="897"/>
                  </a:lnTo>
                  <a:lnTo>
                    <a:pt x="6362" y="865"/>
                  </a:lnTo>
                  <a:lnTo>
                    <a:pt x="6402" y="829"/>
                  </a:lnTo>
                  <a:lnTo>
                    <a:pt x="6388" y="807"/>
                  </a:lnTo>
                  <a:lnTo>
                    <a:pt x="6366" y="807"/>
                  </a:lnTo>
                  <a:lnTo>
                    <a:pt x="6333" y="787"/>
                  </a:lnTo>
                  <a:lnTo>
                    <a:pt x="6329" y="759"/>
                  </a:lnTo>
                  <a:lnTo>
                    <a:pt x="6346" y="706"/>
                  </a:lnTo>
                  <a:lnTo>
                    <a:pt x="6376" y="679"/>
                  </a:lnTo>
                  <a:lnTo>
                    <a:pt x="6421" y="668"/>
                  </a:lnTo>
                  <a:lnTo>
                    <a:pt x="6425" y="641"/>
                  </a:lnTo>
                  <a:lnTo>
                    <a:pt x="6440" y="616"/>
                  </a:lnTo>
                  <a:lnTo>
                    <a:pt x="6483" y="599"/>
                  </a:lnTo>
                  <a:lnTo>
                    <a:pt x="6538" y="562"/>
                  </a:lnTo>
                  <a:lnTo>
                    <a:pt x="6553" y="521"/>
                  </a:lnTo>
                  <a:lnTo>
                    <a:pt x="6566" y="511"/>
                  </a:lnTo>
                  <a:lnTo>
                    <a:pt x="6631" y="517"/>
                  </a:lnTo>
                  <a:lnTo>
                    <a:pt x="6677" y="550"/>
                  </a:lnTo>
                  <a:lnTo>
                    <a:pt x="6735" y="628"/>
                  </a:lnTo>
                  <a:lnTo>
                    <a:pt x="6750" y="661"/>
                  </a:lnTo>
                  <a:lnTo>
                    <a:pt x="6732" y="716"/>
                  </a:lnTo>
                  <a:lnTo>
                    <a:pt x="6748" y="730"/>
                  </a:lnTo>
                  <a:lnTo>
                    <a:pt x="6739" y="761"/>
                  </a:lnTo>
                  <a:lnTo>
                    <a:pt x="6721" y="790"/>
                  </a:lnTo>
                  <a:lnTo>
                    <a:pt x="6726" y="816"/>
                  </a:lnTo>
                  <a:lnTo>
                    <a:pt x="6744" y="802"/>
                  </a:lnTo>
                  <a:lnTo>
                    <a:pt x="6765" y="756"/>
                  </a:lnTo>
                  <a:lnTo>
                    <a:pt x="6772" y="715"/>
                  </a:lnTo>
                  <a:lnTo>
                    <a:pt x="6773" y="685"/>
                  </a:lnTo>
                  <a:lnTo>
                    <a:pt x="6787" y="657"/>
                  </a:lnTo>
                  <a:lnTo>
                    <a:pt x="6783" y="636"/>
                  </a:lnTo>
                  <a:lnTo>
                    <a:pt x="6739" y="583"/>
                  </a:lnTo>
                  <a:lnTo>
                    <a:pt x="6733" y="561"/>
                  </a:lnTo>
                  <a:lnTo>
                    <a:pt x="6739" y="538"/>
                  </a:lnTo>
                  <a:lnTo>
                    <a:pt x="6796" y="530"/>
                  </a:lnTo>
                  <a:lnTo>
                    <a:pt x="6862" y="537"/>
                  </a:lnTo>
                  <a:lnTo>
                    <a:pt x="6967" y="625"/>
                  </a:lnTo>
                  <a:lnTo>
                    <a:pt x="6984" y="629"/>
                  </a:lnTo>
                  <a:lnTo>
                    <a:pt x="7003" y="643"/>
                  </a:lnTo>
                  <a:lnTo>
                    <a:pt x="7005" y="682"/>
                  </a:lnTo>
                  <a:lnTo>
                    <a:pt x="7034" y="700"/>
                  </a:lnTo>
                  <a:lnTo>
                    <a:pt x="7042" y="748"/>
                  </a:lnTo>
                  <a:lnTo>
                    <a:pt x="7042" y="793"/>
                  </a:lnTo>
                  <a:lnTo>
                    <a:pt x="7092" y="845"/>
                  </a:lnTo>
                  <a:lnTo>
                    <a:pt x="7129" y="896"/>
                  </a:lnTo>
                  <a:lnTo>
                    <a:pt x="7127" y="915"/>
                  </a:lnTo>
                  <a:lnTo>
                    <a:pt x="7095" y="916"/>
                  </a:lnTo>
                  <a:lnTo>
                    <a:pt x="7073" y="902"/>
                  </a:lnTo>
                  <a:lnTo>
                    <a:pt x="7053" y="903"/>
                  </a:lnTo>
                  <a:lnTo>
                    <a:pt x="7058" y="944"/>
                  </a:lnTo>
                  <a:lnTo>
                    <a:pt x="7096" y="970"/>
                  </a:lnTo>
                  <a:lnTo>
                    <a:pt x="7142" y="977"/>
                  </a:lnTo>
                  <a:lnTo>
                    <a:pt x="7183" y="1022"/>
                  </a:lnTo>
                  <a:lnTo>
                    <a:pt x="7207" y="1029"/>
                  </a:lnTo>
                  <a:lnTo>
                    <a:pt x="7250" y="1077"/>
                  </a:lnTo>
                  <a:lnTo>
                    <a:pt x="7250" y="1077"/>
                  </a:lnTo>
                  <a:close/>
                  <a:moveTo>
                    <a:pt x="13508" y="120"/>
                  </a:moveTo>
                  <a:lnTo>
                    <a:pt x="13523" y="55"/>
                  </a:lnTo>
                  <a:lnTo>
                    <a:pt x="13570" y="8"/>
                  </a:lnTo>
                  <a:lnTo>
                    <a:pt x="13582" y="18"/>
                  </a:lnTo>
                  <a:lnTo>
                    <a:pt x="13584" y="47"/>
                  </a:lnTo>
                  <a:lnTo>
                    <a:pt x="13595" y="61"/>
                  </a:lnTo>
                  <a:lnTo>
                    <a:pt x="13568" y="80"/>
                  </a:lnTo>
                  <a:lnTo>
                    <a:pt x="13547" y="105"/>
                  </a:lnTo>
                  <a:lnTo>
                    <a:pt x="13508" y="120"/>
                  </a:lnTo>
                  <a:lnTo>
                    <a:pt x="13508" y="120"/>
                  </a:lnTo>
                  <a:close/>
                  <a:moveTo>
                    <a:pt x="13877" y="706"/>
                  </a:moveTo>
                  <a:lnTo>
                    <a:pt x="13891" y="768"/>
                  </a:lnTo>
                  <a:lnTo>
                    <a:pt x="13951" y="845"/>
                  </a:lnTo>
                  <a:lnTo>
                    <a:pt x="13967" y="878"/>
                  </a:lnTo>
                  <a:lnTo>
                    <a:pt x="14084" y="919"/>
                  </a:lnTo>
                  <a:lnTo>
                    <a:pt x="14173" y="928"/>
                  </a:lnTo>
                  <a:lnTo>
                    <a:pt x="14232" y="956"/>
                  </a:lnTo>
                  <a:lnTo>
                    <a:pt x="14291" y="958"/>
                  </a:lnTo>
                  <a:lnTo>
                    <a:pt x="14335" y="944"/>
                  </a:lnTo>
                  <a:lnTo>
                    <a:pt x="14385" y="959"/>
                  </a:lnTo>
                  <a:lnTo>
                    <a:pt x="14416" y="947"/>
                  </a:lnTo>
                  <a:lnTo>
                    <a:pt x="14483" y="906"/>
                  </a:lnTo>
                  <a:lnTo>
                    <a:pt x="14496" y="861"/>
                  </a:lnTo>
                  <a:lnTo>
                    <a:pt x="14522" y="824"/>
                  </a:lnTo>
                  <a:lnTo>
                    <a:pt x="14509" y="776"/>
                  </a:lnTo>
                  <a:lnTo>
                    <a:pt x="14479" y="764"/>
                  </a:lnTo>
                  <a:lnTo>
                    <a:pt x="14455" y="767"/>
                  </a:lnTo>
                  <a:lnTo>
                    <a:pt x="14446" y="742"/>
                  </a:lnTo>
                  <a:lnTo>
                    <a:pt x="14448" y="722"/>
                  </a:lnTo>
                  <a:lnTo>
                    <a:pt x="14430" y="702"/>
                  </a:lnTo>
                  <a:lnTo>
                    <a:pt x="14403" y="719"/>
                  </a:lnTo>
                  <a:lnTo>
                    <a:pt x="14350" y="706"/>
                  </a:lnTo>
                  <a:lnTo>
                    <a:pt x="14268" y="722"/>
                  </a:lnTo>
                  <a:lnTo>
                    <a:pt x="14217" y="759"/>
                  </a:lnTo>
                  <a:lnTo>
                    <a:pt x="14182" y="767"/>
                  </a:lnTo>
                  <a:lnTo>
                    <a:pt x="14169" y="748"/>
                  </a:lnTo>
                  <a:lnTo>
                    <a:pt x="14161" y="719"/>
                  </a:lnTo>
                  <a:lnTo>
                    <a:pt x="14138" y="721"/>
                  </a:lnTo>
                  <a:lnTo>
                    <a:pt x="14100" y="729"/>
                  </a:lnTo>
                  <a:lnTo>
                    <a:pt x="14044" y="729"/>
                  </a:lnTo>
                  <a:lnTo>
                    <a:pt x="14018" y="719"/>
                  </a:lnTo>
                  <a:lnTo>
                    <a:pt x="14018" y="748"/>
                  </a:lnTo>
                  <a:lnTo>
                    <a:pt x="13995" y="772"/>
                  </a:lnTo>
                  <a:lnTo>
                    <a:pt x="13932" y="758"/>
                  </a:lnTo>
                  <a:lnTo>
                    <a:pt x="13908" y="734"/>
                  </a:lnTo>
                  <a:lnTo>
                    <a:pt x="13904" y="711"/>
                  </a:lnTo>
                  <a:lnTo>
                    <a:pt x="13877" y="706"/>
                  </a:lnTo>
                  <a:lnTo>
                    <a:pt x="13877" y="706"/>
                  </a:lnTo>
                  <a:close/>
                  <a:moveTo>
                    <a:pt x="12556" y="1294"/>
                  </a:moveTo>
                  <a:lnTo>
                    <a:pt x="12520" y="1211"/>
                  </a:lnTo>
                  <a:lnTo>
                    <a:pt x="12511" y="1169"/>
                  </a:lnTo>
                  <a:lnTo>
                    <a:pt x="12482" y="1148"/>
                  </a:lnTo>
                  <a:lnTo>
                    <a:pt x="12421" y="1142"/>
                  </a:lnTo>
                  <a:lnTo>
                    <a:pt x="12393" y="1098"/>
                  </a:lnTo>
                  <a:lnTo>
                    <a:pt x="12363" y="1075"/>
                  </a:lnTo>
                  <a:lnTo>
                    <a:pt x="12343" y="1067"/>
                  </a:lnTo>
                  <a:lnTo>
                    <a:pt x="12351" y="1094"/>
                  </a:lnTo>
                  <a:lnTo>
                    <a:pt x="12383" y="1144"/>
                  </a:lnTo>
                  <a:lnTo>
                    <a:pt x="12431" y="1191"/>
                  </a:lnTo>
                  <a:lnTo>
                    <a:pt x="12479" y="1261"/>
                  </a:lnTo>
                  <a:lnTo>
                    <a:pt x="12507" y="1331"/>
                  </a:lnTo>
                  <a:lnTo>
                    <a:pt x="12539" y="1347"/>
                  </a:lnTo>
                  <a:lnTo>
                    <a:pt x="12558" y="1334"/>
                  </a:lnTo>
                  <a:lnTo>
                    <a:pt x="12556" y="1294"/>
                  </a:lnTo>
                  <a:lnTo>
                    <a:pt x="12556" y="1294"/>
                  </a:lnTo>
                  <a:close/>
                  <a:moveTo>
                    <a:pt x="13225" y="1370"/>
                  </a:moveTo>
                  <a:lnTo>
                    <a:pt x="13202" y="1373"/>
                  </a:lnTo>
                  <a:lnTo>
                    <a:pt x="13182" y="1356"/>
                  </a:lnTo>
                  <a:lnTo>
                    <a:pt x="13179" y="1332"/>
                  </a:lnTo>
                  <a:lnTo>
                    <a:pt x="13187" y="1313"/>
                  </a:lnTo>
                  <a:lnTo>
                    <a:pt x="13206" y="1326"/>
                  </a:lnTo>
                  <a:lnTo>
                    <a:pt x="13220" y="1347"/>
                  </a:lnTo>
                  <a:lnTo>
                    <a:pt x="13253" y="1358"/>
                  </a:lnTo>
                  <a:lnTo>
                    <a:pt x="13266" y="1383"/>
                  </a:lnTo>
                  <a:lnTo>
                    <a:pt x="13264" y="1398"/>
                  </a:lnTo>
                  <a:lnTo>
                    <a:pt x="13292" y="1394"/>
                  </a:lnTo>
                  <a:lnTo>
                    <a:pt x="13322" y="1348"/>
                  </a:lnTo>
                  <a:lnTo>
                    <a:pt x="13354" y="1284"/>
                  </a:lnTo>
                  <a:lnTo>
                    <a:pt x="13410" y="1227"/>
                  </a:lnTo>
                  <a:lnTo>
                    <a:pt x="13451" y="1218"/>
                  </a:lnTo>
                  <a:lnTo>
                    <a:pt x="13482" y="1195"/>
                  </a:lnTo>
                  <a:lnTo>
                    <a:pt x="13496" y="1204"/>
                  </a:lnTo>
                  <a:lnTo>
                    <a:pt x="13483" y="1229"/>
                  </a:lnTo>
                  <a:lnTo>
                    <a:pt x="13517" y="1234"/>
                  </a:lnTo>
                  <a:lnTo>
                    <a:pt x="13544" y="1248"/>
                  </a:lnTo>
                  <a:lnTo>
                    <a:pt x="13570" y="1234"/>
                  </a:lnTo>
                  <a:lnTo>
                    <a:pt x="13571" y="1204"/>
                  </a:lnTo>
                  <a:lnTo>
                    <a:pt x="13624" y="1177"/>
                  </a:lnTo>
                  <a:lnTo>
                    <a:pt x="13651" y="1148"/>
                  </a:lnTo>
                  <a:lnTo>
                    <a:pt x="13634" y="1134"/>
                  </a:lnTo>
                  <a:lnTo>
                    <a:pt x="13590" y="1137"/>
                  </a:lnTo>
                  <a:lnTo>
                    <a:pt x="13537" y="1161"/>
                  </a:lnTo>
                  <a:lnTo>
                    <a:pt x="13491" y="1131"/>
                  </a:lnTo>
                  <a:lnTo>
                    <a:pt x="13434" y="1117"/>
                  </a:lnTo>
                  <a:lnTo>
                    <a:pt x="13415" y="1093"/>
                  </a:lnTo>
                  <a:lnTo>
                    <a:pt x="13373" y="1089"/>
                  </a:lnTo>
                  <a:lnTo>
                    <a:pt x="13367" y="1071"/>
                  </a:lnTo>
                  <a:lnTo>
                    <a:pt x="13313" y="1020"/>
                  </a:lnTo>
                  <a:lnTo>
                    <a:pt x="13287" y="1005"/>
                  </a:lnTo>
                  <a:lnTo>
                    <a:pt x="13272" y="948"/>
                  </a:lnTo>
                  <a:lnTo>
                    <a:pt x="13266" y="921"/>
                  </a:lnTo>
                  <a:lnTo>
                    <a:pt x="13240" y="891"/>
                  </a:lnTo>
                  <a:lnTo>
                    <a:pt x="13233" y="856"/>
                  </a:lnTo>
                  <a:lnTo>
                    <a:pt x="13196" y="837"/>
                  </a:lnTo>
                  <a:lnTo>
                    <a:pt x="13196" y="821"/>
                  </a:lnTo>
                  <a:lnTo>
                    <a:pt x="13216" y="811"/>
                  </a:lnTo>
                  <a:lnTo>
                    <a:pt x="13198" y="788"/>
                  </a:lnTo>
                  <a:lnTo>
                    <a:pt x="13218" y="773"/>
                  </a:lnTo>
                  <a:lnTo>
                    <a:pt x="13228" y="766"/>
                  </a:lnTo>
                  <a:lnTo>
                    <a:pt x="13226" y="740"/>
                  </a:lnTo>
                  <a:lnTo>
                    <a:pt x="13211" y="730"/>
                  </a:lnTo>
                  <a:lnTo>
                    <a:pt x="13182" y="711"/>
                  </a:lnTo>
                  <a:lnTo>
                    <a:pt x="13119" y="712"/>
                  </a:lnTo>
                  <a:lnTo>
                    <a:pt x="13078" y="702"/>
                  </a:lnTo>
                  <a:lnTo>
                    <a:pt x="13047" y="674"/>
                  </a:lnTo>
                  <a:lnTo>
                    <a:pt x="13010" y="674"/>
                  </a:lnTo>
                  <a:lnTo>
                    <a:pt x="12974" y="660"/>
                  </a:lnTo>
                  <a:lnTo>
                    <a:pt x="12964" y="670"/>
                  </a:lnTo>
                  <a:lnTo>
                    <a:pt x="13015" y="716"/>
                  </a:lnTo>
                  <a:lnTo>
                    <a:pt x="13042" y="723"/>
                  </a:lnTo>
                  <a:lnTo>
                    <a:pt x="13058" y="742"/>
                  </a:lnTo>
                  <a:lnTo>
                    <a:pt x="13015" y="742"/>
                  </a:lnTo>
                  <a:lnTo>
                    <a:pt x="13004" y="734"/>
                  </a:lnTo>
                  <a:lnTo>
                    <a:pt x="12976" y="734"/>
                  </a:lnTo>
                  <a:lnTo>
                    <a:pt x="12958" y="760"/>
                  </a:lnTo>
                  <a:lnTo>
                    <a:pt x="12966" y="798"/>
                  </a:lnTo>
                  <a:lnTo>
                    <a:pt x="12986" y="834"/>
                  </a:lnTo>
                  <a:lnTo>
                    <a:pt x="12997" y="882"/>
                  </a:lnTo>
                  <a:lnTo>
                    <a:pt x="13051" y="937"/>
                  </a:lnTo>
                  <a:lnTo>
                    <a:pt x="13063" y="958"/>
                  </a:lnTo>
                  <a:lnTo>
                    <a:pt x="13046" y="971"/>
                  </a:lnTo>
                  <a:lnTo>
                    <a:pt x="13007" y="977"/>
                  </a:lnTo>
                  <a:lnTo>
                    <a:pt x="12969" y="937"/>
                  </a:lnTo>
                  <a:lnTo>
                    <a:pt x="12952" y="887"/>
                  </a:lnTo>
                  <a:lnTo>
                    <a:pt x="12925" y="872"/>
                  </a:lnTo>
                  <a:lnTo>
                    <a:pt x="12891" y="881"/>
                  </a:lnTo>
                  <a:lnTo>
                    <a:pt x="12874" y="892"/>
                  </a:lnTo>
                  <a:lnTo>
                    <a:pt x="12860" y="881"/>
                  </a:lnTo>
                  <a:lnTo>
                    <a:pt x="12828" y="873"/>
                  </a:lnTo>
                  <a:lnTo>
                    <a:pt x="12825" y="838"/>
                  </a:lnTo>
                  <a:lnTo>
                    <a:pt x="12815" y="810"/>
                  </a:lnTo>
                  <a:lnTo>
                    <a:pt x="12780" y="805"/>
                  </a:lnTo>
                  <a:lnTo>
                    <a:pt x="12744" y="773"/>
                  </a:lnTo>
                  <a:lnTo>
                    <a:pt x="12695" y="768"/>
                  </a:lnTo>
                  <a:lnTo>
                    <a:pt x="12675" y="756"/>
                  </a:lnTo>
                  <a:lnTo>
                    <a:pt x="12660" y="725"/>
                  </a:lnTo>
                  <a:lnTo>
                    <a:pt x="12622" y="740"/>
                  </a:lnTo>
                  <a:lnTo>
                    <a:pt x="12595" y="762"/>
                  </a:lnTo>
                  <a:lnTo>
                    <a:pt x="12597" y="813"/>
                  </a:lnTo>
                  <a:lnTo>
                    <a:pt x="12586" y="823"/>
                  </a:lnTo>
                  <a:lnTo>
                    <a:pt x="12590" y="870"/>
                  </a:lnTo>
                  <a:lnTo>
                    <a:pt x="12578" y="910"/>
                  </a:lnTo>
                  <a:lnTo>
                    <a:pt x="12540" y="941"/>
                  </a:lnTo>
                  <a:lnTo>
                    <a:pt x="12536" y="963"/>
                  </a:lnTo>
                  <a:lnTo>
                    <a:pt x="12578" y="1021"/>
                  </a:lnTo>
                  <a:lnTo>
                    <a:pt x="12600" y="1024"/>
                  </a:lnTo>
                  <a:lnTo>
                    <a:pt x="12624" y="1043"/>
                  </a:lnTo>
                  <a:lnTo>
                    <a:pt x="12610" y="1055"/>
                  </a:lnTo>
                  <a:lnTo>
                    <a:pt x="12588" y="1058"/>
                  </a:lnTo>
                  <a:lnTo>
                    <a:pt x="12594" y="1093"/>
                  </a:lnTo>
                  <a:lnTo>
                    <a:pt x="12620" y="1100"/>
                  </a:lnTo>
                  <a:lnTo>
                    <a:pt x="12634" y="1131"/>
                  </a:lnTo>
                  <a:lnTo>
                    <a:pt x="12633" y="1154"/>
                  </a:lnTo>
                  <a:lnTo>
                    <a:pt x="12653" y="1172"/>
                  </a:lnTo>
                  <a:lnTo>
                    <a:pt x="12693" y="1185"/>
                  </a:lnTo>
                  <a:lnTo>
                    <a:pt x="12705" y="1204"/>
                  </a:lnTo>
                  <a:lnTo>
                    <a:pt x="12698" y="1217"/>
                  </a:lnTo>
                  <a:lnTo>
                    <a:pt x="12713" y="1234"/>
                  </a:lnTo>
                  <a:lnTo>
                    <a:pt x="12730" y="1225"/>
                  </a:lnTo>
                  <a:lnTo>
                    <a:pt x="12753" y="1229"/>
                  </a:lnTo>
                  <a:lnTo>
                    <a:pt x="12767" y="1247"/>
                  </a:lnTo>
                  <a:lnTo>
                    <a:pt x="12743" y="1265"/>
                  </a:lnTo>
                  <a:lnTo>
                    <a:pt x="12732" y="1257"/>
                  </a:lnTo>
                  <a:lnTo>
                    <a:pt x="12707" y="1257"/>
                  </a:lnTo>
                  <a:lnTo>
                    <a:pt x="12698" y="1276"/>
                  </a:lnTo>
                  <a:lnTo>
                    <a:pt x="12709" y="1306"/>
                  </a:lnTo>
                  <a:lnTo>
                    <a:pt x="12812" y="1376"/>
                  </a:lnTo>
                  <a:lnTo>
                    <a:pt x="12867" y="1397"/>
                  </a:lnTo>
                  <a:lnTo>
                    <a:pt x="12917" y="1392"/>
                  </a:lnTo>
                  <a:lnTo>
                    <a:pt x="12947" y="1416"/>
                  </a:lnTo>
                  <a:lnTo>
                    <a:pt x="12977" y="1437"/>
                  </a:lnTo>
                  <a:lnTo>
                    <a:pt x="12989" y="1470"/>
                  </a:lnTo>
                  <a:lnTo>
                    <a:pt x="13021" y="1500"/>
                  </a:lnTo>
                  <a:lnTo>
                    <a:pt x="13067" y="1499"/>
                  </a:lnTo>
                  <a:lnTo>
                    <a:pt x="13119" y="1481"/>
                  </a:lnTo>
                  <a:lnTo>
                    <a:pt x="13163" y="1484"/>
                  </a:lnTo>
                  <a:lnTo>
                    <a:pt x="13196" y="1505"/>
                  </a:lnTo>
                  <a:lnTo>
                    <a:pt x="13227" y="1499"/>
                  </a:lnTo>
                  <a:lnTo>
                    <a:pt x="13243" y="1468"/>
                  </a:lnTo>
                  <a:lnTo>
                    <a:pt x="13243" y="1437"/>
                  </a:lnTo>
                  <a:lnTo>
                    <a:pt x="13223" y="1397"/>
                  </a:lnTo>
                  <a:lnTo>
                    <a:pt x="13225" y="1370"/>
                  </a:lnTo>
                  <a:lnTo>
                    <a:pt x="13225" y="1370"/>
                  </a:lnTo>
                  <a:close/>
                  <a:moveTo>
                    <a:pt x="13242" y="703"/>
                  </a:moveTo>
                  <a:lnTo>
                    <a:pt x="13292" y="703"/>
                  </a:lnTo>
                  <a:lnTo>
                    <a:pt x="13346" y="700"/>
                  </a:lnTo>
                  <a:lnTo>
                    <a:pt x="13381" y="706"/>
                  </a:lnTo>
                  <a:lnTo>
                    <a:pt x="13465" y="748"/>
                  </a:lnTo>
                  <a:lnTo>
                    <a:pt x="13504" y="752"/>
                  </a:lnTo>
                  <a:lnTo>
                    <a:pt x="13533" y="744"/>
                  </a:lnTo>
                  <a:lnTo>
                    <a:pt x="13615" y="754"/>
                  </a:lnTo>
                  <a:lnTo>
                    <a:pt x="13701" y="780"/>
                  </a:lnTo>
                  <a:lnTo>
                    <a:pt x="13702" y="797"/>
                  </a:lnTo>
                  <a:lnTo>
                    <a:pt x="13664" y="807"/>
                  </a:lnTo>
                  <a:lnTo>
                    <a:pt x="13642" y="832"/>
                  </a:lnTo>
                  <a:lnTo>
                    <a:pt x="13642" y="866"/>
                  </a:lnTo>
                  <a:lnTo>
                    <a:pt x="13676" y="906"/>
                  </a:lnTo>
                  <a:lnTo>
                    <a:pt x="13717" y="916"/>
                  </a:lnTo>
                  <a:lnTo>
                    <a:pt x="13718" y="959"/>
                  </a:lnTo>
                  <a:lnTo>
                    <a:pt x="13726" y="985"/>
                  </a:lnTo>
                  <a:lnTo>
                    <a:pt x="13708" y="1015"/>
                  </a:lnTo>
                  <a:lnTo>
                    <a:pt x="13700" y="1061"/>
                  </a:lnTo>
                  <a:lnTo>
                    <a:pt x="13671" y="1090"/>
                  </a:lnTo>
                  <a:lnTo>
                    <a:pt x="13660" y="1113"/>
                  </a:lnTo>
                  <a:lnTo>
                    <a:pt x="13627" y="1087"/>
                  </a:lnTo>
                  <a:lnTo>
                    <a:pt x="13608" y="1089"/>
                  </a:lnTo>
                  <a:lnTo>
                    <a:pt x="13571" y="1116"/>
                  </a:lnTo>
                  <a:lnTo>
                    <a:pt x="13535" y="1118"/>
                  </a:lnTo>
                  <a:lnTo>
                    <a:pt x="13458" y="1080"/>
                  </a:lnTo>
                  <a:lnTo>
                    <a:pt x="13417" y="1043"/>
                  </a:lnTo>
                  <a:lnTo>
                    <a:pt x="13341" y="979"/>
                  </a:lnTo>
                  <a:lnTo>
                    <a:pt x="13330" y="933"/>
                  </a:lnTo>
                  <a:lnTo>
                    <a:pt x="13340" y="903"/>
                  </a:lnTo>
                  <a:lnTo>
                    <a:pt x="13343" y="871"/>
                  </a:lnTo>
                  <a:lnTo>
                    <a:pt x="13351" y="854"/>
                  </a:lnTo>
                  <a:lnTo>
                    <a:pt x="13334" y="823"/>
                  </a:lnTo>
                  <a:lnTo>
                    <a:pt x="13314" y="811"/>
                  </a:lnTo>
                  <a:lnTo>
                    <a:pt x="13308" y="778"/>
                  </a:lnTo>
                  <a:lnTo>
                    <a:pt x="13288" y="766"/>
                  </a:lnTo>
                  <a:lnTo>
                    <a:pt x="13264" y="737"/>
                  </a:lnTo>
                  <a:lnTo>
                    <a:pt x="13242" y="703"/>
                  </a:lnTo>
                  <a:lnTo>
                    <a:pt x="13242" y="703"/>
                  </a:lnTo>
                  <a:close/>
                  <a:moveTo>
                    <a:pt x="7550" y="1590"/>
                  </a:moveTo>
                  <a:lnTo>
                    <a:pt x="7550" y="1590"/>
                  </a:lnTo>
                  <a:lnTo>
                    <a:pt x="7555" y="1588"/>
                  </a:lnTo>
                  <a:lnTo>
                    <a:pt x="7571" y="1582"/>
                  </a:lnTo>
                  <a:lnTo>
                    <a:pt x="7594" y="1575"/>
                  </a:lnTo>
                  <a:lnTo>
                    <a:pt x="7616" y="1530"/>
                  </a:lnTo>
                  <a:lnTo>
                    <a:pt x="7653" y="1478"/>
                  </a:lnTo>
                  <a:lnTo>
                    <a:pt x="7679" y="1463"/>
                  </a:lnTo>
                  <a:lnTo>
                    <a:pt x="7673" y="1442"/>
                  </a:lnTo>
                  <a:lnTo>
                    <a:pt x="7678" y="1414"/>
                  </a:lnTo>
                  <a:lnTo>
                    <a:pt x="7753" y="1363"/>
                  </a:lnTo>
                  <a:lnTo>
                    <a:pt x="7782" y="1358"/>
                  </a:lnTo>
                  <a:lnTo>
                    <a:pt x="7801" y="1376"/>
                  </a:lnTo>
                  <a:lnTo>
                    <a:pt x="7826" y="1372"/>
                  </a:lnTo>
                  <a:lnTo>
                    <a:pt x="7842" y="1340"/>
                  </a:lnTo>
                  <a:lnTo>
                    <a:pt x="7857" y="1314"/>
                  </a:lnTo>
                  <a:lnTo>
                    <a:pt x="7895" y="1300"/>
                  </a:lnTo>
                  <a:lnTo>
                    <a:pt x="7950" y="1256"/>
                  </a:lnTo>
                  <a:lnTo>
                    <a:pt x="7960" y="1228"/>
                  </a:lnTo>
                  <a:lnTo>
                    <a:pt x="7982" y="1211"/>
                  </a:lnTo>
                  <a:lnTo>
                    <a:pt x="8012" y="1144"/>
                  </a:lnTo>
                  <a:lnTo>
                    <a:pt x="8003" y="1107"/>
                  </a:lnTo>
                  <a:lnTo>
                    <a:pt x="7958" y="1055"/>
                  </a:lnTo>
                  <a:lnTo>
                    <a:pt x="7938" y="1014"/>
                  </a:lnTo>
                  <a:lnTo>
                    <a:pt x="7936" y="983"/>
                  </a:lnTo>
                  <a:lnTo>
                    <a:pt x="7882" y="947"/>
                  </a:lnTo>
                  <a:lnTo>
                    <a:pt x="7849" y="944"/>
                  </a:lnTo>
                  <a:lnTo>
                    <a:pt x="7833" y="953"/>
                  </a:lnTo>
                  <a:lnTo>
                    <a:pt x="7808" y="938"/>
                  </a:lnTo>
                  <a:lnTo>
                    <a:pt x="7766" y="921"/>
                  </a:lnTo>
                  <a:lnTo>
                    <a:pt x="7725" y="881"/>
                  </a:lnTo>
                  <a:lnTo>
                    <a:pt x="7707" y="876"/>
                  </a:lnTo>
                  <a:lnTo>
                    <a:pt x="7698" y="891"/>
                  </a:lnTo>
                  <a:lnTo>
                    <a:pt x="7673" y="882"/>
                  </a:lnTo>
                  <a:lnTo>
                    <a:pt x="7665" y="858"/>
                  </a:lnTo>
                  <a:lnTo>
                    <a:pt x="7639" y="828"/>
                  </a:lnTo>
                  <a:lnTo>
                    <a:pt x="7616" y="829"/>
                  </a:lnTo>
                  <a:lnTo>
                    <a:pt x="7610" y="860"/>
                  </a:lnTo>
                  <a:lnTo>
                    <a:pt x="7594" y="858"/>
                  </a:lnTo>
                  <a:lnTo>
                    <a:pt x="7560" y="815"/>
                  </a:lnTo>
                  <a:lnTo>
                    <a:pt x="7540" y="801"/>
                  </a:lnTo>
                  <a:lnTo>
                    <a:pt x="7538" y="818"/>
                  </a:lnTo>
                  <a:lnTo>
                    <a:pt x="7563" y="847"/>
                  </a:lnTo>
                  <a:lnTo>
                    <a:pt x="7567" y="870"/>
                  </a:lnTo>
                  <a:lnTo>
                    <a:pt x="7543" y="889"/>
                  </a:lnTo>
                  <a:lnTo>
                    <a:pt x="7547" y="920"/>
                  </a:lnTo>
                  <a:lnTo>
                    <a:pt x="7528" y="918"/>
                  </a:lnTo>
                  <a:lnTo>
                    <a:pt x="7514" y="895"/>
                  </a:lnTo>
                  <a:lnTo>
                    <a:pt x="7507" y="783"/>
                  </a:lnTo>
                  <a:lnTo>
                    <a:pt x="7474" y="767"/>
                  </a:lnTo>
                  <a:lnTo>
                    <a:pt x="7440" y="760"/>
                  </a:lnTo>
                  <a:lnTo>
                    <a:pt x="7395" y="739"/>
                  </a:lnTo>
                  <a:lnTo>
                    <a:pt x="7372" y="739"/>
                  </a:lnTo>
                  <a:lnTo>
                    <a:pt x="7352" y="766"/>
                  </a:lnTo>
                  <a:lnTo>
                    <a:pt x="7359" y="798"/>
                  </a:lnTo>
                  <a:lnTo>
                    <a:pt x="7394" y="821"/>
                  </a:lnTo>
                  <a:lnTo>
                    <a:pt x="7419" y="852"/>
                  </a:lnTo>
                  <a:lnTo>
                    <a:pt x="7405" y="866"/>
                  </a:lnTo>
                  <a:lnTo>
                    <a:pt x="7377" y="864"/>
                  </a:lnTo>
                  <a:lnTo>
                    <a:pt x="7365" y="842"/>
                  </a:lnTo>
                  <a:lnTo>
                    <a:pt x="7342" y="824"/>
                  </a:lnTo>
                  <a:lnTo>
                    <a:pt x="7328" y="826"/>
                  </a:lnTo>
                  <a:lnTo>
                    <a:pt x="7334" y="848"/>
                  </a:lnTo>
                  <a:lnTo>
                    <a:pt x="7345" y="877"/>
                  </a:lnTo>
                  <a:lnTo>
                    <a:pt x="7336" y="887"/>
                  </a:lnTo>
                  <a:lnTo>
                    <a:pt x="7336" y="926"/>
                  </a:lnTo>
                  <a:lnTo>
                    <a:pt x="7352" y="944"/>
                  </a:lnTo>
                  <a:lnTo>
                    <a:pt x="7378" y="950"/>
                  </a:lnTo>
                  <a:lnTo>
                    <a:pt x="7392" y="970"/>
                  </a:lnTo>
                  <a:lnTo>
                    <a:pt x="7386" y="999"/>
                  </a:lnTo>
                  <a:lnTo>
                    <a:pt x="7423" y="1085"/>
                  </a:lnTo>
                  <a:lnTo>
                    <a:pt x="7449" y="1111"/>
                  </a:lnTo>
                  <a:lnTo>
                    <a:pt x="7480" y="1111"/>
                  </a:lnTo>
                  <a:lnTo>
                    <a:pt x="7459" y="1130"/>
                  </a:lnTo>
                  <a:lnTo>
                    <a:pt x="7426" y="1136"/>
                  </a:lnTo>
                  <a:lnTo>
                    <a:pt x="7410" y="1194"/>
                  </a:lnTo>
                  <a:lnTo>
                    <a:pt x="7439" y="1254"/>
                  </a:lnTo>
                  <a:lnTo>
                    <a:pt x="7451" y="1299"/>
                  </a:lnTo>
                  <a:lnTo>
                    <a:pt x="7449" y="1341"/>
                  </a:lnTo>
                  <a:lnTo>
                    <a:pt x="7467" y="1355"/>
                  </a:lnTo>
                  <a:lnTo>
                    <a:pt x="7473" y="1388"/>
                  </a:lnTo>
                  <a:lnTo>
                    <a:pt x="7460" y="1407"/>
                  </a:lnTo>
                  <a:lnTo>
                    <a:pt x="7482" y="1457"/>
                  </a:lnTo>
                  <a:lnTo>
                    <a:pt x="7500" y="1509"/>
                  </a:lnTo>
                  <a:lnTo>
                    <a:pt x="7530" y="1537"/>
                  </a:lnTo>
                  <a:lnTo>
                    <a:pt x="7529" y="1570"/>
                  </a:lnTo>
                  <a:lnTo>
                    <a:pt x="7550" y="1590"/>
                  </a:lnTo>
                  <a:lnTo>
                    <a:pt x="7550" y="1590"/>
                  </a:lnTo>
                  <a:close/>
                  <a:moveTo>
                    <a:pt x="8210" y="1211"/>
                  </a:moveTo>
                  <a:lnTo>
                    <a:pt x="8239" y="1186"/>
                  </a:lnTo>
                  <a:lnTo>
                    <a:pt x="8240" y="1169"/>
                  </a:lnTo>
                  <a:lnTo>
                    <a:pt x="8227" y="1160"/>
                  </a:lnTo>
                  <a:lnTo>
                    <a:pt x="8239" y="1142"/>
                  </a:lnTo>
                  <a:lnTo>
                    <a:pt x="8257" y="1136"/>
                  </a:lnTo>
                  <a:lnTo>
                    <a:pt x="8247" y="1117"/>
                  </a:lnTo>
                  <a:lnTo>
                    <a:pt x="8222" y="1120"/>
                  </a:lnTo>
                  <a:lnTo>
                    <a:pt x="8197" y="1152"/>
                  </a:lnTo>
                  <a:lnTo>
                    <a:pt x="8201" y="1171"/>
                  </a:lnTo>
                  <a:lnTo>
                    <a:pt x="8182" y="1177"/>
                  </a:lnTo>
                  <a:lnTo>
                    <a:pt x="8175" y="1204"/>
                  </a:lnTo>
                  <a:lnTo>
                    <a:pt x="8192" y="1217"/>
                  </a:lnTo>
                  <a:lnTo>
                    <a:pt x="8210" y="1211"/>
                  </a:lnTo>
                  <a:lnTo>
                    <a:pt x="8210" y="1211"/>
                  </a:lnTo>
                  <a:close/>
                  <a:moveTo>
                    <a:pt x="8254" y="1214"/>
                  </a:moveTo>
                  <a:lnTo>
                    <a:pt x="8270" y="1190"/>
                  </a:lnTo>
                  <a:lnTo>
                    <a:pt x="8314" y="1194"/>
                  </a:lnTo>
                  <a:lnTo>
                    <a:pt x="8334" y="1161"/>
                  </a:lnTo>
                  <a:lnTo>
                    <a:pt x="8363" y="1162"/>
                  </a:lnTo>
                  <a:lnTo>
                    <a:pt x="8375" y="1152"/>
                  </a:lnTo>
                  <a:lnTo>
                    <a:pt x="8398" y="1159"/>
                  </a:lnTo>
                  <a:lnTo>
                    <a:pt x="8412" y="1198"/>
                  </a:lnTo>
                  <a:lnTo>
                    <a:pt x="8393" y="1231"/>
                  </a:lnTo>
                  <a:lnTo>
                    <a:pt x="8370" y="1210"/>
                  </a:lnTo>
                  <a:lnTo>
                    <a:pt x="8351" y="1231"/>
                  </a:lnTo>
                  <a:lnTo>
                    <a:pt x="8306" y="1237"/>
                  </a:lnTo>
                  <a:lnTo>
                    <a:pt x="8256" y="1234"/>
                  </a:lnTo>
                  <a:lnTo>
                    <a:pt x="8254" y="1214"/>
                  </a:lnTo>
                  <a:lnTo>
                    <a:pt x="8254" y="1214"/>
                  </a:lnTo>
                  <a:close/>
                  <a:moveTo>
                    <a:pt x="8601" y="1538"/>
                  </a:moveTo>
                  <a:lnTo>
                    <a:pt x="8601" y="1565"/>
                  </a:lnTo>
                  <a:lnTo>
                    <a:pt x="8633" y="1606"/>
                  </a:lnTo>
                  <a:lnTo>
                    <a:pt x="8626" y="1619"/>
                  </a:lnTo>
                  <a:lnTo>
                    <a:pt x="8629" y="1635"/>
                  </a:lnTo>
                  <a:lnTo>
                    <a:pt x="8660" y="1620"/>
                  </a:lnTo>
                  <a:lnTo>
                    <a:pt x="8672" y="1585"/>
                  </a:lnTo>
                  <a:lnTo>
                    <a:pt x="8650" y="1536"/>
                  </a:lnTo>
                  <a:lnTo>
                    <a:pt x="8615" y="1531"/>
                  </a:lnTo>
                  <a:lnTo>
                    <a:pt x="8601" y="1538"/>
                  </a:lnTo>
                  <a:lnTo>
                    <a:pt x="8601" y="1538"/>
                  </a:lnTo>
                  <a:close/>
                  <a:moveTo>
                    <a:pt x="11788" y="2573"/>
                  </a:moveTo>
                  <a:lnTo>
                    <a:pt x="11806" y="2564"/>
                  </a:lnTo>
                  <a:lnTo>
                    <a:pt x="11812" y="2525"/>
                  </a:lnTo>
                  <a:lnTo>
                    <a:pt x="11808" y="2497"/>
                  </a:lnTo>
                  <a:lnTo>
                    <a:pt x="11763" y="2519"/>
                  </a:lnTo>
                  <a:lnTo>
                    <a:pt x="11751" y="2529"/>
                  </a:lnTo>
                  <a:lnTo>
                    <a:pt x="11759" y="2559"/>
                  </a:lnTo>
                  <a:lnTo>
                    <a:pt x="11775" y="2560"/>
                  </a:lnTo>
                  <a:lnTo>
                    <a:pt x="11788" y="2573"/>
                  </a:lnTo>
                  <a:lnTo>
                    <a:pt x="11788" y="2573"/>
                  </a:lnTo>
                  <a:close/>
                  <a:moveTo>
                    <a:pt x="11362" y="3049"/>
                  </a:moveTo>
                  <a:lnTo>
                    <a:pt x="11406" y="3049"/>
                  </a:lnTo>
                  <a:lnTo>
                    <a:pt x="11420" y="3038"/>
                  </a:lnTo>
                  <a:lnTo>
                    <a:pt x="11434" y="3040"/>
                  </a:lnTo>
                  <a:lnTo>
                    <a:pt x="11436" y="3026"/>
                  </a:lnTo>
                  <a:lnTo>
                    <a:pt x="11414" y="3004"/>
                  </a:lnTo>
                  <a:lnTo>
                    <a:pt x="11378" y="2979"/>
                  </a:lnTo>
                  <a:lnTo>
                    <a:pt x="11352" y="2977"/>
                  </a:lnTo>
                  <a:lnTo>
                    <a:pt x="11336" y="2992"/>
                  </a:lnTo>
                  <a:lnTo>
                    <a:pt x="11338" y="3007"/>
                  </a:lnTo>
                  <a:lnTo>
                    <a:pt x="11362" y="3023"/>
                  </a:lnTo>
                  <a:lnTo>
                    <a:pt x="11362" y="3023"/>
                  </a:lnTo>
                  <a:lnTo>
                    <a:pt x="11362" y="3049"/>
                  </a:lnTo>
                  <a:lnTo>
                    <a:pt x="11362" y="3049"/>
                  </a:lnTo>
                  <a:close/>
                  <a:moveTo>
                    <a:pt x="10172" y="2837"/>
                  </a:moveTo>
                  <a:lnTo>
                    <a:pt x="10210" y="2846"/>
                  </a:lnTo>
                  <a:lnTo>
                    <a:pt x="10231" y="2857"/>
                  </a:lnTo>
                  <a:lnTo>
                    <a:pt x="10255" y="2843"/>
                  </a:lnTo>
                  <a:lnTo>
                    <a:pt x="10261" y="2816"/>
                  </a:lnTo>
                  <a:lnTo>
                    <a:pt x="10278" y="2802"/>
                  </a:lnTo>
                  <a:lnTo>
                    <a:pt x="10278" y="2780"/>
                  </a:lnTo>
                  <a:lnTo>
                    <a:pt x="10259" y="2760"/>
                  </a:lnTo>
                  <a:lnTo>
                    <a:pt x="10258" y="2703"/>
                  </a:lnTo>
                  <a:lnTo>
                    <a:pt x="10238" y="2680"/>
                  </a:lnTo>
                  <a:lnTo>
                    <a:pt x="10221" y="2644"/>
                  </a:lnTo>
                  <a:lnTo>
                    <a:pt x="10220" y="2623"/>
                  </a:lnTo>
                  <a:lnTo>
                    <a:pt x="10195" y="2617"/>
                  </a:lnTo>
                  <a:lnTo>
                    <a:pt x="10132" y="2635"/>
                  </a:lnTo>
                  <a:lnTo>
                    <a:pt x="10071" y="2672"/>
                  </a:lnTo>
                  <a:lnTo>
                    <a:pt x="10039" y="2673"/>
                  </a:lnTo>
                  <a:lnTo>
                    <a:pt x="10030" y="2688"/>
                  </a:lnTo>
                  <a:lnTo>
                    <a:pt x="10041" y="2724"/>
                  </a:lnTo>
                  <a:lnTo>
                    <a:pt x="10068" y="2742"/>
                  </a:lnTo>
                  <a:lnTo>
                    <a:pt x="10076" y="2771"/>
                  </a:lnTo>
                  <a:lnTo>
                    <a:pt x="10061" y="2787"/>
                  </a:lnTo>
                  <a:lnTo>
                    <a:pt x="10029" y="2785"/>
                  </a:lnTo>
                  <a:lnTo>
                    <a:pt x="10023" y="2795"/>
                  </a:lnTo>
                  <a:lnTo>
                    <a:pt x="10039" y="2815"/>
                  </a:lnTo>
                  <a:lnTo>
                    <a:pt x="10088" y="2817"/>
                  </a:lnTo>
                  <a:lnTo>
                    <a:pt x="10172" y="2837"/>
                  </a:lnTo>
                  <a:lnTo>
                    <a:pt x="10172" y="2837"/>
                  </a:lnTo>
                  <a:close/>
                  <a:moveTo>
                    <a:pt x="13658" y="1798"/>
                  </a:moveTo>
                  <a:lnTo>
                    <a:pt x="13674" y="1785"/>
                  </a:lnTo>
                  <a:lnTo>
                    <a:pt x="13667" y="1773"/>
                  </a:lnTo>
                  <a:lnTo>
                    <a:pt x="13679" y="1740"/>
                  </a:lnTo>
                  <a:lnTo>
                    <a:pt x="13698" y="1711"/>
                  </a:lnTo>
                  <a:lnTo>
                    <a:pt x="13690" y="1678"/>
                  </a:lnTo>
                  <a:lnTo>
                    <a:pt x="13644" y="1631"/>
                  </a:lnTo>
                  <a:lnTo>
                    <a:pt x="13628" y="1590"/>
                  </a:lnTo>
                  <a:lnTo>
                    <a:pt x="13603" y="1585"/>
                  </a:lnTo>
                  <a:lnTo>
                    <a:pt x="13564" y="1595"/>
                  </a:lnTo>
                  <a:lnTo>
                    <a:pt x="13532" y="1627"/>
                  </a:lnTo>
                  <a:lnTo>
                    <a:pt x="13535" y="1656"/>
                  </a:lnTo>
                  <a:lnTo>
                    <a:pt x="13559" y="1693"/>
                  </a:lnTo>
                  <a:lnTo>
                    <a:pt x="13554" y="1712"/>
                  </a:lnTo>
                  <a:lnTo>
                    <a:pt x="13566" y="1734"/>
                  </a:lnTo>
                  <a:lnTo>
                    <a:pt x="13595" y="1742"/>
                  </a:lnTo>
                  <a:lnTo>
                    <a:pt x="13626" y="1784"/>
                  </a:lnTo>
                  <a:lnTo>
                    <a:pt x="13658" y="1798"/>
                  </a:lnTo>
                  <a:lnTo>
                    <a:pt x="13658" y="1798"/>
                  </a:lnTo>
                  <a:close/>
                  <a:moveTo>
                    <a:pt x="13757" y="2054"/>
                  </a:moveTo>
                  <a:lnTo>
                    <a:pt x="13780" y="2042"/>
                  </a:lnTo>
                  <a:lnTo>
                    <a:pt x="13806" y="2002"/>
                  </a:lnTo>
                  <a:lnTo>
                    <a:pt x="13858" y="1971"/>
                  </a:lnTo>
                  <a:lnTo>
                    <a:pt x="13909" y="1982"/>
                  </a:lnTo>
                  <a:lnTo>
                    <a:pt x="13978" y="1983"/>
                  </a:lnTo>
                  <a:lnTo>
                    <a:pt x="14026" y="1974"/>
                  </a:lnTo>
                  <a:lnTo>
                    <a:pt x="14105" y="1975"/>
                  </a:lnTo>
                  <a:lnTo>
                    <a:pt x="14137" y="1953"/>
                  </a:lnTo>
                  <a:lnTo>
                    <a:pt x="14190" y="1949"/>
                  </a:lnTo>
                  <a:lnTo>
                    <a:pt x="14225" y="1958"/>
                  </a:lnTo>
                  <a:lnTo>
                    <a:pt x="14256" y="1931"/>
                  </a:lnTo>
                  <a:lnTo>
                    <a:pt x="14225" y="1904"/>
                  </a:lnTo>
                  <a:lnTo>
                    <a:pt x="14211" y="1872"/>
                  </a:lnTo>
                  <a:lnTo>
                    <a:pt x="14169" y="1820"/>
                  </a:lnTo>
                  <a:lnTo>
                    <a:pt x="14101" y="1764"/>
                  </a:lnTo>
                  <a:lnTo>
                    <a:pt x="14054" y="1760"/>
                  </a:lnTo>
                  <a:lnTo>
                    <a:pt x="14008" y="1748"/>
                  </a:lnTo>
                  <a:lnTo>
                    <a:pt x="13975" y="1715"/>
                  </a:lnTo>
                  <a:lnTo>
                    <a:pt x="13944" y="1715"/>
                  </a:lnTo>
                  <a:lnTo>
                    <a:pt x="13922" y="1729"/>
                  </a:lnTo>
                  <a:lnTo>
                    <a:pt x="13874" y="1710"/>
                  </a:lnTo>
                  <a:lnTo>
                    <a:pt x="13848" y="1710"/>
                  </a:lnTo>
                  <a:lnTo>
                    <a:pt x="13821" y="1747"/>
                  </a:lnTo>
                  <a:lnTo>
                    <a:pt x="13782" y="1801"/>
                  </a:lnTo>
                  <a:lnTo>
                    <a:pt x="13793" y="1838"/>
                  </a:lnTo>
                  <a:lnTo>
                    <a:pt x="13792" y="1909"/>
                  </a:lnTo>
                  <a:lnTo>
                    <a:pt x="13770" y="1990"/>
                  </a:lnTo>
                  <a:lnTo>
                    <a:pt x="13736" y="2020"/>
                  </a:lnTo>
                  <a:lnTo>
                    <a:pt x="13733" y="2050"/>
                  </a:lnTo>
                  <a:lnTo>
                    <a:pt x="13757" y="2054"/>
                  </a:lnTo>
                  <a:lnTo>
                    <a:pt x="13757" y="2054"/>
                  </a:lnTo>
                  <a:close/>
                  <a:moveTo>
                    <a:pt x="12941" y="1885"/>
                  </a:moveTo>
                  <a:lnTo>
                    <a:pt x="12954" y="1915"/>
                  </a:lnTo>
                  <a:lnTo>
                    <a:pt x="12973" y="1941"/>
                  </a:lnTo>
                  <a:lnTo>
                    <a:pt x="13009" y="1940"/>
                  </a:lnTo>
                  <a:lnTo>
                    <a:pt x="13041" y="1965"/>
                  </a:lnTo>
                  <a:lnTo>
                    <a:pt x="13081" y="1969"/>
                  </a:lnTo>
                  <a:lnTo>
                    <a:pt x="13115" y="2001"/>
                  </a:lnTo>
                  <a:lnTo>
                    <a:pt x="13137" y="2002"/>
                  </a:lnTo>
                  <a:lnTo>
                    <a:pt x="13139" y="1978"/>
                  </a:lnTo>
                  <a:lnTo>
                    <a:pt x="13090" y="1932"/>
                  </a:lnTo>
                  <a:lnTo>
                    <a:pt x="13056" y="1920"/>
                  </a:lnTo>
                  <a:lnTo>
                    <a:pt x="13015" y="1919"/>
                  </a:lnTo>
                  <a:lnTo>
                    <a:pt x="12973" y="1882"/>
                  </a:lnTo>
                  <a:lnTo>
                    <a:pt x="12949" y="1875"/>
                  </a:lnTo>
                  <a:lnTo>
                    <a:pt x="12941" y="1885"/>
                  </a:lnTo>
                  <a:lnTo>
                    <a:pt x="12941" y="1885"/>
                  </a:lnTo>
                  <a:close/>
                  <a:moveTo>
                    <a:pt x="14031" y="2968"/>
                  </a:moveTo>
                  <a:lnTo>
                    <a:pt x="14061" y="3008"/>
                  </a:lnTo>
                  <a:lnTo>
                    <a:pt x="14088" y="3018"/>
                  </a:lnTo>
                  <a:lnTo>
                    <a:pt x="14091" y="3000"/>
                  </a:lnTo>
                  <a:lnTo>
                    <a:pt x="14138" y="2987"/>
                  </a:lnTo>
                  <a:lnTo>
                    <a:pt x="14147" y="2970"/>
                  </a:lnTo>
                  <a:lnTo>
                    <a:pt x="14135" y="2948"/>
                  </a:lnTo>
                  <a:lnTo>
                    <a:pt x="14121" y="2909"/>
                  </a:lnTo>
                  <a:lnTo>
                    <a:pt x="14108" y="2916"/>
                  </a:lnTo>
                  <a:lnTo>
                    <a:pt x="14102" y="2944"/>
                  </a:lnTo>
                  <a:lnTo>
                    <a:pt x="14070" y="2966"/>
                  </a:lnTo>
                  <a:lnTo>
                    <a:pt x="14070" y="2966"/>
                  </a:lnTo>
                  <a:lnTo>
                    <a:pt x="14051" y="2968"/>
                  </a:lnTo>
                  <a:lnTo>
                    <a:pt x="14038" y="2968"/>
                  </a:lnTo>
                  <a:lnTo>
                    <a:pt x="14033" y="2968"/>
                  </a:lnTo>
                  <a:lnTo>
                    <a:pt x="14031" y="2968"/>
                  </a:lnTo>
                  <a:lnTo>
                    <a:pt x="14031" y="2968"/>
                  </a:lnTo>
                  <a:close/>
                  <a:moveTo>
                    <a:pt x="17852" y="2671"/>
                  </a:moveTo>
                  <a:lnTo>
                    <a:pt x="17865" y="2670"/>
                  </a:lnTo>
                  <a:lnTo>
                    <a:pt x="17872" y="2643"/>
                  </a:lnTo>
                  <a:lnTo>
                    <a:pt x="17861" y="2615"/>
                  </a:lnTo>
                  <a:lnTo>
                    <a:pt x="17843" y="2613"/>
                  </a:lnTo>
                  <a:lnTo>
                    <a:pt x="17838" y="2627"/>
                  </a:lnTo>
                  <a:lnTo>
                    <a:pt x="17852" y="2671"/>
                  </a:lnTo>
                  <a:lnTo>
                    <a:pt x="17852" y="2671"/>
                  </a:lnTo>
                  <a:close/>
                  <a:moveTo>
                    <a:pt x="17828" y="2699"/>
                  </a:moveTo>
                  <a:lnTo>
                    <a:pt x="17844" y="2707"/>
                  </a:lnTo>
                  <a:lnTo>
                    <a:pt x="17842" y="2680"/>
                  </a:lnTo>
                  <a:lnTo>
                    <a:pt x="17827" y="2654"/>
                  </a:lnTo>
                  <a:lnTo>
                    <a:pt x="17805" y="2652"/>
                  </a:lnTo>
                  <a:lnTo>
                    <a:pt x="17803" y="2669"/>
                  </a:lnTo>
                  <a:lnTo>
                    <a:pt x="17828" y="2699"/>
                  </a:lnTo>
                  <a:lnTo>
                    <a:pt x="17828" y="2699"/>
                  </a:lnTo>
                  <a:close/>
                  <a:moveTo>
                    <a:pt x="17798" y="2716"/>
                  </a:moveTo>
                  <a:lnTo>
                    <a:pt x="17826" y="2753"/>
                  </a:lnTo>
                  <a:lnTo>
                    <a:pt x="17843" y="2786"/>
                  </a:lnTo>
                  <a:lnTo>
                    <a:pt x="17852" y="2771"/>
                  </a:lnTo>
                  <a:lnTo>
                    <a:pt x="17840" y="2727"/>
                  </a:lnTo>
                  <a:lnTo>
                    <a:pt x="17809" y="2702"/>
                  </a:lnTo>
                  <a:lnTo>
                    <a:pt x="17796" y="2702"/>
                  </a:lnTo>
                  <a:lnTo>
                    <a:pt x="17798" y="2716"/>
                  </a:lnTo>
                  <a:lnTo>
                    <a:pt x="17798" y="2716"/>
                  </a:lnTo>
                  <a:close/>
                  <a:moveTo>
                    <a:pt x="17712" y="2695"/>
                  </a:moveTo>
                  <a:lnTo>
                    <a:pt x="17730" y="2731"/>
                  </a:lnTo>
                  <a:lnTo>
                    <a:pt x="17752" y="2746"/>
                  </a:lnTo>
                  <a:lnTo>
                    <a:pt x="17762" y="2728"/>
                  </a:lnTo>
                  <a:lnTo>
                    <a:pt x="17772" y="2722"/>
                  </a:lnTo>
                  <a:lnTo>
                    <a:pt x="17762" y="2686"/>
                  </a:lnTo>
                  <a:lnTo>
                    <a:pt x="17741" y="2676"/>
                  </a:lnTo>
                  <a:lnTo>
                    <a:pt x="17736" y="2685"/>
                  </a:lnTo>
                  <a:lnTo>
                    <a:pt x="17712" y="2695"/>
                  </a:lnTo>
                  <a:lnTo>
                    <a:pt x="17712" y="2695"/>
                  </a:lnTo>
                  <a:close/>
                  <a:moveTo>
                    <a:pt x="18665" y="2303"/>
                  </a:moveTo>
                  <a:lnTo>
                    <a:pt x="18700" y="2321"/>
                  </a:lnTo>
                  <a:lnTo>
                    <a:pt x="18740" y="2311"/>
                  </a:lnTo>
                  <a:lnTo>
                    <a:pt x="18760" y="2278"/>
                  </a:lnTo>
                  <a:lnTo>
                    <a:pt x="18754" y="2241"/>
                  </a:lnTo>
                  <a:lnTo>
                    <a:pt x="18727" y="2209"/>
                  </a:lnTo>
                  <a:lnTo>
                    <a:pt x="18737" y="2198"/>
                  </a:lnTo>
                  <a:lnTo>
                    <a:pt x="18724" y="2166"/>
                  </a:lnTo>
                  <a:lnTo>
                    <a:pt x="18688" y="2142"/>
                  </a:lnTo>
                  <a:lnTo>
                    <a:pt x="18681" y="2156"/>
                  </a:lnTo>
                  <a:lnTo>
                    <a:pt x="18653" y="2154"/>
                  </a:lnTo>
                  <a:lnTo>
                    <a:pt x="18622" y="2137"/>
                  </a:lnTo>
                  <a:lnTo>
                    <a:pt x="18587" y="2136"/>
                  </a:lnTo>
                  <a:lnTo>
                    <a:pt x="18582" y="2151"/>
                  </a:lnTo>
                  <a:lnTo>
                    <a:pt x="18561" y="2155"/>
                  </a:lnTo>
                  <a:lnTo>
                    <a:pt x="18567" y="2167"/>
                  </a:lnTo>
                  <a:lnTo>
                    <a:pt x="18541" y="2169"/>
                  </a:lnTo>
                  <a:lnTo>
                    <a:pt x="18530" y="2199"/>
                  </a:lnTo>
                  <a:lnTo>
                    <a:pt x="18532" y="2258"/>
                  </a:lnTo>
                  <a:lnTo>
                    <a:pt x="18548" y="2267"/>
                  </a:lnTo>
                  <a:lnTo>
                    <a:pt x="18580" y="2262"/>
                  </a:lnTo>
                  <a:lnTo>
                    <a:pt x="18622" y="2271"/>
                  </a:lnTo>
                  <a:lnTo>
                    <a:pt x="18665" y="2303"/>
                  </a:lnTo>
                  <a:lnTo>
                    <a:pt x="18665" y="2303"/>
                  </a:lnTo>
                  <a:close/>
                  <a:moveTo>
                    <a:pt x="18876" y="2224"/>
                  </a:moveTo>
                  <a:lnTo>
                    <a:pt x="18897" y="2204"/>
                  </a:lnTo>
                  <a:lnTo>
                    <a:pt x="18903" y="2179"/>
                  </a:lnTo>
                  <a:lnTo>
                    <a:pt x="18873" y="2188"/>
                  </a:lnTo>
                  <a:lnTo>
                    <a:pt x="18862" y="2204"/>
                  </a:lnTo>
                  <a:lnTo>
                    <a:pt x="18876" y="2224"/>
                  </a:lnTo>
                  <a:lnTo>
                    <a:pt x="18876" y="2224"/>
                  </a:lnTo>
                  <a:close/>
                  <a:moveTo>
                    <a:pt x="19111" y="11406"/>
                  </a:moveTo>
                  <a:lnTo>
                    <a:pt x="19106" y="11367"/>
                  </a:lnTo>
                  <a:lnTo>
                    <a:pt x="19112" y="11329"/>
                  </a:lnTo>
                  <a:lnTo>
                    <a:pt x="19098" y="11298"/>
                  </a:lnTo>
                  <a:lnTo>
                    <a:pt x="19087" y="11259"/>
                  </a:lnTo>
                  <a:lnTo>
                    <a:pt x="19094" y="11203"/>
                  </a:lnTo>
                  <a:lnTo>
                    <a:pt x="19125" y="11175"/>
                  </a:lnTo>
                  <a:lnTo>
                    <a:pt x="19141" y="11184"/>
                  </a:lnTo>
                  <a:lnTo>
                    <a:pt x="19141" y="11208"/>
                  </a:lnTo>
                  <a:lnTo>
                    <a:pt x="19161" y="11222"/>
                  </a:lnTo>
                  <a:lnTo>
                    <a:pt x="19227" y="11215"/>
                  </a:lnTo>
                  <a:lnTo>
                    <a:pt x="19235" y="11199"/>
                  </a:lnTo>
                  <a:lnTo>
                    <a:pt x="19251" y="11196"/>
                  </a:lnTo>
                  <a:lnTo>
                    <a:pt x="19261" y="11212"/>
                  </a:lnTo>
                  <a:lnTo>
                    <a:pt x="19253" y="11225"/>
                  </a:lnTo>
                  <a:lnTo>
                    <a:pt x="19255" y="11251"/>
                  </a:lnTo>
                  <a:lnTo>
                    <a:pt x="19291" y="11289"/>
                  </a:lnTo>
                  <a:lnTo>
                    <a:pt x="19296" y="11320"/>
                  </a:lnTo>
                  <a:lnTo>
                    <a:pt x="19316" y="11341"/>
                  </a:lnTo>
                  <a:lnTo>
                    <a:pt x="19317" y="11317"/>
                  </a:lnTo>
                  <a:lnTo>
                    <a:pt x="19310" y="11299"/>
                  </a:lnTo>
                  <a:lnTo>
                    <a:pt x="19313" y="11264"/>
                  </a:lnTo>
                  <a:lnTo>
                    <a:pt x="19313" y="11224"/>
                  </a:lnTo>
                  <a:lnTo>
                    <a:pt x="19280" y="11197"/>
                  </a:lnTo>
                  <a:lnTo>
                    <a:pt x="19272" y="11151"/>
                  </a:lnTo>
                  <a:lnTo>
                    <a:pt x="19259" y="11123"/>
                  </a:lnTo>
                  <a:lnTo>
                    <a:pt x="19235" y="11135"/>
                  </a:lnTo>
                  <a:lnTo>
                    <a:pt x="19212" y="11135"/>
                  </a:lnTo>
                  <a:lnTo>
                    <a:pt x="19166" y="11105"/>
                  </a:lnTo>
                  <a:lnTo>
                    <a:pt x="19159" y="11055"/>
                  </a:lnTo>
                  <a:lnTo>
                    <a:pt x="19136" y="11015"/>
                  </a:lnTo>
                  <a:lnTo>
                    <a:pt x="19094" y="10978"/>
                  </a:lnTo>
                  <a:lnTo>
                    <a:pt x="19068" y="10972"/>
                  </a:lnTo>
                  <a:lnTo>
                    <a:pt x="19041" y="10939"/>
                  </a:lnTo>
                  <a:lnTo>
                    <a:pt x="19026" y="10879"/>
                  </a:lnTo>
                  <a:lnTo>
                    <a:pt x="19000" y="10835"/>
                  </a:lnTo>
                  <a:lnTo>
                    <a:pt x="18988" y="10793"/>
                  </a:lnTo>
                  <a:lnTo>
                    <a:pt x="18989" y="10737"/>
                  </a:lnTo>
                  <a:lnTo>
                    <a:pt x="18983" y="10672"/>
                  </a:lnTo>
                  <a:lnTo>
                    <a:pt x="18962" y="10637"/>
                  </a:lnTo>
                  <a:lnTo>
                    <a:pt x="18970" y="10579"/>
                  </a:lnTo>
                  <a:lnTo>
                    <a:pt x="18967" y="10545"/>
                  </a:lnTo>
                  <a:lnTo>
                    <a:pt x="18943" y="10502"/>
                  </a:lnTo>
                  <a:lnTo>
                    <a:pt x="18959" y="10479"/>
                  </a:lnTo>
                  <a:lnTo>
                    <a:pt x="18965" y="10455"/>
                  </a:lnTo>
                  <a:lnTo>
                    <a:pt x="18964" y="10434"/>
                  </a:lnTo>
                  <a:lnTo>
                    <a:pt x="18981" y="10432"/>
                  </a:lnTo>
                  <a:lnTo>
                    <a:pt x="19000" y="10436"/>
                  </a:lnTo>
                  <a:lnTo>
                    <a:pt x="19040" y="10427"/>
                  </a:lnTo>
                  <a:lnTo>
                    <a:pt x="19080" y="10432"/>
                  </a:lnTo>
                  <a:lnTo>
                    <a:pt x="19116" y="10456"/>
                  </a:lnTo>
                  <a:lnTo>
                    <a:pt x="19140" y="10505"/>
                  </a:lnTo>
                  <a:lnTo>
                    <a:pt x="19176" y="10518"/>
                  </a:lnTo>
                  <a:lnTo>
                    <a:pt x="19207" y="10539"/>
                  </a:lnTo>
                  <a:lnTo>
                    <a:pt x="19238" y="10587"/>
                  </a:lnTo>
                  <a:lnTo>
                    <a:pt x="19257" y="10596"/>
                  </a:lnTo>
                  <a:lnTo>
                    <a:pt x="19241" y="10552"/>
                  </a:lnTo>
                  <a:lnTo>
                    <a:pt x="19206" y="10508"/>
                  </a:lnTo>
                  <a:lnTo>
                    <a:pt x="19156" y="10473"/>
                  </a:lnTo>
                  <a:lnTo>
                    <a:pt x="19130" y="10426"/>
                  </a:lnTo>
                  <a:lnTo>
                    <a:pt x="19100" y="10384"/>
                  </a:lnTo>
                  <a:lnTo>
                    <a:pt x="19100" y="10362"/>
                  </a:lnTo>
                  <a:lnTo>
                    <a:pt x="19080" y="10345"/>
                  </a:lnTo>
                  <a:lnTo>
                    <a:pt x="19049" y="10284"/>
                  </a:lnTo>
                  <a:lnTo>
                    <a:pt x="19033" y="10245"/>
                  </a:lnTo>
                  <a:lnTo>
                    <a:pt x="19011" y="10233"/>
                  </a:lnTo>
                  <a:lnTo>
                    <a:pt x="19005" y="10199"/>
                  </a:lnTo>
                  <a:lnTo>
                    <a:pt x="18955" y="10138"/>
                  </a:lnTo>
                  <a:lnTo>
                    <a:pt x="18908" y="10055"/>
                  </a:lnTo>
                  <a:lnTo>
                    <a:pt x="18896" y="10013"/>
                  </a:lnTo>
                  <a:lnTo>
                    <a:pt x="18836" y="9933"/>
                  </a:lnTo>
                  <a:lnTo>
                    <a:pt x="18805" y="9873"/>
                  </a:lnTo>
                  <a:lnTo>
                    <a:pt x="18780" y="9856"/>
                  </a:lnTo>
                  <a:lnTo>
                    <a:pt x="18780" y="9820"/>
                  </a:lnTo>
                  <a:lnTo>
                    <a:pt x="18761" y="9789"/>
                  </a:lnTo>
                  <a:lnTo>
                    <a:pt x="18739" y="9779"/>
                  </a:lnTo>
                  <a:lnTo>
                    <a:pt x="18737" y="9795"/>
                  </a:lnTo>
                  <a:lnTo>
                    <a:pt x="18717" y="9792"/>
                  </a:lnTo>
                  <a:lnTo>
                    <a:pt x="18709" y="9778"/>
                  </a:lnTo>
                  <a:lnTo>
                    <a:pt x="18717" y="9750"/>
                  </a:lnTo>
                  <a:lnTo>
                    <a:pt x="18706" y="9725"/>
                  </a:lnTo>
                  <a:lnTo>
                    <a:pt x="18674" y="9705"/>
                  </a:lnTo>
                  <a:lnTo>
                    <a:pt x="18644" y="9668"/>
                  </a:lnTo>
                  <a:lnTo>
                    <a:pt x="18626" y="9622"/>
                  </a:lnTo>
                  <a:lnTo>
                    <a:pt x="18610" y="9595"/>
                  </a:lnTo>
                  <a:lnTo>
                    <a:pt x="18605" y="9559"/>
                  </a:lnTo>
                  <a:lnTo>
                    <a:pt x="18613" y="9532"/>
                  </a:lnTo>
                  <a:lnTo>
                    <a:pt x="18620" y="9538"/>
                  </a:lnTo>
                  <a:lnTo>
                    <a:pt x="18612" y="9488"/>
                  </a:lnTo>
                  <a:lnTo>
                    <a:pt x="18605" y="9433"/>
                  </a:lnTo>
                  <a:lnTo>
                    <a:pt x="18595" y="9395"/>
                  </a:lnTo>
                  <a:lnTo>
                    <a:pt x="18561" y="9380"/>
                  </a:lnTo>
                  <a:lnTo>
                    <a:pt x="18525" y="9340"/>
                  </a:lnTo>
                  <a:lnTo>
                    <a:pt x="18521" y="9319"/>
                  </a:lnTo>
                  <a:lnTo>
                    <a:pt x="18503" y="9299"/>
                  </a:lnTo>
                  <a:lnTo>
                    <a:pt x="18503" y="9283"/>
                  </a:lnTo>
                  <a:lnTo>
                    <a:pt x="18518" y="9279"/>
                  </a:lnTo>
                  <a:lnTo>
                    <a:pt x="18550" y="9311"/>
                  </a:lnTo>
                  <a:lnTo>
                    <a:pt x="18582" y="9358"/>
                  </a:lnTo>
                  <a:lnTo>
                    <a:pt x="18568" y="9315"/>
                  </a:lnTo>
                  <a:lnTo>
                    <a:pt x="18528" y="9255"/>
                  </a:lnTo>
                  <a:lnTo>
                    <a:pt x="18488" y="9213"/>
                  </a:lnTo>
                  <a:lnTo>
                    <a:pt x="18474" y="9213"/>
                  </a:lnTo>
                  <a:lnTo>
                    <a:pt x="18464" y="9184"/>
                  </a:lnTo>
                  <a:lnTo>
                    <a:pt x="18395" y="9129"/>
                  </a:lnTo>
                  <a:lnTo>
                    <a:pt x="18371" y="9091"/>
                  </a:lnTo>
                  <a:lnTo>
                    <a:pt x="18373" y="9033"/>
                  </a:lnTo>
                  <a:lnTo>
                    <a:pt x="18354" y="9011"/>
                  </a:lnTo>
                  <a:lnTo>
                    <a:pt x="18303" y="8992"/>
                  </a:lnTo>
                  <a:lnTo>
                    <a:pt x="18279" y="8944"/>
                  </a:lnTo>
                  <a:lnTo>
                    <a:pt x="18267" y="8928"/>
                  </a:lnTo>
                  <a:lnTo>
                    <a:pt x="18254" y="8946"/>
                  </a:lnTo>
                  <a:lnTo>
                    <a:pt x="18267" y="8961"/>
                  </a:lnTo>
                  <a:lnTo>
                    <a:pt x="18268" y="8986"/>
                  </a:lnTo>
                  <a:lnTo>
                    <a:pt x="18248" y="8993"/>
                  </a:lnTo>
                  <a:lnTo>
                    <a:pt x="18223" y="8975"/>
                  </a:lnTo>
                  <a:lnTo>
                    <a:pt x="18196" y="8978"/>
                  </a:lnTo>
                  <a:lnTo>
                    <a:pt x="18240" y="9025"/>
                  </a:lnTo>
                  <a:lnTo>
                    <a:pt x="18298" y="9060"/>
                  </a:lnTo>
                  <a:lnTo>
                    <a:pt x="18316" y="9086"/>
                  </a:lnTo>
                  <a:lnTo>
                    <a:pt x="18311" y="9125"/>
                  </a:lnTo>
                  <a:lnTo>
                    <a:pt x="18327" y="9110"/>
                  </a:lnTo>
                  <a:lnTo>
                    <a:pt x="18347" y="9107"/>
                  </a:lnTo>
                  <a:lnTo>
                    <a:pt x="18355" y="9131"/>
                  </a:lnTo>
                  <a:lnTo>
                    <a:pt x="18342" y="9147"/>
                  </a:lnTo>
                  <a:lnTo>
                    <a:pt x="18319" y="9156"/>
                  </a:lnTo>
                  <a:lnTo>
                    <a:pt x="18325" y="9179"/>
                  </a:lnTo>
                  <a:lnTo>
                    <a:pt x="18351" y="9180"/>
                  </a:lnTo>
                  <a:lnTo>
                    <a:pt x="18359" y="9215"/>
                  </a:lnTo>
                  <a:lnTo>
                    <a:pt x="18332" y="9230"/>
                  </a:lnTo>
                  <a:lnTo>
                    <a:pt x="18306" y="9225"/>
                  </a:lnTo>
                  <a:lnTo>
                    <a:pt x="18285" y="9198"/>
                  </a:lnTo>
                  <a:lnTo>
                    <a:pt x="18263" y="9218"/>
                  </a:lnTo>
                  <a:lnTo>
                    <a:pt x="18244" y="9264"/>
                  </a:lnTo>
                  <a:lnTo>
                    <a:pt x="18275" y="9298"/>
                  </a:lnTo>
                  <a:lnTo>
                    <a:pt x="18285" y="9339"/>
                  </a:lnTo>
                  <a:lnTo>
                    <a:pt x="18320" y="9382"/>
                  </a:lnTo>
                  <a:lnTo>
                    <a:pt x="18349" y="9435"/>
                  </a:lnTo>
                  <a:lnTo>
                    <a:pt x="18353" y="9508"/>
                  </a:lnTo>
                  <a:lnTo>
                    <a:pt x="18365" y="9524"/>
                  </a:lnTo>
                  <a:lnTo>
                    <a:pt x="18372" y="9579"/>
                  </a:lnTo>
                  <a:lnTo>
                    <a:pt x="18395" y="9660"/>
                  </a:lnTo>
                  <a:lnTo>
                    <a:pt x="18422" y="9715"/>
                  </a:lnTo>
                  <a:lnTo>
                    <a:pt x="18459" y="9734"/>
                  </a:lnTo>
                  <a:lnTo>
                    <a:pt x="18463" y="9750"/>
                  </a:lnTo>
                  <a:lnTo>
                    <a:pt x="18446" y="9761"/>
                  </a:lnTo>
                  <a:lnTo>
                    <a:pt x="18531" y="9844"/>
                  </a:lnTo>
                  <a:lnTo>
                    <a:pt x="18558" y="9853"/>
                  </a:lnTo>
                  <a:lnTo>
                    <a:pt x="18598" y="9912"/>
                  </a:lnTo>
                  <a:lnTo>
                    <a:pt x="18610" y="9968"/>
                  </a:lnTo>
                  <a:lnTo>
                    <a:pt x="18606" y="10013"/>
                  </a:lnTo>
                  <a:lnTo>
                    <a:pt x="18632" y="10058"/>
                  </a:lnTo>
                  <a:lnTo>
                    <a:pt x="18632" y="10093"/>
                  </a:lnTo>
                  <a:lnTo>
                    <a:pt x="18661" y="10112"/>
                  </a:lnTo>
                  <a:lnTo>
                    <a:pt x="18693" y="10148"/>
                  </a:lnTo>
                  <a:lnTo>
                    <a:pt x="18684" y="10159"/>
                  </a:lnTo>
                  <a:lnTo>
                    <a:pt x="18687" y="10184"/>
                  </a:lnTo>
                  <a:lnTo>
                    <a:pt x="18725" y="10245"/>
                  </a:lnTo>
                  <a:lnTo>
                    <a:pt x="18734" y="10283"/>
                  </a:lnTo>
                  <a:lnTo>
                    <a:pt x="18752" y="10329"/>
                  </a:lnTo>
                  <a:lnTo>
                    <a:pt x="18756" y="10393"/>
                  </a:lnTo>
                  <a:lnTo>
                    <a:pt x="18768" y="10415"/>
                  </a:lnTo>
                  <a:lnTo>
                    <a:pt x="18764" y="10449"/>
                  </a:lnTo>
                  <a:lnTo>
                    <a:pt x="18771" y="10505"/>
                  </a:lnTo>
                  <a:lnTo>
                    <a:pt x="18798" y="10572"/>
                  </a:lnTo>
                  <a:lnTo>
                    <a:pt x="18791" y="10597"/>
                  </a:lnTo>
                  <a:lnTo>
                    <a:pt x="18796" y="10642"/>
                  </a:lnTo>
                  <a:lnTo>
                    <a:pt x="18829" y="10672"/>
                  </a:lnTo>
                  <a:lnTo>
                    <a:pt x="18891" y="10751"/>
                  </a:lnTo>
                  <a:lnTo>
                    <a:pt x="18891" y="10784"/>
                  </a:lnTo>
                  <a:lnTo>
                    <a:pt x="18918" y="10830"/>
                  </a:lnTo>
                  <a:lnTo>
                    <a:pt x="18912" y="10902"/>
                  </a:lnTo>
                  <a:lnTo>
                    <a:pt x="18920" y="10958"/>
                  </a:lnTo>
                  <a:lnTo>
                    <a:pt x="18949" y="11012"/>
                  </a:lnTo>
                  <a:lnTo>
                    <a:pt x="18957" y="11048"/>
                  </a:lnTo>
                  <a:lnTo>
                    <a:pt x="19002" y="11106"/>
                  </a:lnTo>
                  <a:lnTo>
                    <a:pt x="19007" y="11132"/>
                  </a:lnTo>
                  <a:lnTo>
                    <a:pt x="18998" y="11187"/>
                  </a:lnTo>
                  <a:lnTo>
                    <a:pt x="18993" y="11259"/>
                  </a:lnTo>
                  <a:lnTo>
                    <a:pt x="19007" y="11302"/>
                  </a:lnTo>
                  <a:lnTo>
                    <a:pt x="19043" y="11327"/>
                  </a:lnTo>
                  <a:lnTo>
                    <a:pt x="19068" y="11379"/>
                  </a:lnTo>
                  <a:lnTo>
                    <a:pt x="19111" y="11406"/>
                  </a:lnTo>
                  <a:lnTo>
                    <a:pt x="19111" y="11406"/>
                  </a:lnTo>
                  <a:close/>
                  <a:moveTo>
                    <a:pt x="17365" y="8982"/>
                  </a:moveTo>
                  <a:lnTo>
                    <a:pt x="17377" y="8978"/>
                  </a:lnTo>
                  <a:lnTo>
                    <a:pt x="17381" y="8961"/>
                  </a:lnTo>
                  <a:lnTo>
                    <a:pt x="17391" y="8950"/>
                  </a:lnTo>
                  <a:lnTo>
                    <a:pt x="17406" y="8954"/>
                  </a:lnTo>
                  <a:lnTo>
                    <a:pt x="17428" y="8979"/>
                  </a:lnTo>
                  <a:lnTo>
                    <a:pt x="17456" y="8987"/>
                  </a:lnTo>
                  <a:lnTo>
                    <a:pt x="17475" y="8967"/>
                  </a:lnTo>
                  <a:lnTo>
                    <a:pt x="17486" y="8948"/>
                  </a:lnTo>
                  <a:lnTo>
                    <a:pt x="17473" y="8929"/>
                  </a:lnTo>
                  <a:lnTo>
                    <a:pt x="17474" y="8908"/>
                  </a:lnTo>
                  <a:lnTo>
                    <a:pt x="17494" y="8889"/>
                  </a:lnTo>
                  <a:lnTo>
                    <a:pt x="17499" y="8873"/>
                  </a:lnTo>
                  <a:lnTo>
                    <a:pt x="17471" y="8874"/>
                  </a:lnTo>
                  <a:lnTo>
                    <a:pt x="17466" y="8888"/>
                  </a:lnTo>
                  <a:lnTo>
                    <a:pt x="17448" y="8900"/>
                  </a:lnTo>
                  <a:lnTo>
                    <a:pt x="17440" y="8891"/>
                  </a:lnTo>
                  <a:lnTo>
                    <a:pt x="17455" y="8870"/>
                  </a:lnTo>
                  <a:lnTo>
                    <a:pt x="17457" y="8856"/>
                  </a:lnTo>
                  <a:lnTo>
                    <a:pt x="17448" y="8849"/>
                  </a:lnTo>
                  <a:lnTo>
                    <a:pt x="17411" y="8856"/>
                  </a:lnTo>
                  <a:lnTo>
                    <a:pt x="17388" y="8844"/>
                  </a:lnTo>
                  <a:lnTo>
                    <a:pt x="17369" y="8860"/>
                  </a:lnTo>
                  <a:lnTo>
                    <a:pt x="17360" y="8891"/>
                  </a:lnTo>
                  <a:lnTo>
                    <a:pt x="17338" y="8911"/>
                  </a:lnTo>
                  <a:lnTo>
                    <a:pt x="17338" y="8936"/>
                  </a:lnTo>
                  <a:lnTo>
                    <a:pt x="17365" y="8982"/>
                  </a:lnTo>
                  <a:lnTo>
                    <a:pt x="17365" y="8982"/>
                  </a:lnTo>
                  <a:close/>
                  <a:moveTo>
                    <a:pt x="17253" y="8956"/>
                  </a:moveTo>
                  <a:lnTo>
                    <a:pt x="17266" y="8951"/>
                  </a:lnTo>
                  <a:lnTo>
                    <a:pt x="17266" y="8942"/>
                  </a:lnTo>
                  <a:lnTo>
                    <a:pt x="17276" y="8930"/>
                  </a:lnTo>
                  <a:lnTo>
                    <a:pt x="17295" y="8943"/>
                  </a:lnTo>
                  <a:lnTo>
                    <a:pt x="17307" y="8933"/>
                  </a:lnTo>
                  <a:lnTo>
                    <a:pt x="17296" y="8910"/>
                  </a:lnTo>
                  <a:lnTo>
                    <a:pt x="17310" y="8890"/>
                  </a:lnTo>
                  <a:lnTo>
                    <a:pt x="17303" y="8869"/>
                  </a:lnTo>
                  <a:lnTo>
                    <a:pt x="17292" y="8870"/>
                  </a:lnTo>
                  <a:lnTo>
                    <a:pt x="17273" y="8891"/>
                  </a:lnTo>
                  <a:lnTo>
                    <a:pt x="17240" y="8905"/>
                  </a:lnTo>
                  <a:lnTo>
                    <a:pt x="17239" y="8932"/>
                  </a:lnTo>
                  <a:lnTo>
                    <a:pt x="17253" y="8956"/>
                  </a:lnTo>
                  <a:lnTo>
                    <a:pt x="17253" y="8956"/>
                  </a:lnTo>
                  <a:close/>
                  <a:moveTo>
                    <a:pt x="17487" y="9069"/>
                  </a:moveTo>
                  <a:lnTo>
                    <a:pt x="17493" y="9078"/>
                  </a:lnTo>
                  <a:lnTo>
                    <a:pt x="17513" y="9063"/>
                  </a:lnTo>
                  <a:lnTo>
                    <a:pt x="17520" y="9042"/>
                  </a:lnTo>
                  <a:lnTo>
                    <a:pt x="17502" y="9027"/>
                  </a:lnTo>
                  <a:lnTo>
                    <a:pt x="17497" y="9035"/>
                  </a:lnTo>
                  <a:lnTo>
                    <a:pt x="17500" y="9047"/>
                  </a:lnTo>
                  <a:lnTo>
                    <a:pt x="17487" y="9069"/>
                  </a:lnTo>
                  <a:lnTo>
                    <a:pt x="17487" y="9069"/>
                  </a:lnTo>
                  <a:close/>
                  <a:moveTo>
                    <a:pt x="17451" y="9029"/>
                  </a:moveTo>
                  <a:lnTo>
                    <a:pt x="17450" y="9048"/>
                  </a:lnTo>
                  <a:lnTo>
                    <a:pt x="17464" y="9071"/>
                  </a:lnTo>
                  <a:lnTo>
                    <a:pt x="17471" y="9055"/>
                  </a:lnTo>
                  <a:lnTo>
                    <a:pt x="17469" y="9029"/>
                  </a:lnTo>
                  <a:lnTo>
                    <a:pt x="17461" y="9021"/>
                  </a:lnTo>
                  <a:lnTo>
                    <a:pt x="17451" y="9029"/>
                  </a:lnTo>
                  <a:lnTo>
                    <a:pt x="17451" y="9029"/>
                  </a:lnTo>
                  <a:close/>
                  <a:moveTo>
                    <a:pt x="17459" y="9186"/>
                  </a:moveTo>
                  <a:lnTo>
                    <a:pt x="17478" y="9154"/>
                  </a:lnTo>
                  <a:lnTo>
                    <a:pt x="17497" y="9149"/>
                  </a:lnTo>
                  <a:lnTo>
                    <a:pt x="17508" y="9122"/>
                  </a:lnTo>
                  <a:lnTo>
                    <a:pt x="17501" y="9112"/>
                  </a:lnTo>
                  <a:lnTo>
                    <a:pt x="17509" y="9092"/>
                  </a:lnTo>
                  <a:lnTo>
                    <a:pt x="17459" y="9104"/>
                  </a:lnTo>
                  <a:lnTo>
                    <a:pt x="17431" y="9143"/>
                  </a:lnTo>
                  <a:lnTo>
                    <a:pt x="17434" y="9168"/>
                  </a:lnTo>
                  <a:lnTo>
                    <a:pt x="17459" y="9186"/>
                  </a:lnTo>
                  <a:lnTo>
                    <a:pt x="17459" y="9186"/>
                  </a:lnTo>
                  <a:close/>
                  <a:moveTo>
                    <a:pt x="18770" y="7185"/>
                  </a:moveTo>
                  <a:lnTo>
                    <a:pt x="18785" y="7187"/>
                  </a:lnTo>
                  <a:lnTo>
                    <a:pt x="18809" y="7152"/>
                  </a:lnTo>
                  <a:lnTo>
                    <a:pt x="18811" y="7128"/>
                  </a:lnTo>
                  <a:lnTo>
                    <a:pt x="18790" y="7132"/>
                  </a:lnTo>
                  <a:lnTo>
                    <a:pt x="18772" y="7158"/>
                  </a:lnTo>
                  <a:lnTo>
                    <a:pt x="18770" y="7185"/>
                  </a:lnTo>
                  <a:lnTo>
                    <a:pt x="18770" y="7185"/>
                  </a:lnTo>
                  <a:close/>
                  <a:moveTo>
                    <a:pt x="20862" y="6967"/>
                  </a:moveTo>
                  <a:lnTo>
                    <a:pt x="20874" y="6971"/>
                  </a:lnTo>
                  <a:lnTo>
                    <a:pt x="20869" y="6933"/>
                  </a:lnTo>
                  <a:lnTo>
                    <a:pt x="20853" y="6901"/>
                  </a:lnTo>
                  <a:lnTo>
                    <a:pt x="20864" y="6885"/>
                  </a:lnTo>
                  <a:lnTo>
                    <a:pt x="20864" y="6861"/>
                  </a:lnTo>
                  <a:lnTo>
                    <a:pt x="20881" y="6820"/>
                  </a:lnTo>
                  <a:lnTo>
                    <a:pt x="20907" y="6790"/>
                  </a:lnTo>
                  <a:lnTo>
                    <a:pt x="20950" y="6759"/>
                  </a:lnTo>
                  <a:lnTo>
                    <a:pt x="20966" y="6750"/>
                  </a:lnTo>
                  <a:lnTo>
                    <a:pt x="20957" y="6713"/>
                  </a:lnTo>
                  <a:lnTo>
                    <a:pt x="20939" y="6671"/>
                  </a:lnTo>
                  <a:lnTo>
                    <a:pt x="20899" y="6626"/>
                  </a:lnTo>
                  <a:lnTo>
                    <a:pt x="20881" y="6619"/>
                  </a:lnTo>
                  <a:lnTo>
                    <a:pt x="20862" y="6638"/>
                  </a:lnTo>
                  <a:lnTo>
                    <a:pt x="20858" y="6655"/>
                  </a:lnTo>
                  <a:lnTo>
                    <a:pt x="20844" y="6665"/>
                  </a:lnTo>
                  <a:lnTo>
                    <a:pt x="20802" y="6714"/>
                  </a:lnTo>
                  <a:lnTo>
                    <a:pt x="20785" y="6721"/>
                  </a:lnTo>
                  <a:lnTo>
                    <a:pt x="20765" y="6754"/>
                  </a:lnTo>
                  <a:lnTo>
                    <a:pt x="20783" y="6752"/>
                  </a:lnTo>
                  <a:lnTo>
                    <a:pt x="20815" y="6741"/>
                  </a:lnTo>
                  <a:lnTo>
                    <a:pt x="20819" y="6746"/>
                  </a:lnTo>
                  <a:lnTo>
                    <a:pt x="20810" y="6776"/>
                  </a:lnTo>
                  <a:lnTo>
                    <a:pt x="20821" y="6830"/>
                  </a:lnTo>
                  <a:lnTo>
                    <a:pt x="20839" y="6856"/>
                  </a:lnTo>
                  <a:lnTo>
                    <a:pt x="20842" y="6894"/>
                  </a:lnTo>
                  <a:lnTo>
                    <a:pt x="20826" y="6915"/>
                  </a:lnTo>
                  <a:lnTo>
                    <a:pt x="20832" y="6935"/>
                  </a:lnTo>
                  <a:lnTo>
                    <a:pt x="20862" y="6967"/>
                  </a:lnTo>
                  <a:lnTo>
                    <a:pt x="20862" y="6967"/>
                  </a:lnTo>
                  <a:close/>
                  <a:moveTo>
                    <a:pt x="22094" y="8048"/>
                  </a:moveTo>
                  <a:lnTo>
                    <a:pt x="22112" y="8075"/>
                  </a:lnTo>
                  <a:lnTo>
                    <a:pt x="22144" y="8076"/>
                  </a:lnTo>
                  <a:lnTo>
                    <a:pt x="22182" y="8110"/>
                  </a:lnTo>
                  <a:lnTo>
                    <a:pt x="22233" y="8125"/>
                  </a:lnTo>
                  <a:lnTo>
                    <a:pt x="22252" y="8142"/>
                  </a:lnTo>
                  <a:lnTo>
                    <a:pt x="22297" y="8132"/>
                  </a:lnTo>
                  <a:lnTo>
                    <a:pt x="22283" y="8119"/>
                  </a:lnTo>
                  <a:lnTo>
                    <a:pt x="22232" y="8099"/>
                  </a:lnTo>
                  <a:lnTo>
                    <a:pt x="22209" y="8080"/>
                  </a:lnTo>
                  <a:lnTo>
                    <a:pt x="22176" y="8076"/>
                  </a:lnTo>
                  <a:lnTo>
                    <a:pt x="22152" y="8048"/>
                  </a:lnTo>
                  <a:lnTo>
                    <a:pt x="22110" y="8037"/>
                  </a:lnTo>
                  <a:lnTo>
                    <a:pt x="22094" y="8048"/>
                  </a:lnTo>
                  <a:lnTo>
                    <a:pt x="22094" y="8048"/>
                  </a:lnTo>
                  <a:close/>
                  <a:moveTo>
                    <a:pt x="21740" y="7964"/>
                  </a:moveTo>
                  <a:lnTo>
                    <a:pt x="21767" y="7976"/>
                  </a:lnTo>
                  <a:lnTo>
                    <a:pt x="21795" y="7975"/>
                  </a:lnTo>
                  <a:lnTo>
                    <a:pt x="21814" y="7995"/>
                  </a:lnTo>
                  <a:lnTo>
                    <a:pt x="21812" y="8007"/>
                  </a:lnTo>
                  <a:lnTo>
                    <a:pt x="21845" y="8049"/>
                  </a:lnTo>
                  <a:lnTo>
                    <a:pt x="21869" y="8054"/>
                  </a:lnTo>
                  <a:lnTo>
                    <a:pt x="21898" y="8086"/>
                  </a:lnTo>
                  <a:lnTo>
                    <a:pt x="21914" y="8088"/>
                  </a:lnTo>
                  <a:lnTo>
                    <a:pt x="21929" y="8081"/>
                  </a:lnTo>
                  <a:lnTo>
                    <a:pt x="21961" y="8113"/>
                  </a:lnTo>
                  <a:lnTo>
                    <a:pt x="21998" y="8118"/>
                  </a:lnTo>
                  <a:lnTo>
                    <a:pt x="22005" y="8105"/>
                  </a:lnTo>
                  <a:lnTo>
                    <a:pt x="21985" y="8067"/>
                  </a:lnTo>
                  <a:lnTo>
                    <a:pt x="21949" y="8054"/>
                  </a:lnTo>
                  <a:lnTo>
                    <a:pt x="21902" y="8019"/>
                  </a:lnTo>
                  <a:lnTo>
                    <a:pt x="21890" y="7988"/>
                  </a:lnTo>
                  <a:lnTo>
                    <a:pt x="21858" y="7985"/>
                  </a:lnTo>
                  <a:lnTo>
                    <a:pt x="21827" y="7938"/>
                  </a:lnTo>
                  <a:lnTo>
                    <a:pt x="21827" y="7926"/>
                  </a:lnTo>
                  <a:lnTo>
                    <a:pt x="21844" y="7912"/>
                  </a:lnTo>
                  <a:lnTo>
                    <a:pt x="21808" y="7907"/>
                  </a:lnTo>
                  <a:lnTo>
                    <a:pt x="21787" y="7915"/>
                  </a:lnTo>
                  <a:lnTo>
                    <a:pt x="21763" y="7915"/>
                  </a:lnTo>
                  <a:lnTo>
                    <a:pt x="21739" y="7944"/>
                  </a:lnTo>
                  <a:lnTo>
                    <a:pt x="21740" y="7964"/>
                  </a:lnTo>
                  <a:lnTo>
                    <a:pt x="21740" y="7964"/>
                  </a:lnTo>
                  <a:close/>
                  <a:moveTo>
                    <a:pt x="20897" y="9732"/>
                  </a:moveTo>
                  <a:lnTo>
                    <a:pt x="20912" y="9732"/>
                  </a:lnTo>
                  <a:lnTo>
                    <a:pt x="20925" y="9716"/>
                  </a:lnTo>
                  <a:lnTo>
                    <a:pt x="20918" y="9686"/>
                  </a:lnTo>
                  <a:lnTo>
                    <a:pt x="20899" y="9665"/>
                  </a:lnTo>
                  <a:lnTo>
                    <a:pt x="20876" y="9685"/>
                  </a:lnTo>
                  <a:lnTo>
                    <a:pt x="20876" y="9706"/>
                  </a:lnTo>
                  <a:lnTo>
                    <a:pt x="20897" y="9732"/>
                  </a:lnTo>
                  <a:lnTo>
                    <a:pt x="20897" y="9732"/>
                  </a:lnTo>
                  <a:close/>
                  <a:moveTo>
                    <a:pt x="20717" y="9687"/>
                  </a:moveTo>
                  <a:lnTo>
                    <a:pt x="20715" y="9715"/>
                  </a:lnTo>
                  <a:lnTo>
                    <a:pt x="20730" y="9728"/>
                  </a:lnTo>
                  <a:lnTo>
                    <a:pt x="20765" y="9725"/>
                  </a:lnTo>
                  <a:lnTo>
                    <a:pt x="20771" y="9702"/>
                  </a:lnTo>
                  <a:lnTo>
                    <a:pt x="20737" y="9674"/>
                  </a:lnTo>
                  <a:lnTo>
                    <a:pt x="20717" y="9687"/>
                  </a:lnTo>
                  <a:lnTo>
                    <a:pt x="20717" y="9687"/>
                  </a:lnTo>
                  <a:close/>
                  <a:moveTo>
                    <a:pt x="20813" y="9973"/>
                  </a:moveTo>
                  <a:lnTo>
                    <a:pt x="20825" y="9975"/>
                  </a:lnTo>
                  <a:lnTo>
                    <a:pt x="20825" y="9936"/>
                  </a:lnTo>
                  <a:lnTo>
                    <a:pt x="20830" y="9909"/>
                  </a:lnTo>
                  <a:lnTo>
                    <a:pt x="20858" y="9894"/>
                  </a:lnTo>
                  <a:lnTo>
                    <a:pt x="20878" y="9864"/>
                  </a:lnTo>
                  <a:lnTo>
                    <a:pt x="20877" y="9828"/>
                  </a:lnTo>
                  <a:lnTo>
                    <a:pt x="20881" y="9801"/>
                  </a:lnTo>
                  <a:lnTo>
                    <a:pt x="20900" y="9784"/>
                  </a:lnTo>
                  <a:lnTo>
                    <a:pt x="20890" y="9751"/>
                  </a:lnTo>
                  <a:lnTo>
                    <a:pt x="20836" y="9703"/>
                  </a:lnTo>
                  <a:lnTo>
                    <a:pt x="20828" y="9730"/>
                  </a:lnTo>
                  <a:lnTo>
                    <a:pt x="20832" y="9791"/>
                  </a:lnTo>
                  <a:lnTo>
                    <a:pt x="20828" y="9825"/>
                  </a:lnTo>
                  <a:lnTo>
                    <a:pt x="20800" y="9835"/>
                  </a:lnTo>
                  <a:lnTo>
                    <a:pt x="20780" y="9867"/>
                  </a:lnTo>
                  <a:lnTo>
                    <a:pt x="20760" y="9869"/>
                  </a:lnTo>
                  <a:lnTo>
                    <a:pt x="20756" y="9879"/>
                  </a:lnTo>
                  <a:lnTo>
                    <a:pt x="20782" y="9909"/>
                  </a:lnTo>
                  <a:lnTo>
                    <a:pt x="20782" y="9935"/>
                  </a:lnTo>
                  <a:lnTo>
                    <a:pt x="20763" y="9946"/>
                  </a:lnTo>
                  <a:lnTo>
                    <a:pt x="20771" y="9957"/>
                  </a:lnTo>
                  <a:lnTo>
                    <a:pt x="20802" y="9955"/>
                  </a:lnTo>
                  <a:lnTo>
                    <a:pt x="20813" y="9973"/>
                  </a:lnTo>
                  <a:lnTo>
                    <a:pt x="20813" y="9973"/>
                  </a:lnTo>
                  <a:close/>
                  <a:moveTo>
                    <a:pt x="20781" y="10183"/>
                  </a:moveTo>
                  <a:lnTo>
                    <a:pt x="20781" y="10183"/>
                  </a:lnTo>
                  <a:lnTo>
                    <a:pt x="20781" y="10181"/>
                  </a:lnTo>
                  <a:lnTo>
                    <a:pt x="20782" y="10178"/>
                  </a:lnTo>
                  <a:lnTo>
                    <a:pt x="20788" y="10171"/>
                  </a:lnTo>
                  <a:lnTo>
                    <a:pt x="20797" y="10162"/>
                  </a:lnTo>
                  <a:lnTo>
                    <a:pt x="20781" y="10129"/>
                  </a:lnTo>
                  <a:lnTo>
                    <a:pt x="20779" y="10099"/>
                  </a:lnTo>
                  <a:lnTo>
                    <a:pt x="20770" y="10094"/>
                  </a:lnTo>
                  <a:lnTo>
                    <a:pt x="20770" y="10125"/>
                  </a:lnTo>
                  <a:lnTo>
                    <a:pt x="20758" y="10159"/>
                  </a:lnTo>
                  <a:lnTo>
                    <a:pt x="20781" y="10183"/>
                  </a:lnTo>
                  <a:lnTo>
                    <a:pt x="20781" y="10183"/>
                  </a:lnTo>
                  <a:close/>
                  <a:moveTo>
                    <a:pt x="20788" y="10249"/>
                  </a:moveTo>
                  <a:lnTo>
                    <a:pt x="20805" y="10242"/>
                  </a:lnTo>
                  <a:lnTo>
                    <a:pt x="20799" y="10221"/>
                  </a:lnTo>
                  <a:lnTo>
                    <a:pt x="20774" y="10212"/>
                  </a:lnTo>
                  <a:lnTo>
                    <a:pt x="20765" y="10218"/>
                  </a:lnTo>
                  <a:lnTo>
                    <a:pt x="20771" y="10234"/>
                  </a:lnTo>
                  <a:lnTo>
                    <a:pt x="20788" y="10249"/>
                  </a:lnTo>
                  <a:lnTo>
                    <a:pt x="20788" y="10249"/>
                  </a:lnTo>
                  <a:close/>
                  <a:moveTo>
                    <a:pt x="20728" y="10298"/>
                  </a:moveTo>
                  <a:lnTo>
                    <a:pt x="20737" y="10294"/>
                  </a:lnTo>
                  <a:lnTo>
                    <a:pt x="20731" y="10283"/>
                  </a:lnTo>
                  <a:lnTo>
                    <a:pt x="20717" y="10279"/>
                  </a:lnTo>
                  <a:lnTo>
                    <a:pt x="20710" y="10293"/>
                  </a:lnTo>
                  <a:lnTo>
                    <a:pt x="20728" y="10298"/>
                  </a:lnTo>
                  <a:lnTo>
                    <a:pt x="20728" y="10298"/>
                  </a:lnTo>
                  <a:close/>
                  <a:moveTo>
                    <a:pt x="20751" y="10379"/>
                  </a:moveTo>
                  <a:lnTo>
                    <a:pt x="20764" y="10370"/>
                  </a:lnTo>
                  <a:lnTo>
                    <a:pt x="20776" y="10353"/>
                  </a:lnTo>
                  <a:lnTo>
                    <a:pt x="20778" y="10323"/>
                  </a:lnTo>
                  <a:lnTo>
                    <a:pt x="20768" y="10310"/>
                  </a:lnTo>
                  <a:lnTo>
                    <a:pt x="20757" y="10335"/>
                  </a:lnTo>
                  <a:lnTo>
                    <a:pt x="20751" y="10379"/>
                  </a:lnTo>
                  <a:lnTo>
                    <a:pt x="20751" y="10379"/>
                  </a:lnTo>
                  <a:close/>
                  <a:moveTo>
                    <a:pt x="20705" y="10587"/>
                  </a:moveTo>
                  <a:lnTo>
                    <a:pt x="20719" y="10578"/>
                  </a:lnTo>
                  <a:lnTo>
                    <a:pt x="20703" y="10567"/>
                  </a:lnTo>
                  <a:lnTo>
                    <a:pt x="20692" y="10573"/>
                  </a:lnTo>
                  <a:lnTo>
                    <a:pt x="20705" y="10587"/>
                  </a:lnTo>
                  <a:lnTo>
                    <a:pt x="20705" y="10587"/>
                  </a:lnTo>
                  <a:close/>
                  <a:moveTo>
                    <a:pt x="20696" y="10709"/>
                  </a:moveTo>
                  <a:lnTo>
                    <a:pt x="20705" y="10683"/>
                  </a:lnTo>
                  <a:lnTo>
                    <a:pt x="20698" y="10663"/>
                  </a:lnTo>
                  <a:lnTo>
                    <a:pt x="20687" y="10680"/>
                  </a:lnTo>
                  <a:lnTo>
                    <a:pt x="20696" y="10709"/>
                  </a:lnTo>
                  <a:lnTo>
                    <a:pt x="20696" y="10709"/>
                  </a:lnTo>
                  <a:close/>
                  <a:moveTo>
                    <a:pt x="20687" y="10734"/>
                  </a:moveTo>
                  <a:lnTo>
                    <a:pt x="20693" y="10755"/>
                  </a:lnTo>
                  <a:lnTo>
                    <a:pt x="20704" y="10735"/>
                  </a:lnTo>
                  <a:lnTo>
                    <a:pt x="20687" y="10734"/>
                  </a:lnTo>
                  <a:lnTo>
                    <a:pt x="20687" y="10734"/>
                  </a:lnTo>
                  <a:close/>
                  <a:moveTo>
                    <a:pt x="20656" y="10793"/>
                  </a:moveTo>
                  <a:lnTo>
                    <a:pt x="20660" y="10806"/>
                  </a:lnTo>
                  <a:lnTo>
                    <a:pt x="20675" y="10810"/>
                  </a:lnTo>
                  <a:lnTo>
                    <a:pt x="20679" y="10793"/>
                  </a:lnTo>
                  <a:lnTo>
                    <a:pt x="20663" y="10786"/>
                  </a:lnTo>
                  <a:lnTo>
                    <a:pt x="20656" y="10793"/>
                  </a:lnTo>
                  <a:lnTo>
                    <a:pt x="20656" y="10793"/>
                  </a:lnTo>
                  <a:close/>
                  <a:moveTo>
                    <a:pt x="20628" y="10938"/>
                  </a:moveTo>
                  <a:lnTo>
                    <a:pt x="20640" y="10919"/>
                  </a:lnTo>
                  <a:lnTo>
                    <a:pt x="20645" y="10864"/>
                  </a:lnTo>
                  <a:lnTo>
                    <a:pt x="20634" y="10861"/>
                  </a:lnTo>
                  <a:lnTo>
                    <a:pt x="20630" y="10890"/>
                  </a:lnTo>
                  <a:lnTo>
                    <a:pt x="20616" y="10934"/>
                  </a:lnTo>
                  <a:lnTo>
                    <a:pt x="20628" y="10938"/>
                  </a:lnTo>
                  <a:lnTo>
                    <a:pt x="20628" y="10938"/>
                  </a:lnTo>
                  <a:close/>
                  <a:moveTo>
                    <a:pt x="20332" y="11326"/>
                  </a:moveTo>
                  <a:lnTo>
                    <a:pt x="20350" y="11333"/>
                  </a:lnTo>
                  <a:lnTo>
                    <a:pt x="20386" y="11298"/>
                  </a:lnTo>
                  <a:lnTo>
                    <a:pt x="20411" y="11257"/>
                  </a:lnTo>
                  <a:lnTo>
                    <a:pt x="20433" y="11240"/>
                  </a:lnTo>
                  <a:lnTo>
                    <a:pt x="20434" y="11206"/>
                  </a:lnTo>
                  <a:lnTo>
                    <a:pt x="20444" y="11169"/>
                  </a:lnTo>
                  <a:lnTo>
                    <a:pt x="20480" y="11122"/>
                  </a:lnTo>
                  <a:lnTo>
                    <a:pt x="20463" y="11131"/>
                  </a:lnTo>
                  <a:lnTo>
                    <a:pt x="20428" y="11137"/>
                  </a:lnTo>
                  <a:lnTo>
                    <a:pt x="20411" y="11171"/>
                  </a:lnTo>
                  <a:lnTo>
                    <a:pt x="20398" y="11184"/>
                  </a:lnTo>
                  <a:lnTo>
                    <a:pt x="20388" y="11214"/>
                  </a:lnTo>
                  <a:lnTo>
                    <a:pt x="20374" y="11229"/>
                  </a:lnTo>
                  <a:lnTo>
                    <a:pt x="20369" y="11249"/>
                  </a:lnTo>
                  <a:lnTo>
                    <a:pt x="20343" y="11277"/>
                  </a:lnTo>
                  <a:lnTo>
                    <a:pt x="20332" y="11326"/>
                  </a:lnTo>
                  <a:lnTo>
                    <a:pt x="20332" y="11326"/>
                  </a:lnTo>
                  <a:close/>
                  <a:moveTo>
                    <a:pt x="20012" y="11704"/>
                  </a:moveTo>
                  <a:lnTo>
                    <a:pt x="20029" y="11696"/>
                  </a:lnTo>
                  <a:lnTo>
                    <a:pt x="20038" y="11660"/>
                  </a:lnTo>
                  <a:lnTo>
                    <a:pt x="20062" y="11640"/>
                  </a:lnTo>
                  <a:lnTo>
                    <a:pt x="20057" y="11596"/>
                  </a:lnTo>
                  <a:lnTo>
                    <a:pt x="20073" y="11580"/>
                  </a:lnTo>
                  <a:lnTo>
                    <a:pt x="20075" y="11562"/>
                  </a:lnTo>
                  <a:lnTo>
                    <a:pt x="20092" y="11549"/>
                  </a:lnTo>
                  <a:lnTo>
                    <a:pt x="20109" y="11557"/>
                  </a:lnTo>
                  <a:lnTo>
                    <a:pt x="20133" y="11535"/>
                  </a:lnTo>
                  <a:lnTo>
                    <a:pt x="20157" y="11484"/>
                  </a:lnTo>
                  <a:lnTo>
                    <a:pt x="20191" y="11444"/>
                  </a:lnTo>
                  <a:lnTo>
                    <a:pt x="20229" y="11439"/>
                  </a:lnTo>
                  <a:lnTo>
                    <a:pt x="20256" y="11423"/>
                  </a:lnTo>
                  <a:lnTo>
                    <a:pt x="20254" y="11388"/>
                  </a:lnTo>
                  <a:lnTo>
                    <a:pt x="20243" y="11355"/>
                  </a:lnTo>
                  <a:lnTo>
                    <a:pt x="20221" y="11361"/>
                  </a:lnTo>
                  <a:lnTo>
                    <a:pt x="20184" y="11402"/>
                  </a:lnTo>
                  <a:lnTo>
                    <a:pt x="20177" y="11429"/>
                  </a:lnTo>
                  <a:lnTo>
                    <a:pt x="20156" y="11431"/>
                  </a:lnTo>
                  <a:lnTo>
                    <a:pt x="20132" y="11448"/>
                  </a:lnTo>
                  <a:lnTo>
                    <a:pt x="20114" y="11441"/>
                  </a:lnTo>
                  <a:lnTo>
                    <a:pt x="20102" y="11415"/>
                  </a:lnTo>
                  <a:lnTo>
                    <a:pt x="20095" y="11419"/>
                  </a:lnTo>
                  <a:lnTo>
                    <a:pt x="20082" y="11448"/>
                  </a:lnTo>
                  <a:lnTo>
                    <a:pt x="20093" y="11466"/>
                  </a:lnTo>
                  <a:lnTo>
                    <a:pt x="20080" y="11489"/>
                  </a:lnTo>
                  <a:lnTo>
                    <a:pt x="20060" y="11524"/>
                  </a:lnTo>
                  <a:lnTo>
                    <a:pt x="20044" y="11523"/>
                  </a:lnTo>
                  <a:lnTo>
                    <a:pt x="20047" y="11542"/>
                  </a:lnTo>
                  <a:lnTo>
                    <a:pt x="20038" y="11575"/>
                  </a:lnTo>
                  <a:lnTo>
                    <a:pt x="20010" y="11591"/>
                  </a:lnTo>
                  <a:lnTo>
                    <a:pt x="20007" y="11610"/>
                  </a:lnTo>
                  <a:lnTo>
                    <a:pt x="20023" y="11628"/>
                  </a:lnTo>
                  <a:lnTo>
                    <a:pt x="20009" y="11640"/>
                  </a:lnTo>
                  <a:lnTo>
                    <a:pt x="20003" y="11666"/>
                  </a:lnTo>
                  <a:lnTo>
                    <a:pt x="20012" y="11704"/>
                  </a:lnTo>
                  <a:lnTo>
                    <a:pt x="20012" y="11704"/>
                  </a:lnTo>
                  <a:close/>
                  <a:moveTo>
                    <a:pt x="19871" y="11931"/>
                  </a:moveTo>
                  <a:lnTo>
                    <a:pt x="19871" y="11931"/>
                  </a:lnTo>
                  <a:lnTo>
                    <a:pt x="19871" y="11922"/>
                  </a:lnTo>
                  <a:lnTo>
                    <a:pt x="19871" y="11905"/>
                  </a:lnTo>
                  <a:lnTo>
                    <a:pt x="19872" y="11883"/>
                  </a:lnTo>
                  <a:lnTo>
                    <a:pt x="19887" y="11801"/>
                  </a:lnTo>
                  <a:lnTo>
                    <a:pt x="19901" y="11794"/>
                  </a:lnTo>
                  <a:lnTo>
                    <a:pt x="19944" y="11754"/>
                  </a:lnTo>
                  <a:lnTo>
                    <a:pt x="19951" y="11717"/>
                  </a:lnTo>
                  <a:lnTo>
                    <a:pt x="19941" y="11717"/>
                  </a:lnTo>
                  <a:lnTo>
                    <a:pt x="19916" y="11723"/>
                  </a:lnTo>
                  <a:lnTo>
                    <a:pt x="19897" y="11717"/>
                  </a:lnTo>
                  <a:lnTo>
                    <a:pt x="19881" y="11702"/>
                  </a:lnTo>
                  <a:lnTo>
                    <a:pt x="19871" y="11714"/>
                  </a:lnTo>
                  <a:lnTo>
                    <a:pt x="19864" y="11754"/>
                  </a:lnTo>
                  <a:lnTo>
                    <a:pt x="19856" y="11790"/>
                  </a:lnTo>
                  <a:lnTo>
                    <a:pt x="19850" y="11840"/>
                  </a:lnTo>
                  <a:lnTo>
                    <a:pt x="19833" y="11874"/>
                  </a:lnTo>
                  <a:lnTo>
                    <a:pt x="19840" y="11895"/>
                  </a:lnTo>
                  <a:lnTo>
                    <a:pt x="19871" y="11931"/>
                  </a:lnTo>
                  <a:lnTo>
                    <a:pt x="19871" y="11931"/>
                  </a:lnTo>
                  <a:close/>
                  <a:moveTo>
                    <a:pt x="352" y="9185"/>
                  </a:moveTo>
                  <a:lnTo>
                    <a:pt x="352" y="9185"/>
                  </a:lnTo>
                  <a:lnTo>
                    <a:pt x="349" y="9189"/>
                  </a:lnTo>
                  <a:lnTo>
                    <a:pt x="345" y="9200"/>
                  </a:lnTo>
                  <a:lnTo>
                    <a:pt x="340" y="9215"/>
                  </a:lnTo>
                  <a:lnTo>
                    <a:pt x="374" y="9233"/>
                  </a:lnTo>
                  <a:lnTo>
                    <a:pt x="384" y="9216"/>
                  </a:lnTo>
                  <a:lnTo>
                    <a:pt x="352" y="91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ïṥľïdê"/>
            <p:cNvSpPr/>
            <p:nvPr/>
          </p:nvSpPr>
          <p:spPr bwMode="auto">
            <a:xfrm>
              <a:off x="3540538" y="3042413"/>
              <a:ext cx="131191" cy="227311"/>
            </a:xfrm>
            <a:custGeom>
              <a:avLst/>
              <a:gdLst>
                <a:gd name="T0" fmla="*/ 0 w 813"/>
                <a:gd name="T1" fmla="*/ 780 h 1400"/>
                <a:gd name="T2" fmla="*/ 64 w 813"/>
                <a:gd name="T3" fmla="*/ 699 h 1400"/>
                <a:gd name="T4" fmla="*/ 108 w 813"/>
                <a:gd name="T5" fmla="*/ 640 h 1400"/>
                <a:gd name="T6" fmla="*/ 170 w 813"/>
                <a:gd name="T7" fmla="*/ 569 h 1400"/>
                <a:gd name="T8" fmla="*/ 212 w 813"/>
                <a:gd name="T9" fmla="*/ 455 h 1400"/>
                <a:gd name="T10" fmla="*/ 212 w 813"/>
                <a:gd name="T11" fmla="*/ 381 h 1400"/>
                <a:gd name="T12" fmla="*/ 276 w 813"/>
                <a:gd name="T13" fmla="*/ 391 h 1400"/>
                <a:gd name="T14" fmla="*/ 328 w 813"/>
                <a:gd name="T15" fmla="*/ 428 h 1400"/>
                <a:gd name="T16" fmla="*/ 395 w 813"/>
                <a:gd name="T17" fmla="*/ 430 h 1400"/>
                <a:gd name="T18" fmla="*/ 509 w 813"/>
                <a:gd name="T19" fmla="*/ 430 h 1400"/>
                <a:gd name="T20" fmla="*/ 528 w 813"/>
                <a:gd name="T21" fmla="*/ 358 h 1400"/>
                <a:gd name="T22" fmla="*/ 454 w 813"/>
                <a:gd name="T23" fmla="*/ 294 h 1400"/>
                <a:gd name="T24" fmla="*/ 523 w 813"/>
                <a:gd name="T25" fmla="*/ 272 h 1400"/>
                <a:gd name="T26" fmla="*/ 590 w 813"/>
                <a:gd name="T27" fmla="*/ 180 h 1400"/>
                <a:gd name="T28" fmla="*/ 651 w 813"/>
                <a:gd name="T29" fmla="*/ 139 h 1400"/>
                <a:gd name="T30" fmla="*/ 651 w 813"/>
                <a:gd name="T31" fmla="*/ 81 h 1400"/>
                <a:gd name="T32" fmla="*/ 654 w 813"/>
                <a:gd name="T33" fmla="*/ 10 h 1400"/>
                <a:gd name="T34" fmla="*/ 706 w 813"/>
                <a:gd name="T35" fmla="*/ 25 h 1400"/>
                <a:gd name="T36" fmla="*/ 720 w 813"/>
                <a:gd name="T37" fmla="*/ 77 h 1400"/>
                <a:gd name="T38" fmla="*/ 813 w 813"/>
                <a:gd name="T39" fmla="*/ 143 h 1400"/>
                <a:gd name="T40" fmla="*/ 751 w 813"/>
                <a:gd name="T41" fmla="*/ 205 h 1400"/>
                <a:gd name="T42" fmla="*/ 729 w 813"/>
                <a:gd name="T43" fmla="*/ 243 h 1400"/>
                <a:gd name="T44" fmla="*/ 708 w 813"/>
                <a:gd name="T45" fmla="*/ 377 h 1400"/>
                <a:gd name="T46" fmla="*/ 745 w 813"/>
                <a:gd name="T47" fmla="*/ 494 h 1400"/>
                <a:gd name="T48" fmla="*/ 757 w 813"/>
                <a:gd name="T49" fmla="*/ 554 h 1400"/>
                <a:gd name="T50" fmla="*/ 722 w 813"/>
                <a:gd name="T51" fmla="*/ 605 h 1400"/>
                <a:gd name="T52" fmla="*/ 647 w 813"/>
                <a:gd name="T53" fmla="*/ 720 h 1400"/>
                <a:gd name="T54" fmla="*/ 616 w 813"/>
                <a:gd name="T55" fmla="*/ 760 h 1400"/>
                <a:gd name="T56" fmla="*/ 547 w 813"/>
                <a:gd name="T57" fmla="*/ 781 h 1400"/>
                <a:gd name="T58" fmla="*/ 487 w 813"/>
                <a:gd name="T59" fmla="*/ 847 h 1400"/>
                <a:gd name="T60" fmla="*/ 500 w 813"/>
                <a:gd name="T61" fmla="*/ 928 h 1400"/>
                <a:gd name="T62" fmla="*/ 493 w 813"/>
                <a:gd name="T63" fmla="*/ 992 h 1400"/>
                <a:gd name="T64" fmla="*/ 573 w 813"/>
                <a:gd name="T65" fmla="*/ 1032 h 1400"/>
                <a:gd name="T66" fmla="*/ 719 w 813"/>
                <a:gd name="T67" fmla="*/ 1142 h 1400"/>
                <a:gd name="T68" fmla="*/ 533 w 813"/>
                <a:gd name="T69" fmla="*/ 1196 h 1400"/>
                <a:gd name="T70" fmla="*/ 412 w 813"/>
                <a:gd name="T71" fmla="*/ 1265 h 1400"/>
                <a:gd name="T72" fmla="*/ 347 w 813"/>
                <a:gd name="T73" fmla="*/ 1356 h 1400"/>
                <a:gd name="T74" fmla="*/ 290 w 813"/>
                <a:gd name="T75" fmla="*/ 1327 h 1400"/>
                <a:gd name="T76" fmla="*/ 268 w 813"/>
                <a:gd name="T77" fmla="*/ 1386 h 1400"/>
                <a:gd name="T78" fmla="*/ 213 w 813"/>
                <a:gd name="T79" fmla="*/ 1400 h 1400"/>
                <a:gd name="T80" fmla="*/ 229 w 813"/>
                <a:gd name="T81" fmla="*/ 1327 h 1400"/>
                <a:gd name="T82" fmla="*/ 163 w 813"/>
                <a:gd name="T83" fmla="*/ 1331 h 1400"/>
                <a:gd name="T84" fmla="*/ 157 w 813"/>
                <a:gd name="T85" fmla="*/ 1296 h 1400"/>
                <a:gd name="T86" fmla="*/ 183 w 813"/>
                <a:gd name="T87" fmla="*/ 1177 h 1400"/>
                <a:gd name="T88" fmla="*/ 263 w 813"/>
                <a:gd name="T89" fmla="*/ 1139 h 1400"/>
                <a:gd name="T90" fmla="*/ 166 w 813"/>
                <a:gd name="T91" fmla="*/ 1156 h 1400"/>
                <a:gd name="T92" fmla="*/ 152 w 813"/>
                <a:gd name="T93" fmla="*/ 1059 h 1400"/>
                <a:gd name="T94" fmla="*/ 172 w 813"/>
                <a:gd name="T95" fmla="*/ 959 h 1400"/>
                <a:gd name="T96" fmla="*/ 203 w 813"/>
                <a:gd name="T97" fmla="*/ 914 h 1400"/>
                <a:gd name="T98" fmla="*/ 163 w 813"/>
                <a:gd name="T99" fmla="*/ 940 h 1400"/>
                <a:gd name="T100" fmla="*/ 92 w 813"/>
                <a:gd name="T101" fmla="*/ 926 h 1400"/>
                <a:gd name="T102" fmla="*/ 52 w 813"/>
                <a:gd name="T103" fmla="*/ 932 h 1400"/>
                <a:gd name="T104" fmla="*/ 12 w 813"/>
                <a:gd name="T105" fmla="*/ 887 h 1400"/>
                <a:gd name="T106" fmla="*/ 0 w 813"/>
                <a:gd name="T107" fmla="*/ 879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13" h="1400">
                  <a:moveTo>
                    <a:pt x="0" y="879"/>
                  </a:moveTo>
                  <a:lnTo>
                    <a:pt x="0" y="780"/>
                  </a:lnTo>
                  <a:lnTo>
                    <a:pt x="44" y="743"/>
                  </a:lnTo>
                  <a:lnTo>
                    <a:pt x="64" y="699"/>
                  </a:lnTo>
                  <a:lnTo>
                    <a:pt x="64" y="669"/>
                  </a:lnTo>
                  <a:lnTo>
                    <a:pt x="108" y="640"/>
                  </a:lnTo>
                  <a:lnTo>
                    <a:pt x="138" y="583"/>
                  </a:lnTo>
                  <a:lnTo>
                    <a:pt x="170" y="569"/>
                  </a:lnTo>
                  <a:lnTo>
                    <a:pt x="197" y="484"/>
                  </a:lnTo>
                  <a:lnTo>
                    <a:pt x="212" y="455"/>
                  </a:lnTo>
                  <a:lnTo>
                    <a:pt x="210" y="437"/>
                  </a:lnTo>
                  <a:lnTo>
                    <a:pt x="212" y="381"/>
                  </a:lnTo>
                  <a:lnTo>
                    <a:pt x="245" y="341"/>
                  </a:lnTo>
                  <a:lnTo>
                    <a:pt x="276" y="391"/>
                  </a:lnTo>
                  <a:lnTo>
                    <a:pt x="303" y="405"/>
                  </a:lnTo>
                  <a:lnTo>
                    <a:pt x="328" y="428"/>
                  </a:lnTo>
                  <a:lnTo>
                    <a:pt x="358" y="415"/>
                  </a:lnTo>
                  <a:lnTo>
                    <a:pt x="395" y="430"/>
                  </a:lnTo>
                  <a:lnTo>
                    <a:pt x="463" y="423"/>
                  </a:lnTo>
                  <a:lnTo>
                    <a:pt x="509" y="430"/>
                  </a:lnTo>
                  <a:lnTo>
                    <a:pt x="530" y="384"/>
                  </a:lnTo>
                  <a:lnTo>
                    <a:pt x="528" y="358"/>
                  </a:lnTo>
                  <a:lnTo>
                    <a:pt x="491" y="321"/>
                  </a:lnTo>
                  <a:lnTo>
                    <a:pt x="454" y="294"/>
                  </a:lnTo>
                  <a:lnTo>
                    <a:pt x="484" y="277"/>
                  </a:lnTo>
                  <a:lnTo>
                    <a:pt x="523" y="272"/>
                  </a:lnTo>
                  <a:lnTo>
                    <a:pt x="590" y="218"/>
                  </a:lnTo>
                  <a:lnTo>
                    <a:pt x="590" y="180"/>
                  </a:lnTo>
                  <a:lnTo>
                    <a:pt x="617" y="143"/>
                  </a:lnTo>
                  <a:lnTo>
                    <a:pt x="651" y="139"/>
                  </a:lnTo>
                  <a:lnTo>
                    <a:pt x="664" y="106"/>
                  </a:lnTo>
                  <a:lnTo>
                    <a:pt x="651" y="81"/>
                  </a:lnTo>
                  <a:lnTo>
                    <a:pt x="654" y="47"/>
                  </a:lnTo>
                  <a:lnTo>
                    <a:pt x="654" y="10"/>
                  </a:lnTo>
                  <a:lnTo>
                    <a:pt x="676" y="0"/>
                  </a:lnTo>
                  <a:lnTo>
                    <a:pt x="706" y="25"/>
                  </a:lnTo>
                  <a:lnTo>
                    <a:pt x="706" y="60"/>
                  </a:lnTo>
                  <a:lnTo>
                    <a:pt x="720" y="77"/>
                  </a:lnTo>
                  <a:lnTo>
                    <a:pt x="775" y="90"/>
                  </a:lnTo>
                  <a:lnTo>
                    <a:pt x="813" y="143"/>
                  </a:lnTo>
                  <a:lnTo>
                    <a:pt x="807" y="143"/>
                  </a:lnTo>
                  <a:lnTo>
                    <a:pt x="751" y="205"/>
                  </a:lnTo>
                  <a:lnTo>
                    <a:pt x="731" y="201"/>
                  </a:lnTo>
                  <a:lnTo>
                    <a:pt x="729" y="243"/>
                  </a:lnTo>
                  <a:lnTo>
                    <a:pt x="706" y="328"/>
                  </a:lnTo>
                  <a:lnTo>
                    <a:pt x="708" y="377"/>
                  </a:lnTo>
                  <a:lnTo>
                    <a:pt x="743" y="404"/>
                  </a:lnTo>
                  <a:lnTo>
                    <a:pt x="745" y="494"/>
                  </a:lnTo>
                  <a:lnTo>
                    <a:pt x="772" y="514"/>
                  </a:lnTo>
                  <a:lnTo>
                    <a:pt x="757" y="554"/>
                  </a:lnTo>
                  <a:lnTo>
                    <a:pt x="713" y="592"/>
                  </a:lnTo>
                  <a:lnTo>
                    <a:pt x="722" y="605"/>
                  </a:lnTo>
                  <a:lnTo>
                    <a:pt x="637" y="694"/>
                  </a:lnTo>
                  <a:lnTo>
                    <a:pt x="647" y="720"/>
                  </a:lnTo>
                  <a:lnTo>
                    <a:pt x="623" y="742"/>
                  </a:lnTo>
                  <a:lnTo>
                    <a:pt x="616" y="760"/>
                  </a:lnTo>
                  <a:lnTo>
                    <a:pt x="581" y="759"/>
                  </a:lnTo>
                  <a:lnTo>
                    <a:pt x="547" y="781"/>
                  </a:lnTo>
                  <a:lnTo>
                    <a:pt x="532" y="818"/>
                  </a:lnTo>
                  <a:lnTo>
                    <a:pt x="487" y="847"/>
                  </a:lnTo>
                  <a:lnTo>
                    <a:pt x="487" y="889"/>
                  </a:lnTo>
                  <a:lnTo>
                    <a:pt x="500" y="928"/>
                  </a:lnTo>
                  <a:lnTo>
                    <a:pt x="483" y="947"/>
                  </a:lnTo>
                  <a:lnTo>
                    <a:pt x="493" y="992"/>
                  </a:lnTo>
                  <a:lnTo>
                    <a:pt x="556" y="1003"/>
                  </a:lnTo>
                  <a:lnTo>
                    <a:pt x="573" y="1032"/>
                  </a:lnTo>
                  <a:lnTo>
                    <a:pt x="699" y="1104"/>
                  </a:lnTo>
                  <a:lnTo>
                    <a:pt x="719" y="1142"/>
                  </a:lnTo>
                  <a:lnTo>
                    <a:pt x="651" y="1186"/>
                  </a:lnTo>
                  <a:lnTo>
                    <a:pt x="533" y="1196"/>
                  </a:lnTo>
                  <a:lnTo>
                    <a:pt x="472" y="1250"/>
                  </a:lnTo>
                  <a:lnTo>
                    <a:pt x="412" y="1265"/>
                  </a:lnTo>
                  <a:lnTo>
                    <a:pt x="361" y="1317"/>
                  </a:lnTo>
                  <a:lnTo>
                    <a:pt x="347" y="1356"/>
                  </a:lnTo>
                  <a:lnTo>
                    <a:pt x="309" y="1314"/>
                  </a:lnTo>
                  <a:lnTo>
                    <a:pt x="290" y="1327"/>
                  </a:lnTo>
                  <a:lnTo>
                    <a:pt x="299" y="1346"/>
                  </a:lnTo>
                  <a:lnTo>
                    <a:pt x="268" y="1386"/>
                  </a:lnTo>
                  <a:lnTo>
                    <a:pt x="248" y="1371"/>
                  </a:lnTo>
                  <a:lnTo>
                    <a:pt x="213" y="1400"/>
                  </a:lnTo>
                  <a:lnTo>
                    <a:pt x="198" y="1377"/>
                  </a:lnTo>
                  <a:lnTo>
                    <a:pt x="229" y="1327"/>
                  </a:lnTo>
                  <a:lnTo>
                    <a:pt x="193" y="1314"/>
                  </a:lnTo>
                  <a:lnTo>
                    <a:pt x="163" y="1331"/>
                  </a:lnTo>
                  <a:lnTo>
                    <a:pt x="148" y="1327"/>
                  </a:lnTo>
                  <a:lnTo>
                    <a:pt x="157" y="1296"/>
                  </a:lnTo>
                  <a:lnTo>
                    <a:pt x="159" y="1226"/>
                  </a:lnTo>
                  <a:lnTo>
                    <a:pt x="183" y="1177"/>
                  </a:lnTo>
                  <a:lnTo>
                    <a:pt x="227" y="1173"/>
                  </a:lnTo>
                  <a:lnTo>
                    <a:pt x="263" y="1139"/>
                  </a:lnTo>
                  <a:lnTo>
                    <a:pt x="229" y="1157"/>
                  </a:lnTo>
                  <a:lnTo>
                    <a:pt x="166" y="1156"/>
                  </a:lnTo>
                  <a:lnTo>
                    <a:pt x="154" y="1141"/>
                  </a:lnTo>
                  <a:lnTo>
                    <a:pt x="152" y="1059"/>
                  </a:lnTo>
                  <a:lnTo>
                    <a:pt x="193" y="992"/>
                  </a:lnTo>
                  <a:lnTo>
                    <a:pt x="172" y="959"/>
                  </a:lnTo>
                  <a:lnTo>
                    <a:pt x="194" y="944"/>
                  </a:lnTo>
                  <a:lnTo>
                    <a:pt x="203" y="914"/>
                  </a:lnTo>
                  <a:lnTo>
                    <a:pt x="182" y="917"/>
                  </a:lnTo>
                  <a:lnTo>
                    <a:pt x="163" y="940"/>
                  </a:lnTo>
                  <a:lnTo>
                    <a:pt x="108" y="948"/>
                  </a:lnTo>
                  <a:lnTo>
                    <a:pt x="92" y="926"/>
                  </a:lnTo>
                  <a:lnTo>
                    <a:pt x="54" y="905"/>
                  </a:lnTo>
                  <a:lnTo>
                    <a:pt x="52" y="932"/>
                  </a:lnTo>
                  <a:lnTo>
                    <a:pt x="28" y="948"/>
                  </a:lnTo>
                  <a:lnTo>
                    <a:pt x="12" y="887"/>
                  </a:lnTo>
                  <a:lnTo>
                    <a:pt x="4" y="891"/>
                  </a:lnTo>
                  <a:lnTo>
                    <a:pt x="0" y="8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id="12" name="íṡ1ïḍe"/>
            <p:cNvSpPr/>
            <p:nvPr/>
          </p:nvSpPr>
          <p:spPr bwMode="auto">
            <a:xfrm>
              <a:off x="2470231" y="2747559"/>
              <a:ext cx="857284" cy="403963"/>
            </a:xfrm>
            <a:custGeom>
              <a:avLst/>
              <a:gdLst>
                <a:gd name="T0" fmla="*/ 178 w 5280"/>
                <a:gd name="T1" fmla="*/ 761 h 2490"/>
                <a:gd name="T2" fmla="*/ 320 w 5280"/>
                <a:gd name="T3" fmla="*/ 600 h 2490"/>
                <a:gd name="T4" fmla="*/ 379 w 5280"/>
                <a:gd name="T5" fmla="*/ 493 h 2490"/>
                <a:gd name="T6" fmla="*/ 597 w 5280"/>
                <a:gd name="T7" fmla="*/ 425 h 2490"/>
                <a:gd name="T8" fmla="*/ 724 w 5280"/>
                <a:gd name="T9" fmla="*/ 460 h 2490"/>
                <a:gd name="T10" fmla="*/ 909 w 5280"/>
                <a:gd name="T11" fmla="*/ 454 h 2490"/>
                <a:gd name="T12" fmla="*/ 1114 w 5280"/>
                <a:gd name="T13" fmla="*/ 634 h 2490"/>
                <a:gd name="T14" fmla="*/ 1295 w 5280"/>
                <a:gd name="T15" fmla="*/ 605 h 2490"/>
                <a:gd name="T16" fmla="*/ 1496 w 5280"/>
                <a:gd name="T17" fmla="*/ 605 h 2490"/>
                <a:gd name="T18" fmla="*/ 1544 w 5280"/>
                <a:gd name="T19" fmla="*/ 395 h 2490"/>
                <a:gd name="T20" fmla="*/ 1427 w 5280"/>
                <a:gd name="T21" fmla="*/ 199 h 2490"/>
                <a:gd name="T22" fmla="*/ 1536 w 5280"/>
                <a:gd name="T23" fmla="*/ 74 h 2490"/>
                <a:gd name="T24" fmla="*/ 1654 w 5280"/>
                <a:gd name="T25" fmla="*/ 29 h 2490"/>
                <a:gd name="T26" fmla="*/ 1873 w 5280"/>
                <a:gd name="T27" fmla="*/ 93 h 2490"/>
                <a:gd name="T28" fmla="*/ 2087 w 5280"/>
                <a:gd name="T29" fmla="*/ 138 h 2490"/>
                <a:gd name="T30" fmla="*/ 2150 w 5280"/>
                <a:gd name="T31" fmla="*/ 292 h 2490"/>
                <a:gd name="T32" fmla="*/ 2285 w 5280"/>
                <a:gd name="T33" fmla="*/ 406 h 2490"/>
                <a:gd name="T34" fmla="*/ 2474 w 5280"/>
                <a:gd name="T35" fmla="*/ 410 h 2490"/>
                <a:gd name="T36" fmla="*/ 2699 w 5280"/>
                <a:gd name="T37" fmla="*/ 337 h 2490"/>
                <a:gd name="T38" fmla="*/ 2977 w 5280"/>
                <a:gd name="T39" fmla="*/ 397 h 2490"/>
                <a:gd name="T40" fmla="*/ 3193 w 5280"/>
                <a:gd name="T41" fmla="*/ 505 h 2490"/>
                <a:gd name="T42" fmla="*/ 3436 w 5280"/>
                <a:gd name="T43" fmla="*/ 567 h 2490"/>
                <a:gd name="T44" fmla="*/ 3689 w 5280"/>
                <a:gd name="T45" fmla="*/ 561 h 2490"/>
                <a:gd name="T46" fmla="*/ 3954 w 5280"/>
                <a:gd name="T47" fmla="*/ 449 h 2490"/>
                <a:gd name="T48" fmla="*/ 4081 w 5280"/>
                <a:gd name="T49" fmla="*/ 294 h 2490"/>
                <a:gd name="T50" fmla="*/ 4243 w 5280"/>
                <a:gd name="T51" fmla="*/ 233 h 2490"/>
                <a:gd name="T52" fmla="*/ 4409 w 5280"/>
                <a:gd name="T53" fmla="*/ 294 h 2490"/>
                <a:gd name="T54" fmla="*/ 4551 w 5280"/>
                <a:gd name="T55" fmla="*/ 550 h 2490"/>
                <a:gd name="T56" fmla="*/ 4634 w 5280"/>
                <a:gd name="T57" fmla="*/ 858 h 2490"/>
                <a:gd name="T58" fmla="*/ 4904 w 5280"/>
                <a:gd name="T59" fmla="*/ 762 h 2490"/>
                <a:gd name="T60" fmla="*/ 5153 w 5280"/>
                <a:gd name="T61" fmla="*/ 831 h 2490"/>
                <a:gd name="T62" fmla="*/ 5266 w 5280"/>
                <a:gd name="T63" fmla="*/ 1041 h 2490"/>
                <a:gd name="T64" fmla="*/ 5154 w 5280"/>
                <a:gd name="T65" fmla="*/ 1081 h 2490"/>
                <a:gd name="T66" fmla="*/ 4941 w 5280"/>
                <a:gd name="T67" fmla="*/ 1142 h 2490"/>
                <a:gd name="T68" fmla="*/ 4858 w 5280"/>
                <a:gd name="T69" fmla="*/ 1217 h 2490"/>
                <a:gd name="T70" fmla="*/ 4693 w 5280"/>
                <a:gd name="T71" fmla="*/ 1433 h 2490"/>
                <a:gd name="T72" fmla="*/ 4488 w 5280"/>
                <a:gd name="T73" fmla="*/ 1559 h 2490"/>
                <a:gd name="T74" fmla="*/ 4309 w 5280"/>
                <a:gd name="T75" fmla="*/ 1570 h 2490"/>
                <a:gd name="T76" fmla="*/ 4091 w 5280"/>
                <a:gd name="T77" fmla="*/ 1693 h 2490"/>
                <a:gd name="T78" fmla="*/ 4222 w 5280"/>
                <a:gd name="T79" fmla="*/ 1901 h 2490"/>
                <a:gd name="T80" fmla="*/ 3973 w 5280"/>
                <a:gd name="T81" fmla="*/ 2165 h 2490"/>
                <a:gd name="T82" fmla="*/ 3674 w 5280"/>
                <a:gd name="T83" fmla="*/ 2258 h 2490"/>
                <a:gd name="T84" fmla="*/ 3247 w 5280"/>
                <a:gd name="T85" fmla="*/ 2489 h 2490"/>
                <a:gd name="T86" fmla="*/ 3017 w 5280"/>
                <a:gd name="T87" fmla="*/ 2461 h 2490"/>
                <a:gd name="T88" fmla="*/ 2588 w 5280"/>
                <a:gd name="T89" fmla="*/ 2277 h 2490"/>
                <a:gd name="T90" fmla="*/ 2249 w 5280"/>
                <a:gd name="T91" fmla="*/ 2312 h 2490"/>
                <a:gd name="T92" fmla="*/ 1742 w 5280"/>
                <a:gd name="T93" fmla="*/ 2320 h 2490"/>
                <a:gd name="T94" fmla="*/ 1573 w 5280"/>
                <a:gd name="T95" fmla="*/ 2061 h 2490"/>
                <a:gd name="T96" fmla="*/ 1492 w 5280"/>
                <a:gd name="T97" fmla="*/ 1951 h 2490"/>
                <a:gd name="T98" fmla="*/ 1292 w 5280"/>
                <a:gd name="T99" fmla="*/ 1877 h 2490"/>
                <a:gd name="T100" fmla="*/ 1050 w 5280"/>
                <a:gd name="T101" fmla="*/ 1795 h 2490"/>
                <a:gd name="T102" fmla="*/ 672 w 5280"/>
                <a:gd name="T103" fmla="*/ 1697 h 2490"/>
                <a:gd name="T104" fmla="*/ 692 w 5280"/>
                <a:gd name="T105" fmla="*/ 1553 h 2490"/>
                <a:gd name="T106" fmla="*/ 629 w 5280"/>
                <a:gd name="T107" fmla="*/ 1384 h 2490"/>
                <a:gd name="T108" fmla="*/ 538 w 5280"/>
                <a:gd name="T109" fmla="*/ 1222 h 2490"/>
                <a:gd name="T110" fmla="*/ 403 w 5280"/>
                <a:gd name="T111" fmla="*/ 1179 h 2490"/>
                <a:gd name="T112" fmla="*/ 264 w 5280"/>
                <a:gd name="T113" fmla="*/ 1151 h 2490"/>
                <a:gd name="T114" fmla="*/ 186 w 5280"/>
                <a:gd name="T115" fmla="*/ 1127 h 2490"/>
                <a:gd name="T116" fmla="*/ 55 w 5280"/>
                <a:gd name="T117" fmla="*/ 1001 h 2490"/>
                <a:gd name="T118" fmla="*/ 13 w 5280"/>
                <a:gd name="T119" fmla="*/ 954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80" h="2490">
                  <a:moveTo>
                    <a:pt x="0" y="886"/>
                  </a:moveTo>
                  <a:lnTo>
                    <a:pt x="28" y="822"/>
                  </a:lnTo>
                  <a:lnTo>
                    <a:pt x="58" y="807"/>
                  </a:lnTo>
                  <a:lnTo>
                    <a:pt x="138" y="810"/>
                  </a:lnTo>
                  <a:lnTo>
                    <a:pt x="148" y="793"/>
                  </a:lnTo>
                  <a:lnTo>
                    <a:pt x="178" y="761"/>
                  </a:lnTo>
                  <a:lnTo>
                    <a:pt x="232" y="741"/>
                  </a:lnTo>
                  <a:lnTo>
                    <a:pt x="234" y="706"/>
                  </a:lnTo>
                  <a:lnTo>
                    <a:pt x="246" y="672"/>
                  </a:lnTo>
                  <a:lnTo>
                    <a:pt x="292" y="652"/>
                  </a:lnTo>
                  <a:lnTo>
                    <a:pt x="293" y="628"/>
                  </a:lnTo>
                  <a:lnTo>
                    <a:pt x="320" y="600"/>
                  </a:lnTo>
                  <a:lnTo>
                    <a:pt x="349" y="593"/>
                  </a:lnTo>
                  <a:lnTo>
                    <a:pt x="373" y="560"/>
                  </a:lnTo>
                  <a:lnTo>
                    <a:pt x="387" y="547"/>
                  </a:lnTo>
                  <a:lnTo>
                    <a:pt x="369" y="532"/>
                  </a:lnTo>
                  <a:lnTo>
                    <a:pt x="368" y="508"/>
                  </a:lnTo>
                  <a:lnTo>
                    <a:pt x="379" y="493"/>
                  </a:lnTo>
                  <a:lnTo>
                    <a:pt x="436" y="510"/>
                  </a:lnTo>
                  <a:lnTo>
                    <a:pt x="459" y="497"/>
                  </a:lnTo>
                  <a:lnTo>
                    <a:pt x="477" y="452"/>
                  </a:lnTo>
                  <a:lnTo>
                    <a:pt x="503" y="442"/>
                  </a:lnTo>
                  <a:lnTo>
                    <a:pt x="564" y="434"/>
                  </a:lnTo>
                  <a:lnTo>
                    <a:pt x="597" y="425"/>
                  </a:lnTo>
                  <a:lnTo>
                    <a:pt x="626" y="424"/>
                  </a:lnTo>
                  <a:lnTo>
                    <a:pt x="665" y="426"/>
                  </a:lnTo>
                  <a:lnTo>
                    <a:pt x="690" y="411"/>
                  </a:lnTo>
                  <a:lnTo>
                    <a:pt x="700" y="412"/>
                  </a:lnTo>
                  <a:lnTo>
                    <a:pt x="720" y="440"/>
                  </a:lnTo>
                  <a:lnTo>
                    <a:pt x="724" y="460"/>
                  </a:lnTo>
                  <a:lnTo>
                    <a:pt x="744" y="481"/>
                  </a:lnTo>
                  <a:lnTo>
                    <a:pt x="780" y="479"/>
                  </a:lnTo>
                  <a:lnTo>
                    <a:pt x="798" y="473"/>
                  </a:lnTo>
                  <a:lnTo>
                    <a:pt x="829" y="475"/>
                  </a:lnTo>
                  <a:lnTo>
                    <a:pt x="855" y="457"/>
                  </a:lnTo>
                  <a:lnTo>
                    <a:pt x="909" y="454"/>
                  </a:lnTo>
                  <a:lnTo>
                    <a:pt x="920" y="481"/>
                  </a:lnTo>
                  <a:lnTo>
                    <a:pt x="927" y="510"/>
                  </a:lnTo>
                  <a:lnTo>
                    <a:pt x="936" y="531"/>
                  </a:lnTo>
                  <a:lnTo>
                    <a:pt x="1020" y="580"/>
                  </a:lnTo>
                  <a:lnTo>
                    <a:pt x="1052" y="605"/>
                  </a:lnTo>
                  <a:lnTo>
                    <a:pt x="1114" y="634"/>
                  </a:lnTo>
                  <a:lnTo>
                    <a:pt x="1135" y="622"/>
                  </a:lnTo>
                  <a:lnTo>
                    <a:pt x="1170" y="609"/>
                  </a:lnTo>
                  <a:lnTo>
                    <a:pt x="1207" y="582"/>
                  </a:lnTo>
                  <a:lnTo>
                    <a:pt x="1237" y="579"/>
                  </a:lnTo>
                  <a:lnTo>
                    <a:pt x="1269" y="587"/>
                  </a:lnTo>
                  <a:lnTo>
                    <a:pt x="1295" y="605"/>
                  </a:lnTo>
                  <a:lnTo>
                    <a:pt x="1322" y="597"/>
                  </a:lnTo>
                  <a:lnTo>
                    <a:pt x="1396" y="598"/>
                  </a:lnTo>
                  <a:lnTo>
                    <a:pt x="1424" y="611"/>
                  </a:lnTo>
                  <a:lnTo>
                    <a:pt x="1456" y="608"/>
                  </a:lnTo>
                  <a:lnTo>
                    <a:pt x="1464" y="599"/>
                  </a:lnTo>
                  <a:lnTo>
                    <a:pt x="1496" y="605"/>
                  </a:lnTo>
                  <a:lnTo>
                    <a:pt x="1554" y="598"/>
                  </a:lnTo>
                  <a:lnTo>
                    <a:pt x="1585" y="547"/>
                  </a:lnTo>
                  <a:lnTo>
                    <a:pt x="1567" y="525"/>
                  </a:lnTo>
                  <a:lnTo>
                    <a:pt x="1533" y="501"/>
                  </a:lnTo>
                  <a:lnTo>
                    <a:pt x="1534" y="450"/>
                  </a:lnTo>
                  <a:lnTo>
                    <a:pt x="1544" y="395"/>
                  </a:lnTo>
                  <a:lnTo>
                    <a:pt x="1538" y="372"/>
                  </a:lnTo>
                  <a:lnTo>
                    <a:pt x="1505" y="362"/>
                  </a:lnTo>
                  <a:lnTo>
                    <a:pt x="1489" y="339"/>
                  </a:lnTo>
                  <a:lnTo>
                    <a:pt x="1439" y="326"/>
                  </a:lnTo>
                  <a:lnTo>
                    <a:pt x="1425" y="284"/>
                  </a:lnTo>
                  <a:lnTo>
                    <a:pt x="1427" y="199"/>
                  </a:lnTo>
                  <a:lnTo>
                    <a:pt x="1461" y="160"/>
                  </a:lnTo>
                  <a:lnTo>
                    <a:pt x="1461" y="134"/>
                  </a:lnTo>
                  <a:lnTo>
                    <a:pt x="1479" y="106"/>
                  </a:lnTo>
                  <a:lnTo>
                    <a:pt x="1507" y="96"/>
                  </a:lnTo>
                  <a:lnTo>
                    <a:pt x="1524" y="103"/>
                  </a:lnTo>
                  <a:lnTo>
                    <a:pt x="1536" y="74"/>
                  </a:lnTo>
                  <a:lnTo>
                    <a:pt x="1527" y="45"/>
                  </a:lnTo>
                  <a:lnTo>
                    <a:pt x="1531" y="18"/>
                  </a:lnTo>
                  <a:lnTo>
                    <a:pt x="1553" y="0"/>
                  </a:lnTo>
                  <a:lnTo>
                    <a:pt x="1587" y="1"/>
                  </a:lnTo>
                  <a:lnTo>
                    <a:pt x="1609" y="16"/>
                  </a:lnTo>
                  <a:lnTo>
                    <a:pt x="1654" y="29"/>
                  </a:lnTo>
                  <a:lnTo>
                    <a:pt x="1700" y="50"/>
                  </a:lnTo>
                  <a:lnTo>
                    <a:pt x="1706" y="62"/>
                  </a:lnTo>
                  <a:lnTo>
                    <a:pt x="1746" y="76"/>
                  </a:lnTo>
                  <a:lnTo>
                    <a:pt x="1788" y="79"/>
                  </a:lnTo>
                  <a:lnTo>
                    <a:pt x="1851" y="77"/>
                  </a:lnTo>
                  <a:lnTo>
                    <a:pt x="1873" y="93"/>
                  </a:lnTo>
                  <a:lnTo>
                    <a:pt x="1890" y="109"/>
                  </a:lnTo>
                  <a:lnTo>
                    <a:pt x="1934" y="113"/>
                  </a:lnTo>
                  <a:lnTo>
                    <a:pt x="1957" y="124"/>
                  </a:lnTo>
                  <a:lnTo>
                    <a:pt x="1987" y="129"/>
                  </a:lnTo>
                  <a:lnTo>
                    <a:pt x="2059" y="127"/>
                  </a:lnTo>
                  <a:lnTo>
                    <a:pt x="2087" y="138"/>
                  </a:lnTo>
                  <a:lnTo>
                    <a:pt x="2099" y="165"/>
                  </a:lnTo>
                  <a:lnTo>
                    <a:pt x="2099" y="187"/>
                  </a:lnTo>
                  <a:lnTo>
                    <a:pt x="2116" y="211"/>
                  </a:lnTo>
                  <a:lnTo>
                    <a:pt x="2116" y="235"/>
                  </a:lnTo>
                  <a:lnTo>
                    <a:pt x="2132" y="254"/>
                  </a:lnTo>
                  <a:lnTo>
                    <a:pt x="2150" y="292"/>
                  </a:lnTo>
                  <a:lnTo>
                    <a:pt x="2149" y="323"/>
                  </a:lnTo>
                  <a:lnTo>
                    <a:pt x="2169" y="340"/>
                  </a:lnTo>
                  <a:lnTo>
                    <a:pt x="2190" y="341"/>
                  </a:lnTo>
                  <a:lnTo>
                    <a:pt x="2225" y="372"/>
                  </a:lnTo>
                  <a:lnTo>
                    <a:pt x="2235" y="390"/>
                  </a:lnTo>
                  <a:lnTo>
                    <a:pt x="2285" y="406"/>
                  </a:lnTo>
                  <a:lnTo>
                    <a:pt x="2338" y="433"/>
                  </a:lnTo>
                  <a:lnTo>
                    <a:pt x="2361" y="434"/>
                  </a:lnTo>
                  <a:lnTo>
                    <a:pt x="2374" y="422"/>
                  </a:lnTo>
                  <a:lnTo>
                    <a:pt x="2426" y="424"/>
                  </a:lnTo>
                  <a:lnTo>
                    <a:pt x="2450" y="409"/>
                  </a:lnTo>
                  <a:lnTo>
                    <a:pt x="2474" y="410"/>
                  </a:lnTo>
                  <a:lnTo>
                    <a:pt x="2496" y="417"/>
                  </a:lnTo>
                  <a:lnTo>
                    <a:pt x="2518" y="410"/>
                  </a:lnTo>
                  <a:lnTo>
                    <a:pt x="2547" y="378"/>
                  </a:lnTo>
                  <a:lnTo>
                    <a:pt x="2597" y="363"/>
                  </a:lnTo>
                  <a:lnTo>
                    <a:pt x="2664" y="358"/>
                  </a:lnTo>
                  <a:lnTo>
                    <a:pt x="2699" y="337"/>
                  </a:lnTo>
                  <a:lnTo>
                    <a:pt x="2744" y="335"/>
                  </a:lnTo>
                  <a:lnTo>
                    <a:pt x="2787" y="323"/>
                  </a:lnTo>
                  <a:lnTo>
                    <a:pt x="2825" y="344"/>
                  </a:lnTo>
                  <a:lnTo>
                    <a:pt x="2875" y="349"/>
                  </a:lnTo>
                  <a:lnTo>
                    <a:pt x="2942" y="347"/>
                  </a:lnTo>
                  <a:lnTo>
                    <a:pt x="2977" y="397"/>
                  </a:lnTo>
                  <a:lnTo>
                    <a:pt x="3037" y="420"/>
                  </a:lnTo>
                  <a:lnTo>
                    <a:pt x="3087" y="419"/>
                  </a:lnTo>
                  <a:lnTo>
                    <a:pt x="3122" y="411"/>
                  </a:lnTo>
                  <a:lnTo>
                    <a:pt x="3139" y="426"/>
                  </a:lnTo>
                  <a:lnTo>
                    <a:pt x="3158" y="481"/>
                  </a:lnTo>
                  <a:lnTo>
                    <a:pt x="3193" y="505"/>
                  </a:lnTo>
                  <a:lnTo>
                    <a:pt x="3213" y="517"/>
                  </a:lnTo>
                  <a:lnTo>
                    <a:pt x="3236" y="522"/>
                  </a:lnTo>
                  <a:lnTo>
                    <a:pt x="3266" y="554"/>
                  </a:lnTo>
                  <a:lnTo>
                    <a:pt x="3291" y="555"/>
                  </a:lnTo>
                  <a:lnTo>
                    <a:pt x="3368" y="548"/>
                  </a:lnTo>
                  <a:lnTo>
                    <a:pt x="3436" y="567"/>
                  </a:lnTo>
                  <a:lnTo>
                    <a:pt x="3539" y="566"/>
                  </a:lnTo>
                  <a:lnTo>
                    <a:pt x="3582" y="560"/>
                  </a:lnTo>
                  <a:lnTo>
                    <a:pt x="3600" y="547"/>
                  </a:lnTo>
                  <a:lnTo>
                    <a:pt x="3638" y="547"/>
                  </a:lnTo>
                  <a:lnTo>
                    <a:pt x="3669" y="563"/>
                  </a:lnTo>
                  <a:lnTo>
                    <a:pt x="3689" y="561"/>
                  </a:lnTo>
                  <a:lnTo>
                    <a:pt x="3717" y="519"/>
                  </a:lnTo>
                  <a:lnTo>
                    <a:pt x="3780" y="482"/>
                  </a:lnTo>
                  <a:lnTo>
                    <a:pt x="3821" y="483"/>
                  </a:lnTo>
                  <a:lnTo>
                    <a:pt x="3847" y="451"/>
                  </a:lnTo>
                  <a:lnTo>
                    <a:pt x="3875" y="448"/>
                  </a:lnTo>
                  <a:lnTo>
                    <a:pt x="3954" y="449"/>
                  </a:lnTo>
                  <a:lnTo>
                    <a:pt x="3988" y="418"/>
                  </a:lnTo>
                  <a:lnTo>
                    <a:pt x="3998" y="384"/>
                  </a:lnTo>
                  <a:lnTo>
                    <a:pt x="3998" y="370"/>
                  </a:lnTo>
                  <a:lnTo>
                    <a:pt x="4020" y="335"/>
                  </a:lnTo>
                  <a:lnTo>
                    <a:pt x="4056" y="320"/>
                  </a:lnTo>
                  <a:lnTo>
                    <a:pt x="4081" y="294"/>
                  </a:lnTo>
                  <a:lnTo>
                    <a:pt x="4094" y="258"/>
                  </a:lnTo>
                  <a:lnTo>
                    <a:pt x="4120" y="233"/>
                  </a:lnTo>
                  <a:lnTo>
                    <a:pt x="4149" y="233"/>
                  </a:lnTo>
                  <a:lnTo>
                    <a:pt x="4161" y="242"/>
                  </a:lnTo>
                  <a:lnTo>
                    <a:pt x="4211" y="229"/>
                  </a:lnTo>
                  <a:lnTo>
                    <a:pt x="4243" y="233"/>
                  </a:lnTo>
                  <a:lnTo>
                    <a:pt x="4284" y="259"/>
                  </a:lnTo>
                  <a:lnTo>
                    <a:pt x="4304" y="289"/>
                  </a:lnTo>
                  <a:lnTo>
                    <a:pt x="4329" y="298"/>
                  </a:lnTo>
                  <a:lnTo>
                    <a:pt x="4361" y="281"/>
                  </a:lnTo>
                  <a:lnTo>
                    <a:pt x="4379" y="295"/>
                  </a:lnTo>
                  <a:lnTo>
                    <a:pt x="4409" y="294"/>
                  </a:lnTo>
                  <a:lnTo>
                    <a:pt x="4447" y="271"/>
                  </a:lnTo>
                  <a:lnTo>
                    <a:pt x="4448" y="254"/>
                  </a:lnTo>
                  <a:lnTo>
                    <a:pt x="4506" y="244"/>
                  </a:lnTo>
                  <a:lnTo>
                    <a:pt x="4570" y="264"/>
                  </a:lnTo>
                  <a:lnTo>
                    <a:pt x="4588" y="284"/>
                  </a:lnTo>
                  <a:lnTo>
                    <a:pt x="4551" y="550"/>
                  </a:lnTo>
                  <a:lnTo>
                    <a:pt x="4558" y="606"/>
                  </a:lnTo>
                  <a:lnTo>
                    <a:pt x="4543" y="656"/>
                  </a:lnTo>
                  <a:lnTo>
                    <a:pt x="4548" y="691"/>
                  </a:lnTo>
                  <a:lnTo>
                    <a:pt x="4526" y="765"/>
                  </a:lnTo>
                  <a:lnTo>
                    <a:pt x="4553" y="819"/>
                  </a:lnTo>
                  <a:lnTo>
                    <a:pt x="4634" y="858"/>
                  </a:lnTo>
                  <a:lnTo>
                    <a:pt x="4689" y="816"/>
                  </a:lnTo>
                  <a:lnTo>
                    <a:pt x="4758" y="816"/>
                  </a:lnTo>
                  <a:lnTo>
                    <a:pt x="4833" y="828"/>
                  </a:lnTo>
                  <a:lnTo>
                    <a:pt x="4867" y="863"/>
                  </a:lnTo>
                  <a:lnTo>
                    <a:pt x="4909" y="799"/>
                  </a:lnTo>
                  <a:lnTo>
                    <a:pt x="4904" y="762"/>
                  </a:lnTo>
                  <a:lnTo>
                    <a:pt x="4907" y="730"/>
                  </a:lnTo>
                  <a:lnTo>
                    <a:pt x="4953" y="715"/>
                  </a:lnTo>
                  <a:lnTo>
                    <a:pt x="4970" y="700"/>
                  </a:lnTo>
                  <a:lnTo>
                    <a:pt x="5047" y="719"/>
                  </a:lnTo>
                  <a:lnTo>
                    <a:pt x="5092" y="774"/>
                  </a:lnTo>
                  <a:lnTo>
                    <a:pt x="5153" y="831"/>
                  </a:lnTo>
                  <a:lnTo>
                    <a:pt x="5203" y="893"/>
                  </a:lnTo>
                  <a:lnTo>
                    <a:pt x="5266" y="938"/>
                  </a:lnTo>
                  <a:lnTo>
                    <a:pt x="5267" y="968"/>
                  </a:lnTo>
                  <a:lnTo>
                    <a:pt x="5280" y="992"/>
                  </a:lnTo>
                  <a:lnTo>
                    <a:pt x="5279" y="1021"/>
                  </a:lnTo>
                  <a:lnTo>
                    <a:pt x="5266" y="1041"/>
                  </a:lnTo>
                  <a:lnTo>
                    <a:pt x="5265" y="1064"/>
                  </a:lnTo>
                  <a:lnTo>
                    <a:pt x="5251" y="1085"/>
                  </a:lnTo>
                  <a:lnTo>
                    <a:pt x="5225" y="1079"/>
                  </a:lnTo>
                  <a:lnTo>
                    <a:pt x="5210" y="1063"/>
                  </a:lnTo>
                  <a:lnTo>
                    <a:pt x="5174" y="1068"/>
                  </a:lnTo>
                  <a:lnTo>
                    <a:pt x="5154" y="1081"/>
                  </a:lnTo>
                  <a:lnTo>
                    <a:pt x="5106" y="1061"/>
                  </a:lnTo>
                  <a:lnTo>
                    <a:pt x="5076" y="1067"/>
                  </a:lnTo>
                  <a:lnTo>
                    <a:pt x="5045" y="1110"/>
                  </a:lnTo>
                  <a:lnTo>
                    <a:pt x="4998" y="1147"/>
                  </a:lnTo>
                  <a:lnTo>
                    <a:pt x="4971" y="1165"/>
                  </a:lnTo>
                  <a:lnTo>
                    <a:pt x="4941" y="1142"/>
                  </a:lnTo>
                  <a:lnTo>
                    <a:pt x="4927" y="1146"/>
                  </a:lnTo>
                  <a:lnTo>
                    <a:pt x="4926" y="1178"/>
                  </a:lnTo>
                  <a:lnTo>
                    <a:pt x="4914" y="1196"/>
                  </a:lnTo>
                  <a:lnTo>
                    <a:pt x="4890" y="1199"/>
                  </a:lnTo>
                  <a:lnTo>
                    <a:pt x="4872" y="1196"/>
                  </a:lnTo>
                  <a:lnTo>
                    <a:pt x="4858" y="1217"/>
                  </a:lnTo>
                  <a:lnTo>
                    <a:pt x="4829" y="1263"/>
                  </a:lnTo>
                  <a:lnTo>
                    <a:pt x="4821" y="1315"/>
                  </a:lnTo>
                  <a:lnTo>
                    <a:pt x="4823" y="1351"/>
                  </a:lnTo>
                  <a:lnTo>
                    <a:pt x="4805" y="1372"/>
                  </a:lnTo>
                  <a:lnTo>
                    <a:pt x="4769" y="1381"/>
                  </a:lnTo>
                  <a:lnTo>
                    <a:pt x="4693" y="1433"/>
                  </a:lnTo>
                  <a:lnTo>
                    <a:pt x="4652" y="1433"/>
                  </a:lnTo>
                  <a:lnTo>
                    <a:pt x="4611" y="1425"/>
                  </a:lnTo>
                  <a:lnTo>
                    <a:pt x="4590" y="1439"/>
                  </a:lnTo>
                  <a:lnTo>
                    <a:pt x="4558" y="1507"/>
                  </a:lnTo>
                  <a:lnTo>
                    <a:pt x="4526" y="1530"/>
                  </a:lnTo>
                  <a:lnTo>
                    <a:pt x="4488" y="1559"/>
                  </a:lnTo>
                  <a:lnTo>
                    <a:pt x="4465" y="1584"/>
                  </a:lnTo>
                  <a:lnTo>
                    <a:pt x="4455" y="1611"/>
                  </a:lnTo>
                  <a:lnTo>
                    <a:pt x="4438" y="1615"/>
                  </a:lnTo>
                  <a:lnTo>
                    <a:pt x="4402" y="1597"/>
                  </a:lnTo>
                  <a:lnTo>
                    <a:pt x="4360" y="1588"/>
                  </a:lnTo>
                  <a:lnTo>
                    <a:pt x="4309" y="1570"/>
                  </a:lnTo>
                  <a:lnTo>
                    <a:pt x="4267" y="1541"/>
                  </a:lnTo>
                  <a:lnTo>
                    <a:pt x="4224" y="1539"/>
                  </a:lnTo>
                  <a:lnTo>
                    <a:pt x="4158" y="1553"/>
                  </a:lnTo>
                  <a:lnTo>
                    <a:pt x="4119" y="1582"/>
                  </a:lnTo>
                  <a:lnTo>
                    <a:pt x="4094" y="1618"/>
                  </a:lnTo>
                  <a:lnTo>
                    <a:pt x="4091" y="1693"/>
                  </a:lnTo>
                  <a:lnTo>
                    <a:pt x="4095" y="1730"/>
                  </a:lnTo>
                  <a:lnTo>
                    <a:pt x="4093" y="1754"/>
                  </a:lnTo>
                  <a:lnTo>
                    <a:pt x="4169" y="1804"/>
                  </a:lnTo>
                  <a:lnTo>
                    <a:pt x="4239" y="1847"/>
                  </a:lnTo>
                  <a:lnTo>
                    <a:pt x="4239" y="1869"/>
                  </a:lnTo>
                  <a:lnTo>
                    <a:pt x="4222" y="1901"/>
                  </a:lnTo>
                  <a:lnTo>
                    <a:pt x="4200" y="1933"/>
                  </a:lnTo>
                  <a:lnTo>
                    <a:pt x="4125" y="2018"/>
                  </a:lnTo>
                  <a:lnTo>
                    <a:pt x="4081" y="2091"/>
                  </a:lnTo>
                  <a:lnTo>
                    <a:pt x="4056" y="2147"/>
                  </a:lnTo>
                  <a:lnTo>
                    <a:pt x="4027" y="2147"/>
                  </a:lnTo>
                  <a:lnTo>
                    <a:pt x="3973" y="2165"/>
                  </a:lnTo>
                  <a:lnTo>
                    <a:pt x="3933" y="2167"/>
                  </a:lnTo>
                  <a:lnTo>
                    <a:pt x="3886" y="2198"/>
                  </a:lnTo>
                  <a:lnTo>
                    <a:pt x="3840" y="2233"/>
                  </a:lnTo>
                  <a:lnTo>
                    <a:pt x="3792" y="2235"/>
                  </a:lnTo>
                  <a:lnTo>
                    <a:pt x="3721" y="2242"/>
                  </a:lnTo>
                  <a:lnTo>
                    <a:pt x="3674" y="2258"/>
                  </a:lnTo>
                  <a:lnTo>
                    <a:pt x="3618" y="2275"/>
                  </a:lnTo>
                  <a:lnTo>
                    <a:pt x="3496" y="2318"/>
                  </a:lnTo>
                  <a:lnTo>
                    <a:pt x="3399" y="2350"/>
                  </a:lnTo>
                  <a:lnTo>
                    <a:pt x="3352" y="2403"/>
                  </a:lnTo>
                  <a:lnTo>
                    <a:pt x="3278" y="2463"/>
                  </a:lnTo>
                  <a:lnTo>
                    <a:pt x="3247" y="2489"/>
                  </a:lnTo>
                  <a:lnTo>
                    <a:pt x="3206" y="2490"/>
                  </a:lnTo>
                  <a:lnTo>
                    <a:pt x="3156" y="2475"/>
                  </a:lnTo>
                  <a:lnTo>
                    <a:pt x="3156" y="2457"/>
                  </a:lnTo>
                  <a:lnTo>
                    <a:pt x="3149" y="2431"/>
                  </a:lnTo>
                  <a:lnTo>
                    <a:pt x="3077" y="2452"/>
                  </a:lnTo>
                  <a:lnTo>
                    <a:pt x="3017" y="2461"/>
                  </a:lnTo>
                  <a:lnTo>
                    <a:pt x="2955" y="2428"/>
                  </a:lnTo>
                  <a:lnTo>
                    <a:pt x="2906" y="2424"/>
                  </a:lnTo>
                  <a:lnTo>
                    <a:pt x="2798" y="2383"/>
                  </a:lnTo>
                  <a:lnTo>
                    <a:pt x="2690" y="2333"/>
                  </a:lnTo>
                  <a:lnTo>
                    <a:pt x="2634" y="2278"/>
                  </a:lnTo>
                  <a:lnTo>
                    <a:pt x="2588" y="2277"/>
                  </a:lnTo>
                  <a:lnTo>
                    <a:pt x="2465" y="2263"/>
                  </a:lnTo>
                  <a:lnTo>
                    <a:pt x="2361" y="2265"/>
                  </a:lnTo>
                  <a:lnTo>
                    <a:pt x="2335" y="2259"/>
                  </a:lnTo>
                  <a:lnTo>
                    <a:pt x="2316" y="2272"/>
                  </a:lnTo>
                  <a:lnTo>
                    <a:pt x="2306" y="2290"/>
                  </a:lnTo>
                  <a:lnTo>
                    <a:pt x="2249" y="2312"/>
                  </a:lnTo>
                  <a:lnTo>
                    <a:pt x="2168" y="2320"/>
                  </a:lnTo>
                  <a:lnTo>
                    <a:pt x="2026" y="2308"/>
                  </a:lnTo>
                  <a:lnTo>
                    <a:pt x="1923" y="2314"/>
                  </a:lnTo>
                  <a:lnTo>
                    <a:pt x="1843" y="2309"/>
                  </a:lnTo>
                  <a:lnTo>
                    <a:pt x="1776" y="2316"/>
                  </a:lnTo>
                  <a:lnTo>
                    <a:pt x="1742" y="2320"/>
                  </a:lnTo>
                  <a:lnTo>
                    <a:pt x="1712" y="2310"/>
                  </a:lnTo>
                  <a:lnTo>
                    <a:pt x="1674" y="2236"/>
                  </a:lnTo>
                  <a:lnTo>
                    <a:pt x="1658" y="2199"/>
                  </a:lnTo>
                  <a:lnTo>
                    <a:pt x="1622" y="2146"/>
                  </a:lnTo>
                  <a:lnTo>
                    <a:pt x="1594" y="2110"/>
                  </a:lnTo>
                  <a:lnTo>
                    <a:pt x="1573" y="2061"/>
                  </a:lnTo>
                  <a:lnTo>
                    <a:pt x="1571" y="2039"/>
                  </a:lnTo>
                  <a:lnTo>
                    <a:pt x="1546" y="2013"/>
                  </a:lnTo>
                  <a:lnTo>
                    <a:pt x="1521" y="2003"/>
                  </a:lnTo>
                  <a:lnTo>
                    <a:pt x="1503" y="2001"/>
                  </a:lnTo>
                  <a:lnTo>
                    <a:pt x="1496" y="1982"/>
                  </a:lnTo>
                  <a:lnTo>
                    <a:pt x="1492" y="1951"/>
                  </a:lnTo>
                  <a:lnTo>
                    <a:pt x="1480" y="1947"/>
                  </a:lnTo>
                  <a:lnTo>
                    <a:pt x="1464" y="1951"/>
                  </a:lnTo>
                  <a:lnTo>
                    <a:pt x="1417" y="1950"/>
                  </a:lnTo>
                  <a:lnTo>
                    <a:pt x="1376" y="1926"/>
                  </a:lnTo>
                  <a:lnTo>
                    <a:pt x="1313" y="1881"/>
                  </a:lnTo>
                  <a:lnTo>
                    <a:pt x="1292" y="1877"/>
                  </a:lnTo>
                  <a:lnTo>
                    <a:pt x="1276" y="1877"/>
                  </a:lnTo>
                  <a:lnTo>
                    <a:pt x="1245" y="1872"/>
                  </a:lnTo>
                  <a:lnTo>
                    <a:pt x="1231" y="1852"/>
                  </a:lnTo>
                  <a:lnTo>
                    <a:pt x="1179" y="1817"/>
                  </a:lnTo>
                  <a:lnTo>
                    <a:pt x="1062" y="1792"/>
                  </a:lnTo>
                  <a:lnTo>
                    <a:pt x="1050" y="1795"/>
                  </a:lnTo>
                  <a:lnTo>
                    <a:pt x="1036" y="1807"/>
                  </a:lnTo>
                  <a:lnTo>
                    <a:pt x="989" y="1811"/>
                  </a:lnTo>
                  <a:lnTo>
                    <a:pt x="914" y="1813"/>
                  </a:lnTo>
                  <a:lnTo>
                    <a:pt x="747" y="1777"/>
                  </a:lnTo>
                  <a:lnTo>
                    <a:pt x="710" y="1756"/>
                  </a:lnTo>
                  <a:lnTo>
                    <a:pt x="672" y="1697"/>
                  </a:lnTo>
                  <a:lnTo>
                    <a:pt x="666" y="1670"/>
                  </a:lnTo>
                  <a:lnTo>
                    <a:pt x="666" y="1645"/>
                  </a:lnTo>
                  <a:lnTo>
                    <a:pt x="676" y="1626"/>
                  </a:lnTo>
                  <a:lnTo>
                    <a:pt x="701" y="1608"/>
                  </a:lnTo>
                  <a:lnTo>
                    <a:pt x="711" y="1577"/>
                  </a:lnTo>
                  <a:lnTo>
                    <a:pt x="692" y="1553"/>
                  </a:lnTo>
                  <a:lnTo>
                    <a:pt x="683" y="1513"/>
                  </a:lnTo>
                  <a:lnTo>
                    <a:pt x="691" y="1491"/>
                  </a:lnTo>
                  <a:lnTo>
                    <a:pt x="689" y="1453"/>
                  </a:lnTo>
                  <a:lnTo>
                    <a:pt x="675" y="1432"/>
                  </a:lnTo>
                  <a:lnTo>
                    <a:pt x="653" y="1397"/>
                  </a:lnTo>
                  <a:lnTo>
                    <a:pt x="629" y="1384"/>
                  </a:lnTo>
                  <a:lnTo>
                    <a:pt x="601" y="1362"/>
                  </a:lnTo>
                  <a:lnTo>
                    <a:pt x="590" y="1332"/>
                  </a:lnTo>
                  <a:lnTo>
                    <a:pt x="572" y="1307"/>
                  </a:lnTo>
                  <a:lnTo>
                    <a:pt x="562" y="1277"/>
                  </a:lnTo>
                  <a:lnTo>
                    <a:pt x="558" y="1250"/>
                  </a:lnTo>
                  <a:lnTo>
                    <a:pt x="538" y="1222"/>
                  </a:lnTo>
                  <a:lnTo>
                    <a:pt x="512" y="1200"/>
                  </a:lnTo>
                  <a:lnTo>
                    <a:pt x="486" y="1192"/>
                  </a:lnTo>
                  <a:lnTo>
                    <a:pt x="474" y="1172"/>
                  </a:lnTo>
                  <a:lnTo>
                    <a:pt x="445" y="1160"/>
                  </a:lnTo>
                  <a:lnTo>
                    <a:pt x="419" y="1162"/>
                  </a:lnTo>
                  <a:lnTo>
                    <a:pt x="403" y="1179"/>
                  </a:lnTo>
                  <a:lnTo>
                    <a:pt x="383" y="1187"/>
                  </a:lnTo>
                  <a:lnTo>
                    <a:pt x="366" y="1180"/>
                  </a:lnTo>
                  <a:lnTo>
                    <a:pt x="339" y="1150"/>
                  </a:lnTo>
                  <a:lnTo>
                    <a:pt x="330" y="1135"/>
                  </a:lnTo>
                  <a:lnTo>
                    <a:pt x="298" y="1135"/>
                  </a:lnTo>
                  <a:lnTo>
                    <a:pt x="264" y="1151"/>
                  </a:lnTo>
                  <a:lnTo>
                    <a:pt x="251" y="1166"/>
                  </a:lnTo>
                  <a:lnTo>
                    <a:pt x="244" y="1186"/>
                  </a:lnTo>
                  <a:lnTo>
                    <a:pt x="229" y="1186"/>
                  </a:lnTo>
                  <a:lnTo>
                    <a:pt x="195" y="1165"/>
                  </a:lnTo>
                  <a:lnTo>
                    <a:pt x="186" y="1140"/>
                  </a:lnTo>
                  <a:lnTo>
                    <a:pt x="186" y="1127"/>
                  </a:lnTo>
                  <a:lnTo>
                    <a:pt x="161" y="1098"/>
                  </a:lnTo>
                  <a:lnTo>
                    <a:pt x="127" y="1076"/>
                  </a:lnTo>
                  <a:lnTo>
                    <a:pt x="102" y="1047"/>
                  </a:lnTo>
                  <a:lnTo>
                    <a:pt x="82" y="1039"/>
                  </a:lnTo>
                  <a:lnTo>
                    <a:pt x="64" y="1023"/>
                  </a:lnTo>
                  <a:lnTo>
                    <a:pt x="55" y="1001"/>
                  </a:lnTo>
                  <a:lnTo>
                    <a:pt x="54" y="978"/>
                  </a:lnTo>
                  <a:lnTo>
                    <a:pt x="45" y="960"/>
                  </a:lnTo>
                  <a:lnTo>
                    <a:pt x="39" y="963"/>
                  </a:lnTo>
                  <a:lnTo>
                    <a:pt x="37" y="973"/>
                  </a:lnTo>
                  <a:lnTo>
                    <a:pt x="26" y="976"/>
                  </a:lnTo>
                  <a:lnTo>
                    <a:pt x="13" y="954"/>
                  </a:lnTo>
                  <a:lnTo>
                    <a:pt x="3" y="945"/>
                  </a:lnTo>
                  <a:lnTo>
                    <a:pt x="4" y="905"/>
                  </a:lnTo>
                  <a:lnTo>
                    <a:pt x="0" y="8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3" name="íṣļîḍe"/>
            <p:cNvSpPr/>
            <p:nvPr/>
          </p:nvSpPr>
          <p:spPr bwMode="auto">
            <a:xfrm>
              <a:off x="1403821" y="2674819"/>
              <a:ext cx="1056019" cy="554637"/>
            </a:xfrm>
            <a:custGeom>
              <a:avLst/>
              <a:gdLst>
                <a:gd name="T0" fmla="*/ 158 w 6505"/>
                <a:gd name="T1" fmla="*/ 1989 h 3417"/>
                <a:gd name="T2" fmla="*/ 7 w 6505"/>
                <a:gd name="T3" fmla="*/ 1591 h 3417"/>
                <a:gd name="T4" fmla="*/ 311 w 6505"/>
                <a:gd name="T5" fmla="*/ 1532 h 3417"/>
                <a:gd name="T6" fmla="*/ 461 w 6505"/>
                <a:gd name="T7" fmla="*/ 1227 h 3417"/>
                <a:gd name="T8" fmla="*/ 630 w 6505"/>
                <a:gd name="T9" fmla="*/ 1157 h 3417"/>
                <a:gd name="T10" fmla="*/ 749 w 6505"/>
                <a:gd name="T11" fmla="*/ 1125 h 3417"/>
                <a:gd name="T12" fmla="*/ 1034 w 6505"/>
                <a:gd name="T13" fmla="*/ 1224 h 3417"/>
                <a:gd name="T14" fmla="*/ 1228 w 6505"/>
                <a:gd name="T15" fmla="*/ 1291 h 3417"/>
                <a:gd name="T16" fmla="*/ 1481 w 6505"/>
                <a:gd name="T17" fmla="*/ 1225 h 3417"/>
                <a:gd name="T18" fmla="*/ 1710 w 6505"/>
                <a:gd name="T19" fmla="*/ 1216 h 3417"/>
                <a:gd name="T20" fmla="*/ 1874 w 6505"/>
                <a:gd name="T21" fmla="*/ 1307 h 3417"/>
                <a:gd name="T22" fmla="*/ 2186 w 6505"/>
                <a:gd name="T23" fmla="*/ 1296 h 3417"/>
                <a:gd name="T24" fmla="*/ 2085 w 6505"/>
                <a:gd name="T25" fmla="*/ 1025 h 3417"/>
                <a:gd name="T26" fmla="*/ 2064 w 6505"/>
                <a:gd name="T27" fmla="*/ 851 h 3417"/>
                <a:gd name="T28" fmla="*/ 2199 w 6505"/>
                <a:gd name="T29" fmla="*/ 640 h 3417"/>
                <a:gd name="T30" fmla="*/ 2074 w 6505"/>
                <a:gd name="T31" fmla="*/ 573 h 3417"/>
                <a:gd name="T32" fmla="*/ 2182 w 6505"/>
                <a:gd name="T33" fmla="*/ 487 h 3417"/>
                <a:gd name="T34" fmla="*/ 2385 w 6505"/>
                <a:gd name="T35" fmla="*/ 419 h 3417"/>
                <a:gd name="T36" fmla="*/ 2686 w 6505"/>
                <a:gd name="T37" fmla="*/ 336 h 3417"/>
                <a:gd name="T38" fmla="*/ 2857 w 6505"/>
                <a:gd name="T39" fmla="*/ 233 h 3417"/>
                <a:gd name="T40" fmla="*/ 3130 w 6505"/>
                <a:gd name="T41" fmla="*/ 94 h 3417"/>
                <a:gd name="T42" fmla="*/ 3354 w 6505"/>
                <a:gd name="T43" fmla="*/ 13 h 3417"/>
                <a:gd name="T44" fmla="*/ 3596 w 6505"/>
                <a:gd name="T45" fmla="*/ 157 h 3417"/>
                <a:gd name="T46" fmla="*/ 3670 w 6505"/>
                <a:gd name="T47" fmla="*/ 304 h 3417"/>
                <a:gd name="T48" fmla="*/ 3810 w 6505"/>
                <a:gd name="T49" fmla="*/ 264 h 3417"/>
                <a:gd name="T50" fmla="*/ 3979 w 6505"/>
                <a:gd name="T51" fmla="*/ 327 h 3417"/>
                <a:gd name="T52" fmla="*/ 4093 w 6505"/>
                <a:gd name="T53" fmla="*/ 408 h 3417"/>
                <a:gd name="T54" fmla="*/ 4347 w 6505"/>
                <a:gd name="T55" fmla="*/ 290 h 3417"/>
                <a:gd name="T56" fmla="*/ 4512 w 6505"/>
                <a:gd name="T57" fmla="*/ 241 h 3417"/>
                <a:gd name="T58" fmla="*/ 5294 w 6505"/>
                <a:gd name="T59" fmla="*/ 940 h 3417"/>
                <a:gd name="T60" fmla="*/ 5513 w 6505"/>
                <a:gd name="T61" fmla="*/ 1013 h 3417"/>
                <a:gd name="T62" fmla="*/ 5778 w 6505"/>
                <a:gd name="T63" fmla="*/ 954 h 3417"/>
                <a:gd name="T64" fmla="*/ 6056 w 6505"/>
                <a:gd name="T65" fmla="*/ 1143 h 3417"/>
                <a:gd name="T66" fmla="*/ 6161 w 6505"/>
                <a:gd name="T67" fmla="*/ 1280 h 3417"/>
                <a:gd name="T68" fmla="*/ 6379 w 6505"/>
                <a:gd name="T69" fmla="*/ 1264 h 3417"/>
                <a:gd name="T70" fmla="*/ 6410 w 6505"/>
                <a:gd name="T71" fmla="*/ 1478 h 3417"/>
                <a:gd name="T72" fmla="*/ 6321 w 6505"/>
                <a:gd name="T73" fmla="*/ 1850 h 3417"/>
                <a:gd name="T74" fmla="*/ 5997 w 6505"/>
                <a:gd name="T75" fmla="*/ 1868 h 3417"/>
                <a:gd name="T76" fmla="*/ 5901 w 6505"/>
                <a:gd name="T77" fmla="*/ 2248 h 3417"/>
                <a:gd name="T78" fmla="*/ 5769 w 6505"/>
                <a:gd name="T79" fmla="*/ 2341 h 3417"/>
                <a:gd name="T80" fmla="*/ 5612 w 6505"/>
                <a:gd name="T81" fmla="*/ 2450 h 3417"/>
                <a:gd name="T82" fmla="*/ 5706 w 6505"/>
                <a:gd name="T83" fmla="*/ 2710 h 3417"/>
                <a:gd name="T84" fmla="*/ 5703 w 6505"/>
                <a:gd name="T85" fmla="*/ 2985 h 3417"/>
                <a:gd name="T86" fmla="*/ 5093 w 6505"/>
                <a:gd name="T87" fmla="*/ 2887 h 3417"/>
                <a:gd name="T88" fmla="*/ 4678 w 6505"/>
                <a:gd name="T89" fmla="*/ 2880 h 3417"/>
                <a:gd name="T90" fmla="*/ 4315 w 6505"/>
                <a:gd name="T91" fmla="*/ 3002 h 3417"/>
                <a:gd name="T92" fmla="*/ 4091 w 6505"/>
                <a:gd name="T93" fmla="*/ 3127 h 3417"/>
                <a:gd name="T94" fmla="*/ 3674 w 6505"/>
                <a:gd name="T95" fmla="*/ 3357 h 3417"/>
                <a:gd name="T96" fmla="*/ 2892 w 6505"/>
                <a:gd name="T97" fmla="*/ 2789 h 3417"/>
                <a:gd name="T98" fmla="*/ 1598 w 6505"/>
                <a:gd name="T99" fmla="*/ 3289 h 3417"/>
                <a:gd name="T100" fmla="*/ 1188 w 6505"/>
                <a:gd name="T101" fmla="*/ 3130 h 3417"/>
                <a:gd name="T102" fmla="*/ 1018 w 6505"/>
                <a:gd name="T103" fmla="*/ 3056 h 3417"/>
                <a:gd name="T104" fmla="*/ 873 w 6505"/>
                <a:gd name="T105" fmla="*/ 2880 h 3417"/>
                <a:gd name="T106" fmla="*/ 755 w 6505"/>
                <a:gd name="T107" fmla="*/ 2729 h 3417"/>
                <a:gd name="T108" fmla="*/ 942 w 6505"/>
                <a:gd name="T109" fmla="*/ 2726 h 3417"/>
                <a:gd name="T110" fmla="*/ 865 w 6505"/>
                <a:gd name="T111" fmla="*/ 2569 h 3417"/>
                <a:gd name="T112" fmla="*/ 1094 w 6505"/>
                <a:gd name="T113" fmla="*/ 2529 h 3417"/>
                <a:gd name="T114" fmla="*/ 1138 w 6505"/>
                <a:gd name="T115" fmla="*/ 2417 h 3417"/>
                <a:gd name="T116" fmla="*/ 1126 w 6505"/>
                <a:gd name="T117" fmla="*/ 2231 h 3417"/>
                <a:gd name="T118" fmla="*/ 958 w 6505"/>
                <a:gd name="T119" fmla="*/ 2199 h 3417"/>
                <a:gd name="T120" fmla="*/ 860 w 6505"/>
                <a:gd name="T121" fmla="*/ 2159 h 3417"/>
                <a:gd name="T122" fmla="*/ 696 w 6505"/>
                <a:gd name="T123" fmla="*/ 2204 h 3417"/>
                <a:gd name="T124" fmla="*/ 553 w 6505"/>
                <a:gd name="T125" fmla="*/ 2292 h 3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05" h="3417">
                  <a:moveTo>
                    <a:pt x="499" y="2293"/>
                  </a:moveTo>
                  <a:lnTo>
                    <a:pt x="455" y="2264"/>
                  </a:lnTo>
                  <a:lnTo>
                    <a:pt x="410" y="2279"/>
                  </a:lnTo>
                  <a:lnTo>
                    <a:pt x="348" y="2237"/>
                  </a:lnTo>
                  <a:lnTo>
                    <a:pt x="352" y="2209"/>
                  </a:lnTo>
                  <a:lnTo>
                    <a:pt x="417" y="2209"/>
                  </a:lnTo>
                  <a:lnTo>
                    <a:pt x="348" y="2093"/>
                  </a:lnTo>
                  <a:lnTo>
                    <a:pt x="269" y="2019"/>
                  </a:lnTo>
                  <a:lnTo>
                    <a:pt x="158" y="1989"/>
                  </a:lnTo>
                  <a:lnTo>
                    <a:pt x="144" y="2014"/>
                  </a:lnTo>
                  <a:lnTo>
                    <a:pt x="89" y="1967"/>
                  </a:lnTo>
                  <a:lnTo>
                    <a:pt x="100" y="1941"/>
                  </a:lnTo>
                  <a:lnTo>
                    <a:pt x="70" y="1893"/>
                  </a:lnTo>
                  <a:lnTo>
                    <a:pt x="0" y="1866"/>
                  </a:lnTo>
                  <a:lnTo>
                    <a:pt x="26" y="1807"/>
                  </a:lnTo>
                  <a:lnTo>
                    <a:pt x="40" y="1701"/>
                  </a:lnTo>
                  <a:lnTo>
                    <a:pt x="15" y="1675"/>
                  </a:lnTo>
                  <a:lnTo>
                    <a:pt x="7" y="1591"/>
                  </a:lnTo>
                  <a:lnTo>
                    <a:pt x="39" y="1575"/>
                  </a:lnTo>
                  <a:lnTo>
                    <a:pt x="85" y="1518"/>
                  </a:lnTo>
                  <a:lnTo>
                    <a:pt x="85" y="1475"/>
                  </a:lnTo>
                  <a:lnTo>
                    <a:pt x="109" y="1443"/>
                  </a:lnTo>
                  <a:lnTo>
                    <a:pt x="201" y="1526"/>
                  </a:lnTo>
                  <a:lnTo>
                    <a:pt x="212" y="1557"/>
                  </a:lnTo>
                  <a:lnTo>
                    <a:pt x="263" y="1589"/>
                  </a:lnTo>
                  <a:lnTo>
                    <a:pt x="317" y="1584"/>
                  </a:lnTo>
                  <a:lnTo>
                    <a:pt x="311" y="1532"/>
                  </a:lnTo>
                  <a:lnTo>
                    <a:pt x="331" y="1515"/>
                  </a:lnTo>
                  <a:lnTo>
                    <a:pt x="292" y="1378"/>
                  </a:lnTo>
                  <a:lnTo>
                    <a:pt x="346" y="1372"/>
                  </a:lnTo>
                  <a:lnTo>
                    <a:pt x="401" y="1372"/>
                  </a:lnTo>
                  <a:lnTo>
                    <a:pt x="401" y="1331"/>
                  </a:lnTo>
                  <a:lnTo>
                    <a:pt x="376" y="1300"/>
                  </a:lnTo>
                  <a:lnTo>
                    <a:pt x="387" y="1261"/>
                  </a:lnTo>
                  <a:lnTo>
                    <a:pt x="438" y="1229"/>
                  </a:lnTo>
                  <a:lnTo>
                    <a:pt x="461" y="1227"/>
                  </a:lnTo>
                  <a:lnTo>
                    <a:pt x="477" y="1182"/>
                  </a:lnTo>
                  <a:lnTo>
                    <a:pt x="503" y="1162"/>
                  </a:lnTo>
                  <a:lnTo>
                    <a:pt x="539" y="1171"/>
                  </a:lnTo>
                  <a:lnTo>
                    <a:pt x="544" y="1141"/>
                  </a:lnTo>
                  <a:lnTo>
                    <a:pt x="535" y="1110"/>
                  </a:lnTo>
                  <a:lnTo>
                    <a:pt x="544" y="1088"/>
                  </a:lnTo>
                  <a:lnTo>
                    <a:pt x="594" y="1118"/>
                  </a:lnTo>
                  <a:lnTo>
                    <a:pt x="635" y="1134"/>
                  </a:lnTo>
                  <a:lnTo>
                    <a:pt x="630" y="1157"/>
                  </a:lnTo>
                  <a:lnTo>
                    <a:pt x="607" y="1186"/>
                  </a:lnTo>
                  <a:lnTo>
                    <a:pt x="624" y="1202"/>
                  </a:lnTo>
                  <a:lnTo>
                    <a:pt x="656" y="1184"/>
                  </a:lnTo>
                  <a:lnTo>
                    <a:pt x="664" y="1158"/>
                  </a:lnTo>
                  <a:lnTo>
                    <a:pt x="688" y="1144"/>
                  </a:lnTo>
                  <a:lnTo>
                    <a:pt x="689" y="1173"/>
                  </a:lnTo>
                  <a:lnTo>
                    <a:pt x="711" y="1150"/>
                  </a:lnTo>
                  <a:lnTo>
                    <a:pt x="717" y="1128"/>
                  </a:lnTo>
                  <a:lnTo>
                    <a:pt x="749" y="1125"/>
                  </a:lnTo>
                  <a:lnTo>
                    <a:pt x="785" y="1100"/>
                  </a:lnTo>
                  <a:lnTo>
                    <a:pt x="816" y="1099"/>
                  </a:lnTo>
                  <a:lnTo>
                    <a:pt x="835" y="1145"/>
                  </a:lnTo>
                  <a:lnTo>
                    <a:pt x="873" y="1170"/>
                  </a:lnTo>
                  <a:lnTo>
                    <a:pt x="934" y="1151"/>
                  </a:lnTo>
                  <a:lnTo>
                    <a:pt x="963" y="1152"/>
                  </a:lnTo>
                  <a:lnTo>
                    <a:pt x="980" y="1178"/>
                  </a:lnTo>
                  <a:lnTo>
                    <a:pt x="1000" y="1180"/>
                  </a:lnTo>
                  <a:lnTo>
                    <a:pt x="1034" y="1224"/>
                  </a:lnTo>
                  <a:lnTo>
                    <a:pt x="1071" y="1224"/>
                  </a:lnTo>
                  <a:lnTo>
                    <a:pt x="1099" y="1260"/>
                  </a:lnTo>
                  <a:lnTo>
                    <a:pt x="1146" y="1295"/>
                  </a:lnTo>
                  <a:lnTo>
                    <a:pt x="1174" y="1298"/>
                  </a:lnTo>
                  <a:lnTo>
                    <a:pt x="1187" y="1321"/>
                  </a:lnTo>
                  <a:lnTo>
                    <a:pt x="1189" y="1360"/>
                  </a:lnTo>
                  <a:lnTo>
                    <a:pt x="1210" y="1367"/>
                  </a:lnTo>
                  <a:lnTo>
                    <a:pt x="1231" y="1333"/>
                  </a:lnTo>
                  <a:lnTo>
                    <a:pt x="1228" y="1291"/>
                  </a:lnTo>
                  <a:lnTo>
                    <a:pt x="1261" y="1270"/>
                  </a:lnTo>
                  <a:lnTo>
                    <a:pt x="1285" y="1304"/>
                  </a:lnTo>
                  <a:lnTo>
                    <a:pt x="1350" y="1313"/>
                  </a:lnTo>
                  <a:lnTo>
                    <a:pt x="1370" y="1345"/>
                  </a:lnTo>
                  <a:lnTo>
                    <a:pt x="1397" y="1356"/>
                  </a:lnTo>
                  <a:lnTo>
                    <a:pt x="1439" y="1325"/>
                  </a:lnTo>
                  <a:lnTo>
                    <a:pt x="1442" y="1261"/>
                  </a:lnTo>
                  <a:lnTo>
                    <a:pt x="1478" y="1257"/>
                  </a:lnTo>
                  <a:lnTo>
                    <a:pt x="1481" y="1225"/>
                  </a:lnTo>
                  <a:lnTo>
                    <a:pt x="1508" y="1216"/>
                  </a:lnTo>
                  <a:lnTo>
                    <a:pt x="1527" y="1242"/>
                  </a:lnTo>
                  <a:lnTo>
                    <a:pt x="1543" y="1213"/>
                  </a:lnTo>
                  <a:lnTo>
                    <a:pt x="1582" y="1207"/>
                  </a:lnTo>
                  <a:lnTo>
                    <a:pt x="1631" y="1253"/>
                  </a:lnTo>
                  <a:lnTo>
                    <a:pt x="1641" y="1271"/>
                  </a:lnTo>
                  <a:lnTo>
                    <a:pt x="1689" y="1267"/>
                  </a:lnTo>
                  <a:lnTo>
                    <a:pt x="1683" y="1225"/>
                  </a:lnTo>
                  <a:lnTo>
                    <a:pt x="1710" y="1216"/>
                  </a:lnTo>
                  <a:lnTo>
                    <a:pt x="1748" y="1220"/>
                  </a:lnTo>
                  <a:lnTo>
                    <a:pt x="1767" y="1196"/>
                  </a:lnTo>
                  <a:lnTo>
                    <a:pt x="1808" y="1219"/>
                  </a:lnTo>
                  <a:lnTo>
                    <a:pt x="1833" y="1231"/>
                  </a:lnTo>
                  <a:lnTo>
                    <a:pt x="1821" y="1255"/>
                  </a:lnTo>
                  <a:lnTo>
                    <a:pt x="1796" y="1268"/>
                  </a:lnTo>
                  <a:lnTo>
                    <a:pt x="1828" y="1307"/>
                  </a:lnTo>
                  <a:lnTo>
                    <a:pt x="1859" y="1317"/>
                  </a:lnTo>
                  <a:lnTo>
                    <a:pt x="1874" y="1307"/>
                  </a:lnTo>
                  <a:lnTo>
                    <a:pt x="1897" y="1321"/>
                  </a:lnTo>
                  <a:lnTo>
                    <a:pt x="1950" y="1318"/>
                  </a:lnTo>
                  <a:lnTo>
                    <a:pt x="2009" y="1352"/>
                  </a:lnTo>
                  <a:lnTo>
                    <a:pt x="2048" y="1344"/>
                  </a:lnTo>
                  <a:lnTo>
                    <a:pt x="2065" y="1309"/>
                  </a:lnTo>
                  <a:lnTo>
                    <a:pt x="2068" y="1275"/>
                  </a:lnTo>
                  <a:lnTo>
                    <a:pt x="2085" y="1260"/>
                  </a:lnTo>
                  <a:lnTo>
                    <a:pt x="2138" y="1292"/>
                  </a:lnTo>
                  <a:lnTo>
                    <a:pt x="2186" y="1296"/>
                  </a:lnTo>
                  <a:lnTo>
                    <a:pt x="2244" y="1276"/>
                  </a:lnTo>
                  <a:lnTo>
                    <a:pt x="2260" y="1248"/>
                  </a:lnTo>
                  <a:lnTo>
                    <a:pt x="2251" y="1114"/>
                  </a:lnTo>
                  <a:lnTo>
                    <a:pt x="2235" y="1101"/>
                  </a:lnTo>
                  <a:lnTo>
                    <a:pt x="2185" y="1100"/>
                  </a:lnTo>
                  <a:lnTo>
                    <a:pt x="2153" y="1075"/>
                  </a:lnTo>
                  <a:lnTo>
                    <a:pt x="2147" y="1056"/>
                  </a:lnTo>
                  <a:lnTo>
                    <a:pt x="2108" y="1047"/>
                  </a:lnTo>
                  <a:lnTo>
                    <a:pt x="2085" y="1025"/>
                  </a:lnTo>
                  <a:lnTo>
                    <a:pt x="2044" y="1025"/>
                  </a:lnTo>
                  <a:lnTo>
                    <a:pt x="2042" y="1003"/>
                  </a:lnTo>
                  <a:lnTo>
                    <a:pt x="2031" y="982"/>
                  </a:lnTo>
                  <a:lnTo>
                    <a:pt x="2036" y="965"/>
                  </a:lnTo>
                  <a:lnTo>
                    <a:pt x="2067" y="961"/>
                  </a:lnTo>
                  <a:lnTo>
                    <a:pt x="2073" y="925"/>
                  </a:lnTo>
                  <a:lnTo>
                    <a:pt x="2099" y="894"/>
                  </a:lnTo>
                  <a:lnTo>
                    <a:pt x="2089" y="855"/>
                  </a:lnTo>
                  <a:lnTo>
                    <a:pt x="2064" y="851"/>
                  </a:lnTo>
                  <a:lnTo>
                    <a:pt x="2062" y="814"/>
                  </a:lnTo>
                  <a:lnTo>
                    <a:pt x="2100" y="758"/>
                  </a:lnTo>
                  <a:lnTo>
                    <a:pt x="2139" y="723"/>
                  </a:lnTo>
                  <a:lnTo>
                    <a:pt x="2211" y="715"/>
                  </a:lnTo>
                  <a:lnTo>
                    <a:pt x="2240" y="725"/>
                  </a:lnTo>
                  <a:lnTo>
                    <a:pt x="2259" y="712"/>
                  </a:lnTo>
                  <a:lnTo>
                    <a:pt x="2260" y="677"/>
                  </a:lnTo>
                  <a:lnTo>
                    <a:pt x="2227" y="668"/>
                  </a:lnTo>
                  <a:lnTo>
                    <a:pt x="2199" y="640"/>
                  </a:lnTo>
                  <a:lnTo>
                    <a:pt x="2173" y="641"/>
                  </a:lnTo>
                  <a:lnTo>
                    <a:pt x="2151" y="657"/>
                  </a:lnTo>
                  <a:lnTo>
                    <a:pt x="2117" y="643"/>
                  </a:lnTo>
                  <a:lnTo>
                    <a:pt x="2074" y="641"/>
                  </a:lnTo>
                  <a:lnTo>
                    <a:pt x="2070" y="619"/>
                  </a:lnTo>
                  <a:lnTo>
                    <a:pt x="2085" y="606"/>
                  </a:lnTo>
                  <a:lnTo>
                    <a:pt x="2131" y="604"/>
                  </a:lnTo>
                  <a:lnTo>
                    <a:pt x="2117" y="567"/>
                  </a:lnTo>
                  <a:lnTo>
                    <a:pt x="2074" y="573"/>
                  </a:lnTo>
                  <a:lnTo>
                    <a:pt x="2043" y="565"/>
                  </a:lnTo>
                  <a:lnTo>
                    <a:pt x="2059" y="547"/>
                  </a:lnTo>
                  <a:lnTo>
                    <a:pt x="2040" y="507"/>
                  </a:lnTo>
                  <a:lnTo>
                    <a:pt x="2053" y="496"/>
                  </a:lnTo>
                  <a:lnTo>
                    <a:pt x="2089" y="493"/>
                  </a:lnTo>
                  <a:lnTo>
                    <a:pt x="2107" y="472"/>
                  </a:lnTo>
                  <a:lnTo>
                    <a:pt x="2132" y="473"/>
                  </a:lnTo>
                  <a:lnTo>
                    <a:pt x="2143" y="492"/>
                  </a:lnTo>
                  <a:lnTo>
                    <a:pt x="2182" y="487"/>
                  </a:lnTo>
                  <a:lnTo>
                    <a:pt x="2213" y="509"/>
                  </a:lnTo>
                  <a:lnTo>
                    <a:pt x="2227" y="492"/>
                  </a:lnTo>
                  <a:lnTo>
                    <a:pt x="2227" y="471"/>
                  </a:lnTo>
                  <a:lnTo>
                    <a:pt x="2256" y="453"/>
                  </a:lnTo>
                  <a:lnTo>
                    <a:pt x="2287" y="454"/>
                  </a:lnTo>
                  <a:lnTo>
                    <a:pt x="2307" y="485"/>
                  </a:lnTo>
                  <a:lnTo>
                    <a:pt x="2323" y="462"/>
                  </a:lnTo>
                  <a:lnTo>
                    <a:pt x="2327" y="437"/>
                  </a:lnTo>
                  <a:lnTo>
                    <a:pt x="2385" y="419"/>
                  </a:lnTo>
                  <a:lnTo>
                    <a:pt x="2426" y="416"/>
                  </a:lnTo>
                  <a:lnTo>
                    <a:pt x="2469" y="394"/>
                  </a:lnTo>
                  <a:lnTo>
                    <a:pt x="2514" y="391"/>
                  </a:lnTo>
                  <a:lnTo>
                    <a:pt x="2522" y="376"/>
                  </a:lnTo>
                  <a:lnTo>
                    <a:pt x="2568" y="348"/>
                  </a:lnTo>
                  <a:lnTo>
                    <a:pt x="2610" y="347"/>
                  </a:lnTo>
                  <a:lnTo>
                    <a:pt x="2637" y="328"/>
                  </a:lnTo>
                  <a:lnTo>
                    <a:pt x="2662" y="325"/>
                  </a:lnTo>
                  <a:lnTo>
                    <a:pt x="2686" y="336"/>
                  </a:lnTo>
                  <a:lnTo>
                    <a:pt x="2699" y="323"/>
                  </a:lnTo>
                  <a:lnTo>
                    <a:pt x="2698" y="287"/>
                  </a:lnTo>
                  <a:lnTo>
                    <a:pt x="2717" y="270"/>
                  </a:lnTo>
                  <a:lnTo>
                    <a:pt x="2754" y="270"/>
                  </a:lnTo>
                  <a:lnTo>
                    <a:pt x="2759" y="248"/>
                  </a:lnTo>
                  <a:lnTo>
                    <a:pt x="2781" y="230"/>
                  </a:lnTo>
                  <a:lnTo>
                    <a:pt x="2800" y="246"/>
                  </a:lnTo>
                  <a:lnTo>
                    <a:pt x="2824" y="251"/>
                  </a:lnTo>
                  <a:lnTo>
                    <a:pt x="2857" y="233"/>
                  </a:lnTo>
                  <a:lnTo>
                    <a:pt x="2895" y="220"/>
                  </a:lnTo>
                  <a:lnTo>
                    <a:pt x="2968" y="171"/>
                  </a:lnTo>
                  <a:lnTo>
                    <a:pt x="2984" y="171"/>
                  </a:lnTo>
                  <a:lnTo>
                    <a:pt x="3000" y="160"/>
                  </a:lnTo>
                  <a:lnTo>
                    <a:pt x="3040" y="153"/>
                  </a:lnTo>
                  <a:lnTo>
                    <a:pt x="3064" y="122"/>
                  </a:lnTo>
                  <a:lnTo>
                    <a:pt x="3086" y="128"/>
                  </a:lnTo>
                  <a:lnTo>
                    <a:pt x="3131" y="119"/>
                  </a:lnTo>
                  <a:lnTo>
                    <a:pt x="3130" y="94"/>
                  </a:lnTo>
                  <a:lnTo>
                    <a:pt x="3114" y="67"/>
                  </a:lnTo>
                  <a:lnTo>
                    <a:pt x="3133" y="58"/>
                  </a:lnTo>
                  <a:lnTo>
                    <a:pt x="3179" y="56"/>
                  </a:lnTo>
                  <a:lnTo>
                    <a:pt x="3188" y="22"/>
                  </a:lnTo>
                  <a:lnTo>
                    <a:pt x="3219" y="5"/>
                  </a:lnTo>
                  <a:lnTo>
                    <a:pt x="3240" y="9"/>
                  </a:lnTo>
                  <a:lnTo>
                    <a:pt x="3266" y="0"/>
                  </a:lnTo>
                  <a:lnTo>
                    <a:pt x="3308" y="17"/>
                  </a:lnTo>
                  <a:lnTo>
                    <a:pt x="3354" y="13"/>
                  </a:lnTo>
                  <a:lnTo>
                    <a:pt x="3396" y="40"/>
                  </a:lnTo>
                  <a:lnTo>
                    <a:pt x="3437" y="40"/>
                  </a:lnTo>
                  <a:lnTo>
                    <a:pt x="3475" y="23"/>
                  </a:lnTo>
                  <a:lnTo>
                    <a:pt x="3510" y="26"/>
                  </a:lnTo>
                  <a:lnTo>
                    <a:pt x="3524" y="68"/>
                  </a:lnTo>
                  <a:lnTo>
                    <a:pt x="3537" y="79"/>
                  </a:lnTo>
                  <a:lnTo>
                    <a:pt x="3550" y="115"/>
                  </a:lnTo>
                  <a:lnTo>
                    <a:pt x="3573" y="144"/>
                  </a:lnTo>
                  <a:lnTo>
                    <a:pt x="3596" y="157"/>
                  </a:lnTo>
                  <a:lnTo>
                    <a:pt x="3600" y="175"/>
                  </a:lnTo>
                  <a:lnTo>
                    <a:pt x="3591" y="205"/>
                  </a:lnTo>
                  <a:lnTo>
                    <a:pt x="3598" y="238"/>
                  </a:lnTo>
                  <a:lnTo>
                    <a:pt x="3596" y="250"/>
                  </a:lnTo>
                  <a:lnTo>
                    <a:pt x="3569" y="257"/>
                  </a:lnTo>
                  <a:lnTo>
                    <a:pt x="3585" y="290"/>
                  </a:lnTo>
                  <a:lnTo>
                    <a:pt x="3605" y="305"/>
                  </a:lnTo>
                  <a:lnTo>
                    <a:pt x="3643" y="282"/>
                  </a:lnTo>
                  <a:lnTo>
                    <a:pt x="3670" y="304"/>
                  </a:lnTo>
                  <a:lnTo>
                    <a:pt x="3688" y="297"/>
                  </a:lnTo>
                  <a:lnTo>
                    <a:pt x="3695" y="264"/>
                  </a:lnTo>
                  <a:lnTo>
                    <a:pt x="3716" y="254"/>
                  </a:lnTo>
                  <a:lnTo>
                    <a:pt x="3728" y="289"/>
                  </a:lnTo>
                  <a:lnTo>
                    <a:pt x="3749" y="289"/>
                  </a:lnTo>
                  <a:lnTo>
                    <a:pt x="3753" y="263"/>
                  </a:lnTo>
                  <a:lnTo>
                    <a:pt x="3740" y="228"/>
                  </a:lnTo>
                  <a:lnTo>
                    <a:pt x="3751" y="220"/>
                  </a:lnTo>
                  <a:lnTo>
                    <a:pt x="3810" y="264"/>
                  </a:lnTo>
                  <a:lnTo>
                    <a:pt x="3817" y="318"/>
                  </a:lnTo>
                  <a:lnTo>
                    <a:pt x="3838" y="361"/>
                  </a:lnTo>
                  <a:lnTo>
                    <a:pt x="3859" y="359"/>
                  </a:lnTo>
                  <a:lnTo>
                    <a:pt x="3884" y="333"/>
                  </a:lnTo>
                  <a:lnTo>
                    <a:pt x="3865" y="324"/>
                  </a:lnTo>
                  <a:lnTo>
                    <a:pt x="3855" y="305"/>
                  </a:lnTo>
                  <a:lnTo>
                    <a:pt x="3893" y="297"/>
                  </a:lnTo>
                  <a:lnTo>
                    <a:pt x="3958" y="327"/>
                  </a:lnTo>
                  <a:lnTo>
                    <a:pt x="3979" y="327"/>
                  </a:lnTo>
                  <a:lnTo>
                    <a:pt x="4005" y="307"/>
                  </a:lnTo>
                  <a:lnTo>
                    <a:pt x="4024" y="317"/>
                  </a:lnTo>
                  <a:lnTo>
                    <a:pt x="4010" y="351"/>
                  </a:lnTo>
                  <a:lnTo>
                    <a:pt x="3989" y="370"/>
                  </a:lnTo>
                  <a:lnTo>
                    <a:pt x="3989" y="414"/>
                  </a:lnTo>
                  <a:lnTo>
                    <a:pt x="4011" y="445"/>
                  </a:lnTo>
                  <a:lnTo>
                    <a:pt x="4035" y="443"/>
                  </a:lnTo>
                  <a:lnTo>
                    <a:pt x="4054" y="418"/>
                  </a:lnTo>
                  <a:lnTo>
                    <a:pt x="4093" y="408"/>
                  </a:lnTo>
                  <a:lnTo>
                    <a:pt x="4162" y="424"/>
                  </a:lnTo>
                  <a:lnTo>
                    <a:pt x="4179" y="435"/>
                  </a:lnTo>
                  <a:lnTo>
                    <a:pt x="4199" y="421"/>
                  </a:lnTo>
                  <a:lnTo>
                    <a:pt x="4193" y="382"/>
                  </a:lnTo>
                  <a:lnTo>
                    <a:pt x="4225" y="370"/>
                  </a:lnTo>
                  <a:lnTo>
                    <a:pt x="4275" y="363"/>
                  </a:lnTo>
                  <a:lnTo>
                    <a:pt x="4307" y="342"/>
                  </a:lnTo>
                  <a:lnTo>
                    <a:pt x="4321" y="312"/>
                  </a:lnTo>
                  <a:lnTo>
                    <a:pt x="4347" y="290"/>
                  </a:lnTo>
                  <a:lnTo>
                    <a:pt x="4350" y="266"/>
                  </a:lnTo>
                  <a:lnTo>
                    <a:pt x="4388" y="228"/>
                  </a:lnTo>
                  <a:lnTo>
                    <a:pt x="4415" y="218"/>
                  </a:lnTo>
                  <a:lnTo>
                    <a:pt x="4442" y="191"/>
                  </a:lnTo>
                  <a:lnTo>
                    <a:pt x="4479" y="181"/>
                  </a:lnTo>
                  <a:lnTo>
                    <a:pt x="4523" y="168"/>
                  </a:lnTo>
                  <a:lnTo>
                    <a:pt x="4541" y="179"/>
                  </a:lnTo>
                  <a:lnTo>
                    <a:pt x="4540" y="209"/>
                  </a:lnTo>
                  <a:lnTo>
                    <a:pt x="4512" y="241"/>
                  </a:lnTo>
                  <a:lnTo>
                    <a:pt x="4485" y="248"/>
                  </a:lnTo>
                  <a:lnTo>
                    <a:pt x="4498" y="273"/>
                  </a:lnTo>
                  <a:lnTo>
                    <a:pt x="4806" y="504"/>
                  </a:lnTo>
                  <a:lnTo>
                    <a:pt x="5226" y="1031"/>
                  </a:lnTo>
                  <a:lnTo>
                    <a:pt x="5268" y="1023"/>
                  </a:lnTo>
                  <a:lnTo>
                    <a:pt x="5296" y="1006"/>
                  </a:lnTo>
                  <a:lnTo>
                    <a:pt x="5303" y="985"/>
                  </a:lnTo>
                  <a:lnTo>
                    <a:pt x="5295" y="978"/>
                  </a:lnTo>
                  <a:lnTo>
                    <a:pt x="5294" y="940"/>
                  </a:lnTo>
                  <a:lnTo>
                    <a:pt x="5320" y="927"/>
                  </a:lnTo>
                  <a:lnTo>
                    <a:pt x="5370" y="950"/>
                  </a:lnTo>
                  <a:lnTo>
                    <a:pt x="5364" y="974"/>
                  </a:lnTo>
                  <a:lnTo>
                    <a:pt x="5368" y="998"/>
                  </a:lnTo>
                  <a:lnTo>
                    <a:pt x="5407" y="1008"/>
                  </a:lnTo>
                  <a:lnTo>
                    <a:pt x="5431" y="1034"/>
                  </a:lnTo>
                  <a:lnTo>
                    <a:pt x="5461" y="1034"/>
                  </a:lnTo>
                  <a:lnTo>
                    <a:pt x="5485" y="1018"/>
                  </a:lnTo>
                  <a:lnTo>
                    <a:pt x="5513" y="1013"/>
                  </a:lnTo>
                  <a:lnTo>
                    <a:pt x="5557" y="1038"/>
                  </a:lnTo>
                  <a:lnTo>
                    <a:pt x="5595" y="1021"/>
                  </a:lnTo>
                  <a:lnTo>
                    <a:pt x="5622" y="1027"/>
                  </a:lnTo>
                  <a:lnTo>
                    <a:pt x="5656" y="1014"/>
                  </a:lnTo>
                  <a:lnTo>
                    <a:pt x="5665" y="999"/>
                  </a:lnTo>
                  <a:lnTo>
                    <a:pt x="5653" y="981"/>
                  </a:lnTo>
                  <a:lnTo>
                    <a:pt x="5659" y="963"/>
                  </a:lnTo>
                  <a:lnTo>
                    <a:pt x="5717" y="954"/>
                  </a:lnTo>
                  <a:lnTo>
                    <a:pt x="5778" y="954"/>
                  </a:lnTo>
                  <a:lnTo>
                    <a:pt x="5829" y="968"/>
                  </a:lnTo>
                  <a:lnTo>
                    <a:pt x="5879" y="1006"/>
                  </a:lnTo>
                  <a:lnTo>
                    <a:pt x="5907" y="1055"/>
                  </a:lnTo>
                  <a:lnTo>
                    <a:pt x="5926" y="1094"/>
                  </a:lnTo>
                  <a:lnTo>
                    <a:pt x="5942" y="1096"/>
                  </a:lnTo>
                  <a:lnTo>
                    <a:pt x="5978" y="1106"/>
                  </a:lnTo>
                  <a:lnTo>
                    <a:pt x="6018" y="1131"/>
                  </a:lnTo>
                  <a:lnTo>
                    <a:pt x="6030" y="1131"/>
                  </a:lnTo>
                  <a:lnTo>
                    <a:pt x="6056" y="1143"/>
                  </a:lnTo>
                  <a:lnTo>
                    <a:pt x="6057" y="1163"/>
                  </a:lnTo>
                  <a:lnTo>
                    <a:pt x="6051" y="1180"/>
                  </a:lnTo>
                  <a:lnTo>
                    <a:pt x="6052" y="1206"/>
                  </a:lnTo>
                  <a:lnTo>
                    <a:pt x="6061" y="1230"/>
                  </a:lnTo>
                  <a:lnTo>
                    <a:pt x="6078" y="1245"/>
                  </a:lnTo>
                  <a:lnTo>
                    <a:pt x="6085" y="1255"/>
                  </a:lnTo>
                  <a:lnTo>
                    <a:pt x="6100" y="1254"/>
                  </a:lnTo>
                  <a:lnTo>
                    <a:pt x="6135" y="1268"/>
                  </a:lnTo>
                  <a:lnTo>
                    <a:pt x="6161" y="1280"/>
                  </a:lnTo>
                  <a:lnTo>
                    <a:pt x="6170" y="1265"/>
                  </a:lnTo>
                  <a:lnTo>
                    <a:pt x="6197" y="1249"/>
                  </a:lnTo>
                  <a:lnTo>
                    <a:pt x="6278" y="1244"/>
                  </a:lnTo>
                  <a:lnTo>
                    <a:pt x="6315" y="1233"/>
                  </a:lnTo>
                  <a:lnTo>
                    <a:pt x="6332" y="1204"/>
                  </a:lnTo>
                  <a:lnTo>
                    <a:pt x="6365" y="1186"/>
                  </a:lnTo>
                  <a:lnTo>
                    <a:pt x="6384" y="1194"/>
                  </a:lnTo>
                  <a:lnTo>
                    <a:pt x="6369" y="1236"/>
                  </a:lnTo>
                  <a:lnTo>
                    <a:pt x="6379" y="1264"/>
                  </a:lnTo>
                  <a:lnTo>
                    <a:pt x="6404" y="1270"/>
                  </a:lnTo>
                  <a:lnTo>
                    <a:pt x="6442" y="1304"/>
                  </a:lnTo>
                  <a:lnTo>
                    <a:pt x="6493" y="1321"/>
                  </a:lnTo>
                  <a:lnTo>
                    <a:pt x="6505" y="1336"/>
                  </a:lnTo>
                  <a:lnTo>
                    <a:pt x="6474" y="1369"/>
                  </a:lnTo>
                  <a:lnTo>
                    <a:pt x="6447" y="1384"/>
                  </a:lnTo>
                  <a:lnTo>
                    <a:pt x="6401" y="1431"/>
                  </a:lnTo>
                  <a:lnTo>
                    <a:pt x="6400" y="1459"/>
                  </a:lnTo>
                  <a:lnTo>
                    <a:pt x="6410" y="1478"/>
                  </a:lnTo>
                  <a:lnTo>
                    <a:pt x="6389" y="1515"/>
                  </a:lnTo>
                  <a:lnTo>
                    <a:pt x="6339" y="1533"/>
                  </a:lnTo>
                  <a:lnTo>
                    <a:pt x="6308" y="1555"/>
                  </a:lnTo>
                  <a:lnTo>
                    <a:pt x="6302" y="1595"/>
                  </a:lnTo>
                  <a:lnTo>
                    <a:pt x="6304" y="1668"/>
                  </a:lnTo>
                  <a:lnTo>
                    <a:pt x="6338" y="1736"/>
                  </a:lnTo>
                  <a:lnTo>
                    <a:pt x="6369" y="1779"/>
                  </a:lnTo>
                  <a:lnTo>
                    <a:pt x="6364" y="1801"/>
                  </a:lnTo>
                  <a:lnTo>
                    <a:pt x="6321" y="1850"/>
                  </a:lnTo>
                  <a:lnTo>
                    <a:pt x="6284" y="1863"/>
                  </a:lnTo>
                  <a:lnTo>
                    <a:pt x="6254" y="1898"/>
                  </a:lnTo>
                  <a:lnTo>
                    <a:pt x="6230" y="1906"/>
                  </a:lnTo>
                  <a:lnTo>
                    <a:pt x="6214" y="1900"/>
                  </a:lnTo>
                  <a:lnTo>
                    <a:pt x="6205" y="1881"/>
                  </a:lnTo>
                  <a:lnTo>
                    <a:pt x="6176" y="1881"/>
                  </a:lnTo>
                  <a:lnTo>
                    <a:pt x="6110" y="1896"/>
                  </a:lnTo>
                  <a:lnTo>
                    <a:pt x="6063" y="1892"/>
                  </a:lnTo>
                  <a:lnTo>
                    <a:pt x="5997" y="1868"/>
                  </a:lnTo>
                  <a:lnTo>
                    <a:pt x="5957" y="1863"/>
                  </a:lnTo>
                  <a:lnTo>
                    <a:pt x="5938" y="1866"/>
                  </a:lnTo>
                  <a:lnTo>
                    <a:pt x="5924" y="1943"/>
                  </a:lnTo>
                  <a:lnTo>
                    <a:pt x="5908" y="1993"/>
                  </a:lnTo>
                  <a:lnTo>
                    <a:pt x="5906" y="2032"/>
                  </a:lnTo>
                  <a:lnTo>
                    <a:pt x="5890" y="2130"/>
                  </a:lnTo>
                  <a:lnTo>
                    <a:pt x="5890" y="2206"/>
                  </a:lnTo>
                  <a:lnTo>
                    <a:pt x="5881" y="2232"/>
                  </a:lnTo>
                  <a:lnTo>
                    <a:pt x="5901" y="2248"/>
                  </a:lnTo>
                  <a:lnTo>
                    <a:pt x="5940" y="2264"/>
                  </a:lnTo>
                  <a:lnTo>
                    <a:pt x="5925" y="2299"/>
                  </a:lnTo>
                  <a:lnTo>
                    <a:pt x="5920" y="2326"/>
                  </a:lnTo>
                  <a:lnTo>
                    <a:pt x="5899" y="2326"/>
                  </a:lnTo>
                  <a:lnTo>
                    <a:pt x="5878" y="2338"/>
                  </a:lnTo>
                  <a:lnTo>
                    <a:pt x="5852" y="2338"/>
                  </a:lnTo>
                  <a:lnTo>
                    <a:pt x="5832" y="2322"/>
                  </a:lnTo>
                  <a:lnTo>
                    <a:pt x="5809" y="2331"/>
                  </a:lnTo>
                  <a:lnTo>
                    <a:pt x="5769" y="2341"/>
                  </a:lnTo>
                  <a:lnTo>
                    <a:pt x="5693" y="2357"/>
                  </a:lnTo>
                  <a:lnTo>
                    <a:pt x="5641" y="2377"/>
                  </a:lnTo>
                  <a:lnTo>
                    <a:pt x="5616" y="2376"/>
                  </a:lnTo>
                  <a:lnTo>
                    <a:pt x="5596" y="2366"/>
                  </a:lnTo>
                  <a:lnTo>
                    <a:pt x="5567" y="2377"/>
                  </a:lnTo>
                  <a:lnTo>
                    <a:pt x="5536" y="2407"/>
                  </a:lnTo>
                  <a:lnTo>
                    <a:pt x="5535" y="2431"/>
                  </a:lnTo>
                  <a:lnTo>
                    <a:pt x="5565" y="2453"/>
                  </a:lnTo>
                  <a:lnTo>
                    <a:pt x="5612" y="2450"/>
                  </a:lnTo>
                  <a:lnTo>
                    <a:pt x="5651" y="2455"/>
                  </a:lnTo>
                  <a:lnTo>
                    <a:pt x="5652" y="2471"/>
                  </a:lnTo>
                  <a:lnTo>
                    <a:pt x="5629" y="2495"/>
                  </a:lnTo>
                  <a:lnTo>
                    <a:pt x="5644" y="2546"/>
                  </a:lnTo>
                  <a:lnTo>
                    <a:pt x="5647" y="2571"/>
                  </a:lnTo>
                  <a:lnTo>
                    <a:pt x="5661" y="2594"/>
                  </a:lnTo>
                  <a:lnTo>
                    <a:pt x="5668" y="2630"/>
                  </a:lnTo>
                  <a:lnTo>
                    <a:pt x="5699" y="2681"/>
                  </a:lnTo>
                  <a:lnTo>
                    <a:pt x="5706" y="2710"/>
                  </a:lnTo>
                  <a:lnTo>
                    <a:pt x="5743" y="2737"/>
                  </a:lnTo>
                  <a:lnTo>
                    <a:pt x="5757" y="2807"/>
                  </a:lnTo>
                  <a:lnTo>
                    <a:pt x="5735" y="2825"/>
                  </a:lnTo>
                  <a:lnTo>
                    <a:pt x="5724" y="2856"/>
                  </a:lnTo>
                  <a:lnTo>
                    <a:pt x="5754" y="2890"/>
                  </a:lnTo>
                  <a:lnTo>
                    <a:pt x="5739" y="2898"/>
                  </a:lnTo>
                  <a:lnTo>
                    <a:pt x="5733" y="2918"/>
                  </a:lnTo>
                  <a:lnTo>
                    <a:pt x="5702" y="2940"/>
                  </a:lnTo>
                  <a:lnTo>
                    <a:pt x="5703" y="2985"/>
                  </a:lnTo>
                  <a:lnTo>
                    <a:pt x="5671" y="3003"/>
                  </a:lnTo>
                  <a:lnTo>
                    <a:pt x="5594" y="2984"/>
                  </a:lnTo>
                  <a:lnTo>
                    <a:pt x="5521" y="2899"/>
                  </a:lnTo>
                  <a:lnTo>
                    <a:pt x="5490" y="2907"/>
                  </a:lnTo>
                  <a:lnTo>
                    <a:pt x="5419" y="2879"/>
                  </a:lnTo>
                  <a:lnTo>
                    <a:pt x="5314" y="2873"/>
                  </a:lnTo>
                  <a:lnTo>
                    <a:pt x="5262" y="2891"/>
                  </a:lnTo>
                  <a:lnTo>
                    <a:pt x="5174" y="2867"/>
                  </a:lnTo>
                  <a:lnTo>
                    <a:pt x="5093" y="2887"/>
                  </a:lnTo>
                  <a:lnTo>
                    <a:pt x="5051" y="2893"/>
                  </a:lnTo>
                  <a:lnTo>
                    <a:pt x="5012" y="2881"/>
                  </a:lnTo>
                  <a:lnTo>
                    <a:pt x="4981" y="2909"/>
                  </a:lnTo>
                  <a:lnTo>
                    <a:pt x="4949" y="2922"/>
                  </a:lnTo>
                  <a:lnTo>
                    <a:pt x="4856" y="2910"/>
                  </a:lnTo>
                  <a:lnTo>
                    <a:pt x="4786" y="2891"/>
                  </a:lnTo>
                  <a:lnTo>
                    <a:pt x="4751" y="2870"/>
                  </a:lnTo>
                  <a:lnTo>
                    <a:pt x="4697" y="2872"/>
                  </a:lnTo>
                  <a:lnTo>
                    <a:pt x="4678" y="2880"/>
                  </a:lnTo>
                  <a:lnTo>
                    <a:pt x="4637" y="2878"/>
                  </a:lnTo>
                  <a:lnTo>
                    <a:pt x="4605" y="2872"/>
                  </a:lnTo>
                  <a:lnTo>
                    <a:pt x="4586" y="2882"/>
                  </a:lnTo>
                  <a:lnTo>
                    <a:pt x="4589" y="2919"/>
                  </a:lnTo>
                  <a:lnTo>
                    <a:pt x="4599" y="2958"/>
                  </a:lnTo>
                  <a:lnTo>
                    <a:pt x="4600" y="3003"/>
                  </a:lnTo>
                  <a:lnTo>
                    <a:pt x="4547" y="3011"/>
                  </a:lnTo>
                  <a:lnTo>
                    <a:pt x="4441" y="3014"/>
                  </a:lnTo>
                  <a:lnTo>
                    <a:pt x="4315" y="3002"/>
                  </a:lnTo>
                  <a:lnTo>
                    <a:pt x="4285" y="2985"/>
                  </a:lnTo>
                  <a:lnTo>
                    <a:pt x="4229" y="2977"/>
                  </a:lnTo>
                  <a:lnTo>
                    <a:pt x="4196" y="3011"/>
                  </a:lnTo>
                  <a:lnTo>
                    <a:pt x="4208" y="3032"/>
                  </a:lnTo>
                  <a:lnTo>
                    <a:pt x="4171" y="3056"/>
                  </a:lnTo>
                  <a:lnTo>
                    <a:pt x="4165" y="3071"/>
                  </a:lnTo>
                  <a:lnTo>
                    <a:pt x="4155" y="3070"/>
                  </a:lnTo>
                  <a:lnTo>
                    <a:pt x="4120" y="3114"/>
                  </a:lnTo>
                  <a:lnTo>
                    <a:pt x="4091" y="3127"/>
                  </a:lnTo>
                  <a:lnTo>
                    <a:pt x="4024" y="3207"/>
                  </a:lnTo>
                  <a:lnTo>
                    <a:pt x="4001" y="3254"/>
                  </a:lnTo>
                  <a:lnTo>
                    <a:pt x="3981" y="3277"/>
                  </a:lnTo>
                  <a:lnTo>
                    <a:pt x="3946" y="3341"/>
                  </a:lnTo>
                  <a:lnTo>
                    <a:pt x="3878" y="3405"/>
                  </a:lnTo>
                  <a:lnTo>
                    <a:pt x="3860" y="3393"/>
                  </a:lnTo>
                  <a:lnTo>
                    <a:pt x="3783" y="3354"/>
                  </a:lnTo>
                  <a:lnTo>
                    <a:pt x="3725" y="3347"/>
                  </a:lnTo>
                  <a:lnTo>
                    <a:pt x="3674" y="3357"/>
                  </a:lnTo>
                  <a:lnTo>
                    <a:pt x="3597" y="3398"/>
                  </a:lnTo>
                  <a:lnTo>
                    <a:pt x="3562" y="3394"/>
                  </a:lnTo>
                  <a:lnTo>
                    <a:pt x="3490" y="3196"/>
                  </a:lnTo>
                  <a:lnTo>
                    <a:pt x="3370" y="3181"/>
                  </a:lnTo>
                  <a:lnTo>
                    <a:pt x="3364" y="2939"/>
                  </a:lnTo>
                  <a:lnTo>
                    <a:pt x="3304" y="2958"/>
                  </a:lnTo>
                  <a:lnTo>
                    <a:pt x="3261" y="2854"/>
                  </a:lnTo>
                  <a:lnTo>
                    <a:pt x="3174" y="2788"/>
                  </a:lnTo>
                  <a:lnTo>
                    <a:pt x="2892" y="2789"/>
                  </a:lnTo>
                  <a:lnTo>
                    <a:pt x="2638" y="2817"/>
                  </a:lnTo>
                  <a:lnTo>
                    <a:pt x="2494" y="2730"/>
                  </a:lnTo>
                  <a:lnTo>
                    <a:pt x="2389" y="2691"/>
                  </a:lnTo>
                  <a:lnTo>
                    <a:pt x="2117" y="2498"/>
                  </a:lnTo>
                  <a:lnTo>
                    <a:pt x="1665" y="2585"/>
                  </a:lnTo>
                  <a:lnTo>
                    <a:pt x="1804" y="3400"/>
                  </a:lnTo>
                  <a:lnTo>
                    <a:pt x="1779" y="3402"/>
                  </a:lnTo>
                  <a:lnTo>
                    <a:pt x="1709" y="3417"/>
                  </a:lnTo>
                  <a:lnTo>
                    <a:pt x="1598" y="3289"/>
                  </a:lnTo>
                  <a:lnTo>
                    <a:pt x="1477" y="3219"/>
                  </a:lnTo>
                  <a:lnTo>
                    <a:pt x="1366" y="3202"/>
                  </a:lnTo>
                  <a:lnTo>
                    <a:pt x="1283" y="3231"/>
                  </a:lnTo>
                  <a:lnTo>
                    <a:pt x="1177" y="3327"/>
                  </a:lnTo>
                  <a:lnTo>
                    <a:pt x="1173" y="3282"/>
                  </a:lnTo>
                  <a:lnTo>
                    <a:pt x="1164" y="3242"/>
                  </a:lnTo>
                  <a:lnTo>
                    <a:pt x="1184" y="3194"/>
                  </a:lnTo>
                  <a:lnTo>
                    <a:pt x="1190" y="3147"/>
                  </a:lnTo>
                  <a:lnTo>
                    <a:pt x="1188" y="3130"/>
                  </a:lnTo>
                  <a:lnTo>
                    <a:pt x="1193" y="3117"/>
                  </a:lnTo>
                  <a:lnTo>
                    <a:pt x="1181" y="3109"/>
                  </a:lnTo>
                  <a:lnTo>
                    <a:pt x="1144" y="3111"/>
                  </a:lnTo>
                  <a:lnTo>
                    <a:pt x="1117" y="3100"/>
                  </a:lnTo>
                  <a:lnTo>
                    <a:pt x="1087" y="3093"/>
                  </a:lnTo>
                  <a:lnTo>
                    <a:pt x="1061" y="3103"/>
                  </a:lnTo>
                  <a:lnTo>
                    <a:pt x="1046" y="3098"/>
                  </a:lnTo>
                  <a:lnTo>
                    <a:pt x="1032" y="3069"/>
                  </a:lnTo>
                  <a:lnTo>
                    <a:pt x="1018" y="3056"/>
                  </a:lnTo>
                  <a:lnTo>
                    <a:pt x="1003" y="3028"/>
                  </a:lnTo>
                  <a:lnTo>
                    <a:pt x="988" y="3020"/>
                  </a:lnTo>
                  <a:lnTo>
                    <a:pt x="977" y="3026"/>
                  </a:lnTo>
                  <a:lnTo>
                    <a:pt x="945" y="3033"/>
                  </a:lnTo>
                  <a:lnTo>
                    <a:pt x="930" y="3032"/>
                  </a:lnTo>
                  <a:lnTo>
                    <a:pt x="933" y="2990"/>
                  </a:lnTo>
                  <a:lnTo>
                    <a:pt x="930" y="2957"/>
                  </a:lnTo>
                  <a:lnTo>
                    <a:pt x="882" y="2901"/>
                  </a:lnTo>
                  <a:lnTo>
                    <a:pt x="873" y="2880"/>
                  </a:lnTo>
                  <a:lnTo>
                    <a:pt x="859" y="2875"/>
                  </a:lnTo>
                  <a:lnTo>
                    <a:pt x="847" y="2839"/>
                  </a:lnTo>
                  <a:lnTo>
                    <a:pt x="828" y="2826"/>
                  </a:lnTo>
                  <a:lnTo>
                    <a:pt x="815" y="2800"/>
                  </a:lnTo>
                  <a:lnTo>
                    <a:pt x="785" y="2789"/>
                  </a:lnTo>
                  <a:lnTo>
                    <a:pt x="759" y="2787"/>
                  </a:lnTo>
                  <a:lnTo>
                    <a:pt x="738" y="2762"/>
                  </a:lnTo>
                  <a:lnTo>
                    <a:pt x="740" y="2746"/>
                  </a:lnTo>
                  <a:lnTo>
                    <a:pt x="755" y="2729"/>
                  </a:lnTo>
                  <a:lnTo>
                    <a:pt x="772" y="2735"/>
                  </a:lnTo>
                  <a:lnTo>
                    <a:pt x="822" y="2731"/>
                  </a:lnTo>
                  <a:lnTo>
                    <a:pt x="836" y="2738"/>
                  </a:lnTo>
                  <a:lnTo>
                    <a:pt x="856" y="2737"/>
                  </a:lnTo>
                  <a:lnTo>
                    <a:pt x="870" y="2745"/>
                  </a:lnTo>
                  <a:lnTo>
                    <a:pt x="889" y="2730"/>
                  </a:lnTo>
                  <a:lnTo>
                    <a:pt x="904" y="2723"/>
                  </a:lnTo>
                  <a:lnTo>
                    <a:pt x="932" y="2734"/>
                  </a:lnTo>
                  <a:lnTo>
                    <a:pt x="942" y="2726"/>
                  </a:lnTo>
                  <a:lnTo>
                    <a:pt x="933" y="2708"/>
                  </a:lnTo>
                  <a:lnTo>
                    <a:pt x="900" y="2710"/>
                  </a:lnTo>
                  <a:lnTo>
                    <a:pt x="890" y="2703"/>
                  </a:lnTo>
                  <a:lnTo>
                    <a:pt x="889" y="2678"/>
                  </a:lnTo>
                  <a:lnTo>
                    <a:pt x="856" y="2640"/>
                  </a:lnTo>
                  <a:lnTo>
                    <a:pt x="853" y="2623"/>
                  </a:lnTo>
                  <a:lnTo>
                    <a:pt x="870" y="2612"/>
                  </a:lnTo>
                  <a:lnTo>
                    <a:pt x="870" y="2585"/>
                  </a:lnTo>
                  <a:lnTo>
                    <a:pt x="865" y="2569"/>
                  </a:lnTo>
                  <a:lnTo>
                    <a:pt x="885" y="2548"/>
                  </a:lnTo>
                  <a:lnTo>
                    <a:pt x="922" y="2536"/>
                  </a:lnTo>
                  <a:lnTo>
                    <a:pt x="953" y="2526"/>
                  </a:lnTo>
                  <a:lnTo>
                    <a:pt x="979" y="2539"/>
                  </a:lnTo>
                  <a:lnTo>
                    <a:pt x="1013" y="2529"/>
                  </a:lnTo>
                  <a:lnTo>
                    <a:pt x="1040" y="2525"/>
                  </a:lnTo>
                  <a:lnTo>
                    <a:pt x="1056" y="2539"/>
                  </a:lnTo>
                  <a:lnTo>
                    <a:pt x="1070" y="2529"/>
                  </a:lnTo>
                  <a:lnTo>
                    <a:pt x="1094" y="2529"/>
                  </a:lnTo>
                  <a:lnTo>
                    <a:pt x="1121" y="2560"/>
                  </a:lnTo>
                  <a:lnTo>
                    <a:pt x="1148" y="2560"/>
                  </a:lnTo>
                  <a:lnTo>
                    <a:pt x="1184" y="2542"/>
                  </a:lnTo>
                  <a:lnTo>
                    <a:pt x="1190" y="2526"/>
                  </a:lnTo>
                  <a:lnTo>
                    <a:pt x="1166" y="2518"/>
                  </a:lnTo>
                  <a:lnTo>
                    <a:pt x="1133" y="2511"/>
                  </a:lnTo>
                  <a:lnTo>
                    <a:pt x="1110" y="2466"/>
                  </a:lnTo>
                  <a:lnTo>
                    <a:pt x="1115" y="2426"/>
                  </a:lnTo>
                  <a:lnTo>
                    <a:pt x="1138" y="2417"/>
                  </a:lnTo>
                  <a:lnTo>
                    <a:pt x="1151" y="2401"/>
                  </a:lnTo>
                  <a:lnTo>
                    <a:pt x="1140" y="2391"/>
                  </a:lnTo>
                  <a:lnTo>
                    <a:pt x="1130" y="2375"/>
                  </a:lnTo>
                  <a:lnTo>
                    <a:pt x="1124" y="2360"/>
                  </a:lnTo>
                  <a:lnTo>
                    <a:pt x="1143" y="2324"/>
                  </a:lnTo>
                  <a:lnTo>
                    <a:pt x="1146" y="2299"/>
                  </a:lnTo>
                  <a:lnTo>
                    <a:pt x="1119" y="2272"/>
                  </a:lnTo>
                  <a:lnTo>
                    <a:pt x="1111" y="2253"/>
                  </a:lnTo>
                  <a:lnTo>
                    <a:pt x="1126" y="2231"/>
                  </a:lnTo>
                  <a:lnTo>
                    <a:pt x="1125" y="2222"/>
                  </a:lnTo>
                  <a:lnTo>
                    <a:pt x="1102" y="2217"/>
                  </a:lnTo>
                  <a:lnTo>
                    <a:pt x="1089" y="2193"/>
                  </a:lnTo>
                  <a:lnTo>
                    <a:pt x="1083" y="2179"/>
                  </a:lnTo>
                  <a:lnTo>
                    <a:pt x="1025" y="2176"/>
                  </a:lnTo>
                  <a:lnTo>
                    <a:pt x="1003" y="2172"/>
                  </a:lnTo>
                  <a:lnTo>
                    <a:pt x="981" y="2178"/>
                  </a:lnTo>
                  <a:lnTo>
                    <a:pt x="977" y="2189"/>
                  </a:lnTo>
                  <a:lnTo>
                    <a:pt x="958" y="2199"/>
                  </a:lnTo>
                  <a:lnTo>
                    <a:pt x="957" y="2216"/>
                  </a:lnTo>
                  <a:lnTo>
                    <a:pt x="941" y="2225"/>
                  </a:lnTo>
                  <a:lnTo>
                    <a:pt x="916" y="2216"/>
                  </a:lnTo>
                  <a:lnTo>
                    <a:pt x="914" y="2201"/>
                  </a:lnTo>
                  <a:lnTo>
                    <a:pt x="893" y="2202"/>
                  </a:lnTo>
                  <a:lnTo>
                    <a:pt x="882" y="2214"/>
                  </a:lnTo>
                  <a:lnTo>
                    <a:pt x="867" y="2194"/>
                  </a:lnTo>
                  <a:lnTo>
                    <a:pt x="868" y="2168"/>
                  </a:lnTo>
                  <a:lnTo>
                    <a:pt x="860" y="2159"/>
                  </a:lnTo>
                  <a:lnTo>
                    <a:pt x="847" y="2171"/>
                  </a:lnTo>
                  <a:lnTo>
                    <a:pt x="826" y="2171"/>
                  </a:lnTo>
                  <a:lnTo>
                    <a:pt x="809" y="2159"/>
                  </a:lnTo>
                  <a:lnTo>
                    <a:pt x="765" y="2160"/>
                  </a:lnTo>
                  <a:lnTo>
                    <a:pt x="741" y="2184"/>
                  </a:lnTo>
                  <a:lnTo>
                    <a:pt x="733" y="2210"/>
                  </a:lnTo>
                  <a:lnTo>
                    <a:pt x="724" y="2215"/>
                  </a:lnTo>
                  <a:lnTo>
                    <a:pt x="711" y="2204"/>
                  </a:lnTo>
                  <a:lnTo>
                    <a:pt x="696" y="2204"/>
                  </a:lnTo>
                  <a:lnTo>
                    <a:pt x="676" y="2231"/>
                  </a:lnTo>
                  <a:lnTo>
                    <a:pt x="657" y="2229"/>
                  </a:lnTo>
                  <a:lnTo>
                    <a:pt x="644" y="2251"/>
                  </a:lnTo>
                  <a:lnTo>
                    <a:pt x="614" y="2275"/>
                  </a:lnTo>
                  <a:lnTo>
                    <a:pt x="598" y="2273"/>
                  </a:lnTo>
                  <a:lnTo>
                    <a:pt x="592" y="2293"/>
                  </a:lnTo>
                  <a:lnTo>
                    <a:pt x="580" y="2305"/>
                  </a:lnTo>
                  <a:lnTo>
                    <a:pt x="568" y="2293"/>
                  </a:lnTo>
                  <a:lnTo>
                    <a:pt x="553" y="2292"/>
                  </a:lnTo>
                  <a:lnTo>
                    <a:pt x="542" y="2309"/>
                  </a:lnTo>
                  <a:lnTo>
                    <a:pt x="518" y="2308"/>
                  </a:lnTo>
                  <a:lnTo>
                    <a:pt x="510" y="2292"/>
                  </a:lnTo>
                  <a:lnTo>
                    <a:pt x="499" y="22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ïṩlidé"/>
            <p:cNvSpPr/>
            <p:nvPr/>
          </p:nvSpPr>
          <p:spPr bwMode="auto">
            <a:xfrm>
              <a:off x="1673995" y="3080080"/>
              <a:ext cx="448127" cy="279267"/>
            </a:xfrm>
            <a:custGeom>
              <a:avLst/>
              <a:gdLst>
                <a:gd name="T0" fmla="*/ 2193 w 2760"/>
                <a:gd name="T1" fmla="*/ 1606 h 1719"/>
                <a:gd name="T2" fmla="*/ 2244 w 2760"/>
                <a:gd name="T3" fmla="*/ 1503 h 1719"/>
                <a:gd name="T4" fmla="*/ 2205 w 2760"/>
                <a:gd name="T5" fmla="*/ 1442 h 1719"/>
                <a:gd name="T6" fmla="*/ 2202 w 2760"/>
                <a:gd name="T7" fmla="*/ 1358 h 1719"/>
                <a:gd name="T8" fmla="*/ 2146 w 2760"/>
                <a:gd name="T9" fmla="*/ 1321 h 1719"/>
                <a:gd name="T10" fmla="*/ 2072 w 2760"/>
                <a:gd name="T11" fmla="*/ 1274 h 1719"/>
                <a:gd name="T12" fmla="*/ 2106 w 2760"/>
                <a:gd name="T13" fmla="*/ 1194 h 1719"/>
                <a:gd name="T14" fmla="*/ 2213 w 2760"/>
                <a:gd name="T15" fmla="*/ 1196 h 1719"/>
                <a:gd name="T16" fmla="*/ 2284 w 2760"/>
                <a:gd name="T17" fmla="*/ 1133 h 1719"/>
                <a:gd name="T18" fmla="*/ 2259 w 2760"/>
                <a:gd name="T19" fmla="*/ 1092 h 1719"/>
                <a:gd name="T20" fmla="*/ 2390 w 2760"/>
                <a:gd name="T21" fmla="*/ 1050 h 1719"/>
                <a:gd name="T22" fmla="*/ 2338 w 2760"/>
                <a:gd name="T23" fmla="*/ 990 h 1719"/>
                <a:gd name="T24" fmla="*/ 2384 w 2760"/>
                <a:gd name="T25" fmla="*/ 933 h 1719"/>
                <a:gd name="T26" fmla="*/ 2464 w 2760"/>
                <a:gd name="T27" fmla="*/ 902 h 1719"/>
                <a:gd name="T28" fmla="*/ 2556 w 2760"/>
                <a:gd name="T29" fmla="*/ 886 h 1719"/>
                <a:gd name="T30" fmla="*/ 2652 w 2760"/>
                <a:gd name="T31" fmla="*/ 896 h 1719"/>
                <a:gd name="T32" fmla="*/ 2760 w 2760"/>
                <a:gd name="T33" fmla="*/ 845 h 1719"/>
                <a:gd name="T34" fmla="*/ 2668 w 2760"/>
                <a:gd name="T35" fmla="*/ 746 h 1719"/>
                <a:gd name="T36" fmla="*/ 2640 w 2760"/>
                <a:gd name="T37" fmla="*/ 789 h 1719"/>
                <a:gd name="T38" fmla="*/ 2580 w 2760"/>
                <a:gd name="T39" fmla="*/ 809 h 1719"/>
                <a:gd name="T40" fmla="*/ 2473 w 2760"/>
                <a:gd name="T41" fmla="*/ 758 h 1719"/>
                <a:gd name="T42" fmla="*/ 2466 w 2760"/>
                <a:gd name="T43" fmla="*/ 695 h 1719"/>
                <a:gd name="T44" fmla="*/ 2519 w 2760"/>
                <a:gd name="T45" fmla="*/ 575 h 1719"/>
                <a:gd name="T46" fmla="*/ 2455 w 2760"/>
                <a:gd name="T47" fmla="*/ 616 h 1719"/>
                <a:gd name="T48" fmla="*/ 2359 w 2760"/>
                <a:gd name="T49" fmla="*/ 709 h 1719"/>
                <a:gd name="T50" fmla="*/ 2316 w 2760"/>
                <a:gd name="T51" fmla="*/ 779 h 1719"/>
                <a:gd name="T52" fmla="*/ 2213 w 2760"/>
                <a:gd name="T53" fmla="*/ 907 h 1719"/>
                <a:gd name="T54" fmla="*/ 2118 w 2760"/>
                <a:gd name="T55" fmla="*/ 856 h 1719"/>
                <a:gd name="T56" fmla="*/ 2009 w 2760"/>
                <a:gd name="T57" fmla="*/ 859 h 1719"/>
                <a:gd name="T58" fmla="*/ 1897 w 2760"/>
                <a:gd name="T59" fmla="*/ 896 h 1719"/>
                <a:gd name="T60" fmla="*/ 1705 w 2760"/>
                <a:gd name="T61" fmla="*/ 683 h 1719"/>
                <a:gd name="T62" fmla="*/ 1639 w 2760"/>
                <a:gd name="T63" fmla="*/ 460 h 1719"/>
                <a:gd name="T64" fmla="*/ 1509 w 2760"/>
                <a:gd name="T65" fmla="*/ 290 h 1719"/>
                <a:gd name="T66" fmla="*/ 973 w 2760"/>
                <a:gd name="T67" fmla="*/ 319 h 1719"/>
                <a:gd name="T68" fmla="*/ 724 w 2760"/>
                <a:gd name="T69" fmla="*/ 193 h 1719"/>
                <a:gd name="T70" fmla="*/ 0 w 2760"/>
                <a:gd name="T71" fmla="*/ 87 h 1719"/>
                <a:gd name="T72" fmla="*/ 218 w 2760"/>
                <a:gd name="T73" fmla="*/ 894 h 1719"/>
                <a:gd name="T74" fmla="*/ 306 w 2760"/>
                <a:gd name="T75" fmla="*/ 867 h 1719"/>
                <a:gd name="T76" fmla="*/ 264 w 2760"/>
                <a:gd name="T77" fmla="*/ 776 h 1719"/>
                <a:gd name="T78" fmla="*/ 354 w 2760"/>
                <a:gd name="T79" fmla="*/ 696 h 1719"/>
                <a:gd name="T80" fmla="*/ 420 w 2760"/>
                <a:gd name="T81" fmla="*/ 633 h 1719"/>
                <a:gd name="T82" fmla="*/ 482 w 2760"/>
                <a:gd name="T83" fmla="*/ 642 h 1719"/>
                <a:gd name="T84" fmla="*/ 531 w 2760"/>
                <a:gd name="T85" fmla="*/ 608 h 1719"/>
                <a:gd name="T86" fmla="*/ 746 w 2760"/>
                <a:gd name="T87" fmla="*/ 724 h 1719"/>
                <a:gd name="T88" fmla="*/ 887 w 2760"/>
                <a:gd name="T89" fmla="*/ 832 h 1719"/>
                <a:gd name="T90" fmla="*/ 1015 w 2760"/>
                <a:gd name="T91" fmla="*/ 867 h 1719"/>
                <a:gd name="T92" fmla="*/ 1121 w 2760"/>
                <a:gd name="T93" fmla="*/ 924 h 1719"/>
                <a:gd name="T94" fmla="*/ 1185 w 2760"/>
                <a:gd name="T95" fmla="*/ 1050 h 1719"/>
                <a:gd name="T96" fmla="*/ 1237 w 2760"/>
                <a:gd name="T97" fmla="*/ 1166 h 1719"/>
                <a:gd name="T98" fmla="*/ 1410 w 2760"/>
                <a:gd name="T99" fmla="*/ 1265 h 1719"/>
                <a:gd name="T100" fmla="*/ 1652 w 2760"/>
                <a:gd name="T101" fmla="*/ 1406 h 1719"/>
                <a:gd name="T102" fmla="*/ 1860 w 2760"/>
                <a:gd name="T103" fmla="*/ 1499 h 1719"/>
                <a:gd name="T104" fmla="*/ 1906 w 2760"/>
                <a:gd name="T105" fmla="*/ 1517 h 1719"/>
                <a:gd name="T106" fmla="*/ 1968 w 2760"/>
                <a:gd name="T107" fmla="*/ 1606 h 1719"/>
                <a:gd name="T108" fmla="*/ 2027 w 2760"/>
                <a:gd name="T109" fmla="*/ 1670 h 1719"/>
                <a:gd name="T110" fmla="*/ 2084 w 2760"/>
                <a:gd name="T111" fmla="*/ 1718 h 1719"/>
                <a:gd name="T112" fmla="*/ 2136 w 2760"/>
                <a:gd name="T113" fmla="*/ 1692 h 1719"/>
                <a:gd name="T114" fmla="*/ 2181 w 2760"/>
                <a:gd name="T115" fmla="*/ 1714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60" h="1719">
                  <a:moveTo>
                    <a:pt x="2181" y="1714"/>
                  </a:moveTo>
                  <a:lnTo>
                    <a:pt x="2193" y="1606"/>
                  </a:lnTo>
                  <a:lnTo>
                    <a:pt x="2229" y="1523"/>
                  </a:lnTo>
                  <a:lnTo>
                    <a:pt x="2244" y="1503"/>
                  </a:lnTo>
                  <a:lnTo>
                    <a:pt x="2239" y="1456"/>
                  </a:lnTo>
                  <a:lnTo>
                    <a:pt x="2205" y="1442"/>
                  </a:lnTo>
                  <a:lnTo>
                    <a:pt x="2187" y="1393"/>
                  </a:lnTo>
                  <a:lnTo>
                    <a:pt x="2202" y="1358"/>
                  </a:lnTo>
                  <a:lnTo>
                    <a:pt x="2194" y="1320"/>
                  </a:lnTo>
                  <a:lnTo>
                    <a:pt x="2146" y="1321"/>
                  </a:lnTo>
                  <a:lnTo>
                    <a:pt x="2116" y="1338"/>
                  </a:lnTo>
                  <a:lnTo>
                    <a:pt x="2072" y="1274"/>
                  </a:lnTo>
                  <a:lnTo>
                    <a:pt x="2071" y="1221"/>
                  </a:lnTo>
                  <a:lnTo>
                    <a:pt x="2106" y="1194"/>
                  </a:lnTo>
                  <a:lnTo>
                    <a:pt x="2182" y="1204"/>
                  </a:lnTo>
                  <a:lnTo>
                    <a:pt x="2213" y="1196"/>
                  </a:lnTo>
                  <a:lnTo>
                    <a:pt x="2218" y="1157"/>
                  </a:lnTo>
                  <a:lnTo>
                    <a:pt x="2284" y="1133"/>
                  </a:lnTo>
                  <a:lnTo>
                    <a:pt x="2273" y="1105"/>
                  </a:lnTo>
                  <a:lnTo>
                    <a:pt x="2259" y="1092"/>
                  </a:lnTo>
                  <a:lnTo>
                    <a:pt x="2332" y="1075"/>
                  </a:lnTo>
                  <a:lnTo>
                    <a:pt x="2390" y="1050"/>
                  </a:lnTo>
                  <a:lnTo>
                    <a:pt x="2391" y="1016"/>
                  </a:lnTo>
                  <a:lnTo>
                    <a:pt x="2338" y="990"/>
                  </a:lnTo>
                  <a:lnTo>
                    <a:pt x="2341" y="949"/>
                  </a:lnTo>
                  <a:lnTo>
                    <a:pt x="2384" y="933"/>
                  </a:lnTo>
                  <a:lnTo>
                    <a:pt x="2429" y="900"/>
                  </a:lnTo>
                  <a:lnTo>
                    <a:pt x="2464" y="902"/>
                  </a:lnTo>
                  <a:lnTo>
                    <a:pt x="2519" y="846"/>
                  </a:lnTo>
                  <a:lnTo>
                    <a:pt x="2556" y="886"/>
                  </a:lnTo>
                  <a:lnTo>
                    <a:pt x="2569" y="910"/>
                  </a:lnTo>
                  <a:lnTo>
                    <a:pt x="2652" y="896"/>
                  </a:lnTo>
                  <a:lnTo>
                    <a:pt x="2712" y="900"/>
                  </a:lnTo>
                  <a:lnTo>
                    <a:pt x="2760" y="845"/>
                  </a:lnTo>
                  <a:lnTo>
                    <a:pt x="2751" y="811"/>
                  </a:lnTo>
                  <a:lnTo>
                    <a:pt x="2668" y="746"/>
                  </a:lnTo>
                  <a:lnTo>
                    <a:pt x="2645" y="741"/>
                  </a:lnTo>
                  <a:lnTo>
                    <a:pt x="2640" y="789"/>
                  </a:lnTo>
                  <a:lnTo>
                    <a:pt x="2611" y="821"/>
                  </a:lnTo>
                  <a:lnTo>
                    <a:pt x="2580" y="809"/>
                  </a:lnTo>
                  <a:lnTo>
                    <a:pt x="2550" y="781"/>
                  </a:lnTo>
                  <a:lnTo>
                    <a:pt x="2473" y="758"/>
                  </a:lnTo>
                  <a:lnTo>
                    <a:pt x="2441" y="739"/>
                  </a:lnTo>
                  <a:lnTo>
                    <a:pt x="2466" y="695"/>
                  </a:lnTo>
                  <a:lnTo>
                    <a:pt x="2521" y="611"/>
                  </a:lnTo>
                  <a:lnTo>
                    <a:pt x="2519" y="575"/>
                  </a:lnTo>
                  <a:lnTo>
                    <a:pt x="2490" y="572"/>
                  </a:lnTo>
                  <a:lnTo>
                    <a:pt x="2455" y="616"/>
                  </a:lnTo>
                  <a:lnTo>
                    <a:pt x="2426" y="629"/>
                  </a:lnTo>
                  <a:lnTo>
                    <a:pt x="2359" y="709"/>
                  </a:lnTo>
                  <a:lnTo>
                    <a:pt x="2336" y="756"/>
                  </a:lnTo>
                  <a:lnTo>
                    <a:pt x="2316" y="779"/>
                  </a:lnTo>
                  <a:lnTo>
                    <a:pt x="2281" y="843"/>
                  </a:lnTo>
                  <a:lnTo>
                    <a:pt x="2213" y="907"/>
                  </a:lnTo>
                  <a:lnTo>
                    <a:pt x="2195" y="895"/>
                  </a:lnTo>
                  <a:lnTo>
                    <a:pt x="2118" y="856"/>
                  </a:lnTo>
                  <a:lnTo>
                    <a:pt x="2060" y="849"/>
                  </a:lnTo>
                  <a:lnTo>
                    <a:pt x="2009" y="859"/>
                  </a:lnTo>
                  <a:lnTo>
                    <a:pt x="1932" y="900"/>
                  </a:lnTo>
                  <a:lnTo>
                    <a:pt x="1897" y="896"/>
                  </a:lnTo>
                  <a:lnTo>
                    <a:pt x="1825" y="698"/>
                  </a:lnTo>
                  <a:lnTo>
                    <a:pt x="1705" y="683"/>
                  </a:lnTo>
                  <a:lnTo>
                    <a:pt x="1699" y="441"/>
                  </a:lnTo>
                  <a:lnTo>
                    <a:pt x="1639" y="460"/>
                  </a:lnTo>
                  <a:lnTo>
                    <a:pt x="1596" y="356"/>
                  </a:lnTo>
                  <a:lnTo>
                    <a:pt x="1509" y="290"/>
                  </a:lnTo>
                  <a:lnTo>
                    <a:pt x="1227" y="291"/>
                  </a:lnTo>
                  <a:lnTo>
                    <a:pt x="973" y="319"/>
                  </a:lnTo>
                  <a:lnTo>
                    <a:pt x="829" y="232"/>
                  </a:lnTo>
                  <a:lnTo>
                    <a:pt x="724" y="193"/>
                  </a:lnTo>
                  <a:lnTo>
                    <a:pt x="452" y="0"/>
                  </a:lnTo>
                  <a:lnTo>
                    <a:pt x="0" y="87"/>
                  </a:lnTo>
                  <a:lnTo>
                    <a:pt x="139" y="902"/>
                  </a:lnTo>
                  <a:lnTo>
                    <a:pt x="218" y="894"/>
                  </a:lnTo>
                  <a:lnTo>
                    <a:pt x="289" y="906"/>
                  </a:lnTo>
                  <a:lnTo>
                    <a:pt x="306" y="867"/>
                  </a:lnTo>
                  <a:lnTo>
                    <a:pt x="277" y="837"/>
                  </a:lnTo>
                  <a:lnTo>
                    <a:pt x="264" y="776"/>
                  </a:lnTo>
                  <a:lnTo>
                    <a:pt x="301" y="702"/>
                  </a:lnTo>
                  <a:lnTo>
                    <a:pt x="354" y="696"/>
                  </a:lnTo>
                  <a:lnTo>
                    <a:pt x="380" y="654"/>
                  </a:lnTo>
                  <a:lnTo>
                    <a:pt x="420" y="633"/>
                  </a:lnTo>
                  <a:lnTo>
                    <a:pt x="461" y="654"/>
                  </a:lnTo>
                  <a:lnTo>
                    <a:pt x="482" y="642"/>
                  </a:lnTo>
                  <a:lnTo>
                    <a:pt x="452" y="600"/>
                  </a:lnTo>
                  <a:lnTo>
                    <a:pt x="531" y="608"/>
                  </a:lnTo>
                  <a:lnTo>
                    <a:pt x="647" y="664"/>
                  </a:lnTo>
                  <a:lnTo>
                    <a:pt x="746" y="724"/>
                  </a:lnTo>
                  <a:lnTo>
                    <a:pt x="758" y="763"/>
                  </a:lnTo>
                  <a:lnTo>
                    <a:pt x="887" y="832"/>
                  </a:lnTo>
                  <a:lnTo>
                    <a:pt x="988" y="884"/>
                  </a:lnTo>
                  <a:lnTo>
                    <a:pt x="1015" y="867"/>
                  </a:lnTo>
                  <a:lnTo>
                    <a:pt x="1049" y="872"/>
                  </a:lnTo>
                  <a:lnTo>
                    <a:pt x="1121" y="924"/>
                  </a:lnTo>
                  <a:lnTo>
                    <a:pt x="1151" y="1025"/>
                  </a:lnTo>
                  <a:lnTo>
                    <a:pt x="1185" y="1050"/>
                  </a:lnTo>
                  <a:lnTo>
                    <a:pt x="1197" y="1094"/>
                  </a:lnTo>
                  <a:lnTo>
                    <a:pt x="1237" y="1166"/>
                  </a:lnTo>
                  <a:lnTo>
                    <a:pt x="1297" y="1193"/>
                  </a:lnTo>
                  <a:lnTo>
                    <a:pt x="1410" y="1265"/>
                  </a:lnTo>
                  <a:lnTo>
                    <a:pt x="1524" y="1349"/>
                  </a:lnTo>
                  <a:lnTo>
                    <a:pt x="1652" y="1406"/>
                  </a:lnTo>
                  <a:lnTo>
                    <a:pt x="1769" y="1485"/>
                  </a:lnTo>
                  <a:lnTo>
                    <a:pt x="1860" y="1499"/>
                  </a:lnTo>
                  <a:lnTo>
                    <a:pt x="1880" y="1522"/>
                  </a:lnTo>
                  <a:lnTo>
                    <a:pt x="1906" y="1517"/>
                  </a:lnTo>
                  <a:lnTo>
                    <a:pt x="1971" y="1561"/>
                  </a:lnTo>
                  <a:lnTo>
                    <a:pt x="1968" y="1606"/>
                  </a:lnTo>
                  <a:lnTo>
                    <a:pt x="1978" y="1682"/>
                  </a:lnTo>
                  <a:lnTo>
                    <a:pt x="2027" y="1670"/>
                  </a:lnTo>
                  <a:lnTo>
                    <a:pt x="2064" y="1686"/>
                  </a:lnTo>
                  <a:lnTo>
                    <a:pt x="2084" y="1718"/>
                  </a:lnTo>
                  <a:lnTo>
                    <a:pt x="2108" y="1719"/>
                  </a:lnTo>
                  <a:lnTo>
                    <a:pt x="2136" y="1692"/>
                  </a:lnTo>
                  <a:lnTo>
                    <a:pt x="2165" y="1696"/>
                  </a:lnTo>
                  <a:lnTo>
                    <a:pt x="2181" y="171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15" name="îṣḻîďè"/>
            <p:cNvSpPr/>
            <p:nvPr/>
          </p:nvSpPr>
          <p:spPr bwMode="auto">
            <a:xfrm>
              <a:off x="1594761" y="3177500"/>
              <a:ext cx="400067" cy="250691"/>
            </a:xfrm>
            <a:custGeom>
              <a:avLst/>
              <a:gdLst>
                <a:gd name="T0" fmla="*/ 2459 w 2466"/>
                <a:gd name="T1" fmla="*/ 961 h 1548"/>
                <a:gd name="T2" fmla="*/ 2348 w 2466"/>
                <a:gd name="T3" fmla="*/ 899 h 1548"/>
                <a:gd name="T4" fmla="*/ 2012 w 2466"/>
                <a:gd name="T5" fmla="*/ 749 h 1548"/>
                <a:gd name="T6" fmla="*/ 1725 w 2466"/>
                <a:gd name="T7" fmla="*/ 566 h 1548"/>
                <a:gd name="T8" fmla="*/ 1639 w 2466"/>
                <a:gd name="T9" fmla="*/ 425 h 1548"/>
                <a:gd name="T10" fmla="*/ 1503 w 2466"/>
                <a:gd name="T11" fmla="*/ 267 h 1548"/>
                <a:gd name="T12" fmla="*/ 1246 w 2466"/>
                <a:gd name="T13" fmla="*/ 163 h 1548"/>
                <a:gd name="T14" fmla="*/ 1019 w 2466"/>
                <a:gd name="T15" fmla="*/ 8 h 1548"/>
                <a:gd name="T16" fmla="*/ 949 w 2466"/>
                <a:gd name="T17" fmla="*/ 54 h 1548"/>
                <a:gd name="T18" fmla="*/ 842 w 2466"/>
                <a:gd name="T19" fmla="*/ 96 h 1548"/>
                <a:gd name="T20" fmla="*/ 765 w 2466"/>
                <a:gd name="T21" fmla="*/ 237 h 1548"/>
                <a:gd name="T22" fmla="*/ 706 w 2466"/>
                <a:gd name="T23" fmla="*/ 294 h 1548"/>
                <a:gd name="T24" fmla="*/ 421 w 2466"/>
                <a:gd name="T25" fmla="*/ 191 h 1548"/>
                <a:gd name="T26" fmla="*/ 106 w 2466"/>
                <a:gd name="T27" fmla="*/ 133 h 1548"/>
                <a:gd name="T28" fmla="*/ 27 w 2466"/>
                <a:gd name="T29" fmla="*/ 269 h 1548"/>
                <a:gd name="T30" fmla="*/ 76 w 2466"/>
                <a:gd name="T31" fmla="*/ 346 h 1548"/>
                <a:gd name="T32" fmla="*/ 85 w 2466"/>
                <a:gd name="T33" fmla="*/ 490 h 1548"/>
                <a:gd name="T34" fmla="*/ 121 w 2466"/>
                <a:gd name="T35" fmla="*/ 628 h 1548"/>
                <a:gd name="T36" fmla="*/ 158 w 2466"/>
                <a:gd name="T37" fmla="*/ 640 h 1548"/>
                <a:gd name="T38" fmla="*/ 241 w 2466"/>
                <a:gd name="T39" fmla="*/ 622 h 1548"/>
                <a:gd name="T40" fmla="*/ 257 w 2466"/>
                <a:gd name="T41" fmla="*/ 704 h 1548"/>
                <a:gd name="T42" fmla="*/ 290 w 2466"/>
                <a:gd name="T43" fmla="*/ 739 h 1548"/>
                <a:gd name="T44" fmla="*/ 227 w 2466"/>
                <a:gd name="T45" fmla="*/ 721 h 1548"/>
                <a:gd name="T46" fmla="*/ 216 w 2466"/>
                <a:gd name="T47" fmla="*/ 807 h 1548"/>
                <a:gd name="T48" fmla="*/ 247 w 2466"/>
                <a:gd name="T49" fmla="*/ 773 h 1548"/>
                <a:gd name="T50" fmla="*/ 337 w 2466"/>
                <a:gd name="T51" fmla="*/ 832 h 1548"/>
                <a:gd name="T52" fmla="*/ 351 w 2466"/>
                <a:gd name="T53" fmla="*/ 943 h 1548"/>
                <a:gd name="T54" fmla="*/ 397 w 2466"/>
                <a:gd name="T55" fmla="*/ 1176 h 1548"/>
                <a:gd name="T56" fmla="*/ 530 w 2466"/>
                <a:gd name="T57" fmla="*/ 1105 h 1548"/>
                <a:gd name="T58" fmla="*/ 653 w 2466"/>
                <a:gd name="T59" fmla="*/ 1014 h 1548"/>
                <a:gd name="T60" fmla="*/ 802 w 2466"/>
                <a:gd name="T61" fmla="*/ 973 h 1548"/>
                <a:gd name="T62" fmla="*/ 908 w 2466"/>
                <a:gd name="T63" fmla="*/ 977 h 1548"/>
                <a:gd name="T64" fmla="*/ 1122 w 2466"/>
                <a:gd name="T65" fmla="*/ 1104 h 1548"/>
                <a:gd name="T66" fmla="*/ 1245 w 2466"/>
                <a:gd name="T67" fmla="*/ 1113 h 1548"/>
                <a:gd name="T68" fmla="*/ 1307 w 2466"/>
                <a:gd name="T69" fmla="*/ 1182 h 1548"/>
                <a:gd name="T70" fmla="*/ 1477 w 2466"/>
                <a:gd name="T71" fmla="*/ 1284 h 1548"/>
                <a:gd name="T72" fmla="*/ 1622 w 2466"/>
                <a:gd name="T73" fmla="*/ 1357 h 1548"/>
                <a:gd name="T74" fmla="*/ 1623 w 2466"/>
                <a:gd name="T75" fmla="*/ 1450 h 1548"/>
                <a:gd name="T76" fmla="*/ 1692 w 2466"/>
                <a:gd name="T77" fmla="*/ 1481 h 1548"/>
                <a:gd name="T78" fmla="*/ 1770 w 2466"/>
                <a:gd name="T79" fmla="*/ 1481 h 1548"/>
                <a:gd name="T80" fmla="*/ 1848 w 2466"/>
                <a:gd name="T81" fmla="*/ 1534 h 1548"/>
                <a:gd name="T82" fmla="*/ 1929 w 2466"/>
                <a:gd name="T83" fmla="*/ 1522 h 1548"/>
                <a:gd name="T84" fmla="*/ 1980 w 2466"/>
                <a:gd name="T85" fmla="*/ 1452 h 1548"/>
                <a:gd name="T86" fmla="*/ 2091 w 2466"/>
                <a:gd name="T87" fmla="*/ 1386 h 1548"/>
                <a:gd name="T88" fmla="*/ 2151 w 2466"/>
                <a:gd name="T89" fmla="*/ 1342 h 1548"/>
                <a:gd name="T90" fmla="*/ 2202 w 2466"/>
                <a:gd name="T91" fmla="*/ 1212 h 1548"/>
                <a:gd name="T92" fmla="*/ 2189 w 2466"/>
                <a:gd name="T93" fmla="*/ 1142 h 1548"/>
                <a:gd name="T94" fmla="*/ 2270 w 2466"/>
                <a:gd name="T95" fmla="*/ 1109 h 1548"/>
                <a:gd name="T96" fmla="*/ 2375 w 2466"/>
                <a:gd name="T97" fmla="*/ 1060 h 1548"/>
                <a:gd name="T98" fmla="*/ 2459 w 2466"/>
                <a:gd name="T99" fmla="*/ 1084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66" h="1548">
                  <a:moveTo>
                    <a:pt x="2466" y="1082"/>
                  </a:moveTo>
                  <a:lnTo>
                    <a:pt x="2456" y="1006"/>
                  </a:lnTo>
                  <a:lnTo>
                    <a:pt x="2459" y="961"/>
                  </a:lnTo>
                  <a:lnTo>
                    <a:pt x="2394" y="917"/>
                  </a:lnTo>
                  <a:lnTo>
                    <a:pt x="2368" y="922"/>
                  </a:lnTo>
                  <a:lnTo>
                    <a:pt x="2348" y="899"/>
                  </a:lnTo>
                  <a:lnTo>
                    <a:pt x="2257" y="885"/>
                  </a:lnTo>
                  <a:lnTo>
                    <a:pt x="2140" y="806"/>
                  </a:lnTo>
                  <a:lnTo>
                    <a:pt x="2012" y="749"/>
                  </a:lnTo>
                  <a:lnTo>
                    <a:pt x="1898" y="665"/>
                  </a:lnTo>
                  <a:lnTo>
                    <a:pt x="1785" y="593"/>
                  </a:lnTo>
                  <a:lnTo>
                    <a:pt x="1725" y="566"/>
                  </a:lnTo>
                  <a:lnTo>
                    <a:pt x="1685" y="494"/>
                  </a:lnTo>
                  <a:lnTo>
                    <a:pt x="1673" y="450"/>
                  </a:lnTo>
                  <a:lnTo>
                    <a:pt x="1639" y="425"/>
                  </a:lnTo>
                  <a:lnTo>
                    <a:pt x="1609" y="324"/>
                  </a:lnTo>
                  <a:lnTo>
                    <a:pt x="1537" y="272"/>
                  </a:lnTo>
                  <a:lnTo>
                    <a:pt x="1503" y="267"/>
                  </a:lnTo>
                  <a:lnTo>
                    <a:pt x="1476" y="284"/>
                  </a:lnTo>
                  <a:lnTo>
                    <a:pt x="1375" y="232"/>
                  </a:lnTo>
                  <a:lnTo>
                    <a:pt x="1246" y="163"/>
                  </a:lnTo>
                  <a:lnTo>
                    <a:pt x="1234" y="124"/>
                  </a:lnTo>
                  <a:lnTo>
                    <a:pt x="1135" y="64"/>
                  </a:lnTo>
                  <a:lnTo>
                    <a:pt x="1019" y="8"/>
                  </a:lnTo>
                  <a:lnTo>
                    <a:pt x="940" y="0"/>
                  </a:lnTo>
                  <a:lnTo>
                    <a:pt x="970" y="42"/>
                  </a:lnTo>
                  <a:lnTo>
                    <a:pt x="949" y="54"/>
                  </a:lnTo>
                  <a:lnTo>
                    <a:pt x="908" y="33"/>
                  </a:lnTo>
                  <a:lnTo>
                    <a:pt x="868" y="54"/>
                  </a:lnTo>
                  <a:lnTo>
                    <a:pt x="842" y="96"/>
                  </a:lnTo>
                  <a:lnTo>
                    <a:pt x="789" y="102"/>
                  </a:lnTo>
                  <a:lnTo>
                    <a:pt x="752" y="176"/>
                  </a:lnTo>
                  <a:lnTo>
                    <a:pt x="765" y="237"/>
                  </a:lnTo>
                  <a:lnTo>
                    <a:pt x="794" y="267"/>
                  </a:lnTo>
                  <a:lnTo>
                    <a:pt x="777" y="306"/>
                  </a:lnTo>
                  <a:lnTo>
                    <a:pt x="706" y="294"/>
                  </a:lnTo>
                  <a:lnTo>
                    <a:pt x="602" y="304"/>
                  </a:lnTo>
                  <a:lnTo>
                    <a:pt x="532" y="319"/>
                  </a:lnTo>
                  <a:lnTo>
                    <a:pt x="421" y="191"/>
                  </a:lnTo>
                  <a:lnTo>
                    <a:pt x="300" y="121"/>
                  </a:lnTo>
                  <a:lnTo>
                    <a:pt x="189" y="104"/>
                  </a:lnTo>
                  <a:lnTo>
                    <a:pt x="106" y="133"/>
                  </a:lnTo>
                  <a:lnTo>
                    <a:pt x="0" y="229"/>
                  </a:lnTo>
                  <a:lnTo>
                    <a:pt x="1" y="242"/>
                  </a:lnTo>
                  <a:lnTo>
                    <a:pt x="27" y="269"/>
                  </a:lnTo>
                  <a:lnTo>
                    <a:pt x="39" y="294"/>
                  </a:lnTo>
                  <a:lnTo>
                    <a:pt x="67" y="315"/>
                  </a:lnTo>
                  <a:lnTo>
                    <a:pt x="76" y="346"/>
                  </a:lnTo>
                  <a:lnTo>
                    <a:pt x="114" y="403"/>
                  </a:lnTo>
                  <a:lnTo>
                    <a:pt x="106" y="454"/>
                  </a:lnTo>
                  <a:lnTo>
                    <a:pt x="85" y="490"/>
                  </a:lnTo>
                  <a:lnTo>
                    <a:pt x="92" y="575"/>
                  </a:lnTo>
                  <a:lnTo>
                    <a:pt x="112" y="602"/>
                  </a:lnTo>
                  <a:lnTo>
                    <a:pt x="121" y="628"/>
                  </a:lnTo>
                  <a:lnTo>
                    <a:pt x="180" y="683"/>
                  </a:lnTo>
                  <a:lnTo>
                    <a:pt x="177" y="661"/>
                  </a:lnTo>
                  <a:lnTo>
                    <a:pt x="158" y="640"/>
                  </a:lnTo>
                  <a:lnTo>
                    <a:pt x="167" y="629"/>
                  </a:lnTo>
                  <a:lnTo>
                    <a:pt x="218" y="637"/>
                  </a:lnTo>
                  <a:lnTo>
                    <a:pt x="241" y="622"/>
                  </a:lnTo>
                  <a:lnTo>
                    <a:pt x="255" y="634"/>
                  </a:lnTo>
                  <a:lnTo>
                    <a:pt x="247" y="668"/>
                  </a:lnTo>
                  <a:lnTo>
                    <a:pt x="257" y="704"/>
                  </a:lnTo>
                  <a:lnTo>
                    <a:pt x="277" y="696"/>
                  </a:lnTo>
                  <a:lnTo>
                    <a:pt x="300" y="725"/>
                  </a:lnTo>
                  <a:lnTo>
                    <a:pt x="290" y="739"/>
                  </a:lnTo>
                  <a:lnTo>
                    <a:pt x="262" y="730"/>
                  </a:lnTo>
                  <a:lnTo>
                    <a:pt x="241" y="735"/>
                  </a:lnTo>
                  <a:lnTo>
                    <a:pt x="227" y="721"/>
                  </a:lnTo>
                  <a:lnTo>
                    <a:pt x="195" y="747"/>
                  </a:lnTo>
                  <a:lnTo>
                    <a:pt x="197" y="778"/>
                  </a:lnTo>
                  <a:lnTo>
                    <a:pt x="216" y="807"/>
                  </a:lnTo>
                  <a:lnTo>
                    <a:pt x="212" y="767"/>
                  </a:lnTo>
                  <a:lnTo>
                    <a:pt x="232" y="762"/>
                  </a:lnTo>
                  <a:lnTo>
                    <a:pt x="247" y="773"/>
                  </a:lnTo>
                  <a:lnTo>
                    <a:pt x="272" y="777"/>
                  </a:lnTo>
                  <a:lnTo>
                    <a:pt x="291" y="809"/>
                  </a:lnTo>
                  <a:lnTo>
                    <a:pt x="337" y="832"/>
                  </a:lnTo>
                  <a:lnTo>
                    <a:pt x="347" y="867"/>
                  </a:lnTo>
                  <a:lnTo>
                    <a:pt x="346" y="917"/>
                  </a:lnTo>
                  <a:lnTo>
                    <a:pt x="351" y="943"/>
                  </a:lnTo>
                  <a:lnTo>
                    <a:pt x="349" y="1031"/>
                  </a:lnTo>
                  <a:lnTo>
                    <a:pt x="365" y="1091"/>
                  </a:lnTo>
                  <a:lnTo>
                    <a:pt x="397" y="1176"/>
                  </a:lnTo>
                  <a:lnTo>
                    <a:pt x="432" y="1156"/>
                  </a:lnTo>
                  <a:lnTo>
                    <a:pt x="516" y="1151"/>
                  </a:lnTo>
                  <a:lnTo>
                    <a:pt x="530" y="1105"/>
                  </a:lnTo>
                  <a:lnTo>
                    <a:pt x="553" y="1077"/>
                  </a:lnTo>
                  <a:lnTo>
                    <a:pt x="582" y="1075"/>
                  </a:lnTo>
                  <a:lnTo>
                    <a:pt x="653" y="1014"/>
                  </a:lnTo>
                  <a:lnTo>
                    <a:pt x="725" y="1001"/>
                  </a:lnTo>
                  <a:lnTo>
                    <a:pt x="789" y="1014"/>
                  </a:lnTo>
                  <a:lnTo>
                    <a:pt x="802" y="973"/>
                  </a:lnTo>
                  <a:lnTo>
                    <a:pt x="836" y="965"/>
                  </a:lnTo>
                  <a:lnTo>
                    <a:pt x="869" y="978"/>
                  </a:lnTo>
                  <a:lnTo>
                    <a:pt x="908" y="977"/>
                  </a:lnTo>
                  <a:lnTo>
                    <a:pt x="970" y="1027"/>
                  </a:lnTo>
                  <a:lnTo>
                    <a:pt x="1022" y="1041"/>
                  </a:lnTo>
                  <a:lnTo>
                    <a:pt x="1122" y="1104"/>
                  </a:lnTo>
                  <a:lnTo>
                    <a:pt x="1150" y="1103"/>
                  </a:lnTo>
                  <a:lnTo>
                    <a:pt x="1177" y="1084"/>
                  </a:lnTo>
                  <a:lnTo>
                    <a:pt x="1245" y="1113"/>
                  </a:lnTo>
                  <a:lnTo>
                    <a:pt x="1281" y="1119"/>
                  </a:lnTo>
                  <a:lnTo>
                    <a:pt x="1292" y="1170"/>
                  </a:lnTo>
                  <a:lnTo>
                    <a:pt x="1307" y="1182"/>
                  </a:lnTo>
                  <a:lnTo>
                    <a:pt x="1343" y="1173"/>
                  </a:lnTo>
                  <a:lnTo>
                    <a:pt x="1407" y="1188"/>
                  </a:lnTo>
                  <a:lnTo>
                    <a:pt x="1477" y="1284"/>
                  </a:lnTo>
                  <a:lnTo>
                    <a:pt x="1552" y="1290"/>
                  </a:lnTo>
                  <a:lnTo>
                    <a:pt x="1595" y="1308"/>
                  </a:lnTo>
                  <a:lnTo>
                    <a:pt x="1622" y="1357"/>
                  </a:lnTo>
                  <a:lnTo>
                    <a:pt x="1609" y="1382"/>
                  </a:lnTo>
                  <a:lnTo>
                    <a:pt x="1625" y="1424"/>
                  </a:lnTo>
                  <a:lnTo>
                    <a:pt x="1623" y="1450"/>
                  </a:lnTo>
                  <a:lnTo>
                    <a:pt x="1637" y="1478"/>
                  </a:lnTo>
                  <a:lnTo>
                    <a:pt x="1653" y="1472"/>
                  </a:lnTo>
                  <a:lnTo>
                    <a:pt x="1692" y="1481"/>
                  </a:lnTo>
                  <a:lnTo>
                    <a:pt x="1719" y="1503"/>
                  </a:lnTo>
                  <a:lnTo>
                    <a:pt x="1748" y="1503"/>
                  </a:lnTo>
                  <a:lnTo>
                    <a:pt x="1770" y="1481"/>
                  </a:lnTo>
                  <a:lnTo>
                    <a:pt x="1799" y="1481"/>
                  </a:lnTo>
                  <a:lnTo>
                    <a:pt x="1837" y="1510"/>
                  </a:lnTo>
                  <a:lnTo>
                    <a:pt x="1848" y="1534"/>
                  </a:lnTo>
                  <a:lnTo>
                    <a:pt x="1862" y="1548"/>
                  </a:lnTo>
                  <a:lnTo>
                    <a:pt x="1879" y="1529"/>
                  </a:lnTo>
                  <a:lnTo>
                    <a:pt x="1929" y="1522"/>
                  </a:lnTo>
                  <a:lnTo>
                    <a:pt x="1953" y="1493"/>
                  </a:lnTo>
                  <a:lnTo>
                    <a:pt x="1959" y="1472"/>
                  </a:lnTo>
                  <a:lnTo>
                    <a:pt x="1980" y="1452"/>
                  </a:lnTo>
                  <a:lnTo>
                    <a:pt x="1972" y="1429"/>
                  </a:lnTo>
                  <a:lnTo>
                    <a:pt x="2025" y="1400"/>
                  </a:lnTo>
                  <a:lnTo>
                    <a:pt x="2091" y="1386"/>
                  </a:lnTo>
                  <a:lnTo>
                    <a:pt x="2097" y="1369"/>
                  </a:lnTo>
                  <a:lnTo>
                    <a:pt x="2124" y="1348"/>
                  </a:lnTo>
                  <a:lnTo>
                    <a:pt x="2151" y="1342"/>
                  </a:lnTo>
                  <a:lnTo>
                    <a:pt x="2162" y="1296"/>
                  </a:lnTo>
                  <a:lnTo>
                    <a:pt x="2163" y="1253"/>
                  </a:lnTo>
                  <a:lnTo>
                    <a:pt x="2202" y="1212"/>
                  </a:lnTo>
                  <a:lnTo>
                    <a:pt x="2202" y="1176"/>
                  </a:lnTo>
                  <a:lnTo>
                    <a:pt x="2187" y="1163"/>
                  </a:lnTo>
                  <a:lnTo>
                    <a:pt x="2189" y="1142"/>
                  </a:lnTo>
                  <a:lnTo>
                    <a:pt x="2206" y="1135"/>
                  </a:lnTo>
                  <a:lnTo>
                    <a:pt x="2225" y="1120"/>
                  </a:lnTo>
                  <a:lnTo>
                    <a:pt x="2270" y="1109"/>
                  </a:lnTo>
                  <a:lnTo>
                    <a:pt x="2283" y="1110"/>
                  </a:lnTo>
                  <a:lnTo>
                    <a:pt x="2335" y="1072"/>
                  </a:lnTo>
                  <a:lnTo>
                    <a:pt x="2375" y="1060"/>
                  </a:lnTo>
                  <a:lnTo>
                    <a:pt x="2410" y="1081"/>
                  </a:lnTo>
                  <a:lnTo>
                    <a:pt x="2447" y="1072"/>
                  </a:lnTo>
                  <a:lnTo>
                    <a:pt x="2459" y="1084"/>
                  </a:lnTo>
                  <a:lnTo>
                    <a:pt x="2466" y="10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16" name="ïṧliḑê"/>
            <p:cNvSpPr/>
            <p:nvPr/>
          </p:nvSpPr>
          <p:spPr bwMode="auto">
            <a:xfrm>
              <a:off x="3480787" y="3902295"/>
              <a:ext cx="276669" cy="418251"/>
            </a:xfrm>
            <a:custGeom>
              <a:avLst/>
              <a:gdLst>
                <a:gd name="T0" fmla="*/ 633 w 1704"/>
                <a:gd name="T1" fmla="*/ 19 h 2571"/>
                <a:gd name="T2" fmla="*/ 734 w 1704"/>
                <a:gd name="T3" fmla="*/ 86 h 2571"/>
                <a:gd name="T4" fmla="*/ 1027 w 1704"/>
                <a:gd name="T5" fmla="*/ 1077 h 2571"/>
                <a:gd name="T6" fmla="*/ 1135 w 1704"/>
                <a:gd name="T7" fmla="*/ 1178 h 2571"/>
                <a:gd name="T8" fmla="*/ 1182 w 1704"/>
                <a:gd name="T9" fmla="*/ 1239 h 2571"/>
                <a:gd name="T10" fmla="*/ 916 w 1704"/>
                <a:gd name="T11" fmla="*/ 1039 h 2571"/>
                <a:gd name="T12" fmla="*/ 710 w 1704"/>
                <a:gd name="T13" fmla="*/ 1109 h 2571"/>
                <a:gd name="T14" fmla="*/ 626 w 1704"/>
                <a:gd name="T15" fmla="*/ 912 h 2571"/>
                <a:gd name="T16" fmla="*/ 458 w 1704"/>
                <a:gd name="T17" fmla="*/ 806 h 2571"/>
                <a:gd name="T18" fmla="*/ 453 w 1704"/>
                <a:gd name="T19" fmla="*/ 535 h 2571"/>
                <a:gd name="T20" fmla="*/ 743 w 1704"/>
                <a:gd name="T21" fmla="*/ 215 h 2571"/>
                <a:gd name="T22" fmla="*/ 841 w 1704"/>
                <a:gd name="T23" fmla="*/ 523 h 2571"/>
                <a:gd name="T24" fmla="*/ 723 w 1704"/>
                <a:gd name="T25" fmla="*/ 831 h 2571"/>
                <a:gd name="T26" fmla="*/ 781 w 1704"/>
                <a:gd name="T27" fmla="*/ 839 h 2571"/>
                <a:gd name="T28" fmla="*/ 524 w 1704"/>
                <a:gd name="T29" fmla="*/ 1098 h 2571"/>
                <a:gd name="T30" fmla="*/ 650 w 1704"/>
                <a:gd name="T31" fmla="*/ 1293 h 2571"/>
                <a:gd name="T32" fmla="*/ 649 w 1704"/>
                <a:gd name="T33" fmla="*/ 1119 h 2571"/>
                <a:gd name="T34" fmla="*/ 1257 w 1704"/>
                <a:gd name="T35" fmla="*/ 1071 h 2571"/>
                <a:gd name="T36" fmla="*/ 802 w 1704"/>
                <a:gd name="T37" fmla="*/ 1151 h 2571"/>
                <a:gd name="T38" fmla="*/ 933 w 1704"/>
                <a:gd name="T39" fmla="*/ 1319 h 2571"/>
                <a:gd name="T40" fmla="*/ 1055 w 1704"/>
                <a:gd name="T41" fmla="*/ 1224 h 2571"/>
                <a:gd name="T42" fmla="*/ 1153 w 1704"/>
                <a:gd name="T43" fmla="*/ 1411 h 2571"/>
                <a:gd name="T44" fmla="*/ 1071 w 1704"/>
                <a:gd name="T45" fmla="*/ 1359 h 2571"/>
                <a:gd name="T46" fmla="*/ 875 w 1704"/>
                <a:gd name="T47" fmla="*/ 1459 h 2571"/>
                <a:gd name="T48" fmla="*/ 1038 w 1704"/>
                <a:gd name="T49" fmla="*/ 1479 h 2571"/>
                <a:gd name="T50" fmla="*/ 896 w 1704"/>
                <a:gd name="T51" fmla="*/ 1660 h 2571"/>
                <a:gd name="T52" fmla="*/ 1271 w 1704"/>
                <a:gd name="T53" fmla="*/ 1630 h 2571"/>
                <a:gd name="T54" fmla="*/ 1159 w 1704"/>
                <a:gd name="T55" fmla="*/ 1673 h 2571"/>
                <a:gd name="T56" fmla="*/ 1107 w 1704"/>
                <a:gd name="T57" fmla="*/ 1598 h 2571"/>
                <a:gd name="T58" fmla="*/ 1013 w 1704"/>
                <a:gd name="T59" fmla="*/ 1879 h 2571"/>
                <a:gd name="T60" fmla="*/ 1129 w 1704"/>
                <a:gd name="T61" fmla="*/ 1921 h 2571"/>
                <a:gd name="T62" fmla="*/ 1196 w 1704"/>
                <a:gd name="T63" fmla="*/ 1802 h 2571"/>
                <a:gd name="T64" fmla="*/ 1362 w 1704"/>
                <a:gd name="T65" fmla="*/ 1935 h 2571"/>
                <a:gd name="T66" fmla="*/ 1384 w 1704"/>
                <a:gd name="T67" fmla="*/ 1519 h 2571"/>
                <a:gd name="T68" fmla="*/ 1463 w 1704"/>
                <a:gd name="T69" fmla="*/ 1371 h 2571"/>
                <a:gd name="T70" fmla="*/ 1250 w 1704"/>
                <a:gd name="T71" fmla="*/ 1316 h 2571"/>
                <a:gd name="T72" fmla="*/ 1356 w 1704"/>
                <a:gd name="T73" fmla="*/ 1524 h 2571"/>
                <a:gd name="T74" fmla="*/ 1384 w 1704"/>
                <a:gd name="T75" fmla="*/ 1757 h 2571"/>
                <a:gd name="T76" fmla="*/ 1538 w 1704"/>
                <a:gd name="T77" fmla="*/ 1604 h 2571"/>
                <a:gd name="T78" fmla="*/ 1530 w 1704"/>
                <a:gd name="T79" fmla="*/ 1768 h 2571"/>
                <a:gd name="T80" fmla="*/ 1560 w 1704"/>
                <a:gd name="T81" fmla="*/ 1818 h 2571"/>
                <a:gd name="T82" fmla="*/ 1584 w 1704"/>
                <a:gd name="T83" fmla="*/ 1742 h 2571"/>
                <a:gd name="T84" fmla="*/ 1058 w 1704"/>
                <a:gd name="T85" fmla="*/ 2082 h 2571"/>
                <a:gd name="T86" fmla="*/ 1329 w 1704"/>
                <a:gd name="T87" fmla="*/ 2019 h 2571"/>
                <a:gd name="T88" fmla="*/ 1481 w 1704"/>
                <a:gd name="T89" fmla="*/ 1914 h 2571"/>
                <a:gd name="T90" fmla="*/ 1615 w 1704"/>
                <a:gd name="T91" fmla="*/ 1996 h 2571"/>
                <a:gd name="T92" fmla="*/ 1686 w 1704"/>
                <a:gd name="T93" fmla="*/ 2321 h 2571"/>
                <a:gd name="T94" fmla="*/ 1601 w 1704"/>
                <a:gd name="T95" fmla="*/ 2322 h 2571"/>
                <a:gd name="T96" fmla="*/ 1478 w 1704"/>
                <a:gd name="T97" fmla="*/ 2558 h 2571"/>
                <a:gd name="T98" fmla="*/ 1253 w 1704"/>
                <a:gd name="T99" fmla="*/ 2400 h 2571"/>
                <a:gd name="T100" fmla="*/ 1171 w 1704"/>
                <a:gd name="T101" fmla="*/ 2182 h 2571"/>
                <a:gd name="T102" fmla="*/ 1072 w 1704"/>
                <a:gd name="T103" fmla="*/ 2247 h 2571"/>
                <a:gd name="T104" fmla="*/ 864 w 1704"/>
                <a:gd name="T105" fmla="*/ 2384 h 2571"/>
                <a:gd name="T106" fmla="*/ 458 w 1704"/>
                <a:gd name="T107" fmla="*/ 1380 h 2571"/>
                <a:gd name="T108" fmla="*/ 487 w 1704"/>
                <a:gd name="T109" fmla="*/ 1423 h 2571"/>
                <a:gd name="T110" fmla="*/ 516 w 1704"/>
                <a:gd name="T111" fmla="*/ 1674 h 2571"/>
                <a:gd name="T112" fmla="*/ 249 w 1704"/>
                <a:gd name="T113" fmla="*/ 1913 h 2571"/>
                <a:gd name="T114" fmla="*/ 409 w 1704"/>
                <a:gd name="T115" fmla="*/ 1600 h 2571"/>
                <a:gd name="T116" fmla="*/ 301 w 1704"/>
                <a:gd name="T117" fmla="*/ 1761 h 2571"/>
                <a:gd name="T118" fmla="*/ 45 w 1704"/>
                <a:gd name="T119" fmla="*/ 2087 h 2571"/>
                <a:gd name="T120" fmla="*/ 20 w 1704"/>
                <a:gd name="T121" fmla="*/ 2183 h 2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04" h="2571">
                  <a:moveTo>
                    <a:pt x="608" y="122"/>
                  </a:moveTo>
                  <a:lnTo>
                    <a:pt x="652" y="122"/>
                  </a:lnTo>
                  <a:lnTo>
                    <a:pt x="625" y="136"/>
                  </a:lnTo>
                  <a:lnTo>
                    <a:pt x="608" y="122"/>
                  </a:lnTo>
                  <a:lnTo>
                    <a:pt x="608" y="122"/>
                  </a:lnTo>
                  <a:close/>
                  <a:moveTo>
                    <a:pt x="587" y="48"/>
                  </a:moveTo>
                  <a:lnTo>
                    <a:pt x="611" y="69"/>
                  </a:lnTo>
                  <a:lnTo>
                    <a:pt x="578" y="75"/>
                  </a:lnTo>
                  <a:lnTo>
                    <a:pt x="587" y="48"/>
                  </a:lnTo>
                  <a:lnTo>
                    <a:pt x="587" y="48"/>
                  </a:lnTo>
                  <a:close/>
                  <a:moveTo>
                    <a:pt x="660" y="0"/>
                  </a:moveTo>
                  <a:lnTo>
                    <a:pt x="633" y="19"/>
                  </a:lnTo>
                  <a:lnTo>
                    <a:pt x="655" y="37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734" y="86"/>
                  </a:moveTo>
                  <a:lnTo>
                    <a:pt x="712" y="111"/>
                  </a:lnTo>
                  <a:lnTo>
                    <a:pt x="732" y="128"/>
                  </a:lnTo>
                  <a:lnTo>
                    <a:pt x="746" y="103"/>
                  </a:lnTo>
                  <a:lnTo>
                    <a:pt x="746" y="103"/>
                  </a:lnTo>
                  <a:lnTo>
                    <a:pt x="739" y="94"/>
                  </a:lnTo>
                  <a:lnTo>
                    <a:pt x="735" y="89"/>
                  </a:lnTo>
                  <a:lnTo>
                    <a:pt x="734" y="86"/>
                  </a:lnTo>
                  <a:lnTo>
                    <a:pt x="734" y="86"/>
                  </a:lnTo>
                  <a:close/>
                  <a:moveTo>
                    <a:pt x="748" y="956"/>
                  </a:moveTo>
                  <a:lnTo>
                    <a:pt x="775" y="977"/>
                  </a:lnTo>
                  <a:lnTo>
                    <a:pt x="791" y="1011"/>
                  </a:lnTo>
                  <a:lnTo>
                    <a:pt x="829" y="1024"/>
                  </a:lnTo>
                  <a:lnTo>
                    <a:pt x="857" y="1015"/>
                  </a:lnTo>
                  <a:lnTo>
                    <a:pt x="864" y="988"/>
                  </a:lnTo>
                  <a:lnTo>
                    <a:pt x="911" y="951"/>
                  </a:lnTo>
                  <a:lnTo>
                    <a:pt x="943" y="951"/>
                  </a:lnTo>
                  <a:lnTo>
                    <a:pt x="995" y="983"/>
                  </a:lnTo>
                  <a:lnTo>
                    <a:pt x="1014" y="1023"/>
                  </a:lnTo>
                  <a:lnTo>
                    <a:pt x="1010" y="1059"/>
                  </a:lnTo>
                  <a:lnTo>
                    <a:pt x="1027" y="1077"/>
                  </a:lnTo>
                  <a:lnTo>
                    <a:pt x="1049" y="1061"/>
                  </a:lnTo>
                  <a:lnTo>
                    <a:pt x="1047" y="1028"/>
                  </a:lnTo>
                  <a:lnTo>
                    <a:pt x="1062" y="1016"/>
                  </a:lnTo>
                  <a:lnTo>
                    <a:pt x="1081" y="1049"/>
                  </a:lnTo>
                  <a:lnTo>
                    <a:pt x="1122" y="1050"/>
                  </a:lnTo>
                  <a:lnTo>
                    <a:pt x="1155" y="1072"/>
                  </a:lnTo>
                  <a:lnTo>
                    <a:pt x="1162" y="1084"/>
                  </a:lnTo>
                  <a:lnTo>
                    <a:pt x="1138" y="1088"/>
                  </a:lnTo>
                  <a:lnTo>
                    <a:pt x="1120" y="1078"/>
                  </a:lnTo>
                  <a:lnTo>
                    <a:pt x="1104" y="1089"/>
                  </a:lnTo>
                  <a:lnTo>
                    <a:pt x="1111" y="1119"/>
                  </a:lnTo>
                  <a:lnTo>
                    <a:pt x="1135" y="1178"/>
                  </a:lnTo>
                  <a:lnTo>
                    <a:pt x="1133" y="1202"/>
                  </a:lnTo>
                  <a:lnTo>
                    <a:pt x="1167" y="1202"/>
                  </a:lnTo>
                  <a:lnTo>
                    <a:pt x="1192" y="1214"/>
                  </a:lnTo>
                  <a:lnTo>
                    <a:pt x="1220" y="1213"/>
                  </a:lnTo>
                  <a:lnTo>
                    <a:pt x="1234" y="1232"/>
                  </a:lnTo>
                  <a:lnTo>
                    <a:pt x="1219" y="1246"/>
                  </a:lnTo>
                  <a:lnTo>
                    <a:pt x="1223" y="1267"/>
                  </a:lnTo>
                  <a:lnTo>
                    <a:pt x="1211" y="1316"/>
                  </a:lnTo>
                  <a:lnTo>
                    <a:pt x="1181" y="1307"/>
                  </a:lnTo>
                  <a:lnTo>
                    <a:pt x="1153" y="1272"/>
                  </a:lnTo>
                  <a:lnTo>
                    <a:pt x="1180" y="1256"/>
                  </a:lnTo>
                  <a:lnTo>
                    <a:pt x="1182" y="1239"/>
                  </a:lnTo>
                  <a:lnTo>
                    <a:pt x="1154" y="1233"/>
                  </a:lnTo>
                  <a:lnTo>
                    <a:pt x="1155" y="1245"/>
                  </a:lnTo>
                  <a:lnTo>
                    <a:pt x="1125" y="1253"/>
                  </a:lnTo>
                  <a:lnTo>
                    <a:pt x="1087" y="1209"/>
                  </a:lnTo>
                  <a:lnTo>
                    <a:pt x="1062" y="1201"/>
                  </a:lnTo>
                  <a:lnTo>
                    <a:pt x="1062" y="1164"/>
                  </a:lnTo>
                  <a:lnTo>
                    <a:pt x="1048" y="1131"/>
                  </a:lnTo>
                  <a:lnTo>
                    <a:pt x="999" y="1113"/>
                  </a:lnTo>
                  <a:lnTo>
                    <a:pt x="976" y="1073"/>
                  </a:lnTo>
                  <a:lnTo>
                    <a:pt x="954" y="1062"/>
                  </a:lnTo>
                  <a:lnTo>
                    <a:pt x="934" y="1043"/>
                  </a:lnTo>
                  <a:lnTo>
                    <a:pt x="916" y="1039"/>
                  </a:lnTo>
                  <a:lnTo>
                    <a:pt x="911" y="1056"/>
                  </a:lnTo>
                  <a:lnTo>
                    <a:pt x="947" y="1119"/>
                  </a:lnTo>
                  <a:lnTo>
                    <a:pt x="958" y="1176"/>
                  </a:lnTo>
                  <a:lnTo>
                    <a:pt x="945" y="1178"/>
                  </a:lnTo>
                  <a:lnTo>
                    <a:pt x="911" y="1122"/>
                  </a:lnTo>
                  <a:lnTo>
                    <a:pt x="873" y="1094"/>
                  </a:lnTo>
                  <a:lnTo>
                    <a:pt x="859" y="1068"/>
                  </a:lnTo>
                  <a:lnTo>
                    <a:pt x="789" y="1041"/>
                  </a:lnTo>
                  <a:lnTo>
                    <a:pt x="749" y="1044"/>
                  </a:lnTo>
                  <a:lnTo>
                    <a:pt x="735" y="1066"/>
                  </a:lnTo>
                  <a:lnTo>
                    <a:pt x="742" y="1090"/>
                  </a:lnTo>
                  <a:lnTo>
                    <a:pt x="710" y="1109"/>
                  </a:lnTo>
                  <a:lnTo>
                    <a:pt x="670" y="1069"/>
                  </a:lnTo>
                  <a:lnTo>
                    <a:pt x="648" y="1091"/>
                  </a:lnTo>
                  <a:lnTo>
                    <a:pt x="620" y="1097"/>
                  </a:lnTo>
                  <a:lnTo>
                    <a:pt x="636" y="1068"/>
                  </a:lnTo>
                  <a:lnTo>
                    <a:pt x="623" y="1039"/>
                  </a:lnTo>
                  <a:lnTo>
                    <a:pt x="602" y="1047"/>
                  </a:lnTo>
                  <a:lnTo>
                    <a:pt x="593" y="1081"/>
                  </a:lnTo>
                  <a:lnTo>
                    <a:pt x="570" y="1043"/>
                  </a:lnTo>
                  <a:lnTo>
                    <a:pt x="575" y="1002"/>
                  </a:lnTo>
                  <a:lnTo>
                    <a:pt x="570" y="982"/>
                  </a:lnTo>
                  <a:lnTo>
                    <a:pt x="589" y="960"/>
                  </a:lnTo>
                  <a:lnTo>
                    <a:pt x="626" y="912"/>
                  </a:lnTo>
                  <a:lnTo>
                    <a:pt x="596" y="889"/>
                  </a:lnTo>
                  <a:lnTo>
                    <a:pt x="559" y="886"/>
                  </a:lnTo>
                  <a:lnTo>
                    <a:pt x="558" y="907"/>
                  </a:lnTo>
                  <a:lnTo>
                    <a:pt x="577" y="926"/>
                  </a:lnTo>
                  <a:lnTo>
                    <a:pt x="557" y="952"/>
                  </a:lnTo>
                  <a:lnTo>
                    <a:pt x="534" y="951"/>
                  </a:lnTo>
                  <a:lnTo>
                    <a:pt x="502" y="908"/>
                  </a:lnTo>
                  <a:lnTo>
                    <a:pt x="501" y="874"/>
                  </a:lnTo>
                  <a:lnTo>
                    <a:pt x="487" y="869"/>
                  </a:lnTo>
                  <a:lnTo>
                    <a:pt x="475" y="878"/>
                  </a:lnTo>
                  <a:lnTo>
                    <a:pt x="459" y="868"/>
                  </a:lnTo>
                  <a:lnTo>
                    <a:pt x="458" y="806"/>
                  </a:lnTo>
                  <a:lnTo>
                    <a:pt x="433" y="759"/>
                  </a:lnTo>
                  <a:lnTo>
                    <a:pt x="420" y="710"/>
                  </a:lnTo>
                  <a:lnTo>
                    <a:pt x="433" y="686"/>
                  </a:lnTo>
                  <a:lnTo>
                    <a:pt x="427" y="674"/>
                  </a:lnTo>
                  <a:lnTo>
                    <a:pt x="407" y="673"/>
                  </a:lnTo>
                  <a:lnTo>
                    <a:pt x="398" y="636"/>
                  </a:lnTo>
                  <a:lnTo>
                    <a:pt x="403" y="593"/>
                  </a:lnTo>
                  <a:lnTo>
                    <a:pt x="427" y="622"/>
                  </a:lnTo>
                  <a:lnTo>
                    <a:pt x="456" y="627"/>
                  </a:lnTo>
                  <a:lnTo>
                    <a:pt x="481" y="614"/>
                  </a:lnTo>
                  <a:lnTo>
                    <a:pt x="481" y="591"/>
                  </a:lnTo>
                  <a:lnTo>
                    <a:pt x="453" y="535"/>
                  </a:lnTo>
                  <a:lnTo>
                    <a:pt x="470" y="494"/>
                  </a:lnTo>
                  <a:lnTo>
                    <a:pt x="489" y="408"/>
                  </a:lnTo>
                  <a:lnTo>
                    <a:pt x="488" y="339"/>
                  </a:lnTo>
                  <a:lnTo>
                    <a:pt x="478" y="296"/>
                  </a:lnTo>
                  <a:lnTo>
                    <a:pt x="513" y="227"/>
                  </a:lnTo>
                  <a:lnTo>
                    <a:pt x="519" y="189"/>
                  </a:lnTo>
                  <a:lnTo>
                    <a:pt x="568" y="172"/>
                  </a:lnTo>
                  <a:lnTo>
                    <a:pt x="633" y="184"/>
                  </a:lnTo>
                  <a:lnTo>
                    <a:pt x="662" y="216"/>
                  </a:lnTo>
                  <a:lnTo>
                    <a:pt x="687" y="233"/>
                  </a:lnTo>
                  <a:lnTo>
                    <a:pt x="695" y="215"/>
                  </a:lnTo>
                  <a:lnTo>
                    <a:pt x="743" y="215"/>
                  </a:lnTo>
                  <a:lnTo>
                    <a:pt x="767" y="196"/>
                  </a:lnTo>
                  <a:lnTo>
                    <a:pt x="769" y="179"/>
                  </a:lnTo>
                  <a:lnTo>
                    <a:pt x="785" y="173"/>
                  </a:lnTo>
                  <a:lnTo>
                    <a:pt x="808" y="203"/>
                  </a:lnTo>
                  <a:lnTo>
                    <a:pt x="805" y="227"/>
                  </a:lnTo>
                  <a:lnTo>
                    <a:pt x="785" y="251"/>
                  </a:lnTo>
                  <a:lnTo>
                    <a:pt x="778" y="318"/>
                  </a:lnTo>
                  <a:lnTo>
                    <a:pt x="809" y="370"/>
                  </a:lnTo>
                  <a:lnTo>
                    <a:pt x="828" y="378"/>
                  </a:lnTo>
                  <a:lnTo>
                    <a:pt x="840" y="421"/>
                  </a:lnTo>
                  <a:lnTo>
                    <a:pt x="857" y="442"/>
                  </a:lnTo>
                  <a:lnTo>
                    <a:pt x="841" y="523"/>
                  </a:lnTo>
                  <a:lnTo>
                    <a:pt x="820" y="572"/>
                  </a:lnTo>
                  <a:lnTo>
                    <a:pt x="829" y="612"/>
                  </a:lnTo>
                  <a:lnTo>
                    <a:pt x="802" y="658"/>
                  </a:lnTo>
                  <a:lnTo>
                    <a:pt x="799" y="641"/>
                  </a:lnTo>
                  <a:lnTo>
                    <a:pt x="810" y="616"/>
                  </a:lnTo>
                  <a:lnTo>
                    <a:pt x="789" y="628"/>
                  </a:lnTo>
                  <a:lnTo>
                    <a:pt x="736" y="679"/>
                  </a:lnTo>
                  <a:lnTo>
                    <a:pt x="724" y="710"/>
                  </a:lnTo>
                  <a:lnTo>
                    <a:pt x="728" y="748"/>
                  </a:lnTo>
                  <a:lnTo>
                    <a:pt x="710" y="774"/>
                  </a:lnTo>
                  <a:lnTo>
                    <a:pt x="704" y="815"/>
                  </a:lnTo>
                  <a:lnTo>
                    <a:pt x="723" y="831"/>
                  </a:lnTo>
                  <a:lnTo>
                    <a:pt x="740" y="875"/>
                  </a:lnTo>
                  <a:lnTo>
                    <a:pt x="762" y="900"/>
                  </a:lnTo>
                  <a:lnTo>
                    <a:pt x="748" y="919"/>
                  </a:lnTo>
                  <a:lnTo>
                    <a:pt x="748" y="956"/>
                  </a:lnTo>
                  <a:lnTo>
                    <a:pt x="748" y="956"/>
                  </a:lnTo>
                  <a:close/>
                  <a:moveTo>
                    <a:pt x="811" y="969"/>
                  </a:moveTo>
                  <a:lnTo>
                    <a:pt x="817" y="997"/>
                  </a:lnTo>
                  <a:lnTo>
                    <a:pt x="842" y="1011"/>
                  </a:lnTo>
                  <a:lnTo>
                    <a:pt x="836" y="985"/>
                  </a:lnTo>
                  <a:lnTo>
                    <a:pt x="811" y="969"/>
                  </a:lnTo>
                  <a:lnTo>
                    <a:pt x="811" y="969"/>
                  </a:lnTo>
                  <a:close/>
                  <a:moveTo>
                    <a:pt x="781" y="839"/>
                  </a:moveTo>
                  <a:lnTo>
                    <a:pt x="799" y="884"/>
                  </a:lnTo>
                  <a:lnTo>
                    <a:pt x="793" y="900"/>
                  </a:lnTo>
                  <a:lnTo>
                    <a:pt x="800" y="923"/>
                  </a:lnTo>
                  <a:lnTo>
                    <a:pt x="823" y="901"/>
                  </a:lnTo>
                  <a:lnTo>
                    <a:pt x="827" y="849"/>
                  </a:lnTo>
                  <a:lnTo>
                    <a:pt x="845" y="832"/>
                  </a:lnTo>
                  <a:lnTo>
                    <a:pt x="822" y="815"/>
                  </a:lnTo>
                  <a:lnTo>
                    <a:pt x="781" y="839"/>
                  </a:lnTo>
                  <a:lnTo>
                    <a:pt x="781" y="839"/>
                  </a:lnTo>
                  <a:close/>
                  <a:moveTo>
                    <a:pt x="479" y="1056"/>
                  </a:moveTo>
                  <a:lnTo>
                    <a:pt x="482" y="1080"/>
                  </a:lnTo>
                  <a:lnTo>
                    <a:pt x="524" y="1098"/>
                  </a:lnTo>
                  <a:lnTo>
                    <a:pt x="532" y="1089"/>
                  </a:lnTo>
                  <a:lnTo>
                    <a:pt x="502" y="1056"/>
                  </a:lnTo>
                  <a:lnTo>
                    <a:pt x="479" y="1056"/>
                  </a:lnTo>
                  <a:lnTo>
                    <a:pt x="479" y="1056"/>
                  </a:lnTo>
                  <a:close/>
                  <a:moveTo>
                    <a:pt x="538" y="1130"/>
                  </a:moveTo>
                  <a:lnTo>
                    <a:pt x="545" y="1146"/>
                  </a:lnTo>
                  <a:lnTo>
                    <a:pt x="568" y="1145"/>
                  </a:lnTo>
                  <a:lnTo>
                    <a:pt x="577" y="1186"/>
                  </a:lnTo>
                  <a:lnTo>
                    <a:pt x="600" y="1195"/>
                  </a:lnTo>
                  <a:lnTo>
                    <a:pt x="623" y="1224"/>
                  </a:lnTo>
                  <a:lnTo>
                    <a:pt x="623" y="1277"/>
                  </a:lnTo>
                  <a:lnTo>
                    <a:pt x="650" y="1293"/>
                  </a:lnTo>
                  <a:lnTo>
                    <a:pt x="651" y="1324"/>
                  </a:lnTo>
                  <a:lnTo>
                    <a:pt x="685" y="1364"/>
                  </a:lnTo>
                  <a:lnTo>
                    <a:pt x="712" y="1370"/>
                  </a:lnTo>
                  <a:lnTo>
                    <a:pt x="743" y="1344"/>
                  </a:lnTo>
                  <a:lnTo>
                    <a:pt x="743" y="1316"/>
                  </a:lnTo>
                  <a:lnTo>
                    <a:pt x="760" y="1306"/>
                  </a:lnTo>
                  <a:lnTo>
                    <a:pt x="760" y="1276"/>
                  </a:lnTo>
                  <a:lnTo>
                    <a:pt x="742" y="1250"/>
                  </a:lnTo>
                  <a:lnTo>
                    <a:pt x="754" y="1227"/>
                  </a:lnTo>
                  <a:lnTo>
                    <a:pt x="754" y="1196"/>
                  </a:lnTo>
                  <a:lnTo>
                    <a:pt x="719" y="1182"/>
                  </a:lnTo>
                  <a:lnTo>
                    <a:pt x="649" y="1119"/>
                  </a:lnTo>
                  <a:lnTo>
                    <a:pt x="607" y="1129"/>
                  </a:lnTo>
                  <a:lnTo>
                    <a:pt x="568" y="1115"/>
                  </a:lnTo>
                  <a:lnTo>
                    <a:pt x="538" y="1130"/>
                  </a:lnTo>
                  <a:lnTo>
                    <a:pt x="538" y="1130"/>
                  </a:lnTo>
                  <a:close/>
                  <a:moveTo>
                    <a:pt x="1217" y="1011"/>
                  </a:moveTo>
                  <a:lnTo>
                    <a:pt x="1199" y="1023"/>
                  </a:lnTo>
                  <a:lnTo>
                    <a:pt x="1207" y="1062"/>
                  </a:lnTo>
                  <a:lnTo>
                    <a:pt x="1196" y="1089"/>
                  </a:lnTo>
                  <a:lnTo>
                    <a:pt x="1184" y="1098"/>
                  </a:lnTo>
                  <a:lnTo>
                    <a:pt x="1199" y="1117"/>
                  </a:lnTo>
                  <a:lnTo>
                    <a:pt x="1245" y="1107"/>
                  </a:lnTo>
                  <a:lnTo>
                    <a:pt x="1257" y="1071"/>
                  </a:lnTo>
                  <a:lnTo>
                    <a:pt x="1241" y="1036"/>
                  </a:lnTo>
                  <a:lnTo>
                    <a:pt x="1217" y="1011"/>
                  </a:lnTo>
                  <a:lnTo>
                    <a:pt x="1217" y="1011"/>
                  </a:lnTo>
                  <a:close/>
                  <a:moveTo>
                    <a:pt x="802" y="1151"/>
                  </a:moveTo>
                  <a:lnTo>
                    <a:pt x="842" y="1178"/>
                  </a:lnTo>
                  <a:lnTo>
                    <a:pt x="849" y="1159"/>
                  </a:lnTo>
                  <a:lnTo>
                    <a:pt x="863" y="1141"/>
                  </a:lnTo>
                  <a:lnTo>
                    <a:pt x="846" y="1113"/>
                  </a:lnTo>
                  <a:lnTo>
                    <a:pt x="814" y="1101"/>
                  </a:lnTo>
                  <a:lnTo>
                    <a:pt x="797" y="1126"/>
                  </a:lnTo>
                  <a:lnTo>
                    <a:pt x="802" y="1151"/>
                  </a:lnTo>
                  <a:lnTo>
                    <a:pt x="802" y="1151"/>
                  </a:lnTo>
                  <a:close/>
                  <a:moveTo>
                    <a:pt x="868" y="1280"/>
                  </a:moveTo>
                  <a:lnTo>
                    <a:pt x="855" y="1313"/>
                  </a:lnTo>
                  <a:lnTo>
                    <a:pt x="834" y="1343"/>
                  </a:lnTo>
                  <a:lnTo>
                    <a:pt x="852" y="1387"/>
                  </a:lnTo>
                  <a:lnTo>
                    <a:pt x="873" y="1380"/>
                  </a:lnTo>
                  <a:lnTo>
                    <a:pt x="886" y="1338"/>
                  </a:lnTo>
                  <a:lnTo>
                    <a:pt x="874" y="1307"/>
                  </a:lnTo>
                  <a:lnTo>
                    <a:pt x="882" y="1269"/>
                  </a:lnTo>
                  <a:lnTo>
                    <a:pt x="868" y="1280"/>
                  </a:lnTo>
                  <a:lnTo>
                    <a:pt x="868" y="1280"/>
                  </a:lnTo>
                  <a:close/>
                  <a:moveTo>
                    <a:pt x="949" y="1309"/>
                  </a:moveTo>
                  <a:lnTo>
                    <a:pt x="933" y="1319"/>
                  </a:lnTo>
                  <a:lnTo>
                    <a:pt x="937" y="1340"/>
                  </a:lnTo>
                  <a:lnTo>
                    <a:pt x="970" y="1337"/>
                  </a:lnTo>
                  <a:lnTo>
                    <a:pt x="972" y="1320"/>
                  </a:lnTo>
                  <a:lnTo>
                    <a:pt x="949" y="1309"/>
                  </a:lnTo>
                  <a:lnTo>
                    <a:pt x="949" y="1309"/>
                  </a:lnTo>
                  <a:close/>
                  <a:moveTo>
                    <a:pt x="1055" y="1224"/>
                  </a:moveTo>
                  <a:lnTo>
                    <a:pt x="1021" y="1188"/>
                  </a:lnTo>
                  <a:lnTo>
                    <a:pt x="1007" y="1191"/>
                  </a:lnTo>
                  <a:lnTo>
                    <a:pt x="1007" y="1211"/>
                  </a:lnTo>
                  <a:lnTo>
                    <a:pt x="1051" y="1260"/>
                  </a:lnTo>
                  <a:lnTo>
                    <a:pt x="1060" y="1243"/>
                  </a:lnTo>
                  <a:lnTo>
                    <a:pt x="1055" y="1224"/>
                  </a:lnTo>
                  <a:lnTo>
                    <a:pt x="1055" y="1224"/>
                  </a:lnTo>
                  <a:close/>
                  <a:moveTo>
                    <a:pt x="1119" y="1288"/>
                  </a:moveTo>
                  <a:lnTo>
                    <a:pt x="1129" y="1306"/>
                  </a:lnTo>
                  <a:lnTo>
                    <a:pt x="1156" y="1332"/>
                  </a:lnTo>
                  <a:lnTo>
                    <a:pt x="1172" y="1332"/>
                  </a:lnTo>
                  <a:lnTo>
                    <a:pt x="1143" y="1297"/>
                  </a:lnTo>
                  <a:lnTo>
                    <a:pt x="1119" y="1288"/>
                  </a:lnTo>
                  <a:lnTo>
                    <a:pt x="1119" y="1288"/>
                  </a:lnTo>
                  <a:close/>
                  <a:moveTo>
                    <a:pt x="1063" y="1412"/>
                  </a:moveTo>
                  <a:lnTo>
                    <a:pt x="1091" y="1366"/>
                  </a:lnTo>
                  <a:lnTo>
                    <a:pt x="1116" y="1364"/>
                  </a:lnTo>
                  <a:lnTo>
                    <a:pt x="1153" y="1411"/>
                  </a:lnTo>
                  <a:lnTo>
                    <a:pt x="1195" y="1428"/>
                  </a:lnTo>
                  <a:lnTo>
                    <a:pt x="1222" y="1425"/>
                  </a:lnTo>
                  <a:lnTo>
                    <a:pt x="1222" y="1404"/>
                  </a:lnTo>
                  <a:lnTo>
                    <a:pt x="1201" y="1378"/>
                  </a:lnTo>
                  <a:lnTo>
                    <a:pt x="1149" y="1344"/>
                  </a:lnTo>
                  <a:lnTo>
                    <a:pt x="1126" y="1340"/>
                  </a:lnTo>
                  <a:lnTo>
                    <a:pt x="1097" y="1312"/>
                  </a:lnTo>
                  <a:lnTo>
                    <a:pt x="1084" y="1313"/>
                  </a:lnTo>
                  <a:lnTo>
                    <a:pt x="1087" y="1302"/>
                  </a:lnTo>
                  <a:lnTo>
                    <a:pt x="1063" y="1295"/>
                  </a:lnTo>
                  <a:lnTo>
                    <a:pt x="1065" y="1332"/>
                  </a:lnTo>
                  <a:lnTo>
                    <a:pt x="1071" y="1359"/>
                  </a:lnTo>
                  <a:lnTo>
                    <a:pt x="1057" y="1372"/>
                  </a:lnTo>
                  <a:lnTo>
                    <a:pt x="1055" y="1392"/>
                  </a:lnTo>
                  <a:lnTo>
                    <a:pt x="1063" y="1412"/>
                  </a:lnTo>
                  <a:lnTo>
                    <a:pt x="1063" y="1412"/>
                  </a:lnTo>
                  <a:close/>
                  <a:moveTo>
                    <a:pt x="896" y="1660"/>
                  </a:moveTo>
                  <a:lnTo>
                    <a:pt x="885" y="1675"/>
                  </a:lnTo>
                  <a:lnTo>
                    <a:pt x="869" y="1681"/>
                  </a:lnTo>
                  <a:lnTo>
                    <a:pt x="856" y="1623"/>
                  </a:lnTo>
                  <a:lnTo>
                    <a:pt x="868" y="1582"/>
                  </a:lnTo>
                  <a:lnTo>
                    <a:pt x="867" y="1524"/>
                  </a:lnTo>
                  <a:lnTo>
                    <a:pt x="875" y="1492"/>
                  </a:lnTo>
                  <a:lnTo>
                    <a:pt x="875" y="1459"/>
                  </a:lnTo>
                  <a:lnTo>
                    <a:pt x="858" y="1455"/>
                  </a:lnTo>
                  <a:lnTo>
                    <a:pt x="823" y="1442"/>
                  </a:lnTo>
                  <a:lnTo>
                    <a:pt x="829" y="1421"/>
                  </a:lnTo>
                  <a:lnTo>
                    <a:pt x="865" y="1412"/>
                  </a:lnTo>
                  <a:lnTo>
                    <a:pt x="898" y="1445"/>
                  </a:lnTo>
                  <a:lnTo>
                    <a:pt x="923" y="1455"/>
                  </a:lnTo>
                  <a:lnTo>
                    <a:pt x="917" y="1468"/>
                  </a:lnTo>
                  <a:lnTo>
                    <a:pt x="935" y="1470"/>
                  </a:lnTo>
                  <a:lnTo>
                    <a:pt x="971" y="1468"/>
                  </a:lnTo>
                  <a:lnTo>
                    <a:pt x="995" y="1474"/>
                  </a:lnTo>
                  <a:lnTo>
                    <a:pt x="1015" y="1506"/>
                  </a:lnTo>
                  <a:lnTo>
                    <a:pt x="1038" y="1479"/>
                  </a:lnTo>
                  <a:lnTo>
                    <a:pt x="1059" y="1465"/>
                  </a:lnTo>
                  <a:lnTo>
                    <a:pt x="1074" y="1490"/>
                  </a:lnTo>
                  <a:lnTo>
                    <a:pt x="1068" y="1519"/>
                  </a:lnTo>
                  <a:lnTo>
                    <a:pt x="1049" y="1533"/>
                  </a:lnTo>
                  <a:lnTo>
                    <a:pt x="1033" y="1570"/>
                  </a:lnTo>
                  <a:lnTo>
                    <a:pt x="992" y="1604"/>
                  </a:lnTo>
                  <a:lnTo>
                    <a:pt x="978" y="1627"/>
                  </a:lnTo>
                  <a:lnTo>
                    <a:pt x="960" y="1627"/>
                  </a:lnTo>
                  <a:lnTo>
                    <a:pt x="956" y="1638"/>
                  </a:lnTo>
                  <a:lnTo>
                    <a:pt x="934" y="1637"/>
                  </a:lnTo>
                  <a:lnTo>
                    <a:pt x="896" y="1660"/>
                  </a:lnTo>
                  <a:lnTo>
                    <a:pt x="896" y="1660"/>
                  </a:lnTo>
                  <a:close/>
                  <a:moveTo>
                    <a:pt x="982" y="1638"/>
                  </a:moveTo>
                  <a:lnTo>
                    <a:pt x="953" y="1647"/>
                  </a:lnTo>
                  <a:lnTo>
                    <a:pt x="942" y="1681"/>
                  </a:lnTo>
                  <a:lnTo>
                    <a:pt x="962" y="1698"/>
                  </a:lnTo>
                  <a:lnTo>
                    <a:pt x="992" y="1668"/>
                  </a:lnTo>
                  <a:lnTo>
                    <a:pt x="994" y="1646"/>
                  </a:lnTo>
                  <a:lnTo>
                    <a:pt x="982" y="1638"/>
                  </a:lnTo>
                  <a:lnTo>
                    <a:pt x="982" y="1638"/>
                  </a:lnTo>
                  <a:close/>
                  <a:moveTo>
                    <a:pt x="1271" y="1630"/>
                  </a:moveTo>
                  <a:lnTo>
                    <a:pt x="1269" y="1664"/>
                  </a:lnTo>
                  <a:lnTo>
                    <a:pt x="1258" y="1646"/>
                  </a:lnTo>
                  <a:lnTo>
                    <a:pt x="1271" y="1630"/>
                  </a:lnTo>
                  <a:lnTo>
                    <a:pt x="1271" y="1630"/>
                  </a:lnTo>
                  <a:close/>
                  <a:moveTo>
                    <a:pt x="1120" y="1858"/>
                  </a:moveTo>
                  <a:lnTo>
                    <a:pt x="1146" y="1828"/>
                  </a:lnTo>
                  <a:lnTo>
                    <a:pt x="1159" y="1755"/>
                  </a:lnTo>
                  <a:lnTo>
                    <a:pt x="1206" y="1703"/>
                  </a:lnTo>
                  <a:lnTo>
                    <a:pt x="1214" y="1670"/>
                  </a:lnTo>
                  <a:lnTo>
                    <a:pt x="1210" y="1638"/>
                  </a:lnTo>
                  <a:lnTo>
                    <a:pt x="1222" y="1617"/>
                  </a:lnTo>
                  <a:lnTo>
                    <a:pt x="1220" y="1553"/>
                  </a:lnTo>
                  <a:lnTo>
                    <a:pt x="1202" y="1560"/>
                  </a:lnTo>
                  <a:lnTo>
                    <a:pt x="1191" y="1621"/>
                  </a:lnTo>
                  <a:lnTo>
                    <a:pt x="1159" y="1673"/>
                  </a:lnTo>
                  <a:lnTo>
                    <a:pt x="1155" y="1712"/>
                  </a:lnTo>
                  <a:lnTo>
                    <a:pt x="1140" y="1761"/>
                  </a:lnTo>
                  <a:lnTo>
                    <a:pt x="1114" y="1794"/>
                  </a:lnTo>
                  <a:lnTo>
                    <a:pt x="1113" y="1829"/>
                  </a:lnTo>
                  <a:lnTo>
                    <a:pt x="1120" y="1858"/>
                  </a:lnTo>
                  <a:lnTo>
                    <a:pt x="1120" y="1858"/>
                  </a:lnTo>
                  <a:close/>
                  <a:moveTo>
                    <a:pt x="1085" y="1841"/>
                  </a:moveTo>
                  <a:lnTo>
                    <a:pt x="1080" y="1776"/>
                  </a:lnTo>
                  <a:lnTo>
                    <a:pt x="1101" y="1678"/>
                  </a:lnTo>
                  <a:lnTo>
                    <a:pt x="1132" y="1646"/>
                  </a:lnTo>
                  <a:lnTo>
                    <a:pt x="1133" y="1617"/>
                  </a:lnTo>
                  <a:lnTo>
                    <a:pt x="1107" y="1598"/>
                  </a:lnTo>
                  <a:lnTo>
                    <a:pt x="1091" y="1608"/>
                  </a:lnTo>
                  <a:lnTo>
                    <a:pt x="1069" y="1597"/>
                  </a:lnTo>
                  <a:lnTo>
                    <a:pt x="1042" y="1615"/>
                  </a:lnTo>
                  <a:lnTo>
                    <a:pt x="1042" y="1647"/>
                  </a:lnTo>
                  <a:lnTo>
                    <a:pt x="1022" y="1678"/>
                  </a:lnTo>
                  <a:lnTo>
                    <a:pt x="1028" y="1723"/>
                  </a:lnTo>
                  <a:lnTo>
                    <a:pt x="1009" y="1763"/>
                  </a:lnTo>
                  <a:lnTo>
                    <a:pt x="956" y="1777"/>
                  </a:lnTo>
                  <a:lnTo>
                    <a:pt x="940" y="1797"/>
                  </a:lnTo>
                  <a:lnTo>
                    <a:pt x="951" y="1851"/>
                  </a:lnTo>
                  <a:lnTo>
                    <a:pt x="974" y="1854"/>
                  </a:lnTo>
                  <a:lnTo>
                    <a:pt x="1013" y="1879"/>
                  </a:lnTo>
                  <a:lnTo>
                    <a:pt x="1048" y="1881"/>
                  </a:lnTo>
                  <a:lnTo>
                    <a:pt x="1049" y="1921"/>
                  </a:lnTo>
                  <a:lnTo>
                    <a:pt x="1075" y="1934"/>
                  </a:lnTo>
                  <a:lnTo>
                    <a:pt x="1106" y="1915"/>
                  </a:lnTo>
                  <a:lnTo>
                    <a:pt x="1107" y="1885"/>
                  </a:lnTo>
                  <a:lnTo>
                    <a:pt x="1085" y="1841"/>
                  </a:lnTo>
                  <a:lnTo>
                    <a:pt x="1085" y="1841"/>
                  </a:lnTo>
                  <a:close/>
                  <a:moveTo>
                    <a:pt x="1171" y="1897"/>
                  </a:moveTo>
                  <a:lnTo>
                    <a:pt x="1181" y="1906"/>
                  </a:lnTo>
                  <a:lnTo>
                    <a:pt x="1178" y="1926"/>
                  </a:lnTo>
                  <a:lnTo>
                    <a:pt x="1151" y="1937"/>
                  </a:lnTo>
                  <a:lnTo>
                    <a:pt x="1129" y="1921"/>
                  </a:lnTo>
                  <a:lnTo>
                    <a:pt x="1139" y="1901"/>
                  </a:lnTo>
                  <a:lnTo>
                    <a:pt x="1171" y="1897"/>
                  </a:lnTo>
                  <a:lnTo>
                    <a:pt x="1171" y="1897"/>
                  </a:lnTo>
                  <a:close/>
                  <a:moveTo>
                    <a:pt x="1275" y="1739"/>
                  </a:moveTo>
                  <a:lnTo>
                    <a:pt x="1296" y="1739"/>
                  </a:lnTo>
                  <a:lnTo>
                    <a:pt x="1314" y="1756"/>
                  </a:lnTo>
                  <a:lnTo>
                    <a:pt x="1318" y="1792"/>
                  </a:lnTo>
                  <a:lnTo>
                    <a:pt x="1304" y="1815"/>
                  </a:lnTo>
                  <a:lnTo>
                    <a:pt x="1253" y="1838"/>
                  </a:lnTo>
                  <a:lnTo>
                    <a:pt x="1211" y="1841"/>
                  </a:lnTo>
                  <a:lnTo>
                    <a:pt x="1214" y="1825"/>
                  </a:lnTo>
                  <a:lnTo>
                    <a:pt x="1196" y="1802"/>
                  </a:lnTo>
                  <a:lnTo>
                    <a:pt x="1217" y="1775"/>
                  </a:lnTo>
                  <a:lnTo>
                    <a:pt x="1275" y="1739"/>
                  </a:lnTo>
                  <a:lnTo>
                    <a:pt x="1275" y="1739"/>
                  </a:lnTo>
                  <a:close/>
                  <a:moveTo>
                    <a:pt x="1433" y="1744"/>
                  </a:moveTo>
                  <a:lnTo>
                    <a:pt x="1449" y="1775"/>
                  </a:lnTo>
                  <a:lnTo>
                    <a:pt x="1450" y="1801"/>
                  </a:lnTo>
                  <a:lnTo>
                    <a:pt x="1426" y="1774"/>
                  </a:lnTo>
                  <a:lnTo>
                    <a:pt x="1433" y="1744"/>
                  </a:lnTo>
                  <a:lnTo>
                    <a:pt x="1433" y="1744"/>
                  </a:lnTo>
                  <a:close/>
                  <a:moveTo>
                    <a:pt x="1336" y="1880"/>
                  </a:moveTo>
                  <a:lnTo>
                    <a:pt x="1366" y="1905"/>
                  </a:lnTo>
                  <a:lnTo>
                    <a:pt x="1362" y="1935"/>
                  </a:lnTo>
                  <a:lnTo>
                    <a:pt x="1337" y="1918"/>
                  </a:lnTo>
                  <a:lnTo>
                    <a:pt x="1330" y="1898"/>
                  </a:lnTo>
                  <a:lnTo>
                    <a:pt x="1336" y="1880"/>
                  </a:lnTo>
                  <a:lnTo>
                    <a:pt x="1336" y="1880"/>
                  </a:lnTo>
                  <a:close/>
                  <a:moveTo>
                    <a:pt x="1312" y="1471"/>
                  </a:moveTo>
                  <a:lnTo>
                    <a:pt x="1305" y="1504"/>
                  </a:lnTo>
                  <a:lnTo>
                    <a:pt x="1278" y="1507"/>
                  </a:lnTo>
                  <a:lnTo>
                    <a:pt x="1254" y="1490"/>
                  </a:lnTo>
                  <a:lnTo>
                    <a:pt x="1272" y="1476"/>
                  </a:lnTo>
                  <a:lnTo>
                    <a:pt x="1312" y="1471"/>
                  </a:lnTo>
                  <a:lnTo>
                    <a:pt x="1312" y="1471"/>
                  </a:lnTo>
                  <a:close/>
                  <a:moveTo>
                    <a:pt x="1384" y="1519"/>
                  </a:moveTo>
                  <a:lnTo>
                    <a:pt x="1412" y="1536"/>
                  </a:lnTo>
                  <a:lnTo>
                    <a:pt x="1422" y="1560"/>
                  </a:lnTo>
                  <a:lnTo>
                    <a:pt x="1473" y="1563"/>
                  </a:lnTo>
                  <a:lnTo>
                    <a:pt x="1483" y="1568"/>
                  </a:lnTo>
                  <a:lnTo>
                    <a:pt x="1490" y="1560"/>
                  </a:lnTo>
                  <a:lnTo>
                    <a:pt x="1509" y="1567"/>
                  </a:lnTo>
                  <a:lnTo>
                    <a:pt x="1492" y="1546"/>
                  </a:lnTo>
                  <a:lnTo>
                    <a:pt x="1482" y="1516"/>
                  </a:lnTo>
                  <a:lnTo>
                    <a:pt x="1463" y="1499"/>
                  </a:lnTo>
                  <a:lnTo>
                    <a:pt x="1466" y="1450"/>
                  </a:lnTo>
                  <a:lnTo>
                    <a:pt x="1459" y="1389"/>
                  </a:lnTo>
                  <a:lnTo>
                    <a:pt x="1463" y="1371"/>
                  </a:lnTo>
                  <a:lnTo>
                    <a:pt x="1449" y="1360"/>
                  </a:lnTo>
                  <a:lnTo>
                    <a:pt x="1420" y="1321"/>
                  </a:lnTo>
                  <a:lnTo>
                    <a:pt x="1403" y="1289"/>
                  </a:lnTo>
                  <a:lnTo>
                    <a:pt x="1382" y="1287"/>
                  </a:lnTo>
                  <a:lnTo>
                    <a:pt x="1371" y="1293"/>
                  </a:lnTo>
                  <a:lnTo>
                    <a:pt x="1356" y="1285"/>
                  </a:lnTo>
                  <a:lnTo>
                    <a:pt x="1337" y="1288"/>
                  </a:lnTo>
                  <a:lnTo>
                    <a:pt x="1326" y="1301"/>
                  </a:lnTo>
                  <a:lnTo>
                    <a:pt x="1292" y="1300"/>
                  </a:lnTo>
                  <a:lnTo>
                    <a:pt x="1264" y="1301"/>
                  </a:lnTo>
                  <a:lnTo>
                    <a:pt x="1250" y="1293"/>
                  </a:lnTo>
                  <a:lnTo>
                    <a:pt x="1250" y="1316"/>
                  </a:lnTo>
                  <a:lnTo>
                    <a:pt x="1275" y="1371"/>
                  </a:lnTo>
                  <a:lnTo>
                    <a:pt x="1320" y="1406"/>
                  </a:lnTo>
                  <a:lnTo>
                    <a:pt x="1359" y="1451"/>
                  </a:lnTo>
                  <a:lnTo>
                    <a:pt x="1375" y="1462"/>
                  </a:lnTo>
                  <a:lnTo>
                    <a:pt x="1371" y="1477"/>
                  </a:lnTo>
                  <a:lnTo>
                    <a:pt x="1355" y="1499"/>
                  </a:lnTo>
                  <a:lnTo>
                    <a:pt x="1349" y="1507"/>
                  </a:lnTo>
                  <a:lnTo>
                    <a:pt x="1366" y="1501"/>
                  </a:lnTo>
                  <a:lnTo>
                    <a:pt x="1372" y="1510"/>
                  </a:lnTo>
                  <a:lnTo>
                    <a:pt x="1384" y="1519"/>
                  </a:lnTo>
                  <a:lnTo>
                    <a:pt x="1384" y="1519"/>
                  </a:lnTo>
                  <a:close/>
                  <a:moveTo>
                    <a:pt x="1356" y="1524"/>
                  </a:moveTo>
                  <a:lnTo>
                    <a:pt x="1321" y="1536"/>
                  </a:lnTo>
                  <a:lnTo>
                    <a:pt x="1290" y="1523"/>
                  </a:lnTo>
                  <a:lnTo>
                    <a:pt x="1266" y="1523"/>
                  </a:lnTo>
                  <a:lnTo>
                    <a:pt x="1280" y="1556"/>
                  </a:lnTo>
                  <a:lnTo>
                    <a:pt x="1281" y="1591"/>
                  </a:lnTo>
                  <a:lnTo>
                    <a:pt x="1301" y="1611"/>
                  </a:lnTo>
                  <a:lnTo>
                    <a:pt x="1318" y="1594"/>
                  </a:lnTo>
                  <a:lnTo>
                    <a:pt x="1338" y="1612"/>
                  </a:lnTo>
                  <a:lnTo>
                    <a:pt x="1335" y="1657"/>
                  </a:lnTo>
                  <a:lnTo>
                    <a:pt x="1351" y="1688"/>
                  </a:lnTo>
                  <a:lnTo>
                    <a:pt x="1357" y="1738"/>
                  </a:lnTo>
                  <a:lnTo>
                    <a:pt x="1384" y="1757"/>
                  </a:lnTo>
                  <a:lnTo>
                    <a:pt x="1387" y="1710"/>
                  </a:lnTo>
                  <a:lnTo>
                    <a:pt x="1406" y="1734"/>
                  </a:lnTo>
                  <a:lnTo>
                    <a:pt x="1436" y="1726"/>
                  </a:lnTo>
                  <a:lnTo>
                    <a:pt x="1439" y="1701"/>
                  </a:lnTo>
                  <a:lnTo>
                    <a:pt x="1409" y="1649"/>
                  </a:lnTo>
                  <a:lnTo>
                    <a:pt x="1386" y="1633"/>
                  </a:lnTo>
                  <a:lnTo>
                    <a:pt x="1380" y="1581"/>
                  </a:lnTo>
                  <a:lnTo>
                    <a:pt x="1362" y="1538"/>
                  </a:lnTo>
                  <a:lnTo>
                    <a:pt x="1356" y="1524"/>
                  </a:lnTo>
                  <a:lnTo>
                    <a:pt x="1356" y="1524"/>
                  </a:lnTo>
                  <a:close/>
                  <a:moveTo>
                    <a:pt x="1523" y="1609"/>
                  </a:moveTo>
                  <a:lnTo>
                    <a:pt x="1538" y="1604"/>
                  </a:lnTo>
                  <a:lnTo>
                    <a:pt x="1529" y="1594"/>
                  </a:lnTo>
                  <a:lnTo>
                    <a:pt x="1516" y="1595"/>
                  </a:lnTo>
                  <a:lnTo>
                    <a:pt x="1523" y="1609"/>
                  </a:lnTo>
                  <a:lnTo>
                    <a:pt x="1523" y="1609"/>
                  </a:lnTo>
                  <a:close/>
                  <a:moveTo>
                    <a:pt x="1528" y="1641"/>
                  </a:moveTo>
                  <a:lnTo>
                    <a:pt x="1508" y="1628"/>
                  </a:lnTo>
                  <a:lnTo>
                    <a:pt x="1509" y="1647"/>
                  </a:lnTo>
                  <a:lnTo>
                    <a:pt x="1520" y="1655"/>
                  </a:lnTo>
                  <a:lnTo>
                    <a:pt x="1528" y="1641"/>
                  </a:lnTo>
                  <a:lnTo>
                    <a:pt x="1528" y="1641"/>
                  </a:lnTo>
                  <a:close/>
                  <a:moveTo>
                    <a:pt x="1522" y="1807"/>
                  </a:moveTo>
                  <a:lnTo>
                    <a:pt x="1530" y="1768"/>
                  </a:lnTo>
                  <a:lnTo>
                    <a:pt x="1508" y="1740"/>
                  </a:lnTo>
                  <a:lnTo>
                    <a:pt x="1507" y="1708"/>
                  </a:lnTo>
                  <a:lnTo>
                    <a:pt x="1519" y="1700"/>
                  </a:lnTo>
                  <a:lnTo>
                    <a:pt x="1511" y="1680"/>
                  </a:lnTo>
                  <a:lnTo>
                    <a:pt x="1493" y="1688"/>
                  </a:lnTo>
                  <a:lnTo>
                    <a:pt x="1487" y="1725"/>
                  </a:lnTo>
                  <a:lnTo>
                    <a:pt x="1507" y="1767"/>
                  </a:lnTo>
                  <a:lnTo>
                    <a:pt x="1501" y="1789"/>
                  </a:lnTo>
                  <a:lnTo>
                    <a:pt x="1509" y="1804"/>
                  </a:lnTo>
                  <a:lnTo>
                    <a:pt x="1522" y="1807"/>
                  </a:lnTo>
                  <a:lnTo>
                    <a:pt x="1522" y="1807"/>
                  </a:lnTo>
                  <a:close/>
                  <a:moveTo>
                    <a:pt x="1560" y="1818"/>
                  </a:moveTo>
                  <a:lnTo>
                    <a:pt x="1556" y="1837"/>
                  </a:lnTo>
                  <a:lnTo>
                    <a:pt x="1570" y="1854"/>
                  </a:lnTo>
                  <a:lnTo>
                    <a:pt x="1576" y="1832"/>
                  </a:lnTo>
                  <a:lnTo>
                    <a:pt x="1560" y="1818"/>
                  </a:lnTo>
                  <a:lnTo>
                    <a:pt x="1560" y="1818"/>
                  </a:lnTo>
                  <a:close/>
                  <a:moveTo>
                    <a:pt x="1584" y="1742"/>
                  </a:moveTo>
                  <a:lnTo>
                    <a:pt x="1578" y="1780"/>
                  </a:lnTo>
                  <a:lnTo>
                    <a:pt x="1571" y="1793"/>
                  </a:lnTo>
                  <a:lnTo>
                    <a:pt x="1589" y="1815"/>
                  </a:lnTo>
                  <a:lnTo>
                    <a:pt x="1612" y="1806"/>
                  </a:lnTo>
                  <a:lnTo>
                    <a:pt x="1600" y="1774"/>
                  </a:lnTo>
                  <a:lnTo>
                    <a:pt x="1584" y="1742"/>
                  </a:lnTo>
                  <a:lnTo>
                    <a:pt x="1584" y="1742"/>
                  </a:lnTo>
                  <a:close/>
                  <a:moveTo>
                    <a:pt x="917" y="2341"/>
                  </a:moveTo>
                  <a:lnTo>
                    <a:pt x="882" y="2303"/>
                  </a:lnTo>
                  <a:lnTo>
                    <a:pt x="904" y="2255"/>
                  </a:lnTo>
                  <a:lnTo>
                    <a:pt x="915" y="2205"/>
                  </a:lnTo>
                  <a:lnTo>
                    <a:pt x="903" y="2181"/>
                  </a:lnTo>
                  <a:lnTo>
                    <a:pt x="934" y="2144"/>
                  </a:lnTo>
                  <a:lnTo>
                    <a:pt x="968" y="2135"/>
                  </a:lnTo>
                  <a:lnTo>
                    <a:pt x="993" y="2111"/>
                  </a:lnTo>
                  <a:lnTo>
                    <a:pt x="1025" y="2121"/>
                  </a:lnTo>
                  <a:lnTo>
                    <a:pt x="1072" y="2111"/>
                  </a:lnTo>
                  <a:lnTo>
                    <a:pt x="1058" y="2082"/>
                  </a:lnTo>
                  <a:lnTo>
                    <a:pt x="1074" y="2051"/>
                  </a:lnTo>
                  <a:lnTo>
                    <a:pt x="1113" y="2035"/>
                  </a:lnTo>
                  <a:lnTo>
                    <a:pt x="1133" y="2005"/>
                  </a:lnTo>
                  <a:lnTo>
                    <a:pt x="1160" y="2002"/>
                  </a:lnTo>
                  <a:lnTo>
                    <a:pt x="1206" y="2041"/>
                  </a:lnTo>
                  <a:lnTo>
                    <a:pt x="1208" y="2097"/>
                  </a:lnTo>
                  <a:lnTo>
                    <a:pt x="1173" y="2151"/>
                  </a:lnTo>
                  <a:lnTo>
                    <a:pt x="1203" y="2121"/>
                  </a:lnTo>
                  <a:lnTo>
                    <a:pt x="1235" y="2113"/>
                  </a:lnTo>
                  <a:lnTo>
                    <a:pt x="1274" y="2092"/>
                  </a:lnTo>
                  <a:lnTo>
                    <a:pt x="1293" y="2035"/>
                  </a:lnTo>
                  <a:lnTo>
                    <a:pt x="1329" y="2019"/>
                  </a:lnTo>
                  <a:lnTo>
                    <a:pt x="1346" y="2057"/>
                  </a:lnTo>
                  <a:lnTo>
                    <a:pt x="1367" y="2048"/>
                  </a:lnTo>
                  <a:lnTo>
                    <a:pt x="1371" y="2020"/>
                  </a:lnTo>
                  <a:lnTo>
                    <a:pt x="1358" y="2011"/>
                  </a:lnTo>
                  <a:lnTo>
                    <a:pt x="1375" y="1944"/>
                  </a:lnTo>
                  <a:lnTo>
                    <a:pt x="1411" y="1959"/>
                  </a:lnTo>
                  <a:lnTo>
                    <a:pt x="1433" y="1975"/>
                  </a:lnTo>
                  <a:lnTo>
                    <a:pt x="1441" y="1959"/>
                  </a:lnTo>
                  <a:lnTo>
                    <a:pt x="1441" y="1914"/>
                  </a:lnTo>
                  <a:lnTo>
                    <a:pt x="1453" y="1912"/>
                  </a:lnTo>
                  <a:lnTo>
                    <a:pt x="1479" y="1941"/>
                  </a:lnTo>
                  <a:lnTo>
                    <a:pt x="1481" y="1914"/>
                  </a:lnTo>
                  <a:lnTo>
                    <a:pt x="1466" y="1848"/>
                  </a:lnTo>
                  <a:lnTo>
                    <a:pt x="1467" y="1810"/>
                  </a:lnTo>
                  <a:lnTo>
                    <a:pt x="1494" y="1816"/>
                  </a:lnTo>
                  <a:lnTo>
                    <a:pt x="1506" y="1814"/>
                  </a:lnTo>
                  <a:lnTo>
                    <a:pt x="1513" y="1841"/>
                  </a:lnTo>
                  <a:lnTo>
                    <a:pt x="1559" y="1880"/>
                  </a:lnTo>
                  <a:lnTo>
                    <a:pt x="1593" y="1913"/>
                  </a:lnTo>
                  <a:lnTo>
                    <a:pt x="1615" y="1894"/>
                  </a:lnTo>
                  <a:lnTo>
                    <a:pt x="1613" y="1920"/>
                  </a:lnTo>
                  <a:lnTo>
                    <a:pt x="1638" y="1957"/>
                  </a:lnTo>
                  <a:lnTo>
                    <a:pt x="1638" y="2000"/>
                  </a:lnTo>
                  <a:lnTo>
                    <a:pt x="1615" y="1996"/>
                  </a:lnTo>
                  <a:lnTo>
                    <a:pt x="1610" y="2014"/>
                  </a:lnTo>
                  <a:lnTo>
                    <a:pt x="1630" y="2039"/>
                  </a:lnTo>
                  <a:lnTo>
                    <a:pt x="1643" y="2041"/>
                  </a:lnTo>
                  <a:lnTo>
                    <a:pt x="1641" y="2061"/>
                  </a:lnTo>
                  <a:lnTo>
                    <a:pt x="1642" y="2102"/>
                  </a:lnTo>
                  <a:lnTo>
                    <a:pt x="1655" y="2082"/>
                  </a:lnTo>
                  <a:lnTo>
                    <a:pt x="1660" y="2122"/>
                  </a:lnTo>
                  <a:lnTo>
                    <a:pt x="1660" y="2160"/>
                  </a:lnTo>
                  <a:lnTo>
                    <a:pt x="1678" y="2189"/>
                  </a:lnTo>
                  <a:lnTo>
                    <a:pt x="1698" y="2221"/>
                  </a:lnTo>
                  <a:lnTo>
                    <a:pt x="1704" y="2276"/>
                  </a:lnTo>
                  <a:lnTo>
                    <a:pt x="1686" y="2321"/>
                  </a:lnTo>
                  <a:lnTo>
                    <a:pt x="1672" y="2320"/>
                  </a:lnTo>
                  <a:lnTo>
                    <a:pt x="1673" y="2341"/>
                  </a:lnTo>
                  <a:lnTo>
                    <a:pt x="1662" y="2319"/>
                  </a:lnTo>
                  <a:lnTo>
                    <a:pt x="1642" y="2322"/>
                  </a:lnTo>
                  <a:lnTo>
                    <a:pt x="1636" y="2343"/>
                  </a:lnTo>
                  <a:lnTo>
                    <a:pt x="1648" y="2392"/>
                  </a:lnTo>
                  <a:lnTo>
                    <a:pt x="1644" y="2430"/>
                  </a:lnTo>
                  <a:lnTo>
                    <a:pt x="1643" y="2455"/>
                  </a:lnTo>
                  <a:lnTo>
                    <a:pt x="1632" y="2431"/>
                  </a:lnTo>
                  <a:lnTo>
                    <a:pt x="1617" y="2379"/>
                  </a:lnTo>
                  <a:lnTo>
                    <a:pt x="1618" y="2348"/>
                  </a:lnTo>
                  <a:lnTo>
                    <a:pt x="1601" y="2322"/>
                  </a:lnTo>
                  <a:lnTo>
                    <a:pt x="1593" y="2289"/>
                  </a:lnTo>
                  <a:lnTo>
                    <a:pt x="1569" y="2255"/>
                  </a:lnTo>
                  <a:lnTo>
                    <a:pt x="1547" y="2268"/>
                  </a:lnTo>
                  <a:lnTo>
                    <a:pt x="1505" y="2341"/>
                  </a:lnTo>
                  <a:lnTo>
                    <a:pt x="1497" y="2369"/>
                  </a:lnTo>
                  <a:lnTo>
                    <a:pt x="1527" y="2391"/>
                  </a:lnTo>
                  <a:lnTo>
                    <a:pt x="1546" y="2437"/>
                  </a:lnTo>
                  <a:lnTo>
                    <a:pt x="1561" y="2458"/>
                  </a:lnTo>
                  <a:lnTo>
                    <a:pt x="1559" y="2493"/>
                  </a:lnTo>
                  <a:lnTo>
                    <a:pt x="1512" y="2554"/>
                  </a:lnTo>
                  <a:lnTo>
                    <a:pt x="1488" y="2571"/>
                  </a:lnTo>
                  <a:lnTo>
                    <a:pt x="1478" y="2558"/>
                  </a:lnTo>
                  <a:lnTo>
                    <a:pt x="1467" y="2526"/>
                  </a:lnTo>
                  <a:lnTo>
                    <a:pt x="1479" y="2505"/>
                  </a:lnTo>
                  <a:lnTo>
                    <a:pt x="1468" y="2492"/>
                  </a:lnTo>
                  <a:lnTo>
                    <a:pt x="1450" y="2504"/>
                  </a:lnTo>
                  <a:lnTo>
                    <a:pt x="1446" y="2523"/>
                  </a:lnTo>
                  <a:lnTo>
                    <a:pt x="1418" y="2539"/>
                  </a:lnTo>
                  <a:lnTo>
                    <a:pt x="1383" y="2525"/>
                  </a:lnTo>
                  <a:lnTo>
                    <a:pt x="1353" y="2497"/>
                  </a:lnTo>
                  <a:lnTo>
                    <a:pt x="1314" y="2497"/>
                  </a:lnTo>
                  <a:lnTo>
                    <a:pt x="1283" y="2460"/>
                  </a:lnTo>
                  <a:lnTo>
                    <a:pt x="1277" y="2431"/>
                  </a:lnTo>
                  <a:lnTo>
                    <a:pt x="1253" y="2400"/>
                  </a:lnTo>
                  <a:lnTo>
                    <a:pt x="1260" y="2378"/>
                  </a:lnTo>
                  <a:lnTo>
                    <a:pt x="1257" y="2351"/>
                  </a:lnTo>
                  <a:lnTo>
                    <a:pt x="1240" y="2333"/>
                  </a:lnTo>
                  <a:lnTo>
                    <a:pt x="1256" y="2312"/>
                  </a:lnTo>
                  <a:lnTo>
                    <a:pt x="1254" y="2295"/>
                  </a:lnTo>
                  <a:lnTo>
                    <a:pt x="1268" y="2288"/>
                  </a:lnTo>
                  <a:lnTo>
                    <a:pt x="1298" y="2299"/>
                  </a:lnTo>
                  <a:lnTo>
                    <a:pt x="1270" y="2272"/>
                  </a:lnTo>
                  <a:lnTo>
                    <a:pt x="1263" y="2243"/>
                  </a:lnTo>
                  <a:lnTo>
                    <a:pt x="1231" y="2217"/>
                  </a:lnTo>
                  <a:lnTo>
                    <a:pt x="1202" y="2210"/>
                  </a:lnTo>
                  <a:lnTo>
                    <a:pt x="1171" y="2182"/>
                  </a:lnTo>
                  <a:lnTo>
                    <a:pt x="1154" y="2182"/>
                  </a:lnTo>
                  <a:lnTo>
                    <a:pt x="1141" y="2196"/>
                  </a:lnTo>
                  <a:lnTo>
                    <a:pt x="1148" y="2211"/>
                  </a:lnTo>
                  <a:lnTo>
                    <a:pt x="1137" y="2227"/>
                  </a:lnTo>
                  <a:lnTo>
                    <a:pt x="1154" y="2254"/>
                  </a:lnTo>
                  <a:lnTo>
                    <a:pt x="1141" y="2252"/>
                  </a:lnTo>
                  <a:lnTo>
                    <a:pt x="1114" y="2231"/>
                  </a:lnTo>
                  <a:lnTo>
                    <a:pt x="1096" y="2233"/>
                  </a:lnTo>
                  <a:lnTo>
                    <a:pt x="1105" y="2212"/>
                  </a:lnTo>
                  <a:lnTo>
                    <a:pt x="1087" y="2206"/>
                  </a:lnTo>
                  <a:lnTo>
                    <a:pt x="1074" y="2217"/>
                  </a:lnTo>
                  <a:lnTo>
                    <a:pt x="1072" y="2247"/>
                  </a:lnTo>
                  <a:lnTo>
                    <a:pt x="1055" y="2237"/>
                  </a:lnTo>
                  <a:lnTo>
                    <a:pt x="1039" y="2245"/>
                  </a:lnTo>
                  <a:lnTo>
                    <a:pt x="1029" y="2236"/>
                  </a:lnTo>
                  <a:lnTo>
                    <a:pt x="1036" y="2200"/>
                  </a:lnTo>
                  <a:lnTo>
                    <a:pt x="1013" y="2179"/>
                  </a:lnTo>
                  <a:lnTo>
                    <a:pt x="995" y="2188"/>
                  </a:lnTo>
                  <a:lnTo>
                    <a:pt x="976" y="2230"/>
                  </a:lnTo>
                  <a:lnTo>
                    <a:pt x="957" y="2247"/>
                  </a:lnTo>
                  <a:lnTo>
                    <a:pt x="931" y="2318"/>
                  </a:lnTo>
                  <a:lnTo>
                    <a:pt x="917" y="2341"/>
                  </a:lnTo>
                  <a:lnTo>
                    <a:pt x="917" y="2341"/>
                  </a:lnTo>
                  <a:close/>
                  <a:moveTo>
                    <a:pt x="864" y="2384"/>
                  </a:moveTo>
                  <a:lnTo>
                    <a:pt x="865" y="2401"/>
                  </a:lnTo>
                  <a:lnTo>
                    <a:pt x="886" y="2431"/>
                  </a:lnTo>
                  <a:lnTo>
                    <a:pt x="905" y="2438"/>
                  </a:lnTo>
                  <a:lnTo>
                    <a:pt x="949" y="2399"/>
                  </a:lnTo>
                  <a:lnTo>
                    <a:pt x="952" y="2386"/>
                  </a:lnTo>
                  <a:lnTo>
                    <a:pt x="932" y="2380"/>
                  </a:lnTo>
                  <a:lnTo>
                    <a:pt x="912" y="2367"/>
                  </a:lnTo>
                  <a:lnTo>
                    <a:pt x="894" y="2382"/>
                  </a:lnTo>
                  <a:lnTo>
                    <a:pt x="864" y="2384"/>
                  </a:lnTo>
                  <a:lnTo>
                    <a:pt x="864" y="2384"/>
                  </a:lnTo>
                  <a:close/>
                  <a:moveTo>
                    <a:pt x="474" y="1397"/>
                  </a:moveTo>
                  <a:lnTo>
                    <a:pt x="458" y="1380"/>
                  </a:lnTo>
                  <a:lnTo>
                    <a:pt x="446" y="1354"/>
                  </a:lnTo>
                  <a:lnTo>
                    <a:pt x="457" y="1340"/>
                  </a:lnTo>
                  <a:lnTo>
                    <a:pt x="485" y="1344"/>
                  </a:lnTo>
                  <a:lnTo>
                    <a:pt x="505" y="1367"/>
                  </a:lnTo>
                  <a:lnTo>
                    <a:pt x="540" y="1375"/>
                  </a:lnTo>
                  <a:lnTo>
                    <a:pt x="547" y="1392"/>
                  </a:lnTo>
                  <a:lnTo>
                    <a:pt x="532" y="1410"/>
                  </a:lnTo>
                  <a:lnTo>
                    <a:pt x="510" y="1400"/>
                  </a:lnTo>
                  <a:lnTo>
                    <a:pt x="474" y="1397"/>
                  </a:lnTo>
                  <a:lnTo>
                    <a:pt x="474" y="1397"/>
                  </a:lnTo>
                  <a:close/>
                  <a:moveTo>
                    <a:pt x="452" y="1413"/>
                  </a:moveTo>
                  <a:lnTo>
                    <a:pt x="487" y="1423"/>
                  </a:lnTo>
                  <a:lnTo>
                    <a:pt x="499" y="1448"/>
                  </a:lnTo>
                  <a:lnTo>
                    <a:pt x="485" y="1457"/>
                  </a:lnTo>
                  <a:lnTo>
                    <a:pt x="474" y="1472"/>
                  </a:lnTo>
                  <a:lnTo>
                    <a:pt x="458" y="1472"/>
                  </a:lnTo>
                  <a:lnTo>
                    <a:pt x="449" y="1433"/>
                  </a:lnTo>
                  <a:lnTo>
                    <a:pt x="452" y="1413"/>
                  </a:lnTo>
                  <a:lnTo>
                    <a:pt x="452" y="1413"/>
                  </a:lnTo>
                  <a:close/>
                  <a:moveTo>
                    <a:pt x="474" y="1672"/>
                  </a:moveTo>
                  <a:lnTo>
                    <a:pt x="487" y="1661"/>
                  </a:lnTo>
                  <a:lnTo>
                    <a:pt x="492" y="1647"/>
                  </a:lnTo>
                  <a:lnTo>
                    <a:pt x="503" y="1663"/>
                  </a:lnTo>
                  <a:lnTo>
                    <a:pt x="516" y="1674"/>
                  </a:lnTo>
                  <a:lnTo>
                    <a:pt x="515" y="1693"/>
                  </a:lnTo>
                  <a:lnTo>
                    <a:pt x="489" y="1694"/>
                  </a:lnTo>
                  <a:lnTo>
                    <a:pt x="466" y="1692"/>
                  </a:lnTo>
                  <a:lnTo>
                    <a:pt x="474" y="1672"/>
                  </a:lnTo>
                  <a:lnTo>
                    <a:pt x="474" y="1672"/>
                  </a:lnTo>
                  <a:close/>
                  <a:moveTo>
                    <a:pt x="57" y="2052"/>
                  </a:moveTo>
                  <a:lnTo>
                    <a:pt x="90" y="2026"/>
                  </a:lnTo>
                  <a:lnTo>
                    <a:pt x="112" y="2022"/>
                  </a:lnTo>
                  <a:lnTo>
                    <a:pt x="135" y="1999"/>
                  </a:lnTo>
                  <a:lnTo>
                    <a:pt x="172" y="1985"/>
                  </a:lnTo>
                  <a:lnTo>
                    <a:pt x="210" y="1927"/>
                  </a:lnTo>
                  <a:lnTo>
                    <a:pt x="249" y="1913"/>
                  </a:lnTo>
                  <a:lnTo>
                    <a:pt x="276" y="1890"/>
                  </a:lnTo>
                  <a:lnTo>
                    <a:pt x="279" y="1872"/>
                  </a:lnTo>
                  <a:lnTo>
                    <a:pt x="302" y="1844"/>
                  </a:lnTo>
                  <a:lnTo>
                    <a:pt x="302" y="1793"/>
                  </a:lnTo>
                  <a:lnTo>
                    <a:pt x="322" y="1769"/>
                  </a:lnTo>
                  <a:lnTo>
                    <a:pt x="373" y="1765"/>
                  </a:lnTo>
                  <a:lnTo>
                    <a:pt x="385" y="1731"/>
                  </a:lnTo>
                  <a:lnTo>
                    <a:pt x="410" y="1706"/>
                  </a:lnTo>
                  <a:lnTo>
                    <a:pt x="438" y="1702"/>
                  </a:lnTo>
                  <a:lnTo>
                    <a:pt x="452" y="1673"/>
                  </a:lnTo>
                  <a:lnTo>
                    <a:pt x="434" y="1631"/>
                  </a:lnTo>
                  <a:lnTo>
                    <a:pt x="409" y="1600"/>
                  </a:lnTo>
                  <a:lnTo>
                    <a:pt x="412" y="1568"/>
                  </a:lnTo>
                  <a:lnTo>
                    <a:pt x="408" y="1519"/>
                  </a:lnTo>
                  <a:lnTo>
                    <a:pt x="393" y="1525"/>
                  </a:lnTo>
                  <a:lnTo>
                    <a:pt x="385" y="1578"/>
                  </a:lnTo>
                  <a:lnTo>
                    <a:pt x="391" y="1628"/>
                  </a:lnTo>
                  <a:lnTo>
                    <a:pt x="365" y="1611"/>
                  </a:lnTo>
                  <a:lnTo>
                    <a:pt x="385" y="1645"/>
                  </a:lnTo>
                  <a:lnTo>
                    <a:pt x="384" y="1670"/>
                  </a:lnTo>
                  <a:lnTo>
                    <a:pt x="357" y="1703"/>
                  </a:lnTo>
                  <a:lnTo>
                    <a:pt x="334" y="1700"/>
                  </a:lnTo>
                  <a:lnTo>
                    <a:pt x="303" y="1735"/>
                  </a:lnTo>
                  <a:lnTo>
                    <a:pt x="301" y="1761"/>
                  </a:lnTo>
                  <a:lnTo>
                    <a:pt x="266" y="1782"/>
                  </a:lnTo>
                  <a:lnTo>
                    <a:pt x="231" y="1854"/>
                  </a:lnTo>
                  <a:lnTo>
                    <a:pt x="182" y="1902"/>
                  </a:lnTo>
                  <a:lnTo>
                    <a:pt x="155" y="1906"/>
                  </a:lnTo>
                  <a:lnTo>
                    <a:pt x="131" y="1952"/>
                  </a:lnTo>
                  <a:lnTo>
                    <a:pt x="111" y="1959"/>
                  </a:lnTo>
                  <a:lnTo>
                    <a:pt x="62" y="2023"/>
                  </a:lnTo>
                  <a:lnTo>
                    <a:pt x="53" y="2041"/>
                  </a:lnTo>
                  <a:lnTo>
                    <a:pt x="57" y="2052"/>
                  </a:lnTo>
                  <a:lnTo>
                    <a:pt x="57" y="2052"/>
                  </a:lnTo>
                  <a:close/>
                  <a:moveTo>
                    <a:pt x="63" y="2071"/>
                  </a:moveTo>
                  <a:lnTo>
                    <a:pt x="45" y="2087"/>
                  </a:lnTo>
                  <a:lnTo>
                    <a:pt x="61" y="2085"/>
                  </a:lnTo>
                  <a:lnTo>
                    <a:pt x="63" y="2071"/>
                  </a:lnTo>
                  <a:lnTo>
                    <a:pt x="63" y="2071"/>
                  </a:lnTo>
                  <a:close/>
                  <a:moveTo>
                    <a:pt x="79" y="2076"/>
                  </a:moveTo>
                  <a:lnTo>
                    <a:pt x="69" y="2088"/>
                  </a:lnTo>
                  <a:lnTo>
                    <a:pt x="86" y="2097"/>
                  </a:lnTo>
                  <a:lnTo>
                    <a:pt x="79" y="2076"/>
                  </a:lnTo>
                  <a:lnTo>
                    <a:pt x="79" y="2076"/>
                  </a:lnTo>
                  <a:close/>
                  <a:moveTo>
                    <a:pt x="31" y="2116"/>
                  </a:moveTo>
                  <a:lnTo>
                    <a:pt x="1" y="2127"/>
                  </a:lnTo>
                  <a:lnTo>
                    <a:pt x="0" y="2151"/>
                  </a:lnTo>
                  <a:lnTo>
                    <a:pt x="20" y="2183"/>
                  </a:lnTo>
                  <a:lnTo>
                    <a:pt x="36" y="2183"/>
                  </a:lnTo>
                  <a:lnTo>
                    <a:pt x="37" y="2139"/>
                  </a:lnTo>
                  <a:lnTo>
                    <a:pt x="42" y="2125"/>
                  </a:lnTo>
                  <a:lnTo>
                    <a:pt x="31" y="21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ïŝlíḍè"/>
            <p:cNvSpPr/>
            <p:nvPr/>
          </p:nvSpPr>
          <p:spPr bwMode="auto">
            <a:xfrm>
              <a:off x="2880689" y="4293268"/>
              <a:ext cx="1280731" cy="506577"/>
            </a:xfrm>
            <a:custGeom>
              <a:avLst/>
              <a:gdLst>
                <a:gd name="T0" fmla="*/ 7571 w 7884"/>
                <a:gd name="T1" fmla="*/ 2438 h 3121"/>
                <a:gd name="T2" fmla="*/ 6834 w 7884"/>
                <a:gd name="T3" fmla="*/ 1937 h 3121"/>
                <a:gd name="T4" fmla="*/ 6466 w 7884"/>
                <a:gd name="T5" fmla="*/ 1788 h 3121"/>
                <a:gd name="T6" fmla="*/ 6326 w 7884"/>
                <a:gd name="T7" fmla="*/ 1487 h 3121"/>
                <a:gd name="T8" fmla="*/ 6779 w 7884"/>
                <a:gd name="T9" fmla="*/ 1620 h 3121"/>
                <a:gd name="T10" fmla="*/ 7715 w 7884"/>
                <a:gd name="T11" fmla="*/ 1574 h 3121"/>
                <a:gd name="T12" fmla="*/ 6188 w 7884"/>
                <a:gd name="T13" fmla="*/ 1230 h 3121"/>
                <a:gd name="T14" fmla="*/ 5422 w 7884"/>
                <a:gd name="T15" fmla="*/ 364 h 3121"/>
                <a:gd name="T16" fmla="*/ 5563 w 7884"/>
                <a:gd name="T17" fmla="*/ 1069 h 3121"/>
                <a:gd name="T18" fmla="*/ 5769 w 7884"/>
                <a:gd name="T19" fmla="*/ 1121 h 3121"/>
                <a:gd name="T20" fmla="*/ 5538 w 7884"/>
                <a:gd name="T21" fmla="*/ 1260 h 3121"/>
                <a:gd name="T22" fmla="*/ 5652 w 7884"/>
                <a:gd name="T23" fmla="*/ 1816 h 3121"/>
                <a:gd name="T24" fmla="*/ 6112 w 7884"/>
                <a:gd name="T25" fmla="*/ 1762 h 3121"/>
                <a:gd name="T26" fmla="*/ 4361 w 7884"/>
                <a:gd name="T27" fmla="*/ 2436 h 3121"/>
                <a:gd name="T28" fmla="*/ 5180 w 7884"/>
                <a:gd name="T29" fmla="*/ 1497 h 3121"/>
                <a:gd name="T30" fmla="*/ 4790 w 7884"/>
                <a:gd name="T31" fmla="*/ 2119 h 3121"/>
                <a:gd name="T32" fmla="*/ 4556 w 7884"/>
                <a:gd name="T33" fmla="*/ 2073 h 3121"/>
                <a:gd name="T34" fmla="*/ 4564 w 7884"/>
                <a:gd name="T35" fmla="*/ 1248 h 3121"/>
                <a:gd name="T36" fmla="*/ 5143 w 7884"/>
                <a:gd name="T37" fmla="*/ 974 h 3121"/>
                <a:gd name="T38" fmla="*/ 4249 w 7884"/>
                <a:gd name="T39" fmla="*/ 1080 h 3121"/>
                <a:gd name="T40" fmla="*/ 4137 w 7884"/>
                <a:gd name="T41" fmla="*/ 2025 h 3121"/>
                <a:gd name="T42" fmla="*/ 4507 w 7884"/>
                <a:gd name="T43" fmla="*/ 1897 h 3121"/>
                <a:gd name="T44" fmla="*/ 4655 w 7884"/>
                <a:gd name="T45" fmla="*/ 1759 h 3121"/>
                <a:gd name="T46" fmla="*/ 4595 w 7884"/>
                <a:gd name="T47" fmla="*/ 1341 h 3121"/>
                <a:gd name="T48" fmla="*/ 4149 w 7884"/>
                <a:gd name="T49" fmla="*/ 342 h 3121"/>
                <a:gd name="T50" fmla="*/ 3618 w 7884"/>
                <a:gd name="T51" fmla="*/ 1786 h 3121"/>
                <a:gd name="T52" fmla="*/ 2470 w 7884"/>
                <a:gd name="T53" fmla="*/ 1376 h 3121"/>
                <a:gd name="T54" fmla="*/ 3405 w 7884"/>
                <a:gd name="T55" fmla="*/ 776 h 3121"/>
                <a:gd name="T56" fmla="*/ 3869 w 7884"/>
                <a:gd name="T57" fmla="*/ 825 h 3121"/>
                <a:gd name="T58" fmla="*/ 3607 w 7884"/>
                <a:gd name="T59" fmla="*/ 1503 h 3121"/>
                <a:gd name="T60" fmla="*/ 3206 w 7884"/>
                <a:gd name="T61" fmla="*/ 1806 h 3121"/>
                <a:gd name="T62" fmla="*/ 2546 w 7884"/>
                <a:gd name="T63" fmla="*/ 1526 h 3121"/>
                <a:gd name="T64" fmla="*/ 6820 w 7884"/>
                <a:gd name="T65" fmla="*/ 1335 h 3121"/>
                <a:gd name="T66" fmla="*/ 6991 w 7884"/>
                <a:gd name="T67" fmla="*/ 1286 h 3121"/>
                <a:gd name="T68" fmla="*/ 6688 w 7884"/>
                <a:gd name="T69" fmla="*/ 2389 h 3121"/>
                <a:gd name="T70" fmla="*/ 6780 w 7884"/>
                <a:gd name="T71" fmla="*/ 2244 h 3121"/>
                <a:gd name="T72" fmla="*/ 6324 w 7884"/>
                <a:gd name="T73" fmla="*/ 2397 h 3121"/>
                <a:gd name="T74" fmla="*/ 6159 w 7884"/>
                <a:gd name="T75" fmla="*/ 2547 h 3121"/>
                <a:gd name="T76" fmla="*/ 5889 w 7884"/>
                <a:gd name="T77" fmla="*/ 2554 h 3121"/>
                <a:gd name="T78" fmla="*/ 5483 w 7884"/>
                <a:gd name="T79" fmla="*/ 2623 h 3121"/>
                <a:gd name="T80" fmla="*/ 4784 w 7884"/>
                <a:gd name="T81" fmla="*/ 2984 h 3121"/>
                <a:gd name="T82" fmla="*/ 4258 w 7884"/>
                <a:gd name="T83" fmla="*/ 3002 h 3121"/>
                <a:gd name="T84" fmla="*/ 5399 w 7884"/>
                <a:gd name="T85" fmla="*/ 2519 h 3121"/>
                <a:gd name="T86" fmla="*/ 4902 w 7884"/>
                <a:gd name="T87" fmla="*/ 2691 h 3121"/>
                <a:gd name="T88" fmla="*/ 4431 w 7884"/>
                <a:gd name="T89" fmla="*/ 2656 h 3121"/>
                <a:gd name="T90" fmla="*/ 4155 w 7884"/>
                <a:gd name="T91" fmla="*/ 2705 h 3121"/>
                <a:gd name="T92" fmla="*/ 4052 w 7884"/>
                <a:gd name="T93" fmla="*/ 2655 h 3121"/>
                <a:gd name="T94" fmla="*/ 3508 w 7884"/>
                <a:gd name="T95" fmla="*/ 2738 h 3121"/>
                <a:gd name="T96" fmla="*/ 7447 w 7884"/>
                <a:gd name="T97" fmla="*/ 2615 h 3121"/>
                <a:gd name="T98" fmla="*/ 3197 w 7884"/>
                <a:gd name="T99" fmla="*/ 2405 h 3121"/>
                <a:gd name="T100" fmla="*/ 2546 w 7884"/>
                <a:gd name="T101" fmla="*/ 2400 h 3121"/>
                <a:gd name="T102" fmla="*/ 3103 w 7884"/>
                <a:gd name="T103" fmla="*/ 2671 h 3121"/>
                <a:gd name="T104" fmla="*/ 1832 w 7884"/>
                <a:gd name="T105" fmla="*/ 2392 h 3121"/>
                <a:gd name="T106" fmla="*/ 1828 w 7884"/>
                <a:gd name="T107" fmla="*/ 611 h 3121"/>
                <a:gd name="T108" fmla="*/ 1776 w 7884"/>
                <a:gd name="T109" fmla="*/ 1479 h 3121"/>
                <a:gd name="T110" fmla="*/ 1611 w 7884"/>
                <a:gd name="T111" fmla="*/ 1268 h 3121"/>
                <a:gd name="T112" fmla="*/ 1081 w 7884"/>
                <a:gd name="T113" fmla="*/ 828 h 3121"/>
                <a:gd name="T114" fmla="*/ 561 w 7884"/>
                <a:gd name="T115" fmla="*/ 1256 h 3121"/>
                <a:gd name="T116" fmla="*/ 81 w 7884"/>
                <a:gd name="T117" fmla="*/ 687 h 3121"/>
                <a:gd name="T118" fmla="*/ 755 w 7884"/>
                <a:gd name="T119" fmla="*/ 1148 h 3121"/>
                <a:gd name="T120" fmla="*/ 1793 w 7884"/>
                <a:gd name="T121" fmla="*/ 2187 h 3121"/>
                <a:gd name="T122" fmla="*/ 1424 w 7884"/>
                <a:gd name="T123" fmla="*/ 1246 h 3121"/>
                <a:gd name="T124" fmla="*/ 793 w 7884"/>
                <a:gd name="T125" fmla="*/ 586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84" h="3121">
                  <a:moveTo>
                    <a:pt x="7884" y="1637"/>
                  </a:moveTo>
                  <a:lnTo>
                    <a:pt x="7862" y="2280"/>
                  </a:lnTo>
                  <a:lnTo>
                    <a:pt x="7853" y="2328"/>
                  </a:lnTo>
                  <a:lnTo>
                    <a:pt x="7852" y="2356"/>
                  </a:lnTo>
                  <a:lnTo>
                    <a:pt x="7859" y="2370"/>
                  </a:lnTo>
                  <a:lnTo>
                    <a:pt x="7846" y="2786"/>
                  </a:lnTo>
                  <a:lnTo>
                    <a:pt x="7835" y="2786"/>
                  </a:lnTo>
                  <a:lnTo>
                    <a:pt x="7793" y="2771"/>
                  </a:lnTo>
                  <a:lnTo>
                    <a:pt x="7746" y="2720"/>
                  </a:lnTo>
                  <a:lnTo>
                    <a:pt x="7735" y="2695"/>
                  </a:lnTo>
                  <a:lnTo>
                    <a:pt x="7736" y="2684"/>
                  </a:lnTo>
                  <a:lnTo>
                    <a:pt x="7701" y="2653"/>
                  </a:lnTo>
                  <a:lnTo>
                    <a:pt x="7685" y="2643"/>
                  </a:lnTo>
                  <a:lnTo>
                    <a:pt x="7679" y="2616"/>
                  </a:lnTo>
                  <a:lnTo>
                    <a:pt x="7695" y="2591"/>
                  </a:lnTo>
                  <a:lnTo>
                    <a:pt x="7694" y="2553"/>
                  </a:lnTo>
                  <a:lnTo>
                    <a:pt x="7685" y="2590"/>
                  </a:lnTo>
                  <a:lnTo>
                    <a:pt x="7663" y="2605"/>
                  </a:lnTo>
                  <a:lnTo>
                    <a:pt x="7611" y="2602"/>
                  </a:lnTo>
                  <a:lnTo>
                    <a:pt x="7583" y="2617"/>
                  </a:lnTo>
                  <a:lnTo>
                    <a:pt x="7559" y="2616"/>
                  </a:lnTo>
                  <a:lnTo>
                    <a:pt x="7544" y="2602"/>
                  </a:lnTo>
                  <a:lnTo>
                    <a:pt x="7504" y="2623"/>
                  </a:lnTo>
                  <a:lnTo>
                    <a:pt x="7483" y="2598"/>
                  </a:lnTo>
                  <a:lnTo>
                    <a:pt x="7498" y="2589"/>
                  </a:lnTo>
                  <a:lnTo>
                    <a:pt x="7509" y="2562"/>
                  </a:lnTo>
                  <a:lnTo>
                    <a:pt x="7509" y="2542"/>
                  </a:lnTo>
                  <a:lnTo>
                    <a:pt x="7517" y="2532"/>
                  </a:lnTo>
                  <a:lnTo>
                    <a:pt x="7523" y="2487"/>
                  </a:lnTo>
                  <a:lnTo>
                    <a:pt x="7501" y="2478"/>
                  </a:lnTo>
                  <a:lnTo>
                    <a:pt x="7482" y="2453"/>
                  </a:lnTo>
                  <a:lnTo>
                    <a:pt x="7500" y="2449"/>
                  </a:lnTo>
                  <a:lnTo>
                    <a:pt x="7516" y="2455"/>
                  </a:lnTo>
                  <a:lnTo>
                    <a:pt x="7550" y="2441"/>
                  </a:lnTo>
                  <a:lnTo>
                    <a:pt x="7571" y="2438"/>
                  </a:lnTo>
                  <a:lnTo>
                    <a:pt x="7547" y="2432"/>
                  </a:lnTo>
                  <a:lnTo>
                    <a:pt x="7510" y="2437"/>
                  </a:lnTo>
                  <a:lnTo>
                    <a:pt x="7479" y="2423"/>
                  </a:lnTo>
                  <a:lnTo>
                    <a:pt x="7450" y="2401"/>
                  </a:lnTo>
                  <a:lnTo>
                    <a:pt x="7459" y="2379"/>
                  </a:lnTo>
                  <a:lnTo>
                    <a:pt x="7475" y="2377"/>
                  </a:lnTo>
                  <a:lnTo>
                    <a:pt x="7501" y="2381"/>
                  </a:lnTo>
                  <a:lnTo>
                    <a:pt x="7487" y="2363"/>
                  </a:lnTo>
                  <a:lnTo>
                    <a:pt x="7443" y="2331"/>
                  </a:lnTo>
                  <a:lnTo>
                    <a:pt x="7413" y="2311"/>
                  </a:lnTo>
                  <a:lnTo>
                    <a:pt x="7404" y="2289"/>
                  </a:lnTo>
                  <a:lnTo>
                    <a:pt x="7412" y="2253"/>
                  </a:lnTo>
                  <a:lnTo>
                    <a:pt x="7374" y="2213"/>
                  </a:lnTo>
                  <a:lnTo>
                    <a:pt x="7374" y="2199"/>
                  </a:lnTo>
                  <a:lnTo>
                    <a:pt x="7409" y="2170"/>
                  </a:lnTo>
                  <a:lnTo>
                    <a:pt x="7377" y="2173"/>
                  </a:lnTo>
                  <a:lnTo>
                    <a:pt x="7357" y="2159"/>
                  </a:lnTo>
                  <a:lnTo>
                    <a:pt x="7365" y="2147"/>
                  </a:lnTo>
                  <a:lnTo>
                    <a:pt x="7350" y="2131"/>
                  </a:lnTo>
                  <a:lnTo>
                    <a:pt x="7375" y="2111"/>
                  </a:lnTo>
                  <a:lnTo>
                    <a:pt x="7336" y="2118"/>
                  </a:lnTo>
                  <a:lnTo>
                    <a:pt x="7325" y="2105"/>
                  </a:lnTo>
                  <a:lnTo>
                    <a:pt x="7306" y="2112"/>
                  </a:lnTo>
                  <a:lnTo>
                    <a:pt x="7293" y="2102"/>
                  </a:lnTo>
                  <a:lnTo>
                    <a:pt x="7322" y="2069"/>
                  </a:lnTo>
                  <a:lnTo>
                    <a:pt x="7297" y="2083"/>
                  </a:lnTo>
                  <a:lnTo>
                    <a:pt x="7266" y="2085"/>
                  </a:lnTo>
                  <a:lnTo>
                    <a:pt x="7220" y="2067"/>
                  </a:lnTo>
                  <a:lnTo>
                    <a:pt x="7208" y="2035"/>
                  </a:lnTo>
                  <a:lnTo>
                    <a:pt x="7161" y="2019"/>
                  </a:lnTo>
                  <a:lnTo>
                    <a:pt x="7132" y="2024"/>
                  </a:lnTo>
                  <a:lnTo>
                    <a:pt x="7030" y="1992"/>
                  </a:lnTo>
                  <a:lnTo>
                    <a:pt x="6926" y="1959"/>
                  </a:lnTo>
                  <a:lnTo>
                    <a:pt x="6875" y="1956"/>
                  </a:lnTo>
                  <a:lnTo>
                    <a:pt x="6834" y="1937"/>
                  </a:lnTo>
                  <a:lnTo>
                    <a:pt x="6825" y="1922"/>
                  </a:lnTo>
                  <a:lnTo>
                    <a:pt x="6821" y="1909"/>
                  </a:lnTo>
                  <a:lnTo>
                    <a:pt x="6784" y="1900"/>
                  </a:lnTo>
                  <a:lnTo>
                    <a:pt x="6786" y="1876"/>
                  </a:lnTo>
                  <a:lnTo>
                    <a:pt x="6811" y="1872"/>
                  </a:lnTo>
                  <a:lnTo>
                    <a:pt x="6825" y="1876"/>
                  </a:lnTo>
                  <a:lnTo>
                    <a:pt x="6823" y="1868"/>
                  </a:lnTo>
                  <a:lnTo>
                    <a:pt x="6798" y="1863"/>
                  </a:lnTo>
                  <a:lnTo>
                    <a:pt x="6769" y="1875"/>
                  </a:lnTo>
                  <a:lnTo>
                    <a:pt x="6745" y="1867"/>
                  </a:lnTo>
                  <a:lnTo>
                    <a:pt x="6735" y="1852"/>
                  </a:lnTo>
                  <a:lnTo>
                    <a:pt x="6725" y="1849"/>
                  </a:lnTo>
                  <a:lnTo>
                    <a:pt x="6710" y="1867"/>
                  </a:lnTo>
                  <a:lnTo>
                    <a:pt x="6704" y="1833"/>
                  </a:lnTo>
                  <a:lnTo>
                    <a:pt x="6690" y="1823"/>
                  </a:lnTo>
                  <a:lnTo>
                    <a:pt x="6677" y="1830"/>
                  </a:lnTo>
                  <a:lnTo>
                    <a:pt x="6668" y="1844"/>
                  </a:lnTo>
                  <a:lnTo>
                    <a:pt x="6649" y="1822"/>
                  </a:lnTo>
                  <a:lnTo>
                    <a:pt x="6638" y="1780"/>
                  </a:lnTo>
                  <a:lnTo>
                    <a:pt x="6624" y="1745"/>
                  </a:lnTo>
                  <a:lnTo>
                    <a:pt x="6644" y="1717"/>
                  </a:lnTo>
                  <a:lnTo>
                    <a:pt x="6644" y="1677"/>
                  </a:lnTo>
                  <a:lnTo>
                    <a:pt x="6627" y="1710"/>
                  </a:lnTo>
                  <a:lnTo>
                    <a:pt x="6614" y="1747"/>
                  </a:lnTo>
                  <a:lnTo>
                    <a:pt x="6608" y="1773"/>
                  </a:lnTo>
                  <a:lnTo>
                    <a:pt x="6594" y="1780"/>
                  </a:lnTo>
                  <a:lnTo>
                    <a:pt x="6568" y="1827"/>
                  </a:lnTo>
                  <a:lnTo>
                    <a:pt x="6571" y="1856"/>
                  </a:lnTo>
                  <a:lnTo>
                    <a:pt x="6537" y="1898"/>
                  </a:lnTo>
                  <a:lnTo>
                    <a:pt x="6503" y="1907"/>
                  </a:lnTo>
                  <a:lnTo>
                    <a:pt x="6472" y="1896"/>
                  </a:lnTo>
                  <a:lnTo>
                    <a:pt x="6446" y="1839"/>
                  </a:lnTo>
                  <a:lnTo>
                    <a:pt x="6447" y="1817"/>
                  </a:lnTo>
                  <a:lnTo>
                    <a:pt x="6462" y="1811"/>
                  </a:lnTo>
                  <a:lnTo>
                    <a:pt x="6466" y="1788"/>
                  </a:lnTo>
                  <a:lnTo>
                    <a:pt x="6460" y="1765"/>
                  </a:lnTo>
                  <a:lnTo>
                    <a:pt x="6440" y="1772"/>
                  </a:lnTo>
                  <a:lnTo>
                    <a:pt x="6428" y="1760"/>
                  </a:lnTo>
                  <a:lnTo>
                    <a:pt x="6410" y="1717"/>
                  </a:lnTo>
                  <a:lnTo>
                    <a:pt x="6379" y="1702"/>
                  </a:lnTo>
                  <a:lnTo>
                    <a:pt x="6340" y="1696"/>
                  </a:lnTo>
                  <a:lnTo>
                    <a:pt x="6328" y="1678"/>
                  </a:lnTo>
                  <a:lnTo>
                    <a:pt x="6348" y="1653"/>
                  </a:lnTo>
                  <a:lnTo>
                    <a:pt x="6390" y="1649"/>
                  </a:lnTo>
                  <a:lnTo>
                    <a:pt x="6403" y="1662"/>
                  </a:lnTo>
                  <a:lnTo>
                    <a:pt x="6439" y="1666"/>
                  </a:lnTo>
                  <a:lnTo>
                    <a:pt x="6465" y="1679"/>
                  </a:lnTo>
                  <a:lnTo>
                    <a:pt x="6497" y="1660"/>
                  </a:lnTo>
                  <a:lnTo>
                    <a:pt x="6509" y="1619"/>
                  </a:lnTo>
                  <a:lnTo>
                    <a:pt x="6534" y="1611"/>
                  </a:lnTo>
                  <a:lnTo>
                    <a:pt x="6588" y="1635"/>
                  </a:lnTo>
                  <a:lnTo>
                    <a:pt x="6608" y="1666"/>
                  </a:lnTo>
                  <a:lnTo>
                    <a:pt x="6624" y="1632"/>
                  </a:lnTo>
                  <a:lnTo>
                    <a:pt x="6642" y="1607"/>
                  </a:lnTo>
                  <a:lnTo>
                    <a:pt x="6659" y="1614"/>
                  </a:lnTo>
                  <a:lnTo>
                    <a:pt x="6664" y="1577"/>
                  </a:lnTo>
                  <a:lnTo>
                    <a:pt x="6655" y="1555"/>
                  </a:lnTo>
                  <a:lnTo>
                    <a:pt x="6568" y="1545"/>
                  </a:lnTo>
                  <a:lnTo>
                    <a:pt x="6581" y="1562"/>
                  </a:lnTo>
                  <a:lnTo>
                    <a:pt x="6559" y="1567"/>
                  </a:lnTo>
                  <a:lnTo>
                    <a:pt x="6542" y="1562"/>
                  </a:lnTo>
                  <a:lnTo>
                    <a:pt x="6489" y="1574"/>
                  </a:lnTo>
                  <a:lnTo>
                    <a:pt x="6468" y="1566"/>
                  </a:lnTo>
                  <a:lnTo>
                    <a:pt x="6448" y="1576"/>
                  </a:lnTo>
                  <a:lnTo>
                    <a:pt x="6428" y="1563"/>
                  </a:lnTo>
                  <a:lnTo>
                    <a:pt x="6397" y="1570"/>
                  </a:lnTo>
                  <a:lnTo>
                    <a:pt x="6365" y="1566"/>
                  </a:lnTo>
                  <a:lnTo>
                    <a:pt x="6329" y="1537"/>
                  </a:lnTo>
                  <a:lnTo>
                    <a:pt x="6319" y="1496"/>
                  </a:lnTo>
                  <a:lnTo>
                    <a:pt x="6326" y="1487"/>
                  </a:lnTo>
                  <a:lnTo>
                    <a:pt x="6307" y="1455"/>
                  </a:lnTo>
                  <a:lnTo>
                    <a:pt x="6260" y="1428"/>
                  </a:lnTo>
                  <a:lnTo>
                    <a:pt x="6242" y="1408"/>
                  </a:lnTo>
                  <a:lnTo>
                    <a:pt x="6231" y="1421"/>
                  </a:lnTo>
                  <a:lnTo>
                    <a:pt x="6205" y="1437"/>
                  </a:lnTo>
                  <a:lnTo>
                    <a:pt x="6165" y="1431"/>
                  </a:lnTo>
                  <a:lnTo>
                    <a:pt x="6171" y="1409"/>
                  </a:lnTo>
                  <a:lnTo>
                    <a:pt x="6212" y="1383"/>
                  </a:lnTo>
                  <a:lnTo>
                    <a:pt x="6215" y="1359"/>
                  </a:lnTo>
                  <a:lnTo>
                    <a:pt x="6203" y="1336"/>
                  </a:lnTo>
                  <a:lnTo>
                    <a:pt x="6229" y="1315"/>
                  </a:lnTo>
                  <a:lnTo>
                    <a:pt x="6276" y="1313"/>
                  </a:lnTo>
                  <a:lnTo>
                    <a:pt x="6299" y="1291"/>
                  </a:lnTo>
                  <a:lnTo>
                    <a:pt x="6326" y="1284"/>
                  </a:lnTo>
                  <a:lnTo>
                    <a:pt x="6371" y="1249"/>
                  </a:lnTo>
                  <a:lnTo>
                    <a:pt x="6384" y="1236"/>
                  </a:lnTo>
                  <a:lnTo>
                    <a:pt x="6439" y="1225"/>
                  </a:lnTo>
                  <a:lnTo>
                    <a:pt x="6526" y="1259"/>
                  </a:lnTo>
                  <a:lnTo>
                    <a:pt x="6581" y="1296"/>
                  </a:lnTo>
                  <a:lnTo>
                    <a:pt x="6636" y="1293"/>
                  </a:lnTo>
                  <a:lnTo>
                    <a:pt x="6693" y="1298"/>
                  </a:lnTo>
                  <a:lnTo>
                    <a:pt x="6706" y="1313"/>
                  </a:lnTo>
                  <a:lnTo>
                    <a:pt x="6695" y="1332"/>
                  </a:lnTo>
                  <a:lnTo>
                    <a:pt x="6695" y="1374"/>
                  </a:lnTo>
                  <a:lnTo>
                    <a:pt x="6725" y="1398"/>
                  </a:lnTo>
                  <a:lnTo>
                    <a:pt x="6736" y="1429"/>
                  </a:lnTo>
                  <a:lnTo>
                    <a:pt x="6714" y="1459"/>
                  </a:lnTo>
                  <a:lnTo>
                    <a:pt x="6696" y="1492"/>
                  </a:lnTo>
                  <a:lnTo>
                    <a:pt x="6708" y="1538"/>
                  </a:lnTo>
                  <a:lnTo>
                    <a:pt x="6711" y="1617"/>
                  </a:lnTo>
                  <a:lnTo>
                    <a:pt x="6733" y="1655"/>
                  </a:lnTo>
                  <a:lnTo>
                    <a:pt x="6752" y="1679"/>
                  </a:lnTo>
                  <a:lnTo>
                    <a:pt x="6767" y="1680"/>
                  </a:lnTo>
                  <a:lnTo>
                    <a:pt x="6763" y="1637"/>
                  </a:lnTo>
                  <a:lnTo>
                    <a:pt x="6779" y="1620"/>
                  </a:lnTo>
                  <a:lnTo>
                    <a:pt x="6799" y="1632"/>
                  </a:lnTo>
                  <a:lnTo>
                    <a:pt x="6798" y="1667"/>
                  </a:lnTo>
                  <a:lnTo>
                    <a:pt x="6808" y="1700"/>
                  </a:lnTo>
                  <a:lnTo>
                    <a:pt x="6819" y="1693"/>
                  </a:lnTo>
                  <a:lnTo>
                    <a:pt x="6830" y="1724"/>
                  </a:lnTo>
                  <a:lnTo>
                    <a:pt x="6868" y="1754"/>
                  </a:lnTo>
                  <a:lnTo>
                    <a:pt x="6888" y="1776"/>
                  </a:lnTo>
                  <a:lnTo>
                    <a:pt x="6917" y="1776"/>
                  </a:lnTo>
                  <a:lnTo>
                    <a:pt x="6950" y="1761"/>
                  </a:lnTo>
                  <a:lnTo>
                    <a:pt x="6959" y="1730"/>
                  </a:lnTo>
                  <a:lnTo>
                    <a:pt x="6977" y="1715"/>
                  </a:lnTo>
                  <a:lnTo>
                    <a:pt x="6997" y="1708"/>
                  </a:lnTo>
                  <a:lnTo>
                    <a:pt x="6997" y="1665"/>
                  </a:lnTo>
                  <a:lnTo>
                    <a:pt x="7018" y="1630"/>
                  </a:lnTo>
                  <a:lnTo>
                    <a:pt x="7051" y="1627"/>
                  </a:lnTo>
                  <a:lnTo>
                    <a:pt x="7084" y="1607"/>
                  </a:lnTo>
                  <a:lnTo>
                    <a:pt x="7088" y="1577"/>
                  </a:lnTo>
                  <a:lnTo>
                    <a:pt x="7101" y="1558"/>
                  </a:lnTo>
                  <a:lnTo>
                    <a:pt x="7116" y="1565"/>
                  </a:lnTo>
                  <a:lnTo>
                    <a:pt x="7137" y="1564"/>
                  </a:lnTo>
                  <a:lnTo>
                    <a:pt x="7169" y="1552"/>
                  </a:lnTo>
                  <a:lnTo>
                    <a:pt x="7218" y="1546"/>
                  </a:lnTo>
                  <a:lnTo>
                    <a:pt x="7224" y="1521"/>
                  </a:lnTo>
                  <a:lnTo>
                    <a:pt x="7209" y="1491"/>
                  </a:lnTo>
                  <a:lnTo>
                    <a:pt x="7215" y="1474"/>
                  </a:lnTo>
                  <a:lnTo>
                    <a:pt x="7300" y="1425"/>
                  </a:lnTo>
                  <a:lnTo>
                    <a:pt x="7340" y="1428"/>
                  </a:lnTo>
                  <a:lnTo>
                    <a:pt x="7368" y="1454"/>
                  </a:lnTo>
                  <a:lnTo>
                    <a:pt x="7419" y="1477"/>
                  </a:lnTo>
                  <a:lnTo>
                    <a:pt x="7481" y="1490"/>
                  </a:lnTo>
                  <a:lnTo>
                    <a:pt x="7513" y="1518"/>
                  </a:lnTo>
                  <a:lnTo>
                    <a:pt x="7548" y="1521"/>
                  </a:lnTo>
                  <a:lnTo>
                    <a:pt x="7591" y="1533"/>
                  </a:lnTo>
                  <a:lnTo>
                    <a:pt x="7690" y="1579"/>
                  </a:lnTo>
                  <a:lnTo>
                    <a:pt x="7715" y="1574"/>
                  </a:lnTo>
                  <a:lnTo>
                    <a:pt x="7738" y="1577"/>
                  </a:lnTo>
                  <a:lnTo>
                    <a:pt x="7781" y="1588"/>
                  </a:lnTo>
                  <a:lnTo>
                    <a:pt x="7812" y="1586"/>
                  </a:lnTo>
                  <a:lnTo>
                    <a:pt x="7837" y="1604"/>
                  </a:lnTo>
                  <a:lnTo>
                    <a:pt x="7832" y="1619"/>
                  </a:lnTo>
                  <a:lnTo>
                    <a:pt x="7833" y="1637"/>
                  </a:lnTo>
                  <a:lnTo>
                    <a:pt x="7855" y="1646"/>
                  </a:lnTo>
                  <a:lnTo>
                    <a:pt x="7884" y="1637"/>
                  </a:lnTo>
                  <a:lnTo>
                    <a:pt x="7884" y="1637"/>
                  </a:lnTo>
                  <a:lnTo>
                    <a:pt x="7884" y="1637"/>
                  </a:lnTo>
                  <a:close/>
                  <a:moveTo>
                    <a:pt x="5847" y="1161"/>
                  </a:moveTo>
                  <a:lnTo>
                    <a:pt x="5912" y="1194"/>
                  </a:lnTo>
                  <a:lnTo>
                    <a:pt x="5917" y="1212"/>
                  </a:lnTo>
                  <a:lnTo>
                    <a:pt x="5871" y="1186"/>
                  </a:lnTo>
                  <a:lnTo>
                    <a:pt x="5847" y="1161"/>
                  </a:lnTo>
                  <a:lnTo>
                    <a:pt x="5847" y="1161"/>
                  </a:lnTo>
                  <a:close/>
                  <a:moveTo>
                    <a:pt x="6188" y="1230"/>
                  </a:moveTo>
                  <a:lnTo>
                    <a:pt x="6210" y="1238"/>
                  </a:lnTo>
                  <a:lnTo>
                    <a:pt x="6239" y="1229"/>
                  </a:lnTo>
                  <a:lnTo>
                    <a:pt x="6232" y="1206"/>
                  </a:lnTo>
                  <a:lnTo>
                    <a:pt x="6190" y="1180"/>
                  </a:lnTo>
                  <a:lnTo>
                    <a:pt x="6133" y="1180"/>
                  </a:lnTo>
                  <a:lnTo>
                    <a:pt x="6107" y="1199"/>
                  </a:lnTo>
                  <a:lnTo>
                    <a:pt x="6073" y="1200"/>
                  </a:lnTo>
                  <a:lnTo>
                    <a:pt x="6063" y="1207"/>
                  </a:lnTo>
                  <a:lnTo>
                    <a:pt x="6074" y="1219"/>
                  </a:lnTo>
                  <a:lnTo>
                    <a:pt x="6050" y="1225"/>
                  </a:lnTo>
                  <a:lnTo>
                    <a:pt x="6100" y="1232"/>
                  </a:lnTo>
                  <a:lnTo>
                    <a:pt x="6132" y="1247"/>
                  </a:lnTo>
                  <a:lnTo>
                    <a:pt x="6159" y="1243"/>
                  </a:lnTo>
                  <a:lnTo>
                    <a:pt x="6159" y="1228"/>
                  </a:lnTo>
                  <a:lnTo>
                    <a:pt x="6132" y="1217"/>
                  </a:lnTo>
                  <a:lnTo>
                    <a:pt x="6127" y="1210"/>
                  </a:lnTo>
                  <a:lnTo>
                    <a:pt x="6139" y="1202"/>
                  </a:lnTo>
                  <a:lnTo>
                    <a:pt x="6188" y="1230"/>
                  </a:lnTo>
                  <a:lnTo>
                    <a:pt x="6188" y="1230"/>
                  </a:lnTo>
                  <a:close/>
                  <a:moveTo>
                    <a:pt x="6133" y="1333"/>
                  </a:moveTo>
                  <a:lnTo>
                    <a:pt x="6098" y="1320"/>
                  </a:lnTo>
                  <a:lnTo>
                    <a:pt x="6065" y="1327"/>
                  </a:lnTo>
                  <a:lnTo>
                    <a:pt x="6092" y="1340"/>
                  </a:lnTo>
                  <a:lnTo>
                    <a:pt x="6133" y="1333"/>
                  </a:lnTo>
                  <a:lnTo>
                    <a:pt x="6133" y="1333"/>
                  </a:lnTo>
                  <a:close/>
                  <a:moveTo>
                    <a:pt x="6157" y="1308"/>
                  </a:moveTo>
                  <a:lnTo>
                    <a:pt x="6144" y="1328"/>
                  </a:lnTo>
                  <a:lnTo>
                    <a:pt x="6130" y="1312"/>
                  </a:lnTo>
                  <a:lnTo>
                    <a:pt x="6157" y="1308"/>
                  </a:lnTo>
                  <a:lnTo>
                    <a:pt x="6157" y="1308"/>
                  </a:lnTo>
                  <a:close/>
                  <a:moveTo>
                    <a:pt x="6151" y="1333"/>
                  </a:moveTo>
                  <a:lnTo>
                    <a:pt x="6116" y="1359"/>
                  </a:lnTo>
                  <a:lnTo>
                    <a:pt x="6117" y="1405"/>
                  </a:lnTo>
                  <a:lnTo>
                    <a:pt x="6153" y="1413"/>
                  </a:lnTo>
                  <a:lnTo>
                    <a:pt x="6170" y="1401"/>
                  </a:lnTo>
                  <a:lnTo>
                    <a:pt x="6178" y="1343"/>
                  </a:lnTo>
                  <a:lnTo>
                    <a:pt x="6151" y="1333"/>
                  </a:lnTo>
                  <a:lnTo>
                    <a:pt x="6151" y="1333"/>
                  </a:lnTo>
                  <a:close/>
                  <a:moveTo>
                    <a:pt x="5197" y="498"/>
                  </a:moveTo>
                  <a:lnTo>
                    <a:pt x="5231" y="537"/>
                  </a:lnTo>
                  <a:lnTo>
                    <a:pt x="5243" y="573"/>
                  </a:lnTo>
                  <a:lnTo>
                    <a:pt x="5227" y="591"/>
                  </a:lnTo>
                  <a:lnTo>
                    <a:pt x="5197" y="563"/>
                  </a:lnTo>
                  <a:lnTo>
                    <a:pt x="5190" y="520"/>
                  </a:lnTo>
                  <a:lnTo>
                    <a:pt x="5197" y="498"/>
                  </a:lnTo>
                  <a:lnTo>
                    <a:pt x="5197" y="498"/>
                  </a:lnTo>
                  <a:close/>
                  <a:moveTo>
                    <a:pt x="5406" y="374"/>
                  </a:moveTo>
                  <a:lnTo>
                    <a:pt x="5418" y="416"/>
                  </a:lnTo>
                  <a:lnTo>
                    <a:pt x="5422" y="448"/>
                  </a:lnTo>
                  <a:lnTo>
                    <a:pt x="5439" y="441"/>
                  </a:lnTo>
                  <a:lnTo>
                    <a:pt x="5452" y="410"/>
                  </a:lnTo>
                  <a:lnTo>
                    <a:pt x="5444" y="378"/>
                  </a:lnTo>
                  <a:lnTo>
                    <a:pt x="5422" y="364"/>
                  </a:lnTo>
                  <a:lnTo>
                    <a:pt x="5406" y="374"/>
                  </a:lnTo>
                  <a:lnTo>
                    <a:pt x="5406" y="374"/>
                  </a:lnTo>
                  <a:close/>
                  <a:moveTo>
                    <a:pt x="5406" y="458"/>
                  </a:moveTo>
                  <a:lnTo>
                    <a:pt x="5425" y="462"/>
                  </a:lnTo>
                  <a:lnTo>
                    <a:pt x="5435" y="495"/>
                  </a:lnTo>
                  <a:lnTo>
                    <a:pt x="5422" y="495"/>
                  </a:lnTo>
                  <a:lnTo>
                    <a:pt x="5422" y="495"/>
                  </a:lnTo>
                  <a:lnTo>
                    <a:pt x="5406" y="458"/>
                  </a:lnTo>
                  <a:lnTo>
                    <a:pt x="5406" y="458"/>
                  </a:lnTo>
                  <a:close/>
                  <a:moveTo>
                    <a:pt x="5681" y="775"/>
                  </a:moveTo>
                  <a:lnTo>
                    <a:pt x="5691" y="829"/>
                  </a:lnTo>
                  <a:lnTo>
                    <a:pt x="5710" y="813"/>
                  </a:lnTo>
                  <a:lnTo>
                    <a:pt x="5735" y="814"/>
                  </a:lnTo>
                  <a:lnTo>
                    <a:pt x="5760" y="790"/>
                  </a:lnTo>
                  <a:lnTo>
                    <a:pt x="5750" y="764"/>
                  </a:lnTo>
                  <a:lnTo>
                    <a:pt x="5728" y="749"/>
                  </a:lnTo>
                  <a:lnTo>
                    <a:pt x="5706" y="766"/>
                  </a:lnTo>
                  <a:lnTo>
                    <a:pt x="5681" y="775"/>
                  </a:lnTo>
                  <a:lnTo>
                    <a:pt x="5681" y="775"/>
                  </a:lnTo>
                  <a:close/>
                  <a:moveTo>
                    <a:pt x="5649" y="1233"/>
                  </a:moveTo>
                  <a:lnTo>
                    <a:pt x="5662" y="1281"/>
                  </a:lnTo>
                  <a:lnTo>
                    <a:pt x="5706" y="1321"/>
                  </a:lnTo>
                  <a:lnTo>
                    <a:pt x="5716" y="1336"/>
                  </a:lnTo>
                  <a:lnTo>
                    <a:pt x="5702" y="1341"/>
                  </a:lnTo>
                  <a:lnTo>
                    <a:pt x="5700" y="1363"/>
                  </a:lnTo>
                  <a:lnTo>
                    <a:pt x="5693" y="1335"/>
                  </a:lnTo>
                  <a:lnTo>
                    <a:pt x="5663" y="1323"/>
                  </a:lnTo>
                  <a:lnTo>
                    <a:pt x="5636" y="1267"/>
                  </a:lnTo>
                  <a:lnTo>
                    <a:pt x="5600" y="1246"/>
                  </a:lnTo>
                  <a:lnTo>
                    <a:pt x="5578" y="1207"/>
                  </a:lnTo>
                  <a:lnTo>
                    <a:pt x="5591" y="1172"/>
                  </a:lnTo>
                  <a:lnTo>
                    <a:pt x="5585" y="1151"/>
                  </a:lnTo>
                  <a:lnTo>
                    <a:pt x="5590" y="1131"/>
                  </a:lnTo>
                  <a:lnTo>
                    <a:pt x="5557" y="1104"/>
                  </a:lnTo>
                  <a:lnTo>
                    <a:pt x="5563" y="1069"/>
                  </a:lnTo>
                  <a:lnTo>
                    <a:pt x="5577" y="1047"/>
                  </a:lnTo>
                  <a:lnTo>
                    <a:pt x="5557" y="1011"/>
                  </a:lnTo>
                  <a:lnTo>
                    <a:pt x="5540" y="989"/>
                  </a:lnTo>
                  <a:lnTo>
                    <a:pt x="5551" y="945"/>
                  </a:lnTo>
                  <a:lnTo>
                    <a:pt x="5572" y="930"/>
                  </a:lnTo>
                  <a:lnTo>
                    <a:pt x="5569" y="887"/>
                  </a:lnTo>
                  <a:lnTo>
                    <a:pt x="5579" y="838"/>
                  </a:lnTo>
                  <a:lnTo>
                    <a:pt x="5631" y="786"/>
                  </a:lnTo>
                  <a:lnTo>
                    <a:pt x="5649" y="782"/>
                  </a:lnTo>
                  <a:lnTo>
                    <a:pt x="5645" y="809"/>
                  </a:lnTo>
                  <a:lnTo>
                    <a:pt x="5619" y="839"/>
                  </a:lnTo>
                  <a:lnTo>
                    <a:pt x="5625" y="857"/>
                  </a:lnTo>
                  <a:lnTo>
                    <a:pt x="5655" y="869"/>
                  </a:lnTo>
                  <a:lnTo>
                    <a:pt x="5655" y="921"/>
                  </a:lnTo>
                  <a:lnTo>
                    <a:pt x="5640" y="964"/>
                  </a:lnTo>
                  <a:lnTo>
                    <a:pt x="5614" y="965"/>
                  </a:lnTo>
                  <a:lnTo>
                    <a:pt x="5589" y="990"/>
                  </a:lnTo>
                  <a:lnTo>
                    <a:pt x="5603" y="1018"/>
                  </a:lnTo>
                  <a:lnTo>
                    <a:pt x="5624" y="1014"/>
                  </a:lnTo>
                  <a:lnTo>
                    <a:pt x="5634" y="988"/>
                  </a:lnTo>
                  <a:lnTo>
                    <a:pt x="5664" y="974"/>
                  </a:lnTo>
                  <a:lnTo>
                    <a:pt x="5680" y="957"/>
                  </a:lnTo>
                  <a:lnTo>
                    <a:pt x="5662" y="956"/>
                  </a:lnTo>
                  <a:lnTo>
                    <a:pt x="5665" y="932"/>
                  </a:lnTo>
                  <a:lnTo>
                    <a:pt x="5718" y="906"/>
                  </a:lnTo>
                  <a:lnTo>
                    <a:pt x="5772" y="887"/>
                  </a:lnTo>
                  <a:lnTo>
                    <a:pt x="5792" y="907"/>
                  </a:lnTo>
                  <a:lnTo>
                    <a:pt x="5794" y="932"/>
                  </a:lnTo>
                  <a:lnTo>
                    <a:pt x="5768" y="993"/>
                  </a:lnTo>
                  <a:lnTo>
                    <a:pt x="5706" y="1013"/>
                  </a:lnTo>
                  <a:lnTo>
                    <a:pt x="5684" y="1039"/>
                  </a:lnTo>
                  <a:lnTo>
                    <a:pt x="5698" y="1063"/>
                  </a:lnTo>
                  <a:lnTo>
                    <a:pt x="5720" y="1065"/>
                  </a:lnTo>
                  <a:lnTo>
                    <a:pt x="5763" y="1097"/>
                  </a:lnTo>
                  <a:lnTo>
                    <a:pt x="5769" y="1121"/>
                  </a:lnTo>
                  <a:lnTo>
                    <a:pt x="5785" y="1135"/>
                  </a:lnTo>
                  <a:lnTo>
                    <a:pt x="5751" y="1137"/>
                  </a:lnTo>
                  <a:lnTo>
                    <a:pt x="5729" y="1118"/>
                  </a:lnTo>
                  <a:lnTo>
                    <a:pt x="5684" y="1117"/>
                  </a:lnTo>
                  <a:lnTo>
                    <a:pt x="5645" y="1105"/>
                  </a:lnTo>
                  <a:lnTo>
                    <a:pt x="5620" y="1113"/>
                  </a:lnTo>
                  <a:lnTo>
                    <a:pt x="5620" y="1178"/>
                  </a:lnTo>
                  <a:lnTo>
                    <a:pt x="5649" y="1233"/>
                  </a:lnTo>
                  <a:lnTo>
                    <a:pt x="5649" y="1233"/>
                  </a:lnTo>
                  <a:close/>
                  <a:moveTo>
                    <a:pt x="5511" y="1309"/>
                  </a:moveTo>
                  <a:lnTo>
                    <a:pt x="5523" y="1335"/>
                  </a:lnTo>
                  <a:lnTo>
                    <a:pt x="5488" y="1325"/>
                  </a:lnTo>
                  <a:lnTo>
                    <a:pt x="5501" y="1302"/>
                  </a:lnTo>
                  <a:lnTo>
                    <a:pt x="5511" y="1309"/>
                  </a:lnTo>
                  <a:lnTo>
                    <a:pt x="5511" y="1309"/>
                  </a:lnTo>
                  <a:close/>
                  <a:moveTo>
                    <a:pt x="5510" y="1242"/>
                  </a:moveTo>
                  <a:lnTo>
                    <a:pt x="5490" y="1241"/>
                  </a:lnTo>
                  <a:lnTo>
                    <a:pt x="5480" y="1274"/>
                  </a:lnTo>
                  <a:lnTo>
                    <a:pt x="5501" y="1282"/>
                  </a:lnTo>
                  <a:lnTo>
                    <a:pt x="5510" y="1259"/>
                  </a:lnTo>
                  <a:lnTo>
                    <a:pt x="5510" y="1242"/>
                  </a:lnTo>
                  <a:lnTo>
                    <a:pt x="5510" y="1242"/>
                  </a:lnTo>
                  <a:close/>
                  <a:moveTo>
                    <a:pt x="5538" y="1260"/>
                  </a:moveTo>
                  <a:lnTo>
                    <a:pt x="5527" y="1270"/>
                  </a:lnTo>
                  <a:lnTo>
                    <a:pt x="5530" y="1291"/>
                  </a:lnTo>
                  <a:lnTo>
                    <a:pt x="5549" y="1319"/>
                  </a:lnTo>
                  <a:lnTo>
                    <a:pt x="5578" y="1319"/>
                  </a:lnTo>
                  <a:lnTo>
                    <a:pt x="5596" y="1336"/>
                  </a:lnTo>
                  <a:lnTo>
                    <a:pt x="5612" y="1320"/>
                  </a:lnTo>
                  <a:lnTo>
                    <a:pt x="5602" y="1305"/>
                  </a:lnTo>
                  <a:lnTo>
                    <a:pt x="5579" y="1295"/>
                  </a:lnTo>
                  <a:lnTo>
                    <a:pt x="5581" y="1269"/>
                  </a:lnTo>
                  <a:lnTo>
                    <a:pt x="5561" y="1256"/>
                  </a:lnTo>
                  <a:lnTo>
                    <a:pt x="5538" y="1260"/>
                  </a:lnTo>
                  <a:lnTo>
                    <a:pt x="5538" y="1260"/>
                  </a:lnTo>
                  <a:close/>
                  <a:moveTo>
                    <a:pt x="5533" y="1459"/>
                  </a:moveTo>
                  <a:lnTo>
                    <a:pt x="5580" y="1423"/>
                  </a:lnTo>
                  <a:lnTo>
                    <a:pt x="5622" y="1426"/>
                  </a:lnTo>
                  <a:lnTo>
                    <a:pt x="5664" y="1468"/>
                  </a:lnTo>
                  <a:lnTo>
                    <a:pt x="5654" y="1488"/>
                  </a:lnTo>
                  <a:lnTo>
                    <a:pt x="5632" y="1488"/>
                  </a:lnTo>
                  <a:lnTo>
                    <a:pt x="5604" y="1488"/>
                  </a:lnTo>
                  <a:lnTo>
                    <a:pt x="5581" y="1492"/>
                  </a:lnTo>
                  <a:lnTo>
                    <a:pt x="5552" y="1480"/>
                  </a:lnTo>
                  <a:lnTo>
                    <a:pt x="5533" y="1459"/>
                  </a:lnTo>
                  <a:lnTo>
                    <a:pt x="5533" y="1459"/>
                  </a:lnTo>
                  <a:close/>
                  <a:moveTo>
                    <a:pt x="6026" y="1475"/>
                  </a:moveTo>
                  <a:lnTo>
                    <a:pt x="5963" y="1490"/>
                  </a:lnTo>
                  <a:lnTo>
                    <a:pt x="5941" y="1505"/>
                  </a:lnTo>
                  <a:lnTo>
                    <a:pt x="5956" y="1519"/>
                  </a:lnTo>
                  <a:lnTo>
                    <a:pt x="6010" y="1538"/>
                  </a:lnTo>
                  <a:lnTo>
                    <a:pt x="6057" y="1523"/>
                  </a:lnTo>
                  <a:lnTo>
                    <a:pt x="6043" y="1516"/>
                  </a:lnTo>
                  <a:lnTo>
                    <a:pt x="6041" y="1489"/>
                  </a:lnTo>
                  <a:lnTo>
                    <a:pt x="6026" y="1475"/>
                  </a:lnTo>
                  <a:lnTo>
                    <a:pt x="6026" y="1475"/>
                  </a:lnTo>
                  <a:close/>
                  <a:moveTo>
                    <a:pt x="5732" y="1809"/>
                  </a:moveTo>
                  <a:lnTo>
                    <a:pt x="5750" y="1806"/>
                  </a:lnTo>
                  <a:lnTo>
                    <a:pt x="5752" y="1819"/>
                  </a:lnTo>
                  <a:lnTo>
                    <a:pt x="5739" y="1822"/>
                  </a:lnTo>
                  <a:lnTo>
                    <a:pt x="5732" y="1809"/>
                  </a:lnTo>
                  <a:lnTo>
                    <a:pt x="5732" y="1809"/>
                  </a:lnTo>
                  <a:close/>
                  <a:moveTo>
                    <a:pt x="5699" y="1812"/>
                  </a:moveTo>
                  <a:lnTo>
                    <a:pt x="5716" y="1812"/>
                  </a:lnTo>
                  <a:lnTo>
                    <a:pt x="5720" y="1827"/>
                  </a:lnTo>
                  <a:lnTo>
                    <a:pt x="5703" y="1827"/>
                  </a:lnTo>
                  <a:lnTo>
                    <a:pt x="5699" y="1812"/>
                  </a:lnTo>
                  <a:lnTo>
                    <a:pt x="5699" y="1812"/>
                  </a:lnTo>
                  <a:close/>
                  <a:moveTo>
                    <a:pt x="5612" y="1828"/>
                  </a:moveTo>
                  <a:lnTo>
                    <a:pt x="5652" y="1816"/>
                  </a:lnTo>
                  <a:lnTo>
                    <a:pt x="5668" y="1804"/>
                  </a:lnTo>
                  <a:lnTo>
                    <a:pt x="5687" y="1813"/>
                  </a:lnTo>
                  <a:lnTo>
                    <a:pt x="5666" y="1849"/>
                  </a:lnTo>
                  <a:lnTo>
                    <a:pt x="5660" y="1834"/>
                  </a:lnTo>
                  <a:lnTo>
                    <a:pt x="5634" y="1849"/>
                  </a:lnTo>
                  <a:lnTo>
                    <a:pt x="5612" y="1828"/>
                  </a:lnTo>
                  <a:lnTo>
                    <a:pt x="5612" y="1828"/>
                  </a:lnTo>
                  <a:close/>
                  <a:moveTo>
                    <a:pt x="5599" y="1725"/>
                  </a:moveTo>
                  <a:lnTo>
                    <a:pt x="5580" y="1742"/>
                  </a:lnTo>
                  <a:lnTo>
                    <a:pt x="5598" y="1745"/>
                  </a:lnTo>
                  <a:lnTo>
                    <a:pt x="5599" y="1725"/>
                  </a:lnTo>
                  <a:lnTo>
                    <a:pt x="5599" y="1725"/>
                  </a:lnTo>
                  <a:close/>
                  <a:moveTo>
                    <a:pt x="5635" y="1690"/>
                  </a:moveTo>
                  <a:lnTo>
                    <a:pt x="5607" y="1691"/>
                  </a:lnTo>
                  <a:lnTo>
                    <a:pt x="5613" y="1706"/>
                  </a:lnTo>
                  <a:lnTo>
                    <a:pt x="5630" y="1705"/>
                  </a:lnTo>
                  <a:lnTo>
                    <a:pt x="5635" y="1690"/>
                  </a:lnTo>
                  <a:lnTo>
                    <a:pt x="5635" y="1690"/>
                  </a:lnTo>
                  <a:close/>
                  <a:moveTo>
                    <a:pt x="5645" y="1785"/>
                  </a:moveTo>
                  <a:lnTo>
                    <a:pt x="5675" y="1736"/>
                  </a:lnTo>
                  <a:lnTo>
                    <a:pt x="5701" y="1765"/>
                  </a:lnTo>
                  <a:lnTo>
                    <a:pt x="5716" y="1786"/>
                  </a:lnTo>
                  <a:lnTo>
                    <a:pt x="5747" y="1784"/>
                  </a:lnTo>
                  <a:lnTo>
                    <a:pt x="5779" y="1752"/>
                  </a:lnTo>
                  <a:lnTo>
                    <a:pt x="5800" y="1752"/>
                  </a:lnTo>
                  <a:lnTo>
                    <a:pt x="5818" y="1784"/>
                  </a:lnTo>
                  <a:lnTo>
                    <a:pt x="5892" y="1793"/>
                  </a:lnTo>
                  <a:lnTo>
                    <a:pt x="5909" y="1771"/>
                  </a:lnTo>
                  <a:lnTo>
                    <a:pt x="5943" y="1771"/>
                  </a:lnTo>
                  <a:lnTo>
                    <a:pt x="6010" y="1811"/>
                  </a:lnTo>
                  <a:lnTo>
                    <a:pt x="6041" y="1817"/>
                  </a:lnTo>
                  <a:lnTo>
                    <a:pt x="6078" y="1857"/>
                  </a:lnTo>
                  <a:lnTo>
                    <a:pt x="6114" y="1857"/>
                  </a:lnTo>
                  <a:lnTo>
                    <a:pt x="6128" y="1826"/>
                  </a:lnTo>
                  <a:lnTo>
                    <a:pt x="6112" y="1762"/>
                  </a:lnTo>
                  <a:lnTo>
                    <a:pt x="6027" y="1714"/>
                  </a:lnTo>
                  <a:lnTo>
                    <a:pt x="5957" y="1700"/>
                  </a:lnTo>
                  <a:lnTo>
                    <a:pt x="5922" y="1672"/>
                  </a:lnTo>
                  <a:lnTo>
                    <a:pt x="5885" y="1668"/>
                  </a:lnTo>
                  <a:lnTo>
                    <a:pt x="5854" y="1696"/>
                  </a:lnTo>
                  <a:lnTo>
                    <a:pt x="5818" y="1692"/>
                  </a:lnTo>
                  <a:lnTo>
                    <a:pt x="5794" y="1681"/>
                  </a:lnTo>
                  <a:lnTo>
                    <a:pt x="5743" y="1686"/>
                  </a:lnTo>
                  <a:lnTo>
                    <a:pt x="5673" y="1685"/>
                  </a:lnTo>
                  <a:lnTo>
                    <a:pt x="5658" y="1704"/>
                  </a:lnTo>
                  <a:lnTo>
                    <a:pt x="5656" y="1724"/>
                  </a:lnTo>
                  <a:lnTo>
                    <a:pt x="5627" y="1734"/>
                  </a:lnTo>
                  <a:lnTo>
                    <a:pt x="5616" y="1764"/>
                  </a:lnTo>
                  <a:lnTo>
                    <a:pt x="5625" y="1785"/>
                  </a:lnTo>
                  <a:lnTo>
                    <a:pt x="5645" y="1785"/>
                  </a:lnTo>
                  <a:lnTo>
                    <a:pt x="5645" y="1785"/>
                  </a:lnTo>
                  <a:close/>
                  <a:moveTo>
                    <a:pt x="5306" y="1731"/>
                  </a:moveTo>
                  <a:lnTo>
                    <a:pt x="5338" y="1745"/>
                  </a:lnTo>
                  <a:lnTo>
                    <a:pt x="5366" y="1722"/>
                  </a:lnTo>
                  <a:lnTo>
                    <a:pt x="5431" y="1725"/>
                  </a:lnTo>
                  <a:lnTo>
                    <a:pt x="5479" y="1745"/>
                  </a:lnTo>
                  <a:lnTo>
                    <a:pt x="5482" y="1765"/>
                  </a:lnTo>
                  <a:lnTo>
                    <a:pt x="5511" y="1799"/>
                  </a:lnTo>
                  <a:lnTo>
                    <a:pt x="5509" y="1825"/>
                  </a:lnTo>
                  <a:lnTo>
                    <a:pt x="5480" y="1823"/>
                  </a:lnTo>
                  <a:lnTo>
                    <a:pt x="5446" y="1854"/>
                  </a:lnTo>
                  <a:lnTo>
                    <a:pt x="5406" y="1851"/>
                  </a:lnTo>
                  <a:lnTo>
                    <a:pt x="5366" y="1854"/>
                  </a:lnTo>
                  <a:lnTo>
                    <a:pt x="5351" y="1841"/>
                  </a:lnTo>
                  <a:lnTo>
                    <a:pt x="5300" y="1832"/>
                  </a:lnTo>
                  <a:lnTo>
                    <a:pt x="5274" y="1795"/>
                  </a:lnTo>
                  <a:lnTo>
                    <a:pt x="5279" y="1751"/>
                  </a:lnTo>
                  <a:lnTo>
                    <a:pt x="5306" y="1731"/>
                  </a:lnTo>
                  <a:lnTo>
                    <a:pt x="5306" y="1731"/>
                  </a:lnTo>
                  <a:close/>
                  <a:moveTo>
                    <a:pt x="4361" y="2436"/>
                  </a:moveTo>
                  <a:lnTo>
                    <a:pt x="4337" y="2424"/>
                  </a:lnTo>
                  <a:lnTo>
                    <a:pt x="4324" y="2436"/>
                  </a:lnTo>
                  <a:lnTo>
                    <a:pt x="4344" y="2452"/>
                  </a:lnTo>
                  <a:lnTo>
                    <a:pt x="4361" y="2436"/>
                  </a:lnTo>
                  <a:lnTo>
                    <a:pt x="4361" y="2436"/>
                  </a:lnTo>
                  <a:close/>
                  <a:moveTo>
                    <a:pt x="4325" y="2199"/>
                  </a:moveTo>
                  <a:lnTo>
                    <a:pt x="4353" y="2253"/>
                  </a:lnTo>
                  <a:lnTo>
                    <a:pt x="4339" y="2279"/>
                  </a:lnTo>
                  <a:lnTo>
                    <a:pt x="4326" y="2315"/>
                  </a:lnTo>
                  <a:lnTo>
                    <a:pt x="4319" y="2289"/>
                  </a:lnTo>
                  <a:lnTo>
                    <a:pt x="4304" y="2265"/>
                  </a:lnTo>
                  <a:lnTo>
                    <a:pt x="4316" y="2244"/>
                  </a:lnTo>
                  <a:lnTo>
                    <a:pt x="4318" y="2216"/>
                  </a:lnTo>
                  <a:lnTo>
                    <a:pt x="4325" y="2199"/>
                  </a:lnTo>
                  <a:lnTo>
                    <a:pt x="4325" y="2199"/>
                  </a:lnTo>
                  <a:close/>
                  <a:moveTo>
                    <a:pt x="5275" y="1539"/>
                  </a:moveTo>
                  <a:lnTo>
                    <a:pt x="5275" y="1565"/>
                  </a:lnTo>
                  <a:lnTo>
                    <a:pt x="5298" y="1604"/>
                  </a:lnTo>
                  <a:lnTo>
                    <a:pt x="5297" y="1620"/>
                  </a:lnTo>
                  <a:lnTo>
                    <a:pt x="5284" y="1614"/>
                  </a:lnTo>
                  <a:lnTo>
                    <a:pt x="5269" y="1574"/>
                  </a:lnTo>
                  <a:lnTo>
                    <a:pt x="5262" y="1545"/>
                  </a:lnTo>
                  <a:lnTo>
                    <a:pt x="5275" y="1539"/>
                  </a:lnTo>
                  <a:lnTo>
                    <a:pt x="5275" y="1539"/>
                  </a:lnTo>
                  <a:close/>
                  <a:moveTo>
                    <a:pt x="5180" y="1497"/>
                  </a:moveTo>
                  <a:lnTo>
                    <a:pt x="5199" y="1488"/>
                  </a:lnTo>
                  <a:lnTo>
                    <a:pt x="5225" y="1499"/>
                  </a:lnTo>
                  <a:lnTo>
                    <a:pt x="5249" y="1487"/>
                  </a:lnTo>
                  <a:lnTo>
                    <a:pt x="5313" y="1495"/>
                  </a:lnTo>
                  <a:lnTo>
                    <a:pt x="5348" y="1502"/>
                  </a:lnTo>
                  <a:lnTo>
                    <a:pt x="5308" y="1512"/>
                  </a:lnTo>
                  <a:lnTo>
                    <a:pt x="5232" y="1529"/>
                  </a:lnTo>
                  <a:lnTo>
                    <a:pt x="5195" y="1519"/>
                  </a:lnTo>
                  <a:lnTo>
                    <a:pt x="5194" y="1506"/>
                  </a:lnTo>
                  <a:lnTo>
                    <a:pt x="5180" y="1497"/>
                  </a:lnTo>
                  <a:lnTo>
                    <a:pt x="5180" y="1497"/>
                  </a:lnTo>
                  <a:close/>
                  <a:moveTo>
                    <a:pt x="5011" y="1501"/>
                  </a:moveTo>
                  <a:lnTo>
                    <a:pt x="5033" y="1478"/>
                  </a:lnTo>
                  <a:lnTo>
                    <a:pt x="5050" y="1482"/>
                  </a:lnTo>
                  <a:lnTo>
                    <a:pt x="5071" y="1474"/>
                  </a:lnTo>
                  <a:lnTo>
                    <a:pt x="5105" y="1482"/>
                  </a:lnTo>
                  <a:lnTo>
                    <a:pt x="5127" y="1494"/>
                  </a:lnTo>
                  <a:lnTo>
                    <a:pt x="5148" y="1478"/>
                  </a:lnTo>
                  <a:lnTo>
                    <a:pt x="5171" y="1486"/>
                  </a:lnTo>
                  <a:lnTo>
                    <a:pt x="5171" y="1515"/>
                  </a:lnTo>
                  <a:lnTo>
                    <a:pt x="5145" y="1512"/>
                  </a:lnTo>
                  <a:lnTo>
                    <a:pt x="5114" y="1526"/>
                  </a:lnTo>
                  <a:lnTo>
                    <a:pt x="5090" y="1520"/>
                  </a:lnTo>
                  <a:lnTo>
                    <a:pt x="5053" y="1542"/>
                  </a:lnTo>
                  <a:lnTo>
                    <a:pt x="5021" y="1536"/>
                  </a:lnTo>
                  <a:lnTo>
                    <a:pt x="5008" y="1517"/>
                  </a:lnTo>
                  <a:lnTo>
                    <a:pt x="5011" y="1501"/>
                  </a:lnTo>
                  <a:lnTo>
                    <a:pt x="5011" y="1501"/>
                  </a:lnTo>
                  <a:close/>
                  <a:moveTo>
                    <a:pt x="4709" y="2132"/>
                  </a:moveTo>
                  <a:lnTo>
                    <a:pt x="4738" y="2082"/>
                  </a:lnTo>
                  <a:lnTo>
                    <a:pt x="4755" y="2029"/>
                  </a:lnTo>
                  <a:lnTo>
                    <a:pt x="4758" y="1975"/>
                  </a:lnTo>
                  <a:lnTo>
                    <a:pt x="4771" y="1962"/>
                  </a:lnTo>
                  <a:lnTo>
                    <a:pt x="4796" y="1966"/>
                  </a:lnTo>
                  <a:lnTo>
                    <a:pt x="4797" y="1988"/>
                  </a:lnTo>
                  <a:lnTo>
                    <a:pt x="4807" y="2011"/>
                  </a:lnTo>
                  <a:lnTo>
                    <a:pt x="4806" y="2027"/>
                  </a:lnTo>
                  <a:lnTo>
                    <a:pt x="4797" y="2014"/>
                  </a:lnTo>
                  <a:lnTo>
                    <a:pt x="4792" y="2029"/>
                  </a:lnTo>
                  <a:lnTo>
                    <a:pt x="4771" y="2044"/>
                  </a:lnTo>
                  <a:lnTo>
                    <a:pt x="4761" y="2058"/>
                  </a:lnTo>
                  <a:lnTo>
                    <a:pt x="4768" y="2083"/>
                  </a:lnTo>
                  <a:lnTo>
                    <a:pt x="4796" y="2090"/>
                  </a:lnTo>
                  <a:lnTo>
                    <a:pt x="4801" y="2105"/>
                  </a:lnTo>
                  <a:lnTo>
                    <a:pt x="4790" y="2119"/>
                  </a:lnTo>
                  <a:lnTo>
                    <a:pt x="4769" y="2126"/>
                  </a:lnTo>
                  <a:lnTo>
                    <a:pt x="4750" y="2158"/>
                  </a:lnTo>
                  <a:lnTo>
                    <a:pt x="4728" y="2170"/>
                  </a:lnTo>
                  <a:lnTo>
                    <a:pt x="4705" y="2157"/>
                  </a:lnTo>
                  <a:lnTo>
                    <a:pt x="4709" y="2132"/>
                  </a:lnTo>
                  <a:lnTo>
                    <a:pt x="4709" y="2132"/>
                  </a:lnTo>
                  <a:close/>
                  <a:moveTo>
                    <a:pt x="4631" y="2098"/>
                  </a:moveTo>
                  <a:lnTo>
                    <a:pt x="4631" y="2098"/>
                  </a:lnTo>
                  <a:lnTo>
                    <a:pt x="4631" y="2100"/>
                  </a:lnTo>
                  <a:lnTo>
                    <a:pt x="4632" y="2104"/>
                  </a:lnTo>
                  <a:lnTo>
                    <a:pt x="4632" y="2112"/>
                  </a:lnTo>
                  <a:lnTo>
                    <a:pt x="4646" y="2122"/>
                  </a:lnTo>
                  <a:lnTo>
                    <a:pt x="4676" y="2119"/>
                  </a:lnTo>
                  <a:lnTo>
                    <a:pt x="4680" y="2106"/>
                  </a:lnTo>
                  <a:lnTo>
                    <a:pt x="4693" y="2102"/>
                  </a:lnTo>
                  <a:lnTo>
                    <a:pt x="4697" y="2073"/>
                  </a:lnTo>
                  <a:lnTo>
                    <a:pt x="4719" y="2052"/>
                  </a:lnTo>
                  <a:lnTo>
                    <a:pt x="4719" y="2033"/>
                  </a:lnTo>
                  <a:lnTo>
                    <a:pt x="4703" y="2004"/>
                  </a:lnTo>
                  <a:lnTo>
                    <a:pt x="4675" y="2019"/>
                  </a:lnTo>
                  <a:lnTo>
                    <a:pt x="4652" y="2042"/>
                  </a:lnTo>
                  <a:lnTo>
                    <a:pt x="4661" y="2063"/>
                  </a:lnTo>
                  <a:lnTo>
                    <a:pt x="4631" y="2098"/>
                  </a:lnTo>
                  <a:lnTo>
                    <a:pt x="4631" y="2098"/>
                  </a:lnTo>
                  <a:close/>
                  <a:moveTo>
                    <a:pt x="4556" y="2073"/>
                  </a:moveTo>
                  <a:lnTo>
                    <a:pt x="4554" y="2095"/>
                  </a:lnTo>
                  <a:lnTo>
                    <a:pt x="4545" y="2105"/>
                  </a:lnTo>
                  <a:lnTo>
                    <a:pt x="4557" y="2142"/>
                  </a:lnTo>
                  <a:lnTo>
                    <a:pt x="4572" y="2148"/>
                  </a:lnTo>
                  <a:lnTo>
                    <a:pt x="4597" y="2131"/>
                  </a:lnTo>
                  <a:lnTo>
                    <a:pt x="4589" y="2097"/>
                  </a:lnTo>
                  <a:lnTo>
                    <a:pt x="4569" y="2067"/>
                  </a:lnTo>
                  <a:lnTo>
                    <a:pt x="4569" y="2067"/>
                  </a:lnTo>
                  <a:lnTo>
                    <a:pt x="4556" y="2073"/>
                  </a:lnTo>
                  <a:lnTo>
                    <a:pt x="4556" y="2073"/>
                  </a:lnTo>
                  <a:close/>
                  <a:moveTo>
                    <a:pt x="4806" y="1512"/>
                  </a:moveTo>
                  <a:lnTo>
                    <a:pt x="4780" y="1523"/>
                  </a:lnTo>
                  <a:lnTo>
                    <a:pt x="4799" y="1531"/>
                  </a:lnTo>
                  <a:lnTo>
                    <a:pt x="4799" y="1531"/>
                  </a:lnTo>
                  <a:lnTo>
                    <a:pt x="4803" y="1522"/>
                  </a:lnTo>
                  <a:lnTo>
                    <a:pt x="4806" y="1512"/>
                  </a:lnTo>
                  <a:lnTo>
                    <a:pt x="4806" y="1512"/>
                  </a:lnTo>
                  <a:close/>
                  <a:moveTo>
                    <a:pt x="4842" y="1490"/>
                  </a:moveTo>
                  <a:lnTo>
                    <a:pt x="4828" y="1505"/>
                  </a:lnTo>
                  <a:lnTo>
                    <a:pt x="4852" y="1508"/>
                  </a:lnTo>
                  <a:lnTo>
                    <a:pt x="4842" y="1490"/>
                  </a:lnTo>
                  <a:lnTo>
                    <a:pt x="4842" y="1490"/>
                  </a:lnTo>
                  <a:close/>
                  <a:moveTo>
                    <a:pt x="4886" y="1456"/>
                  </a:moveTo>
                  <a:lnTo>
                    <a:pt x="4867" y="1471"/>
                  </a:lnTo>
                  <a:lnTo>
                    <a:pt x="4892" y="1480"/>
                  </a:lnTo>
                  <a:lnTo>
                    <a:pt x="4886" y="1456"/>
                  </a:lnTo>
                  <a:lnTo>
                    <a:pt x="4886" y="1456"/>
                  </a:lnTo>
                  <a:close/>
                  <a:moveTo>
                    <a:pt x="4743" y="1416"/>
                  </a:moveTo>
                  <a:lnTo>
                    <a:pt x="4781" y="1394"/>
                  </a:lnTo>
                  <a:lnTo>
                    <a:pt x="4829" y="1397"/>
                  </a:lnTo>
                  <a:lnTo>
                    <a:pt x="4832" y="1412"/>
                  </a:lnTo>
                  <a:lnTo>
                    <a:pt x="4821" y="1432"/>
                  </a:lnTo>
                  <a:lnTo>
                    <a:pt x="4847" y="1426"/>
                  </a:lnTo>
                  <a:lnTo>
                    <a:pt x="4859" y="1404"/>
                  </a:lnTo>
                  <a:lnTo>
                    <a:pt x="4884" y="1422"/>
                  </a:lnTo>
                  <a:lnTo>
                    <a:pt x="4878" y="1449"/>
                  </a:lnTo>
                  <a:lnTo>
                    <a:pt x="4847" y="1456"/>
                  </a:lnTo>
                  <a:lnTo>
                    <a:pt x="4837" y="1444"/>
                  </a:lnTo>
                  <a:lnTo>
                    <a:pt x="4821" y="1468"/>
                  </a:lnTo>
                  <a:lnTo>
                    <a:pt x="4793" y="1446"/>
                  </a:lnTo>
                  <a:lnTo>
                    <a:pt x="4770" y="1466"/>
                  </a:lnTo>
                  <a:lnTo>
                    <a:pt x="4744" y="1447"/>
                  </a:lnTo>
                  <a:lnTo>
                    <a:pt x="4743" y="1416"/>
                  </a:lnTo>
                  <a:lnTo>
                    <a:pt x="4743" y="1416"/>
                  </a:lnTo>
                  <a:close/>
                  <a:moveTo>
                    <a:pt x="4564" y="1248"/>
                  </a:moveTo>
                  <a:lnTo>
                    <a:pt x="4590" y="1259"/>
                  </a:lnTo>
                  <a:lnTo>
                    <a:pt x="4591" y="1239"/>
                  </a:lnTo>
                  <a:lnTo>
                    <a:pt x="4591" y="1239"/>
                  </a:lnTo>
                  <a:lnTo>
                    <a:pt x="4578" y="1244"/>
                  </a:lnTo>
                  <a:lnTo>
                    <a:pt x="4564" y="1248"/>
                  </a:lnTo>
                  <a:lnTo>
                    <a:pt x="4564" y="1248"/>
                  </a:lnTo>
                  <a:close/>
                  <a:moveTo>
                    <a:pt x="4539" y="1256"/>
                  </a:moveTo>
                  <a:lnTo>
                    <a:pt x="4554" y="1256"/>
                  </a:lnTo>
                  <a:lnTo>
                    <a:pt x="4578" y="1269"/>
                  </a:lnTo>
                  <a:lnTo>
                    <a:pt x="4554" y="1275"/>
                  </a:lnTo>
                  <a:lnTo>
                    <a:pt x="4539" y="1256"/>
                  </a:lnTo>
                  <a:lnTo>
                    <a:pt x="4539" y="1256"/>
                  </a:lnTo>
                  <a:close/>
                  <a:moveTo>
                    <a:pt x="4324" y="1106"/>
                  </a:moveTo>
                  <a:lnTo>
                    <a:pt x="4363" y="1092"/>
                  </a:lnTo>
                  <a:lnTo>
                    <a:pt x="4410" y="1115"/>
                  </a:lnTo>
                  <a:lnTo>
                    <a:pt x="4466" y="1116"/>
                  </a:lnTo>
                  <a:lnTo>
                    <a:pt x="4528" y="1085"/>
                  </a:lnTo>
                  <a:lnTo>
                    <a:pt x="4569" y="1090"/>
                  </a:lnTo>
                  <a:lnTo>
                    <a:pt x="4583" y="1110"/>
                  </a:lnTo>
                  <a:lnTo>
                    <a:pt x="4619" y="1110"/>
                  </a:lnTo>
                  <a:lnTo>
                    <a:pt x="4640" y="1100"/>
                  </a:lnTo>
                  <a:lnTo>
                    <a:pt x="4713" y="1107"/>
                  </a:lnTo>
                  <a:lnTo>
                    <a:pt x="4751" y="1105"/>
                  </a:lnTo>
                  <a:lnTo>
                    <a:pt x="4758" y="1095"/>
                  </a:lnTo>
                  <a:lnTo>
                    <a:pt x="4799" y="1097"/>
                  </a:lnTo>
                  <a:lnTo>
                    <a:pt x="4826" y="1111"/>
                  </a:lnTo>
                  <a:lnTo>
                    <a:pt x="4835" y="1128"/>
                  </a:lnTo>
                  <a:lnTo>
                    <a:pt x="4869" y="1139"/>
                  </a:lnTo>
                  <a:lnTo>
                    <a:pt x="4998" y="1110"/>
                  </a:lnTo>
                  <a:lnTo>
                    <a:pt x="5053" y="1073"/>
                  </a:lnTo>
                  <a:lnTo>
                    <a:pt x="5068" y="1044"/>
                  </a:lnTo>
                  <a:lnTo>
                    <a:pt x="5090" y="1042"/>
                  </a:lnTo>
                  <a:lnTo>
                    <a:pt x="5108" y="1019"/>
                  </a:lnTo>
                  <a:lnTo>
                    <a:pt x="5132" y="1003"/>
                  </a:lnTo>
                  <a:lnTo>
                    <a:pt x="5143" y="974"/>
                  </a:lnTo>
                  <a:lnTo>
                    <a:pt x="5157" y="950"/>
                  </a:lnTo>
                  <a:lnTo>
                    <a:pt x="5174" y="937"/>
                  </a:lnTo>
                  <a:lnTo>
                    <a:pt x="5157" y="920"/>
                  </a:lnTo>
                  <a:lnTo>
                    <a:pt x="5153" y="900"/>
                  </a:lnTo>
                  <a:lnTo>
                    <a:pt x="5106" y="889"/>
                  </a:lnTo>
                  <a:lnTo>
                    <a:pt x="5072" y="900"/>
                  </a:lnTo>
                  <a:lnTo>
                    <a:pt x="5066" y="933"/>
                  </a:lnTo>
                  <a:lnTo>
                    <a:pt x="5040" y="953"/>
                  </a:lnTo>
                  <a:lnTo>
                    <a:pt x="5038" y="970"/>
                  </a:lnTo>
                  <a:lnTo>
                    <a:pt x="5002" y="996"/>
                  </a:lnTo>
                  <a:lnTo>
                    <a:pt x="4975" y="1000"/>
                  </a:lnTo>
                  <a:lnTo>
                    <a:pt x="4958" y="1026"/>
                  </a:lnTo>
                  <a:lnTo>
                    <a:pt x="4917" y="1036"/>
                  </a:lnTo>
                  <a:lnTo>
                    <a:pt x="4836" y="1019"/>
                  </a:lnTo>
                  <a:lnTo>
                    <a:pt x="4767" y="1013"/>
                  </a:lnTo>
                  <a:lnTo>
                    <a:pt x="4755" y="1032"/>
                  </a:lnTo>
                  <a:lnTo>
                    <a:pt x="4738" y="1035"/>
                  </a:lnTo>
                  <a:lnTo>
                    <a:pt x="4705" y="1005"/>
                  </a:lnTo>
                  <a:lnTo>
                    <a:pt x="4680" y="1002"/>
                  </a:lnTo>
                  <a:lnTo>
                    <a:pt x="4650" y="1003"/>
                  </a:lnTo>
                  <a:lnTo>
                    <a:pt x="4617" y="996"/>
                  </a:lnTo>
                  <a:lnTo>
                    <a:pt x="4573" y="989"/>
                  </a:lnTo>
                  <a:lnTo>
                    <a:pt x="4550" y="1003"/>
                  </a:lnTo>
                  <a:lnTo>
                    <a:pt x="4523" y="989"/>
                  </a:lnTo>
                  <a:lnTo>
                    <a:pt x="4491" y="957"/>
                  </a:lnTo>
                  <a:lnTo>
                    <a:pt x="4440" y="947"/>
                  </a:lnTo>
                  <a:lnTo>
                    <a:pt x="4409" y="949"/>
                  </a:lnTo>
                  <a:lnTo>
                    <a:pt x="4409" y="986"/>
                  </a:lnTo>
                  <a:lnTo>
                    <a:pt x="4384" y="1002"/>
                  </a:lnTo>
                  <a:lnTo>
                    <a:pt x="4368" y="1035"/>
                  </a:lnTo>
                  <a:lnTo>
                    <a:pt x="4347" y="1054"/>
                  </a:lnTo>
                  <a:lnTo>
                    <a:pt x="4301" y="1039"/>
                  </a:lnTo>
                  <a:lnTo>
                    <a:pt x="4261" y="1049"/>
                  </a:lnTo>
                  <a:lnTo>
                    <a:pt x="4245" y="1068"/>
                  </a:lnTo>
                  <a:lnTo>
                    <a:pt x="4249" y="1080"/>
                  </a:lnTo>
                  <a:lnTo>
                    <a:pt x="4206" y="1121"/>
                  </a:lnTo>
                  <a:lnTo>
                    <a:pt x="4206" y="1171"/>
                  </a:lnTo>
                  <a:lnTo>
                    <a:pt x="4214" y="1198"/>
                  </a:lnTo>
                  <a:lnTo>
                    <a:pt x="4212" y="1255"/>
                  </a:lnTo>
                  <a:lnTo>
                    <a:pt x="4203" y="1274"/>
                  </a:lnTo>
                  <a:lnTo>
                    <a:pt x="4220" y="1316"/>
                  </a:lnTo>
                  <a:lnTo>
                    <a:pt x="4225" y="1347"/>
                  </a:lnTo>
                  <a:lnTo>
                    <a:pt x="4212" y="1330"/>
                  </a:lnTo>
                  <a:lnTo>
                    <a:pt x="4202" y="1304"/>
                  </a:lnTo>
                  <a:lnTo>
                    <a:pt x="4180" y="1310"/>
                  </a:lnTo>
                  <a:lnTo>
                    <a:pt x="4158" y="1338"/>
                  </a:lnTo>
                  <a:lnTo>
                    <a:pt x="4131" y="1353"/>
                  </a:lnTo>
                  <a:lnTo>
                    <a:pt x="4125" y="1385"/>
                  </a:lnTo>
                  <a:lnTo>
                    <a:pt x="4130" y="1426"/>
                  </a:lnTo>
                  <a:lnTo>
                    <a:pt x="4117" y="1451"/>
                  </a:lnTo>
                  <a:lnTo>
                    <a:pt x="4126" y="1523"/>
                  </a:lnTo>
                  <a:lnTo>
                    <a:pt x="4117" y="1539"/>
                  </a:lnTo>
                  <a:lnTo>
                    <a:pt x="4112" y="1567"/>
                  </a:lnTo>
                  <a:lnTo>
                    <a:pt x="4090" y="1577"/>
                  </a:lnTo>
                  <a:lnTo>
                    <a:pt x="4091" y="1620"/>
                  </a:lnTo>
                  <a:lnTo>
                    <a:pt x="4052" y="1651"/>
                  </a:lnTo>
                  <a:lnTo>
                    <a:pt x="4039" y="1696"/>
                  </a:lnTo>
                  <a:lnTo>
                    <a:pt x="4046" y="1709"/>
                  </a:lnTo>
                  <a:lnTo>
                    <a:pt x="4030" y="1729"/>
                  </a:lnTo>
                  <a:lnTo>
                    <a:pt x="4051" y="1788"/>
                  </a:lnTo>
                  <a:lnTo>
                    <a:pt x="4069" y="1815"/>
                  </a:lnTo>
                  <a:lnTo>
                    <a:pt x="4082" y="1808"/>
                  </a:lnTo>
                  <a:lnTo>
                    <a:pt x="4107" y="1808"/>
                  </a:lnTo>
                  <a:lnTo>
                    <a:pt x="4126" y="1795"/>
                  </a:lnTo>
                  <a:lnTo>
                    <a:pt x="4143" y="1803"/>
                  </a:lnTo>
                  <a:lnTo>
                    <a:pt x="4154" y="1846"/>
                  </a:lnTo>
                  <a:lnTo>
                    <a:pt x="4183" y="1925"/>
                  </a:lnTo>
                  <a:lnTo>
                    <a:pt x="4171" y="1945"/>
                  </a:lnTo>
                  <a:lnTo>
                    <a:pt x="4162" y="1989"/>
                  </a:lnTo>
                  <a:lnTo>
                    <a:pt x="4137" y="2025"/>
                  </a:lnTo>
                  <a:lnTo>
                    <a:pt x="4133" y="2099"/>
                  </a:lnTo>
                  <a:lnTo>
                    <a:pt x="4138" y="2156"/>
                  </a:lnTo>
                  <a:lnTo>
                    <a:pt x="4157" y="2156"/>
                  </a:lnTo>
                  <a:lnTo>
                    <a:pt x="4180" y="2172"/>
                  </a:lnTo>
                  <a:lnTo>
                    <a:pt x="4215" y="2170"/>
                  </a:lnTo>
                  <a:lnTo>
                    <a:pt x="4232" y="2151"/>
                  </a:lnTo>
                  <a:lnTo>
                    <a:pt x="4263" y="2159"/>
                  </a:lnTo>
                  <a:lnTo>
                    <a:pt x="4292" y="2154"/>
                  </a:lnTo>
                  <a:lnTo>
                    <a:pt x="4313" y="2170"/>
                  </a:lnTo>
                  <a:lnTo>
                    <a:pt x="4319" y="2143"/>
                  </a:lnTo>
                  <a:lnTo>
                    <a:pt x="4316" y="2108"/>
                  </a:lnTo>
                  <a:lnTo>
                    <a:pt x="4292" y="2093"/>
                  </a:lnTo>
                  <a:lnTo>
                    <a:pt x="4287" y="2048"/>
                  </a:lnTo>
                  <a:lnTo>
                    <a:pt x="4306" y="2018"/>
                  </a:lnTo>
                  <a:lnTo>
                    <a:pt x="4313" y="1961"/>
                  </a:lnTo>
                  <a:lnTo>
                    <a:pt x="4307" y="1908"/>
                  </a:lnTo>
                  <a:lnTo>
                    <a:pt x="4293" y="1893"/>
                  </a:lnTo>
                  <a:lnTo>
                    <a:pt x="4326" y="1844"/>
                  </a:lnTo>
                  <a:lnTo>
                    <a:pt x="4337" y="1799"/>
                  </a:lnTo>
                  <a:lnTo>
                    <a:pt x="4328" y="1746"/>
                  </a:lnTo>
                  <a:lnTo>
                    <a:pt x="4306" y="1727"/>
                  </a:lnTo>
                  <a:lnTo>
                    <a:pt x="4306" y="1710"/>
                  </a:lnTo>
                  <a:lnTo>
                    <a:pt x="4343" y="1687"/>
                  </a:lnTo>
                  <a:lnTo>
                    <a:pt x="4357" y="1663"/>
                  </a:lnTo>
                  <a:lnTo>
                    <a:pt x="4392" y="1656"/>
                  </a:lnTo>
                  <a:lnTo>
                    <a:pt x="4427" y="1668"/>
                  </a:lnTo>
                  <a:lnTo>
                    <a:pt x="4423" y="1686"/>
                  </a:lnTo>
                  <a:lnTo>
                    <a:pt x="4439" y="1714"/>
                  </a:lnTo>
                  <a:lnTo>
                    <a:pt x="4439" y="1748"/>
                  </a:lnTo>
                  <a:lnTo>
                    <a:pt x="4411" y="1779"/>
                  </a:lnTo>
                  <a:lnTo>
                    <a:pt x="4404" y="1810"/>
                  </a:lnTo>
                  <a:lnTo>
                    <a:pt x="4423" y="1845"/>
                  </a:lnTo>
                  <a:lnTo>
                    <a:pt x="4446" y="1848"/>
                  </a:lnTo>
                  <a:lnTo>
                    <a:pt x="4467" y="1875"/>
                  </a:lnTo>
                  <a:lnTo>
                    <a:pt x="4507" y="1897"/>
                  </a:lnTo>
                  <a:lnTo>
                    <a:pt x="4513" y="1930"/>
                  </a:lnTo>
                  <a:lnTo>
                    <a:pt x="4499" y="1927"/>
                  </a:lnTo>
                  <a:lnTo>
                    <a:pt x="4491" y="1990"/>
                  </a:lnTo>
                  <a:lnTo>
                    <a:pt x="4503" y="2025"/>
                  </a:lnTo>
                  <a:lnTo>
                    <a:pt x="4528" y="2033"/>
                  </a:lnTo>
                  <a:lnTo>
                    <a:pt x="4546" y="2027"/>
                  </a:lnTo>
                  <a:lnTo>
                    <a:pt x="4584" y="2043"/>
                  </a:lnTo>
                  <a:lnTo>
                    <a:pt x="4613" y="2038"/>
                  </a:lnTo>
                  <a:lnTo>
                    <a:pt x="4610" y="2026"/>
                  </a:lnTo>
                  <a:lnTo>
                    <a:pt x="4601" y="2001"/>
                  </a:lnTo>
                  <a:lnTo>
                    <a:pt x="4630" y="1974"/>
                  </a:lnTo>
                  <a:lnTo>
                    <a:pt x="4659" y="1966"/>
                  </a:lnTo>
                  <a:lnTo>
                    <a:pt x="4700" y="1944"/>
                  </a:lnTo>
                  <a:lnTo>
                    <a:pt x="4751" y="1947"/>
                  </a:lnTo>
                  <a:lnTo>
                    <a:pt x="4769" y="1927"/>
                  </a:lnTo>
                  <a:lnTo>
                    <a:pt x="4782" y="1934"/>
                  </a:lnTo>
                  <a:lnTo>
                    <a:pt x="4807" y="1934"/>
                  </a:lnTo>
                  <a:lnTo>
                    <a:pt x="4822" y="1910"/>
                  </a:lnTo>
                  <a:lnTo>
                    <a:pt x="4817" y="1895"/>
                  </a:lnTo>
                  <a:lnTo>
                    <a:pt x="4773" y="1891"/>
                  </a:lnTo>
                  <a:lnTo>
                    <a:pt x="4759" y="1897"/>
                  </a:lnTo>
                  <a:lnTo>
                    <a:pt x="4744" y="1893"/>
                  </a:lnTo>
                  <a:lnTo>
                    <a:pt x="4713" y="1896"/>
                  </a:lnTo>
                  <a:lnTo>
                    <a:pt x="4710" y="1872"/>
                  </a:lnTo>
                  <a:lnTo>
                    <a:pt x="4694" y="1870"/>
                  </a:lnTo>
                  <a:lnTo>
                    <a:pt x="4695" y="1853"/>
                  </a:lnTo>
                  <a:lnTo>
                    <a:pt x="4681" y="1850"/>
                  </a:lnTo>
                  <a:lnTo>
                    <a:pt x="4665" y="1858"/>
                  </a:lnTo>
                  <a:lnTo>
                    <a:pt x="4664" y="1840"/>
                  </a:lnTo>
                  <a:lnTo>
                    <a:pt x="4634" y="1832"/>
                  </a:lnTo>
                  <a:lnTo>
                    <a:pt x="4625" y="1810"/>
                  </a:lnTo>
                  <a:lnTo>
                    <a:pt x="4645" y="1790"/>
                  </a:lnTo>
                  <a:lnTo>
                    <a:pt x="4652" y="1774"/>
                  </a:lnTo>
                  <a:lnTo>
                    <a:pt x="4664" y="1779"/>
                  </a:lnTo>
                  <a:lnTo>
                    <a:pt x="4655" y="1759"/>
                  </a:lnTo>
                  <a:lnTo>
                    <a:pt x="4669" y="1756"/>
                  </a:lnTo>
                  <a:lnTo>
                    <a:pt x="4677" y="1739"/>
                  </a:lnTo>
                  <a:lnTo>
                    <a:pt x="4661" y="1723"/>
                  </a:lnTo>
                  <a:lnTo>
                    <a:pt x="4638" y="1715"/>
                  </a:lnTo>
                  <a:lnTo>
                    <a:pt x="4647" y="1699"/>
                  </a:lnTo>
                  <a:lnTo>
                    <a:pt x="4644" y="1680"/>
                  </a:lnTo>
                  <a:lnTo>
                    <a:pt x="4614" y="1661"/>
                  </a:lnTo>
                  <a:lnTo>
                    <a:pt x="4594" y="1660"/>
                  </a:lnTo>
                  <a:lnTo>
                    <a:pt x="4585" y="1628"/>
                  </a:lnTo>
                  <a:lnTo>
                    <a:pt x="4539" y="1575"/>
                  </a:lnTo>
                  <a:lnTo>
                    <a:pt x="4510" y="1555"/>
                  </a:lnTo>
                  <a:lnTo>
                    <a:pt x="4493" y="1524"/>
                  </a:lnTo>
                  <a:lnTo>
                    <a:pt x="4497" y="1511"/>
                  </a:lnTo>
                  <a:lnTo>
                    <a:pt x="4510" y="1512"/>
                  </a:lnTo>
                  <a:lnTo>
                    <a:pt x="4517" y="1529"/>
                  </a:lnTo>
                  <a:lnTo>
                    <a:pt x="4548" y="1530"/>
                  </a:lnTo>
                  <a:lnTo>
                    <a:pt x="4576" y="1509"/>
                  </a:lnTo>
                  <a:lnTo>
                    <a:pt x="4583" y="1488"/>
                  </a:lnTo>
                  <a:lnTo>
                    <a:pt x="4652" y="1464"/>
                  </a:lnTo>
                  <a:lnTo>
                    <a:pt x="4701" y="1426"/>
                  </a:lnTo>
                  <a:lnTo>
                    <a:pt x="4725" y="1385"/>
                  </a:lnTo>
                  <a:lnTo>
                    <a:pt x="4756" y="1370"/>
                  </a:lnTo>
                  <a:lnTo>
                    <a:pt x="4757" y="1346"/>
                  </a:lnTo>
                  <a:lnTo>
                    <a:pt x="4794" y="1338"/>
                  </a:lnTo>
                  <a:lnTo>
                    <a:pt x="4828" y="1355"/>
                  </a:lnTo>
                  <a:lnTo>
                    <a:pt x="4848" y="1358"/>
                  </a:lnTo>
                  <a:lnTo>
                    <a:pt x="4878" y="1316"/>
                  </a:lnTo>
                  <a:lnTo>
                    <a:pt x="4878" y="1289"/>
                  </a:lnTo>
                  <a:lnTo>
                    <a:pt x="4842" y="1274"/>
                  </a:lnTo>
                  <a:lnTo>
                    <a:pt x="4765" y="1283"/>
                  </a:lnTo>
                  <a:lnTo>
                    <a:pt x="4732" y="1306"/>
                  </a:lnTo>
                  <a:lnTo>
                    <a:pt x="4682" y="1306"/>
                  </a:lnTo>
                  <a:lnTo>
                    <a:pt x="4657" y="1313"/>
                  </a:lnTo>
                  <a:lnTo>
                    <a:pt x="4627" y="1344"/>
                  </a:lnTo>
                  <a:lnTo>
                    <a:pt x="4595" y="1341"/>
                  </a:lnTo>
                  <a:lnTo>
                    <a:pt x="4571" y="1347"/>
                  </a:lnTo>
                  <a:lnTo>
                    <a:pt x="4539" y="1328"/>
                  </a:lnTo>
                  <a:lnTo>
                    <a:pt x="4508" y="1320"/>
                  </a:lnTo>
                  <a:lnTo>
                    <a:pt x="4474" y="1363"/>
                  </a:lnTo>
                  <a:lnTo>
                    <a:pt x="4452" y="1419"/>
                  </a:lnTo>
                  <a:lnTo>
                    <a:pt x="4418" y="1437"/>
                  </a:lnTo>
                  <a:lnTo>
                    <a:pt x="4382" y="1432"/>
                  </a:lnTo>
                  <a:lnTo>
                    <a:pt x="4373" y="1415"/>
                  </a:lnTo>
                  <a:lnTo>
                    <a:pt x="4329" y="1366"/>
                  </a:lnTo>
                  <a:lnTo>
                    <a:pt x="4285" y="1328"/>
                  </a:lnTo>
                  <a:lnTo>
                    <a:pt x="4261" y="1267"/>
                  </a:lnTo>
                  <a:lnTo>
                    <a:pt x="4267" y="1200"/>
                  </a:lnTo>
                  <a:lnTo>
                    <a:pt x="4293" y="1137"/>
                  </a:lnTo>
                  <a:lnTo>
                    <a:pt x="4324" y="1106"/>
                  </a:lnTo>
                  <a:lnTo>
                    <a:pt x="4324" y="1106"/>
                  </a:lnTo>
                  <a:close/>
                  <a:moveTo>
                    <a:pt x="4357" y="0"/>
                  </a:moveTo>
                  <a:lnTo>
                    <a:pt x="4335" y="25"/>
                  </a:lnTo>
                  <a:lnTo>
                    <a:pt x="4356" y="32"/>
                  </a:lnTo>
                  <a:lnTo>
                    <a:pt x="4365" y="15"/>
                  </a:lnTo>
                  <a:lnTo>
                    <a:pt x="4357" y="0"/>
                  </a:lnTo>
                  <a:lnTo>
                    <a:pt x="4357" y="0"/>
                  </a:lnTo>
                  <a:close/>
                  <a:moveTo>
                    <a:pt x="4400" y="113"/>
                  </a:moveTo>
                  <a:lnTo>
                    <a:pt x="4430" y="114"/>
                  </a:lnTo>
                  <a:lnTo>
                    <a:pt x="4443" y="104"/>
                  </a:lnTo>
                  <a:lnTo>
                    <a:pt x="4459" y="113"/>
                  </a:lnTo>
                  <a:lnTo>
                    <a:pt x="4483" y="100"/>
                  </a:lnTo>
                  <a:lnTo>
                    <a:pt x="4482" y="86"/>
                  </a:lnTo>
                  <a:lnTo>
                    <a:pt x="4443" y="79"/>
                  </a:lnTo>
                  <a:lnTo>
                    <a:pt x="4403" y="86"/>
                  </a:lnTo>
                  <a:lnTo>
                    <a:pt x="4390" y="102"/>
                  </a:lnTo>
                  <a:lnTo>
                    <a:pt x="4400" y="113"/>
                  </a:lnTo>
                  <a:lnTo>
                    <a:pt x="4400" y="113"/>
                  </a:lnTo>
                  <a:close/>
                  <a:moveTo>
                    <a:pt x="4141" y="290"/>
                  </a:moveTo>
                  <a:lnTo>
                    <a:pt x="4134" y="311"/>
                  </a:lnTo>
                  <a:lnTo>
                    <a:pt x="4149" y="342"/>
                  </a:lnTo>
                  <a:lnTo>
                    <a:pt x="4149" y="314"/>
                  </a:lnTo>
                  <a:lnTo>
                    <a:pt x="4141" y="290"/>
                  </a:lnTo>
                  <a:lnTo>
                    <a:pt x="4141" y="290"/>
                  </a:lnTo>
                  <a:close/>
                  <a:moveTo>
                    <a:pt x="4201" y="254"/>
                  </a:moveTo>
                  <a:lnTo>
                    <a:pt x="4257" y="206"/>
                  </a:lnTo>
                  <a:lnTo>
                    <a:pt x="4284" y="202"/>
                  </a:lnTo>
                  <a:lnTo>
                    <a:pt x="4287" y="228"/>
                  </a:lnTo>
                  <a:lnTo>
                    <a:pt x="4247" y="257"/>
                  </a:lnTo>
                  <a:lnTo>
                    <a:pt x="4210" y="264"/>
                  </a:lnTo>
                  <a:lnTo>
                    <a:pt x="4201" y="254"/>
                  </a:lnTo>
                  <a:lnTo>
                    <a:pt x="4201" y="254"/>
                  </a:lnTo>
                  <a:close/>
                  <a:moveTo>
                    <a:pt x="3848" y="441"/>
                  </a:moveTo>
                  <a:lnTo>
                    <a:pt x="3859" y="457"/>
                  </a:lnTo>
                  <a:lnTo>
                    <a:pt x="3841" y="450"/>
                  </a:lnTo>
                  <a:lnTo>
                    <a:pt x="3848" y="441"/>
                  </a:lnTo>
                  <a:lnTo>
                    <a:pt x="3848" y="441"/>
                  </a:lnTo>
                  <a:close/>
                  <a:moveTo>
                    <a:pt x="3849" y="421"/>
                  </a:moveTo>
                  <a:lnTo>
                    <a:pt x="3848" y="428"/>
                  </a:lnTo>
                  <a:lnTo>
                    <a:pt x="3859" y="445"/>
                  </a:lnTo>
                  <a:lnTo>
                    <a:pt x="3886" y="446"/>
                  </a:lnTo>
                  <a:lnTo>
                    <a:pt x="3885" y="435"/>
                  </a:lnTo>
                  <a:lnTo>
                    <a:pt x="3849" y="421"/>
                  </a:lnTo>
                  <a:lnTo>
                    <a:pt x="3849" y="421"/>
                  </a:lnTo>
                  <a:close/>
                  <a:moveTo>
                    <a:pt x="3869" y="517"/>
                  </a:moveTo>
                  <a:lnTo>
                    <a:pt x="3834" y="525"/>
                  </a:lnTo>
                  <a:lnTo>
                    <a:pt x="3860" y="532"/>
                  </a:lnTo>
                  <a:lnTo>
                    <a:pt x="3869" y="517"/>
                  </a:lnTo>
                  <a:lnTo>
                    <a:pt x="3869" y="517"/>
                  </a:lnTo>
                  <a:close/>
                  <a:moveTo>
                    <a:pt x="3832" y="552"/>
                  </a:moveTo>
                  <a:lnTo>
                    <a:pt x="3848" y="561"/>
                  </a:lnTo>
                  <a:lnTo>
                    <a:pt x="3848" y="592"/>
                  </a:lnTo>
                  <a:lnTo>
                    <a:pt x="3837" y="588"/>
                  </a:lnTo>
                  <a:lnTo>
                    <a:pt x="3832" y="552"/>
                  </a:lnTo>
                  <a:lnTo>
                    <a:pt x="3832" y="552"/>
                  </a:lnTo>
                  <a:close/>
                  <a:moveTo>
                    <a:pt x="3618" y="1786"/>
                  </a:moveTo>
                  <a:lnTo>
                    <a:pt x="3626" y="1796"/>
                  </a:lnTo>
                  <a:lnTo>
                    <a:pt x="3623" y="1841"/>
                  </a:lnTo>
                  <a:lnTo>
                    <a:pt x="3614" y="1843"/>
                  </a:lnTo>
                  <a:lnTo>
                    <a:pt x="3612" y="1801"/>
                  </a:lnTo>
                  <a:lnTo>
                    <a:pt x="3618" y="1786"/>
                  </a:lnTo>
                  <a:lnTo>
                    <a:pt x="3618" y="1786"/>
                  </a:lnTo>
                  <a:close/>
                  <a:moveTo>
                    <a:pt x="3604" y="1788"/>
                  </a:moveTo>
                  <a:lnTo>
                    <a:pt x="3605" y="1848"/>
                  </a:lnTo>
                  <a:lnTo>
                    <a:pt x="3597" y="1883"/>
                  </a:lnTo>
                  <a:lnTo>
                    <a:pt x="3570" y="1900"/>
                  </a:lnTo>
                  <a:lnTo>
                    <a:pt x="3556" y="1884"/>
                  </a:lnTo>
                  <a:lnTo>
                    <a:pt x="3562" y="1835"/>
                  </a:lnTo>
                  <a:lnTo>
                    <a:pt x="3579" y="1785"/>
                  </a:lnTo>
                  <a:lnTo>
                    <a:pt x="3594" y="1775"/>
                  </a:lnTo>
                  <a:lnTo>
                    <a:pt x="3604" y="1788"/>
                  </a:lnTo>
                  <a:lnTo>
                    <a:pt x="3604" y="1788"/>
                  </a:lnTo>
                  <a:close/>
                  <a:moveTo>
                    <a:pt x="2419" y="1248"/>
                  </a:moveTo>
                  <a:lnTo>
                    <a:pt x="2460" y="1260"/>
                  </a:lnTo>
                  <a:lnTo>
                    <a:pt x="2466" y="1269"/>
                  </a:lnTo>
                  <a:lnTo>
                    <a:pt x="2449" y="1279"/>
                  </a:lnTo>
                  <a:lnTo>
                    <a:pt x="2418" y="1268"/>
                  </a:lnTo>
                  <a:lnTo>
                    <a:pt x="2412" y="1252"/>
                  </a:lnTo>
                  <a:lnTo>
                    <a:pt x="2419" y="1248"/>
                  </a:lnTo>
                  <a:lnTo>
                    <a:pt x="2419" y="1248"/>
                  </a:lnTo>
                  <a:close/>
                  <a:moveTo>
                    <a:pt x="2435" y="1322"/>
                  </a:moveTo>
                  <a:lnTo>
                    <a:pt x="2478" y="1330"/>
                  </a:lnTo>
                  <a:lnTo>
                    <a:pt x="2498" y="1347"/>
                  </a:lnTo>
                  <a:lnTo>
                    <a:pt x="2511" y="1352"/>
                  </a:lnTo>
                  <a:lnTo>
                    <a:pt x="2512" y="1364"/>
                  </a:lnTo>
                  <a:lnTo>
                    <a:pt x="2472" y="1363"/>
                  </a:lnTo>
                  <a:lnTo>
                    <a:pt x="2456" y="1363"/>
                  </a:lnTo>
                  <a:lnTo>
                    <a:pt x="2431" y="1335"/>
                  </a:lnTo>
                  <a:lnTo>
                    <a:pt x="2435" y="1322"/>
                  </a:lnTo>
                  <a:lnTo>
                    <a:pt x="2435" y="1322"/>
                  </a:lnTo>
                  <a:close/>
                  <a:moveTo>
                    <a:pt x="2470" y="1376"/>
                  </a:moveTo>
                  <a:lnTo>
                    <a:pt x="2512" y="1378"/>
                  </a:lnTo>
                  <a:lnTo>
                    <a:pt x="2537" y="1396"/>
                  </a:lnTo>
                  <a:lnTo>
                    <a:pt x="2504" y="1430"/>
                  </a:lnTo>
                  <a:lnTo>
                    <a:pt x="2483" y="1436"/>
                  </a:lnTo>
                  <a:lnTo>
                    <a:pt x="2468" y="1418"/>
                  </a:lnTo>
                  <a:lnTo>
                    <a:pt x="2473" y="1396"/>
                  </a:lnTo>
                  <a:lnTo>
                    <a:pt x="2473" y="1396"/>
                  </a:lnTo>
                  <a:lnTo>
                    <a:pt x="2470" y="1376"/>
                  </a:lnTo>
                  <a:lnTo>
                    <a:pt x="2470" y="1376"/>
                  </a:lnTo>
                  <a:close/>
                  <a:moveTo>
                    <a:pt x="2388" y="967"/>
                  </a:moveTo>
                  <a:lnTo>
                    <a:pt x="2416" y="920"/>
                  </a:lnTo>
                  <a:lnTo>
                    <a:pt x="2456" y="865"/>
                  </a:lnTo>
                  <a:lnTo>
                    <a:pt x="2473" y="840"/>
                  </a:lnTo>
                  <a:lnTo>
                    <a:pt x="2500" y="831"/>
                  </a:lnTo>
                  <a:lnTo>
                    <a:pt x="2535" y="894"/>
                  </a:lnTo>
                  <a:lnTo>
                    <a:pt x="2589" y="933"/>
                  </a:lnTo>
                  <a:lnTo>
                    <a:pt x="2596" y="947"/>
                  </a:lnTo>
                  <a:lnTo>
                    <a:pt x="2635" y="984"/>
                  </a:lnTo>
                  <a:lnTo>
                    <a:pt x="2649" y="1012"/>
                  </a:lnTo>
                  <a:lnTo>
                    <a:pt x="2674" y="1015"/>
                  </a:lnTo>
                  <a:lnTo>
                    <a:pt x="2723" y="1001"/>
                  </a:lnTo>
                  <a:lnTo>
                    <a:pt x="2729" y="981"/>
                  </a:lnTo>
                  <a:lnTo>
                    <a:pt x="2771" y="985"/>
                  </a:lnTo>
                  <a:lnTo>
                    <a:pt x="2796" y="972"/>
                  </a:lnTo>
                  <a:lnTo>
                    <a:pt x="2890" y="977"/>
                  </a:lnTo>
                  <a:lnTo>
                    <a:pt x="2985" y="939"/>
                  </a:lnTo>
                  <a:lnTo>
                    <a:pt x="3010" y="917"/>
                  </a:lnTo>
                  <a:lnTo>
                    <a:pt x="3093" y="914"/>
                  </a:lnTo>
                  <a:lnTo>
                    <a:pt x="3136" y="935"/>
                  </a:lnTo>
                  <a:lnTo>
                    <a:pt x="3150" y="956"/>
                  </a:lnTo>
                  <a:lnTo>
                    <a:pt x="3191" y="955"/>
                  </a:lnTo>
                  <a:lnTo>
                    <a:pt x="3261" y="917"/>
                  </a:lnTo>
                  <a:lnTo>
                    <a:pt x="3342" y="904"/>
                  </a:lnTo>
                  <a:lnTo>
                    <a:pt x="3338" y="879"/>
                  </a:lnTo>
                  <a:lnTo>
                    <a:pt x="3405" y="776"/>
                  </a:lnTo>
                  <a:lnTo>
                    <a:pt x="3432" y="703"/>
                  </a:lnTo>
                  <a:lnTo>
                    <a:pt x="3484" y="626"/>
                  </a:lnTo>
                  <a:lnTo>
                    <a:pt x="3520" y="493"/>
                  </a:lnTo>
                  <a:lnTo>
                    <a:pt x="3520" y="467"/>
                  </a:lnTo>
                  <a:lnTo>
                    <a:pt x="3538" y="438"/>
                  </a:lnTo>
                  <a:lnTo>
                    <a:pt x="3536" y="416"/>
                  </a:lnTo>
                  <a:lnTo>
                    <a:pt x="3572" y="373"/>
                  </a:lnTo>
                  <a:lnTo>
                    <a:pt x="3600" y="385"/>
                  </a:lnTo>
                  <a:lnTo>
                    <a:pt x="3654" y="380"/>
                  </a:lnTo>
                  <a:lnTo>
                    <a:pt x="3729" y="381"/>
                  </a:lnTo>
                  <a:lnTo>
                    <a:pt x="3748" y="394"/>
                  </a:lnTo>
                  <a:lnTo>
                    <a:pt x="3796" y="393"/>
                  </a:lnTo>
                  <a:lnTo>
                    <a:pt x="3833" y="405"/>
                  </a:lnTo>
                  <a:lnTo>
                    <a:pt x="3831" y="414"/>
                  </a:lnTo>
                  <a:lnTo>
                    <a:pt x="3813" y="418"/>
                  </a:lnTo>
                  <a:lnTo>
                    <a:pt x="3816" y="434"/>
                  </a:lnTo>
                  <a:lnTo>
                    <a:pt x="3805" y="451"/>
                  </a:lnTo>
                  <a:lnTo>
                    <a:pt x="3841" y="464"/>
                  </a:lnTo>
                  <a:lnTo>
                    <a:pt x="3874" y="504"/>
                  </a:lnTo>
                  <a:lnTo>
                    <a:pt x="3836" y="514"/>
                  </a:lnTo>
                  <a:lnTo>
                    <a:pt x="3798" y="508"/>
                  </a:lnTo>
                  <a:lnTo>
                    <a:pt x="3782" y="518"/>
                  </a:lnTo>
                  <a:lnTo>
                    <a:pt x="3809" y="550"/>
                  </a:lnTo>
                  <a:lnTo>
                    <a:pt x="3824" y="558"/>
                  </a:lnTo>
                  <a:lnTo>
                    <a:pt x="3828" y="576"/>
                  </a:lnTo>
                  <a:lnTo>
                    <a:pt x="3812" y="581"/>
                  </a:lnTo>
                  <a:lnTo>
                    <a:pt x="3800" y="606"/>
                  </a:lnTo>
                  <a:lnTo>
                    <a:pt x="3829" y="631"/>
                  </a:lnTo>
                  <a:lnTo>
                    <a:pt x="3840" y="667"/>
                  </a:lnTo>
                  <a:lnTo>
                    <a:pt x="3897" y="727"/>
                  </a:lnTo>
                  <a:lnTo>
                    <a:pt x="3922" y="749"/>
                  </a:lnTo>
                  <a:lnTo>
                    <a:pt x="3905" y="782"/>
                  </a:lnTo>
                  <a:lnTo>
                    <a:pt x="3861" y="791"/>
                  </a:lnTo>
                  <a:lnTo>
                    <a:pt x="3854" y="813"/>
                  </a:lnTo>
                  <a:lnTo>
                    <a:pt x="3869" y="825"/>
                  </a:lnTo>
                  <a:lnTo>
                    <a:pt x="3876" y="854"/>
                  </a:lnTo>
                  <a:lnTo>
                    <a:pt x="3903" y="869"/>
                  </a:lnTo>
                  <a:lnTo>
                    <a:pt x="3976" y="937"/>
                  </a:lnTo>
                  <a:lnTo>
                    <a:pt x="3999" y="937"/>
                  </a:lnTo>
                  <a:lnTo>
                    <a:pt x="4028" y="969"/>
                  </a:lnTo>
                  <a:lnTo>
                    <a:pt x="4038" y="990"/>
                  </a:lnTo>
                  <a:lnTo>
                    <a:pt x="4065" y="996"/>
                  </a:lnTo>
                  <a:lnTo>
                    <a:pt x="4057" y="1027"/>
                  </a:lnTo>
                  <a:lnTo>
                    <a:pt x="4035" y="1036"/>
                  </a:lnTo>
                  <a:lnTo>
                    <a:pt x="4014" y="1027"/>
                  </a:lnTo>
                  <a:lnTo>
                    <a:pt x="3988" y="1045"/>
                  </a:lnTo>
                  <a:lnTo>
                    <a:pt x="3948" y="1041"/>
                  </a:lnTo>
                  <a:lnTo>
                    <a:pt x="3892" y="987"/>
                  </a:lnTo>
                  <a:lnTo>
                    <a:pt x="3904" y="1032"/>
                  </a:lnTo>
                  <a:lnTo>
                    <a:pt x="3894" y="1049"/>
                  </a:lnTo>
                  <a:lnTo>
                    <a:pt x="3878" y="1029"/>
                  </a:lnTo>
                  <a:lnTo>
                    <a:pt x="3842" y="1064"/>
                  </a:lnTo>
                  <a:lnTo>
                    <a:pt x="3842" y="1088"/>
                  </a:lnTo>
                  <a:lnTo>
                    <a:pt x="3826" y="1107"/>
                  </a:lnTo>
                  <a:lnTo>
                    <a:pt x="3820" y="1173"/>
                  </a:lnTo>
                  <a:lnTo>
                    <a:pt x="3805" y="1196"/>
                  </a:lnTo>
                  <a:lnTo>
                    <a:pt x="3793" y="1255"/>
                  </a:lnTo>
                  <a:lnTo>
                    <a:pt x="3748" y="1291"/>
                  </a:lnTo>
                  <a:lnTo>
                    <a:pt x="3764" y="1335"/>
                  </a:lnTo>
                  <a:lnTo>
                    <a:pt x="3743" y="1366"/>
                  </a:lnTo>
                  <a:lnTo>
                    <a:pt x="3714" y="1397"/>
                  </a:lnTo>
                  <a:lnTo>
                    <a:pt x="3699" y="1365"/>
                  </a:lnTo>
                  <a:lnTo>
                    <a:pt x="3682" y="1357"/>
                  </a:lnTo>
                  <a:lnTo>
                    <a:pt x="3691" y="1379"/>
                  </a:lnTo>
                  <a:lnTo>
                    <a:pt x="3689" y="1415"/>
                  </a:lnTo>
                  <a:lnTo>
                    <a:pt x="3660" y="1449"/>
                  </a:lnTo>
                  <a:lnTo>
                    <a:pt x="3654" y="1479"/>
                  </a:lnTo>
                  <a:lnTo>
                    <a:pt x="3626" y="1491"/>
                  </a:lnTo>
                  <a:lnTo>
                    <a:pt x="3601" y="1487"/>
                  </a:lnTo>
                  <a:lnTo>
                    <a:pt x="3607" y="1503"/>
                  </a:lnTo>
                  <a:lnTo>
                    <a:pt x="3593" y="1522"/>
                  </a:lnTo>
                  <a:lnTo>
                    <a:pt x="3635" y="1520"/>
                  </a:lnTo>
                  <a:lnTo>
                    <a:pt x="3642" y="1526"/>
                  </a:lnTo>
                  <a:lnTo>
                    <a:pt x="3637" y="1557"/>
                  </a:lnTo>
                  <a:lnTo>
                    <a:pt x="3617" y="1572"/>
                  </a:lnTo>
                  <a:lnTo>
                    <a:pt x="3627" y="1579"/>
                  </a:lnTo>
                  <a:lnTo>
                    <a:pt x="3648" y="1577"/>
                  </a:lnTo>
                  <a:lnTo>
                    <a:pt x="3652" y="1600"/>
                  </a:lnTo>
                  <a:lnTo>
                    <a:pt x="3642" y="1627"/>
                  </a:lnTo>
                  <a:lnTo>
                    <a:pt x="3614" y="1619"/>
                  </a:lnTo>
                  <a:lnTo>
                    <a:pt x="3609" y="1612"/>
                  </a:lnTo>
                  <a:lnTo>
                    <a:pt x="3608" y="1626"/>
                  </a:lnTo>
                  <a:lnTo>
                    <a:pt x="3623" y="1640"/>
                  </a:lnTo>
                  <a:lnTo>
                    <a:pt x="3634" y="1651"/>
                  </a:lnTo>
                  <a:lnTo>
                    <a:pt x="3608" y="1705"/>
                  </a:lnTo>
                  <a:lnTo>
                    <a:pt x="3589" y="1705"/>
                  </a:lnTo>
                  <a:lnTo>
                    <a:pt x="3582" y="1692"/>
                  </a:lnTo>
                  <a:lnTo>
                    <a:pt x="3572" y="1735"/>
                  </a:lnTo>
                  <a:lnTo>
                    <a:pt x="3572" y="1759"/>
                  </a:lnTo>
                  <a:lnTo>
                    <a:pt x="3536" y="1823"/>
                  </a:lnTo>
                  <a:lnTo>
                    <a:pt x="3478" y="1863"/>
                  </a:lnTo>
                  <a:lnTo>
                    <a:pt x="3429" y="1872"/>
                  </a:lnTo>
                  <a:lnTo>
                    <a:pt x="3359" y="1906"/>
                  </a:lnTo>
                  <a:lnTo>
                    <a:pt x="3325" y="1910"/>
                  </a:lnTo>
                  <a:lnTo>
                    <a:pt x="3316" y="1863"/>
                  </a:lnTo>
                  <a:lnTo>
                    <a:pt x="3322" y="1838"/>
                  </a:lnTo>
                  <a:lnTo>
                    <a:pt x="3305" y="1811"/>
                  </a:lnTo>
                  <a:lnTo>
                    <a:pt x="3299" y="1799"/>
                  </a:lnTo>
                  <a:lnTo>
                    <a:pt x="3282" y="1807"/>
                  </a:lnTo>
                  <a:lnTo>
                    <a:pt x="3264" y="1782"/>
                  </a:lnTo>
                  <a:lnTo>
                    <a:pt x="3248" y="1790"/>
                  </a:lnTo>
                  <a:lnTo>
                    <a:pt x="3220" y="1783"/>
                  </a:lnTo>
                  <a:lnTo>
                    <a:pt x="3206" y="1756"/>
                  </a:lnTo>
                  <a:lnTo>
                    <a:pt x="3194" y="1783"/>
                  </a:lnTo>
                  <a:lnTo>
                    <a:pt x="3206" y="1806"/>
                  </a:lnTo>
                  <a:lnTo>
                    <a:pt x="3174" y="1797"/>
                  </a:lnTo>
                  <a:lnTo>
                    <a:pt x="3161" y="1779"/>
                  </a:lnTo>
                  <a:lnTo>
                    <a:pt x="3161" y="1752"/>
                  </a:lnTo>
                  <a:lnTo>
                    <a:pt x="3141" y="1736"/>
                  </a:lnTo>
                  <a:lnTo>
                    <a:pt x="3122" y="1748"/>
                  </a:lnTo>
                  <a:lnTo>
                    <a:pt x="3091" y="1730"/>
                  </a:lnTo>
                  <a:lnTo>
                    <a:pt x="3072" y="1733"/>
                  </a:lnTo>
                  <a:lnTo>
                    <a:pt x="3047" y="1761"/>
                  </a:lnTo>
                  <a:lnTo>
                    <a:pt x="3005" y="1767"/>
                  </a:lnTo>
                  <a:lnTo>
                    <a:pt x="2998" y="1784"/>
                  </a:lnTo>
                  <a:lnTo>
                    <a:pt x="2973" y="1787"/>
                  </a:lnTo>
                  <a:lnTo>
                    <a:pt x="2954" y="1771"/>
                  </a:lnTo>
                  <a:lnTo>
                    <a:pt x="2935" y="1777"/>
                  </a:lnTo>
                  <a:lnTo>
                    <a:pt x="2896" y="1825"/>
                  </a:lnTo>
                  <a:lnTo>
                    <a:pt x="2871" y="1825"/>
                  </a:lnTo>
                  <a:lnTo>
                    <a:pt x="2874" y="1798"/>
                  </a:lnTo>
                  <a:lnTo>
                    <a:pt x="2869" y="1740"/>
                  </a:lnTo>
                  <a:lnTo>
                    <a:pt x="2855" y="1699"/>
                  </a:lnTo>
                  <a:lnTo>
                    <a:pt x="2862" y="1669"/>
                  </a:lnTo>
                  <a:lnTo>
                    <a:pt x="2852" y="1646"/>
                  </a:lnTo>
                  <a:lnTo>
                    <a:pt x="2855" y="1664"/>
                  </a:lnTo>
                  <a:lnTo>
                    <a:pt x="2839" y="1697"/>
                  </a:lnTo>
                  <a:lnTo>
                    <a:pt x="2818" y="1711"/>
                  </a:lnTo>
                  <a:lnTo>
                    <a:pt x="2796" y="1697"/>
                  </a:lnTo>
                  <a:lnTo>
                    <a:pt x="2767" y="1717"/>
                  </a:lnTo>
                  <a:lnTo>
                    <a:pt x="2724" y="1722"/>
                  </a:lnTo>
                  <a:lnTo>
                    <a:pt x="2698" y="1712"/>
                  </a:lnTo>
                  <a:lnTo>
                    <a:pt x="2662" y="1709"/>
                  </a:lnTo>
                  <a:lnTo>
                    <a:pt x="2651" y="1688"/>
                  </a:lnTo>
                  <a:lnTo>
                    <a:pt x="2625" y="1710"/>
                  </a:lnTo>
                  <a:lnTo>
                    <a:pt x="2606" y="1710"/>
                  </a:lnTo>
                  <a:lnTo>
                    <a:pt x="2586" y="1663"/>
                  </a:lnTo>
                  <a:lnTo>
                    <a:pt x="2585" y="1622"/>
                  </a:lnTo>
                  <a:lnTo>
                    <a:pt x="2576" y="1545"/>
                  </a:lnTo>
                  <a:lnTo>
                    <a:pt x="2546" y="1526"/>
                  </a:lnTo>
                  <a:lnTo>
                    <a:pt x="2538" y="1505"/>
                  </a:lnTo>
                  <a:lnTo>
                    <a:pt x="2557" y="1482"/>
                  </a:lnTo>
                  <a:lnTo>
                    <a:pt x="2580" y="1448"/>
                  </a:lnTo>
                  <a:lnTo>
                    <a:pt x="2576" y="1418"/>
                  </a:lnTo>
                  <a:lnTo>
                    <a:pt x="2560" y="1387"/>
                  </a:lnTo>
                  <a:lnTo>
                    <a:pt x="2510" y="1339"/>
                  </a:lnTo>
                  <a:lnTo>
                    <a:pt x="2468" y="1315"/>
                  </a:lnTo>
                  <a:lnTo>
                    <a:pt x="2428" y="1305"/>
                  </a:lnTo>
                  <a:lnTo>
                    <a:pt x="2427" y="1291"/>
                  </a:lnTo>
                  <a:lnTo>
                    <a:pt x="2458" y="1288"/>
                  </a:lnTo>
                  <a:lnTo>
                    <a:pt x="2485" y="1264"/>
                  </a:lnTo>
                  <a:lnTo>
                    <a:pt x="2544" y="1250"/>
                  </a:lnTo>
                  <a:lnTo>
                    <a:pt x="2584" y="1219"/>
                  </a:lnTo>
                  <a:lnTo>
                    <a:pt x="2617" y="1221"/>
                  </a:lnTo>
                  <a:lnTo>
                    <a:pt x="2586" y="1212"/>
                  </a:lnTo>
                  <a:lnTo>
                    <a:pt x="2541" y="1239"/>
                  </a:lnTo>
                  <a:lnTo>
                    <a:pt x="2488" y="1248"/>
                  </a:lnTo>
                  <a:lnTo>
                    <a:pt x="2465" y="1253"/>
                  </a:lnTo>
                  <a:lnTo>
                    <a:pt x="2430" y="1243"/>
                  </a:lnTo>
                  <a:lnTo>
                    <a:pt x="2409" y="1202"/>
                  </a:lnTo>
                  <a:lnTo>
                    <a:pt x="2420" y="1192"/>
                  </a:lnTo>
                  <a:lnTo>
                    <a:pt x="2439" y="1202"/>
                  </a:lnTo>
                  <a:lnTo>
                    <a:pt x="2424" y="1177"/>
                  </a:lnTo>
                  <a:lnTo>
                    <a:pt x="2373" y="1113"/>
                  </a:lnTo>
                  <a:lnTo>
                    <a:pt x="2369" y="1048"/>
                  </a:lnTo>
                  <a:lnTo>
                    <a:pt x="2392" y="1034"/>
                  </a:lnTo>
                  <a:lnTo>
                    <a:pt x="2395" y="1013"/>
                  </a:lnTo>
                  <a:lnTo>
                    <a:pt x="2387" y="991"/>
                  </a:lnTo>
                  <a:lnTo>
                    <a:pt x="2388" y="967"/>
                  </a:lnTo>
                  <a:lnTo>
                    <a:pt x="2388" y="967"/>
                  </a:lnTo>
                  <a:close/>
                  <a:moveTo>
                    <a:pt x="6820" y="1335"/>
                  </a:moveTo>
                  <a:lnTo>
                    <a:pt x="6800" y="1341"/>
                  </a:lnTo>
                  <a:lnTo>
                    <a:pt x="6819" y="1363"/>
                  </a:lnTo>
                  <a:lnTo>
                    <a:pt x="6842" y="1358"/>
                  </a:lnTo>
                  <a:lnTo>
                    <a:pt x="6820" y="1335"/>
                  </a:lnTo>
                  <a:lnTo>
                    <a:pt x="6820" y="1335"/>
                  </a:lnTo>
                  <a:close/>
                  <a:moveTo>
                    <a:pt x="6896" y="1444"/>
                  </a:moveTo>
                  <a:lnTo>
                    <a:pt x="6852" y="1444"/>
                  </a:lnTo>
                  <a:lnTo>
                    <a:pt x="6876" y="1452"/>
                  </a:lnTo>
                  <a:lnTo>
                    <a:pt x="6896" y="1444"/>
                  </a:lnTo>
                  <a:lnTo>
                    <a:pt x="6896" y="1444"/>
                  </a:lnTo>
                  <a:close/>
                  <a:moveTo>
                    <a:pt x="6922" y="1455"/>
                  </a:moveTo>
                  <a:lnTo>
                    <a:pt x="6922" y="1455"/>
                  </a:lnTo>
                  <a:lnTo>
                    <a:pt x="6924" y="1456"/>
                  </a:lnTo>
                  <a:lnTo>
                    <a:pt x="6927" y="1462"/>
                  </a:lnTo>
                  <a:lnTo>
                    <a:pt x="6933" y="1469"/>
                  </a:lnTo>
                  <a:lnTo>
                    <a:pt x="6988" y="1490"/>
                  </a:lnTo>
                  <a:lnTo>
                    <a:pt x="7066" y="1502"/>
                  </a:lnTo>
                  <a:lnTo>
                    <a:pt x="7138" y="1490"/>
                  </a:lnTo>
                  <a:lnTo>
                    <a:pt x="7157" y="1480"/>
                  </a:lnTo>
                  <a:lnTo>
                    <a:pt x="7100" y="1468"/>
                  </a:lnTo>
                  <a:lnTo>
                    <a:pt x="7071" y="1475"/>
                  </a:lnTo>
                  <a:lnTo>
                    <a:pt x="7020" y="1459"/>
                  </a:lnTo>
                  <a:lnTo>
                    <a:pt x="6985" y="1477"/>
                  </a:lnTo>
                  <a:lnTo>
                    <a:pt x="6922" y="1455"/>
                  </a:lnTo>
                  <a:lnTo>
                    <a:pt x="6922" y="1455"/>
                  </a:lnTo>
                  <a:close/>
                  <a:moveTo>
                    <a:pt x="6922" y="1291"/>
                  </a:moveTo>
                  <a:lnTo>
                    <a:pt x="6950" y="1320"/>
                  </a:lnTo>
                  <a:lnTo>
                    <a:pt x="6949" y="1299"/>
                  </a:lnTo>
                  <a:lnTo>
                    <a:pt x="6966" y="1301"/>
                  </a:lnTo>
                  <a:lnTo>
                    <a:pt x="6996" y="1340"/>
                  </a:lnTo>
                  <a:lnTo>
                    <a:pt x="6991" y="1363"/>
                  </a:lnTo>
                  <a:lnTo>
                    <a:pt x="7016" y="1367"/>
                  </a:lnTo>
                  <a:lnTo>
                    <a:pt x="7027" y="1367"/>
                  </a:lnTo>
                  <a:lnTo>
                    <a:pt x="7041" y="1375"/>
                  </a:lnTo>
                  <a:lnTo>
                    <a:pt x="7081" y="1367"/>
                  </a:lnTo>
                  <a:lnTo>
                    <a:pt x="7066" y="1353"/>
                  </a:lnTo>
                  <a:lnTo>
                    <a:pt x="7041" y="1340"/>
                  </a:lnTo>
                  <a:lnTo>
                    <a:pt x="7020" y="1304"/>
                  </a:lnTo>
                  <a:lnTo>
                    <a:pt x="6991" y="1286"/>
                  </a:lnTo>
                  <a:lnTo>
                    <a:pt x="6964" y="1286"/>
                  </a:lnTo>
                  <a:lnTo>
                    <a:pt x="6916" y="1278"/>
                  </a:lnTo>
                  <a:lnTo>
                    <a:pt x="6922" y="1291"/>
                  </a:lnTo>
                  <a:lnTo>
                    <a:pt x="6922" y="1291"/>
                  </a:lnTo>
                  <a:close/>
                  <a:moveTo>
                    <a:pt x="6426" y="2147"/>
                  </a:moveTo>
                  <a:lnTo>
                    <a:pt x="6435" y="2180"/>
                  </a:lnTo>
                  <a:lnTo>
                    <a:pt x="6436" y="2208"/>
                  </a:lnTo>
                  <a:lnTo>
                    <a:pt x="6448" y="2220"/>
                  </a:lnTo>
                  <a:lnTo>
                    <a:pt x="6449" y="2181"/>
                  </a:lnTo>
                  <a:lnTo>
                    <a:pt x="6426" y="2147"/>
                  </a:lnTo>
                  <a:lnTo>
                    <a:pt x="6426" y="2147"/>
                  </a:lnTo>
                  <a:close/>
                  <a:moveTo>
                    <a:pt x="6517" y="2113"/>
                  </a:moveTo>
                  <a:lnTo>
                    <a:pt x="6483" y="2132"/>
                  </a:lnTo>
                  <a:lnTo>
                    <a:pt x="6469" y="2204"/>
                  </a:lnTo>
                  <a:lnTo>
                    <a:pt x="6456" y="2223"/>
                  </a:lnTo>
                  <a:lnTo>
                    <a:pt x="6479" y="2215"/>
                  </a:lnTo>
                  <a:lnTo>
                    <a:pt x="6502" y="2144"/>
                  </a:lnTo>
                  <a:lnTo>
                    <a:pt x="6517" y="2113"/>
                  </a:lnTo>
                  <a:lnTo>
                    <a:pt x="6517" y="2113"/>
                  </a:lnTo>
                  <a:close/>
                  <a:moveTo>
                    <a:pt x="6785" y="2343"/>
                  </a:moveTo>
                  <a:lnTo>
                    <a:pt x="6773" y="2358"/>
                  </a:lnTo>
                  <a:lnTo>
                    <a:pt x="6781" y="2366"/>
                  </a:lnTo>
                  <a:lnTo>
                    <a:pt x="6789" y="2357"/>
                  </a:lnTo>
                  <a:lnTo>
                    <a:pt x="6785" y="2343"/>
                  </a:lnTo>
                  <a:lnTo>
                    <a:pt x="6785" y="2343"/>
                  </a:lnTo>
                  <a:close/>
                  <a:moveTo>
                    <a:pt x="6686" y="2283"/>
                  </a:moveTo>
                  <a:lnTo>
                    <a:pt x="6672" y="2273"/>
                  </a:lnTo>
                  <a:lnTo>
                    <a:pt x="6676" y="2287"/>
                  </a:lnTo>
                  <a:lnTo>
                    <a:pt x="6677" y="2322"/>
                  </a:lnTo>
                  <a:lnTo>
                    <a:pt x="6691" y="2334"/>
                  </a:lnTo>
                  <a:lnTo>
                    <a:pt x="6698" y="2354"/>
                  </a:lnTo>
                  <a:lnTo>
                    <a:pt x="6687" y="2341"/>
                  </a:lnTo>
                  <a:lnTo>
                    <a:pt x="6675" y="2341"/>
                  </a:lnTo>
                  <a:lnTo>
                    <a:pt x="6672" y="2372"/>
                  </a:lnTo>
                  <a:lnTo>
                    <a:pt x="6688" y="2389"/>
                  </a:lnTo>
                  <a:lnTo>
                    <a:pt x="6705" y="2386"/>
                  </a:lnTo>
                  <a:lnTo>
                    <a:pt x="6737" y="2357"/>
                  </a:lnTo>
                  <a:lnTo>
                    <a:pt x="6743" y="2341"/>
                  </a:lnTo>
                  <a:lnTo>
                    <a:pt x="6728" y="2332"/>
                  </a:lnTo>
                  <a:lnTo>
                    <a:pt x="6716" y="2309"/>
                  </a:lnTo>
                  <a:lnTo>
                    <a:pt x="6686" y="2283"/>
                  </a:lnTo>
                  <a:lnTo>
                    <a:pt x="6686" y="2283"/>
                  </a:lnTo>
                  <a:close/>
                  <a:moveTo>
                    <a:pt x="6747" y="2294"/>
                  </a:moveTo>
                  <a:lnTo>
                    <a:pt x="6747" y="2294"/>
                  </a:lnTo>
                  <a:lnTo>
                    <a:pt x="6742" y="2298"/>
                  </a:lnTo>
                  <a:lnTo>
                    <a:pt x="6737" y="2301"/>
                  </a:lnTo>
                  <a:lnTo>
                    <a:pt x="6739" y="2318"/>
                  </a:lnTo>
                  <a:lnTo>
                    <a:pt x="6752" y="2329"/>
                  </a:lnTo>
                  <a:lnTo>
                    <a:pt x="6770" y="2326"/>
                  </a:lnTo>
                  <a:lnTo>
                    <a:pt x="6765" y="2309"/>
                  </a:lnTo>
                  <a:lnTo>
                    <a:pt x="6747" y="2294"/>
                  </a:lnTo>
                  <a:lnTo>
                    <a:pt x="6747" y="2294"/>
                  </a:lnTo>
                  <a:close/>
                  <a:moveTo>
                    <a:pt x="6700" y="2243"/>
                  </a:moveTo>
                  <a:lnTo>
                    <a:pt x="6680" y="2238"/>
                  </a:lnTo>
                  <a:lnTo>
                    <a:pt x="6677" y="2255"/>
                  </a:lnTo>
                  <a:lnTo>
                    <a:pt x="6703" y="2284"/>
                  </a:lnTo>
                  <a:lnTo>
                    <a:pt x="6724" y="2295"/>
                  </a:lnTo>
                  <a:lnTo>
                    <a:pt x="6734" y="2288"/>
                  </a:lnTo>
                  <a:lnTo>
                    <a:pt x="6705" y="2261"/>
                  </a:lnTo>
                  <a:lnTo>
                    <a:pt x="6700" y="2243"/>
                  </a:lnTo>
                  <a:lnTo>
                    <a:pt x="6700" y="2243"/>
                  </a:lnTo>
                  <a:close/>
                  <a:moveTo>
                    <a:pt x="6764" y="2218"/>
                  </a:moveTo>
                  <a:lnTo>
                    <a:pt x="6735" y="2228"/>
                  </a:lnTo>
                  <a:lnTo>
                    <a:pt x="6710" y="2250"/>
                  </a:lnTo>
                  <a:lnTo>
                    <a:pt x="6716" y="2259"/>
                  </a:lnTo>
                  <a:lnTo>
                    <a:pt x="6752" y="2279"/>
                  </a:lnTo>
                  <a:lnTo>
                    <a:pt x="6767" y="2289"/>
                  </a:lnTo>
                  <a:lnTo>
                    <a:pt x="6784" y="2267"/>
                  </a:lnTo>
                  <a:lnTo>
                    <a:pt x="6787" y="2249"/>
                  </a:lnTo>
                  <a:lnTo>
                    <a:pt x="6780" y="2244"/>
                  </a:lnTo>
                  <a:lnTo>
                    <a:pt x="6783" y="2235"/>
                  </a:lnTo>
                  <a:lnTo>
                    <a:pt x="6773" y="2219"/>
                  </a:lnTo>
                  <a:lnTo>
                    <a:pt x="6764" y="2218"/>
                  </a:lnTo>
                  <a:lnTo>
                    <a:pt x="6764" y="2218"/>
                  </a:lnTo>
                  <a:close/>
                  <a:moveTo>
                    <a:pt x="6698" y="2180"/>
                  </a:moveTo>
                  <a:lnTo>
                    <a:pt x="6688" y="2180"/>
                  </a:lnTo>
                  <a:lnTo>
                    <a:pt x="6683" y="2191"/>
                  </a:lnTo>
                  <a:lnTo>
                    <a:pt x="6698" y="2191"/>
                  </a:lnTo>
                  <a:lnTo>
                    <a:pt x="6698" y="2180"/>
                  </a:lnTo>
                  <a:lnTo>
                    <a:pt x="6698" y="2180"/>
                  </a:lnTo>
                  <a:close/>
                  <a:moveTo>
                    <a:pt x="6751" y="2131"/>
                  </a:moveTo>
                  <a:lnTo>
                    <a:pt x="6767" y="2149"/>
                  </a:lnTo>
                  <a:lnTo>
                    <a:pt x="6780" y="2150"/>
                  </a:lnTo>
                  <a:lnTo>
                    <a:pt x="6766" y="2130"/>
                  </a:lnTo>
                  <a:lnTo>
                    <a:pt x="6751" y="2131"/>
                  </a:lnTo>
                  <a:lnTo>
                    <a:pt x="6751" y="2131"/>
                  </a:lnTo>
                  <a:close/>
                  <a:moveTo>
                    <a:pt x="6745" y="2142"/>
                  </a:moveTo>
                  <a:lnTo>
                    <a:pt x="6729" y="2140"/>
                  </a:lnTo>
                  <a:lnTo>
                    <a:pt x="6714" y="2166"/>
                  </a:lnTo>
                  <a:lnTo>
                    <a:pt x="6699" y="2170"/>
                  </a:lnTo>
                  <a:lnTo>
                    <a:pt x="6716" y="2175"/>
                  </a:lnTo>
                  <a:lnTo>
                    <a:pt x="6719" y="2188"/>
                  </a:lnTo>
                  <a:lnTo>
                    <a:pt x="6735" y="2185"/>
                  </a:lnTo>
                  <a:lnTo>
                    <a:pt x="6711" y="2202"/>
                  </a:lnTo>
                  <a:lnTo>
                    <a:pt x="6716" y="2222"/>
                  </a:lnTo>
                  <a:lnTo>
                    <a:pt x="6729" y="2221"/>
                  </a:lnTo>
                  <a:lnTo>
                    <a:pt x="6752" y="2205"/>
                  </a:lnTo>
                  <a:lnTo>
                    <a:pt x="6772" y="2205"/>
                  </a:lnTo>
                  <a:lnTo>
                    <a:pt x="6780" y="2189"/>
                  </a:lnTo>
                  <a:lnTo>
                    <a:pt x="6779" y="2159"/>
                  </a:lnTo>
                  <a:lnTo>
                    <a:pt x="6766" y="2157"/>
                  </a:lnTo>
                  <a:lnTo>
                    <a:pt x="6745" y="2142"/>
                  </a:lnTo>
                  <a:lnTo>
                    <a:pt x="6745" y="2142"/>
                  </a:lnTo>
                  <a:close/>
                  <a:moveTo>
                    <a:pt x="6296" y="2411"/>
                  </a:moveTo>
                  <a:lnTo>
                    <a:pt x="6324" y="2397"/>
                  </a:lnTo>
                  <a:lnTo>
                    <a:pt x="6315" y="2392"/>
                  </a:lnTo>
                  <a:lnTo>
                    <a:pt x="6296" y="2411"/>
                  </a:lnTo>
                  <a:lnTo>
                    <a:pt x="6296" y="2411"/>
                  </a:lnTo>
                  <a:close/>
                  <a:moveTo>
                    <a:pt x="6266" y="2426"/>
                  </a:moveTo>
                  <a:lnTo>
                    <a:pt x="6309" y="2448"/>
                  </a:lnTo>
                  <a:lnTo>
                    <a:pt x="6298" y="2431"/>
                  </a:lnTo>
                  <a:lnTo>
                    <a:pt x="6266" y="2426"/>
                  </a:lnTo>
                  <a:lnTo>
                    <a:pt x="6266" y="2426"/>
                  </a:lnTo>
                  <a:close/>
                  <a:moveTo>
                    <a:pt x="6120" y="2498"/>
                  </a:moveTo>
                  <a:lnTo>
                    <a:pt x="6101" y="2505"/>
                  </a:lnTo>
                  <a:lnTo>
                    <a:pt x="6114" y="2508"/>
                  </a:lnTo>
                  <a:lnTo>
                    <a:pt x="6114" y="2508"/>
                  </a:lnTo>
                  <a:lnTo>
                    <a:pt x="6117" y="2503"/>
                  </a:lnTo>
                  <a:lnTo>
                    <a:pt x="6119" y="2499"/>
                  </a:lnTo>
                  <a:lnTo>
                    <a:pt x="6120" y="2498"/>
                  </a:lnTo>
                  <a:lnTo>
                    <a:pt x="6120" y="2498"/>
                  </a:lnTo>
                  <a:close/>
                  <a:moveTo>
                    <a:pt x="6162" y="2479"/>
                  </a:moveTo>
                  <a:lnTo>
                    <a:pt x="6118" y="2482"/>
                  </a:lnTo>
                  <a:lnTo>
                    <a:pt x="6140" y="2492"/>
                  </a:lnTo>
                  <a:lnTo>
                    <a:pt x="6158" y="2486"/>
                  </a:lnTo>
                  <a:lnTo>
                    <a:pt x="6162" y="2479"/>
                  </a:lnTo>
                  <a:lnTo>
                    <a:pt x="6162" y="2479"/>
                  </a:lnTo>
                  <a:close/>
                  <a:moveTo>
                    <a:pt x="6166" y="2603"/>
                  </a:moveTo>
                  <a:lnTo>
                    <a:pt x="6147" y="2602"/>
                  </a:lnTo>
                  <a:lnTo>
                    <a:pt x="6116" y="2622"/>
                  </a:lnTo>
                  <a:lnTo>
                    <a:pt x="6111" y="2635"/>
                  </a:lnTo>
                  <a:lnTo>
                    <a:pt x="6136" y="2630"/>
                  </a:lnTo>
                  <a:lnTo>
                    <a:pt x="6158" y="2614"/>
                  </a:lnTo>
                  <a:lnTo>
                    <a:pt x="6166" y="2603"/>
                  </a:lnTo>
                  <a:lnTo>
                    <a:pt x="6166" y="2603"/>
                  </a:lnTo>
                  <a:close/>
                  <a:moveTo>
                    <a:pt x="6220" y="2462"/>
                  </a:moveTo>
                  <a:lnTo>
                    <a:pt x="6174" y="2504"/>
                  </a:lnTo>
                  <a:lnTo>
                    <a:pt x="6172" y="2519"/>
                  </a:lnTo>
                  <a:lnTo>
                    <a:pt x="6178" y="2532"/>
                  </a:lnTo>
                  <a:lnTo>
                    <a:pt x="6159" y="2547"/>
                  </a:lnTo>
                  <a:lnTo>
                    <a:pt x="6159" y="2572"/>
                  </a:lnTo>
                  <a:lnTo>
                    <a:pt x="6184" y="2593"/>
                  </a:lnTo>
                  <a:lnTo>
                    <a:pt x="6206" y="2587"/>
                  </a:lnTo>
                  <a:lnTo>
                    <a:pt x="6245" y="2538"/>
                  </a:lnTo>
                  <a:lnTo>
                    <a:pt x="6257" y="2496"/>
                  </a:lnTo>
                  <a:lnTo>
                    <a:pt x="6251" y="2472"/>
                  </a:lnTo>
                  <a:lnTo>
                    <a:pt x="6260" y="2455"/>
                  </a:lnTo>
                  <a:lnTo>
                    <a:pt x="6257" y="2442"/>
                  </a:lnTo>
                  <a:lnTo>
                    <a:pt x="6237" y="2437"/>
                  </a:lnTo>
                  <a:lnTo>
                    <a:pt x="6221" y="2449"/>
                  </a:lnTo>
                  <a:lnTo>
                    <a:pt x="6220" y="2462"/>
                  </a:lnTo>
                  <a:lnTo>
                    <a:pt x="6220" y="2462"/>
                  </a:lnTo>
                  <a:close/>
                  <a:moveTo>
                    <a:pt x="5962" y="2294"/>
                  </a:moveTo>
                  <a:lnTo>
                    <a:pt x="5986" y="2281"/>
                  </a:lnTo>
                  <a:lnTo>
                    <a:pt x="5968" y="2272"/>
                  </a:lnTo>
                  <a:lnTo>
                    <a:pt x="5962" y="2294"/>
                  </a:lnTo>
                  <a:lnTo>
                    <a:pt x="5962" y="2294"/>
                  </a:lnTo>
                  <a:close/>
                  <a:moveTo>
                    <a:pt x="5883" y="2347"/>
                  </a:moveTo>
                  <a:lnTo>
                    <a:pt x="5865" y="2360"/>
                  </a:lnTo>
                  <a:lnTo>
                    <a:pt x="5889" y="2361"/>
                  </a:lnTo>
                  <a:lnTo>
                    <a:pt x="5883" y="2347"/>
                  </a:lnTo>
                  <a:lnTo>
                    <a:pt x="5883" y="2347"/>
                  </a:lnTo>
                  <a:close/>
                  <a:moveTo>
                    <a:pt x="5946" y="2605"/>
                  </a:moveTo>
                  <a:lnTo>
                    <a:pt x="5911" y="2623"/>
                  </a:lnTo>
                  <a:lnTo>
                    <a:pt x="5931" y="2623"/>
                  </a:lnTo>
                  <a:lnTo>
                    <a:pt x="5946" y="2605"/>
                  </a:lnTo>
                  <a:lnTo>
                    <a:pt x="5946" y="2605"/>
                  </a:lnTo>
                  <a:close/>
                  <a:moveTo>
                    <a:pt x="5889" y="2554"/>
                  </a:moveTo>
                  <a:lnTo>
                    <a:pt x="5909" y="2544"/>
                  </a:lnTo>
                  <a:lnTo>
                    <a:pt x="5931" y="2557"/>
                  </a:lnTo>
                  <a:lnTo>
                    <a:pt x="5937" y="2584"/>
                  </a:lnTo>
                  <a:lnTo>
                    <a:pt x="5912" y="2590"/>
                  </a:lnTo>
                  <a:lnTo>
                    <a:pt x="5890" y="2572"/>
                  </a:lnTo>
                  <a:lnTo>
                    <a:pt x="5889" y="2554"/>
                  </a:lnTo>
                  <a:lnTo>
                    <a:pt x="5889" y="2554"/>
                  </a:lnTo>
                  <a:close/>
                  <a:moveTo>
                    <a:pt x="5704" y="2437"/>
                  </a:moveTo>
                  <a:lnTo>
                    <a:pt x="5720" y="2425"/>
                  </a:lnTo>
                  <a:lnTo>
                    <a:pt x="5737" y="2437"/>
                  </a:lnTo>
                  <a:lnTo>
                    <a:pt x="5728" y="2451"/>
                  </a:lnTo>
                  <a:lnTo>
                    <a:pt x="5709" y="2450"/>
                  </a:lnTo>
                  <a:lnTo>
                    <a:pt x="5704" y="2437"/>
                  </a:lnTo>
                  <a:lnTo>
                    <a:pt x="5704" y="2437"/>
                  </a:lnTo>
                  <a:close/>
                  <a:moveTo>
                    <a:pt x="5743" y="2637"/>
                  </a:moveTo>
                  <a:lnTo>
                    <a:pt x="5774" y="2635"/>
                  </a:lnTo>
                  <a:lnTo>
                    <a:pt x="5788" y="2644"/>
                  </a:lnTo>
                  <a:lnTo>
                    <a:pt x="5760" y="2647"/>
                  </a:lnTo>
                  <a:lnTo>
                    <a:pt x="5743" y="2637"/>
                  </a:lnTo>
                  <a:lnTo>
                    <a:pt x="5743" y="2637"/>
                  </a:lnTo>
                  <a:close/>
                  <a:moveTo>
                    <a:pt x="5480" y="2519"/>
                  </a:moveTo>
                  <a:lnTo>
                    <a:pt x="5512" y="2497"/>
                  </a:lnTo>
                  <a:lnTo>
                    <a:pt x="5491" y="2486"/>
                  </a:lnTo>
                  <a:lnTo>
                    <a:pt x="5478" y="2499"/>
                  </a:lnTo>
                  <a:lnTo>
                    <a:pt x="5480" y="2519"/>
                  </a:lnTo>
                  <a:lnTo>
                    <a:pt x="5480" y="2519"/>
                  </a:lnTo>
                  <a:close/>
                  <a:moveTo>
                    <a:pt x="5571" y="2617"/>
                  </a:moveTo>
                  <a:lnTo>
                    <a:pt x="5621" y="2620"/>
                  </a:lnTo>
                  <a:lnTo>
                    <a:pt x="5649" y="2615"/>
                  </a:lnTo>
                  <a:lnTo>
                    <a:pt x="5649" y="2632"/>
                  </a:lnTo>
                  <a:lnTo>
                    <a:pt x="5609" y="2647"/>
                  </a:lnTo>
                  <a:lnTo>
                    <a:pt x="5575" y="2630"/>
                  </a:lnTo>
                  <a:lnTo>
                    <a:pt x="5571" y="2617"/>
                  </a:lnTo>
                  <a:lnTo>
                    <a:pt x="5571" y="2617"/>
                  </a:lnTo>
                  <a:close/>
                  <a:moveTo>
                    <a:pt x="5522" y="2630"/>
                  </a:moveTo>
                  <a:lnTo>
                    <a:pt x="5546" y="2624"/>
                  </a:lnTo>
                  <a:lnTo>
                    <a:pt x="5545" y="2643"/>
                  </a:lnTo>
                  <a:lnTo>
                    <a:pt x="5522" y="2630"/>
                  </a:lnTo>
                  <a:lnTo>
                    <a:pt x="5522" y="2630"/>
                  </a:lnTo>
                  <a:close/>
                  <a:moveTo>
                    <a:pt x="5444" y="2620"/>
                  </a:moveTo>
                  <a:lnTo>
                    <a:pt x="5467" y="2609"/>
                  </a:lnTo>
                  <a:lnTo>
                    <a:pt x="5483" y="2623"/>
                  </a:lnTo>
                  <a:lnTo>
                    <a:pt x="5463" y="2634"/>
                  </a:lnTo>
                  <a:lnTo>
                    <a:pt x="5444" y="2620"/>
                  </a:lnTo>
                  <a:lnTo>
                    <a:pt x="5444" y="2620"/>
                  </a:lnTo>
                  <a:close/>
                  <a:moveTo>
                    <a:pt x="4806" y="2981"/>
                  </a:moveTo>
                  <a:lnTo>
                    <a:pt x="4795" y="3016"/>
                  </a:lnTo>
                  <a:lnTo>
                    <a:pt x="4812" y="3029"/>
                  </a:lnTo>
                  <a:lnTo>
                    <a:pt x="4868" y="3026"/>
                  </a:lnTo>
                  <a:lnTo>
                    <a:pt x="4917" y="2994"/>
                  </a:lnTo>
                  <a:lnTo>
                    <a:pt x="4947" y="2985"/>
                  </a:lnTo>
                  <a:lnTo>
                    <a:pt x="4976" y="2987"/>
                  </a:lnTo>
                  <a:lnTo>
                    <a:pt x="5007" y="2963"/>
                  </a:lnTo>
                  <a:lnTo>
                    <a:pt x="5028" y="2931"/>
                  </a:lnTo>
                  <a:lnTo>
                    <a:pt x="5093" y="2883"/>
                  </a:lnTo>
                  <a:lnTo>
                    <a:pt x="5108" y="2863"/>
                  </a:lnTo>
                  <a:lnTo>
                    <a:pt x="5126" y="2855"/>
                  </a:lnTo>
                  <a:lnTo>
                    <a:pt x="5085" y="2817"/>
                  </a:lnTo>
                  <a:lnTo>
                    <a:pt x="5049" y="2777"/>
                  </a:lnTo>
                  <a:lnTo>
                    <a:pt x="5034" y="2784"/>
                  </a:lnTo>
                  <a:lnTo>
                    <a:pt x="5005" y="2793"/>
                  </a:lnTo>
                  <a:lnTo>
                    <a:pt x="5003" y="2837"/>
                  </a:lnTo>
                  <a:lnTo>
                    <a:pt x="4973" y="2842"/>
                  </a:lnTo>
                  <a:lnTo>
                    <a:pt x="4937" y="2861"/>
                  </a:lnTo>
                  <a:lnTo>
                    <a:pt x="4911" y="2831"/>
                  </a:lnTo>
                  <a:lnTo>
                    <a:pt x="4901" y="2840"/>
                  </a:lnTo>
                  <a:lnTo>
                    <a:pt x="4868" y="2860"/>
                  </a:lnTo>
                  <a:lnTo>
                    <a:pt x="4855" y="2896"/>
                  </a:lnTo>
                  <a:lnTo>
                    <a:pt x="4824" y="2949"/>
                  </a:lnTo>
                  <a:lnTo>
                    <a:pt x="4818" y="2963"/>
                  </a:lnTo>
                  <a:lnTo>
                    <a:pt x="4832" y="2976"/>
                  </a:lnTo>
                  <a:lnTo>
                    <a:pt x="4838" y="2990"/>
                  </a:lnTo>
                  <a:lnTo>
                    <a:pt x="4819" y="2990"/>
                  </a:lnTo>
                  <a:lnTo>
                    <a:pt x="4806" y="2981"/>
                  </a:lnTo>
                  <a:lnTo>
                    <a:pt x="4806" y="2981"/>
                  </a:lnTo>
                  <a:close/>
                  <a:moveTo>
                    <a:pt x="4771" y="3018"/>
                  </a:moveTo>
                  <a:lnTo>
                    <a:pt x="4784" y="2984"/>
                  </a:lnTo>
                  <a:lnTo>
                    <a:pt x="4771" y="2983"/>
                  </a:lnTo>
                  <a:lnTo>
                    <a:pt x="4754" y="3012"/>
                  </a:lnTo>
                  <a:lnTo>
                    <a:pt x="4771" y="3018"/>
                  </a:lnTo>
                  <a:lnTo>
                    <a:pt x="4771" y="3018"/>
                  </a:lnTo>
                  <a:close/>
                  <a:moveTo>
                    <a:pt x="4775" y="3043"/>
                  </a:moveTo>
                  <a:lnTo>
                    <a:pt x="4743" y="3057"/>
                  </a:lnTo>
                  <a:lnTo>
                    <a:pt x="4750" y="3063"/>
                  </a:lnTo>
                  <a:lnTo>
                    <a:pt x="4696" y="3089"/>
                  </a:lnTo>
                  <a:lnTo>
                    <a:pt x="4670" y="3112"/>
                  </a:lnTo>
                  <a:lnTo>
                    <a:pt x="4695" y="3121"/>
                  </a:lnTo>
                  <a:lnTo>
                    <a:pt x="4773" y="3089"/>
                  </a:lnTo>
                  <a:lnTo>
                    <a:pt x="4784" y="3062"/>
                  </a:lnTo>
                  <a:lnTo>
                    <a:pt x="4775" y="3043"/>
                  </a:lnTo>
                  <a:lnTo>
                    <a:pt x="4775" y="3043"/>
                  </a:lnTo>
                  <a:close/>
                  <a:moveTo>
                    <a:pt x="4521" y="3035"/>
                  </a:moveTo>
                  <a:lnTo>
                    <a:pt x="4540" y="3048"/>
                  </a:lnTo>
                  <a:lnTo>
                    <a:pt x="4544" y="3064"/>
                  </a:lnTo>
                  <a:lnTo>
                    <a:pt x="4521" y="3075"/>
                  </a:lnTo>
                  <a:lnTo>
                    <a:pt x="4491" y="3073"/>
                  </a:lnTo>
                  <a:lnTo>
                    <a:pt x="4507" y="3046"/>
                  </a:lnTo>
                  <a:lnTo>
                    <a:pt x="4521" y="3035"/>
                  </a:lnTo>
                  <a:lnTo>
                    <a:pt x="4521" y="3035"/>
                  </a:lnTo>
                  <a:close/>
                  <a:moveTo>
                    <a:pt x="4026" y="2852"/>
                  </a:moveTo>
                  <a:lnTo>
                    <a:pt x="4100" y="2814"/>
                  </a:lnTo>
                  <a:lnTo>
                    <a:pt x="4145" y="2849"/>
                  </a:lnTo>
                  <a:lnTo>
                    <a:pt x="4176" y="2849"/>
                  </a:lnTo>
                  <a:lnTo>
                    <a:pt x="4207" y="2833"/>
                  </a:lnTo>
                  <a:lnTo>
                    <a:pt x="4248" y="2852"/>
                  </a:lnTo>
                  <a:lnTo>
                    <a:pt x="4258" y="2883"/>
                  </a:lnTo>
                  <a:lnTo>
                    <a:pt x="4292" y="2883"/>
                  </a:lnTo>
                  <a:lnTo>
                    <a:pt x="4320" y="2926"/>
                  </a:lnTo>
                  <a:lnTo>
                    <a:pt x="4349" y="2953"/>
                  </a:lnTo>
                  <a:lnTo>
                    <a:pt x="4350" y="2976"/>
                  </a:lnTo>
                  <a:lnTo>
                    <a:pt x="4307" y="2997"/>
                  </a:lnTo>
                  <a:lnTo>
                    <a:pt x="4258" y="3002"/>
                  </a:lnTo>
                  <a:lnTo>
                    <a:pt x="4219" y="2985"/>
                  </a:lnTo>
                  <a:lnTo>
                    <a:pt x="4190" y="2945"/>
                  </a:lnTo>
                  <a:lnTo>
                    <a:pt x="4163" y="2939"/>
                  </a:lnTo>
                  <a:lnTo>
                    <a:pt x="4136" y="2906"/>
                  </a:lnTo>
                  <a:lnTo>
                    <a:pt x="4097" y="2912"/>
                  </a:lnTo>
                  <a:lnTo>
                    <a:pt x="4051" y="2902"/>
                  </a:lnTo>
                  <a:lnTo>
                    <a:pt x="4023" y="2877"/>
                  </a:lnTo>
                  <a:lnTo>
                    <a:pt x="4026" y="2852"/>
                  </a:lnTo>
                  <a:lnTo>
                    <a:pt x="4026" y="2852"/>
                  </a:lnTo>
                  <a:close/>
                  <a:moveTo>
                    <a:pt x="3496" y="2460"/>
                  </a:moveTo>
                  <a:lnTo>
                    <a:pt x="3522" y="2461"/>
                  </a:lnTo>
                  <a:lnTo>
                    <a:pt x="3530" y="2459"/>
                  </a:lnTo>
                  <a:lnTo>
                    <a:pt x="3527" y="2469"/>
                  </a:lnTo>
                  <a:lnTo>
                    <a:pt x="3502" y="2468"/>
                  </a:lnTo>
                  <a:lnTo>
                    <a:pt x="3496" y="2460"/>
                  </a:lnTo>
                  <a:lnTo>
                    <a:pt x="3496" y="2460"/>
                  </a:lnTo>
                  <a:close/>
                  <a:moveTo>
                    <a:pt x="3397" y="2408"/>
                  </a:moveTo>
                  <a:lnTo>
                    <a:pt x="3421" y="2430"/>
                  </a:lnTo>
                  <a:lnTo>
                    <a:pt x="3442" y="2406"/>
                  </a:lnTo>
                  <a:lnTo>
                    <a:pt x="3459" y="2408"/>
                  </a:lnTo>
                  <a:lnTo>
                    <a:pt x="3470" y="2408"/>
                  </a:lnTo>
                  <a:lnTo>
                    <a:pt x="3464" y="2399"/>
                  </a:lnTo>
                  <a:lnTo>
                    <a:pt x="3442" y="2390"/>
                  </a:lnTo>
                  <a:lnTo>
                    <a:pt x="3411" y="2386"/>
                  </a:lnTo>
                  <a:lnTo>
                    <a:pt x="3397" y="2398"/>
                  </a:lnTo>
                  <a:lnTo>
                    <a:pt x="3397" y="2408"/>
                  </a:lnTo>
                  <a:lnTo>
                    <a:pt x="3397" y="2408"/>
                  </a:lnTo>
                  <a:close/>
                  <a:moveTo>
                    <a:pt x="5238" y="2581"/>
                  </a:moveTo>
                  <a:lnTo>
                    <a:pt x="5275" y="2559"/>
                  </a:lnTo>
                  <a:lnTo>
                    <a:pt x="5328" y="2571"/>
                  </a:lnTo>
                  <a:lnTo>
                    <a:pt x="5347" y="2586"/>
                  </a:lnTo>
                  <a:lnTo>
                    <a:pt x="5355" y="2571"/>
                  </a:lnTo>
                  <a:lnTo>
                    <a:pt x="5379" y="2551"/>
                  </a:lnTo>
                  <a:lnTo>
                    <a:pt x="5406" y="2538"/>
                  </a:lnTo>
                  <a:lnTo>
                    <a:pt x="5399" y="2519"/>
                  </a:lnTo>
                  <a:lnTo>
                    <a:pt x="5371" y="2507"/>
                  </a:lnTo>
                  <a:lnTo>
                    <a:pt x="5345" y="2526"/>
                  </a:lnTo>
                  <a:lnTo>
                    <a:pt x="5287" y="2532"/>
                  </a:lnTo>
                  <a:lnTo>
                    <a:pt x="5269" y="2517"/>
                  </a:lnTo>
                  <a:lnTo>
                    <a:pt x="5243" y="2530"/>
                  </a:lnTo>
                  <a:lnTo>
                    <a:pt x="5230" y="2566"/>
                  </a:lnTo>
                  <a:lnTo>
                    <a:pt x="5238" y="2581"/>
                  </a:lnTo>
                  <a:lnTo>
                    <a:pt x="5238" y="2581"/>
                  </a:lnTo>
                  <a:close/>
                  <a:moveTo>
                    <a:pt x="5180" y="2627"/>
                  </a:moveTo>
                  <a:lnTo>
                    <a:pt x="5171" y="2642"/>
                  </a:lnTo>
                  <a:lnTo>
                    <a:pt x="5177" y="2650"/>
                  </a:lnTo>
                  <a:lnTo>
                    <a:pt x="5189" y="2640"/>
                  </a:lnTo>
                  <a:lnTo>
                    <a:pt x="5180" y="2627"/>
                  </a:lnTo>
                  <a:lnTo>
                    <a:pt x="5180" y="2627"/>
                  </a:lnTo>
                  <a:close/>
                  <a:moveTo>
                    <a:pt x="5026" y="2624"/>
                  </a:moveTo>
                  <a:lnTo>
                    <a:pt x="4992" y="2639"/>
                  </a:lnTo>
                  <a:lnTo>
                    <a:pt x="5005" y="2649"/>
                  </a:lnTo>
                  <a:lnTo>
                    <a:pt x="4994" y="2661"/>
                  </a:lnTo>
                  <a:lnTo>
                    <a:pt x="4997" y="2675"/>
                  </a:lnTo>
                  <a:lnTo>
                    <a:pt x="5028" y="2682"/>
                  </a:lnTo>
                  <a:lnTo>
                    <a:pt x="5086" y="2661"/>
                  </a:lnTo>
                  <a:lnTo>
                    <a:pt x="5105" y="2639"/>
                  </a:lnTo>
                  <a:lnTo>
                    <a:pt x="5088" y="2627"/>
                  </a:lnTo>
                  <a:lnTo>
                    <a:pt x="5040" y="2632"/>
                  </a:lnTo>
                  <a:lnTo>
                    <a:pt x="5026" y="2624"/>
                  </a:lnTo>
                  <a:lnTo>
                    <a:pt x="5026" y="2624"/>
                  </a:lnTo>
                  <a:close/>
                  <a:moveTo>
                    <a:pt x="4902" y="2691"/>
                  </a:moveTo>
                  <a:lnTo>
                    <a:pt x="4925" y="2690"/>
                  </a:lnTo>
                  <a:lnTo>
                    <a:pt x="4942" y="2706"/>
                  </a:lnTo>
                  <a:lnTo>
                    <a:pt x="4968" y="2670"/>
                  </a:lnTo>
                  <a:lnTo>
                    <a:pt x="4965" y="2656"/>
                  </a:lnTo>
                  <a:lnTo>
                    <a:pt x="4949" y="2671"/>
                  </a:lnTo>
                  <a:lnTo>
                    <a:pt x="4917" y="2675"/>
                  </a:lnTo>
                  <a:lnTo>
                    <a:pt x="4902" y="2691"/>
                  </a:lnTo>
                  <a:lnTo>
                    <a:pt x="4902" y="2691"/>
                  </a:lnTo>
                  <a:close/>
                  <a:moveTo>
                    <a:pt x="4796" y="2696"/>
                  </a:moveTo>
                  <a:lnTo>
                    <a:pt x="4830" y="2672"/>
                  </a:lnTo>
                  <a:lnTo>
                    <a:pt x="4822" y="2657"/>
                  </a:lnTo>
                  <a:lnTo>
                    <a:pt x="4837" y="2651"/>
                  </a:lnTo>
                  <a:lnTo>
                    <a:pt x="4862" y="2655"/>
                  </a:lnTo>
                  <a:lnTo>
                    <a:pt x="4885" y="2642"/>
                  </a:lnTo>
                  <a:lnTo>
                    <a:pt x="4897" y="2650"/>
                  </a:lnTo>
                  <a:lnTo>
                    <a:pt x="4863" y="2683"/>
                  </a:lnTo>
                  <a:lnTo>
                    <a:pt x="4846" y="2702"/>
                  </a:lnTo>
                  <a:lnTo>
                    <a:pt x="4811" y="2709"/>
                  </a:lnTo>
                  <a:lnTo>
                    <a:pt x="4796" y="2696"/>
                  </a:lnTo>
                  <a:lnTo>
                    <a:pt x="4796" y="2696"/>
                  </a:lnTo>
                  <a:close/>
                  <a:moveTo>
                    <a:pt x="4767" y="2687"/>
                  </a:moveTo>
                  <a:lnTo>
                    <a:pt x="4732" y="2694"/>
                  </a:lnTo>
                  <a:lnTo>
                    <a:pt x="4720" y="2721"/>
                  </a:lnTo>
                  <a:lnTo>
                    <a:pt x="4739" y="2700"/>
                  </a:lnTo>
                  <a:lnTo>
                    <a:pt x="4767" y="2687"/>
                  </a:lnTo>
                  <a:lnTo>
                    <a:pt x="4767" y="2687"/>
                  </a:lnTo>
                  <a:close/>
                  <a:moveTo>
                    <a:pt x="4785" y="2636"/>
                  </a:moveTo>
                  <a:lnTo>
                    <a:pt x="4763" y="2656"/>
                  </a:lnTo>
                  <a:lnTo>
                    <a:pt x="4780" y="2665"/>
                  </a:lnTo>
                  <a:lnTo>
                    <a:pt x="4791" y="2651"/>
                  </a:lnTo>
                  <a:lnTo>
                    <a:pt x="4785" y="2636"/>
                  </a:lnTo>
                  <a:lnTo>
                    <a:pt x="4785" y="2636"/>
                  </a:lnTo>
                  <a:close/>
                  <a:moveTo>
                    <a:pt x="4178" y="2708"/>
                  </a:moveTo>
                  <a:lnTo>
                    <a:pt x="4178" y="2708"/>
                  </a:lnTo>
                  <a:lnTo>
                    <a:pt x="4177" y="2706"/>
                  </a:lnTo>
                  <a:lnTo>
                    <a:pt x="4178" y="2702"/>
                  </a:lnTo>
                  <a:lnTo>
                    <a:pt x="4181" y="2692"/>
                  </a:lnTo>
                  <a:lnTo>
                    <a:pt x="4186" y="2678"/>
                  </a:lnTo>
                  <a:lnTo>
                    <a:pt x="4238" y="2649"/>
                  </a:lnTo>
                  <a:lnTo>
                    <a:pt x="4322" y="2630"/>
                  </a:lnTo>
                  <a:lnTo>
                    <a:pt x="4363" y="2651"/>
                  </a:lnTo>
                  <a:lnTo>
                    <a:pt x="4387" y="2645"/>
                  </a:lnTo>
                  <a:lnTo>
                    <a:pt x="4431" y="2656"/>
                  </a:lnTo>
                  <a:lnTo>
                    <a:pt x="4478" y="2686"/>
                  </a:lnTo>
                  <a:lnTo>
                    <a:pt x="4514" y="2671"/>
                  </a:lnTo>
                  <a:lnTo>
                    <a:pt x="4564" y="2673"/>
                  </a:lnTo>
                  <a:lnTo>
                    <a:pt x="4585" y="2691"/>
                  </a:lnTo>
                  <a:lnTo>
                    <a:pt x="4624" y="2687"/>
                  </a:lnTo>
                  <a:lnTo>
                    <a:pt x="4644" y="2663"/>
                  </a:lnTo>
                  <a:lnTo>
                    <a:pt x="4675" y="2654"/>
                  </a:lnTo>
                  <a:lnTo>
                    <a:pt x="4694" y="2624"/>
                  </a:lnTo>
                  <a:lnTo>
                    <a:pt x="4681" y="2617"/>
                  </a:lnTo>
                  <a:lnTo>
                    <a:pt x="4710" y="2597"/>
                  </a:lnTo>
                  <a:lnTo>
                    <a:pt x="4745" y="2612"/>
                  </a:lnTo>
                  <a:lnTo>
                    <a:pt x="4750" y="2643"/>
                  </a:lnTo>
                  <a:lnTo>
                    <a:pt x="4733" y="2671"/>
                  </a:lnTo>
                  <a:lnTo>
                    <a:pt x="4711" y="2681"/>
                  </a:lnTo>
                  <a:lnTo>
                    <a:pt x="4687" y="2715"/>
                  </a:lnTo>
                  <a:lnTo>
                    <a:pt x="4650" y="2719"/>
                  </a:lnTo>
                  <a:lnTo>
                    <a:pt x="4634" y="2735"/>
                  </a:lnTo>
                  <a:lnTo>
                    <a:pt x="4610" y="2727"/>
                  </a:lnTo>
                  <a:lnTo>
                    <a:pt x="4558" y="2725"/>
                  </a:lnTo>
                  <a:lnTo>
                    <a:pt x="4510" y="2747"/>
                  </a:lnTo>
                  <a:lnTo>
                    <a:pt x="4456" y="2737"/>
                  </a:lnTo>
                  <a:lnTo>
                    <a:pt x="4418" y="2754"/>
                  </a:lnTo>
                  <a:lnTo>
                    <a:pt x="4410" y="2763"/>
                  </a:lnTo>
                  <a:lnTo>
                    <a:pt x="4386" y="2762"/>
                  </a:lnTo>
                  <a:lnTo>
                    <a:pt x="4366" y="2752"/>
                  </a:lnTo>
                  <a:lnTo>
                    <a:pt x="4335" y="2764"/>
                  </a:lnTo>
                  <a:lnTo>
                    <a:pt x="4316" y="2747"/>
                  </a:lnTo>
                  <a:lnTo>
                    <a:pt x="4289" y="2744"/>
                  </a:lnTo>
                  <a:lnTo>
                    <a:pt x="4264" y="2749"/>
                  </a:lnTo>
                  <a:lnTo>
                    <a:pt x="4239" y="2741"/>
                  </a:lnTo>
                  <a:lnTo>
                    <a:pt x="4216" y="2744"/>
                  </a:lnTo>
                  <a:lnTo>
                    <a:pt x="4187" y="2737"/>
                  </a:lnTo>
                  <a:lnTo>
                    <a:pt x="4178" y="2708"/>
                  </a:lnTo>
                  <a:lnTo>
                    <a:pt x="4178" y="2708"/>
                  </a:lnTo>
                  <a:close/>
                  <a:moveTo>
                    <a:pt x="4155" y="2705"/>
                  </a:moveTo>
                  <a:lnTo>
                    <a:pt x="4143" y="2739"/>
                  </a:lnTo>
                  <a:lnTo>
                    <a:pt x="4166" y="2735"/>
                  </a:lnTo>
                  <a:lnTo>
                    <a:pt x="4170" y="2715"/>
                  </a:lnTo>
                  <a:lnTo>
                    <a:pt x="4155" y="2705"/>
                  </a:lnTo>
                  <a:lnTo>
                    <a:pt x="4155" y="2705"/>
                  </a:lnTo>
                  <a:close/>
                  <a:moveTo>
                    <a:pt x="4139" y="2687"/>
                  </a:moveTo>
                  <a:lnTo>
                    <a:pt x="4109" y="2678"/>
                  </a:lnTo>
                  <a:lnTo>
                    <a:pt x="4097" y="2717"/>
                  </a:lnTo>
                  <a:lnTo>
                    <a:pt x="4115" y="2741"/>
                  </a:lnTo>
                  <a:lnTo>
                    <a:pt x="4126" y="2700"/>
                  </a:lnTo>
                  <a:lnTo>
                    <a:pt x="4139" y="2687"/>
                  </a:lnTo>
                  <a:lnTo>
                    <a:pt x="4139" y="2687"/>
                  </a:lnTo>
                  <a:close/>
                  <a:moveTo>
                    <a:pt x="3650" y="2710"/>
                  </a:moveTo>
                  <a:lnTo>
                    <a:pt x="3645" y="2731"/>
                  </a:lnTo>
                  <a:lnTo>
                    <a:pt x="3657" y="2743"/>
                  </a:lnTo>
                  <a:lnTo>
                    <a:pt x="3647" y="2759"/>
                  </a:lnTo>
                  <a:lnTo>
                    <a:pt x="3662" y="2777"/>
                  </a:lnTo>
                  <a:lnTo>
                    <a:pt x="3693" y="2791"/>
                  </a:lnTo>
                  <a:lnTo>
                    <a:pt x="3737" y="2780"/>
                  </a:lnTo>
                  <a:lnTo>
                    <a:pt x="3762" y="2791"/>
                  </a:lnTo>
                  <a:lnTo>
                    <a:pt x="3799" y="2778"/>
                  </a:lnTo>
                  <a:lnTo>
                    <a:pt x="3813" y="2759"/>
                  </a:lnTo>
                  <a:lnTo>
                    <a:pt x="3844" y="2770"/>
                  </a:lnTo>
                  <a:lnTo>
                    <a:pt x="3881" y="2754"/>
                  </a:lnTo>
                  <a:lnTo>
                    <a:pt x="3916" y="2760"/>
                  </a:lnTo>
                  <a:lnTo>
                    <a:pt x="3953" y="2728"/>
                  </a:lnTo>
                  <a:lnTo>
                    <a:pt x="3964" y="2752"/>
                  </a:lnTo>
                  <a:lnTo>
                    <a:pt x="3996" y="2746"/>
                  </a:lnTo>
                  <a:lnTo>
                    <a:pt x="4045" y="2753"/>
                  </a:lnTo>
                  <a:lnTo>
                    <a:pt x="4022" y="2734"/>
                  </a:lnTo>
                  <a:lnTo>
                    <a:pt x="4066" y="2734"/>
                  </a:lnTo>
                  <a:lnTo>
                    <a:pt x="4070" y="2697"/>
                  </a:lnTo>
                  <a:lnTo>
                    <a:pt x="4058" y="2712"/>
                  </a:lnTo>
                  <a:lnTo>
                    <a:pt x="4048" y="2681"/>
                  </a:lnTo>
                  <a:lnTo>
                    <a:pt x="4052" y="2655"/>
                  </a:lnTo>
                  <a:lnTo>
                    <a:pt x="4016" y="2645"/>
                  </a:lnTo>
                  <a:lnTo>
                    <a:pt x="4021" y="2672"/>
                  </a:lnTo>
                  <a:lnTo>
                    <a:pt x="4003" y="2680"/>
                  </a:lnTo>
                  <a:lnTo>
                    <a:pt x="3999" y="2650"/>
                  </a:lnTo>
                  <a:lnTo>
                    <a:pt x="3965" y="2629"/>
                  </a:lnTo>
                  <a:lnTo>
                    <a:pt x="3931" y="2642"/>
                  </a:lnTo>
                  <a:lnTo>
                    <a:pt x="3899" y="2622"/>
                  </a:lnTo>
                  <a:lnTo>
                    <a:pt x="3870" y="2610"/>
                  </a:lnTo>
                  <a:lnTo>
                    <a:pt x="3829" y="2635"/>
                  </a:lnTo>
                  <a:lnTo>
                    <a:pt x="3830" y="2654"/>
                  </a:lnTo>
                  <a:lnTo>
                    <a:pt x="3899" y="2680"/>
                  </a:lnTo>
                  <a:lnTo>
                    <a:pt x="3926" y="2706"/>
                  </a:lnTo>
                  <a:lnTo>
                    <a:pt x="3880" y="2713"/>
                  </a:lnTo>
                  <a:lnTo>
                    <a:pt x="3853" y="2725"/>
                  </a:lnTo>
                  <a:lnTo>
                    <a:pt x="3812" y="2699"/>
                  </a:lnTo>
                  <a:lnTo>
                    <a:pt x="3804" y="2669"/>
                  </a:lnTo>
                  <a:lnTo>
                    <a:pt x="3780" y="2665"/>
                  </a:lnTo>
                  <a:lnTo>
                    <a:pt x="3752" y="2672"/>
                  </a:lnTo>
                  <a:lnTo>
                    <a:pt x="3721" y="2665"/>
                  </a:lnTo>
                  <a:lnTo>
                    <a:pt x="3672" y="2684"/>
                  </a:lnTo>
                  <a:lnTo>
                    <a:pt x="3672" y="2684"/>
                  </a:lnTo>
                  <a:lnTo>
                    <a:pt x="3660" y="2697"/>
                  </a:lnTo>
                  <a:lnTo>
                    <a:pt x="3652" y="2706"/>
                  </a:lnTo>
                  <a:lnTo>
                    <a:pt x="3650" y="2709"/>
                  </a:lnTo>
                  <a:lnTo>
                    <a:pt x="3650" y="2710"/>
                  </a:lnTo>
                  <a:lnTo>
                    <a:pt x="3650" y="2710"/>
                  </a:lnTo>
                  <a:close/>
                  <a:moveTo>
                    <a:pt x="3549" y="2668"/>
                  </a:moveTo>
                  <a:lnTo>
                    <a:pt x="3585" y="2643"/>
                  </a:lnTo>
                  <a:lnTo>
                    <a:pt x="3640" y="2660"/>
                  </a:lnTo>
                  <a:lnTo>
                    <a:pt x="3633" y="2700"/>
                  </a:lnTo>
                  <a:lnTo>
                    <a:pt x="3617" y="2722"/>
                  </a:lnTo>
                  <a:lnTo>
                    <a:pt x="3620" y="2751"/>
                  </a:lnTo>
                  <a:lnTo>
                    <a:pt x="3597" y="2742"/>
                  </a:lnTo>
                  <a:lnTo>
                    <a:pt x="3564" y="2755"/>
                  </a:lnTo>
                  <a:lnTo>
                    <a:pt x="3508" y="2738"/>
                  </a:lnTo>
                  <a:lnTo>
                    <a:pt x="3497" y="2723"/>
                  </a:lnTo>
                  <a:lnTo>
                    <a:pt x="3512" y="2713"/>
                  </a:lnTo>
                  <a:lnTo>
                    <a:pt x="3542" y="2715"/>
                  </a:lnTo>
                  <a:lnTo>
                    <a:pt x="3549" y="2668"/>
                  </a:lnTo>
                  <a:lnTo>
                    <a:pt x="3549" y="2668"/>
                  </a:lnTo>
                  <a:close/>
                  <a:moveTo>
                    <a:pt x="3439" y="2722"/>
                  </a:moveTo>
                  <a:lnTo>
                    <a:pt x="3456" y="2705"/>
                  </a:lnTo>
                  <a:lnTo>
                    <a:pt x="3467" y="2724"/>
                  </a:lnTo>
                  <a:lnTo>
                    <a:pt x="3449" y="2733"/>
                  </a:lnTo>
                  <a:lnTo>
                    <a:pt x="3439" y="2722"/>
                  </a:lnTo>
                  <a:lnTo>
                    <a:pt x="3439" y="2722"/>
                  </a:lnTo>
                  <a:close/>
                  <a:moveTo>
                    <a:pt x="3276" y="2617"/>
                  </a:moveTo>
                  <a:lnTo>
                    <a:pt x="3276" y="2643"/>
                  </a:lnTo>
                  <a:lnTo>
                    <a:pt x="3292" y="2665"/>
                  </a:lnTo>
                  <a:lnTo>
                    <a:pt x="3339" y="2675"/>
                  </a:lnTo>
                  <a:lnTo>
                    <a:pt x="3381" y="2706"/>
                  </a:lnTo>
                  <a:lnTo>
                    <a:pt x="3390" y="2727"/>
                  </a:lnTo>
                  <a:lnTo>
                    <a:pt x="3404" y="2705"/>
                  </a:lnTo>
                  <a:lnTo>
                    <a:pt x="3431" y="2692"/>
                  </a:lnTo>
                  <a:lnTo>
                    <a:pt x="3442" y="2680"/>
                  </a:lnTo>
                  <a:lnTo>
                    <a:pt x="3473" y="2673"/>
                  </a:lnTo>
                  <a:lnTo>
                    <a:pt x="3482" y="2654"/>
                  </a:lnTo>
                  <a:lnTo>
                    <a:pt x="3445" y="2610"/>
                  </a:lnTo>
                  <a:lnTo>
                    <a:pt x="3399" y="2599"/>
                  </a:lnTo>
                  <a:lnTo>
                    <a:pt x="3353" y="2616"/>
                  </a:lnTo>
                  <a:lnTo>
                    <a:pt x="3314" y="2606"/>
                  </a:lnTo>
                  <a:lnTo>
                    <a:pt x="3276" y="2617"/>
                  </a:lnTo>
                  <a:lnTo>
                    <a:pt x="3276" y="2617"/>
                  </a:lnTo>
                  <a:close/>
                  <a:moveTo>
                    <a:pt x="7433" y="2642"/>
                  </a:moveTo>
                  <a:lnTo>
                    <a:pt x="7447" y="2645"/>
                  </a:lnTo>
                  <a:lnTo>
                    <a:pt x="7479" y="2656"/>
                  </a:lnTo>
                  <a:lnTo>
                    <a:pt x="7489" y="2646"/>
                  </a:lnTo>
                  <a:lnTo>
                    <a:pt x="7477" y="2607"/>
                  </a:lnTo>
                  <a:lnTo>
                    <a:pt x="7464" y="2604"/>
                  </a:lnTo>
                  <a:lnTo>
                    <a:pt x="7447" y="2615"/>
                  </a:lnTo>
                  <a:lnTo>
                    <a:pt x="7433" y="2642"/>
                  </a:lnTo>
                  <a:lnTo>
                    <a:pt x="7433" y="2642"/>
                  </a:lnTo>
                  <a:close/>
                  <a:moveTo>
                    <a:pt x="7263" y="2648"/>
                  </a:moveTo>
                  <a:lnTo>
                    <a:pt x="7263" y="2648"/>
                  </a:lnTo>
                  <a:lnTo>
                    <a:pt x="7272" y="2648"/>
                  </a:lnTo>
                  <a:lnTo>
                    <a:pt x="7292" y="2646"/>
                  </a:lnTo>
                  <a:lnTo>
                    <a:pt x="7322" y="2644"/>
                  </a:lnTo>
                  <a:lnTo>
                    <a:pt x="7345" y="2639"/>
                  </a:lnTo>
                  <a:lnTo>
                    <a:pt x="7389" y="2646"/>
                  </a:lnTo>
                  <a:lnTo>
                    <a:pt x="7417" y="2632"/>
                  </a:lnTo>
                  <a:lnTo>
                    <a:pt x="7444" y="2602"/>
                  </a:lnTo>
                  <a:lnTo>
                    <a:pt x="7471" y="2594"/>
                  </a:lnTo>
                  <a:lnTo>
                    <a:pt x="7483" y="2577"/>
                  </a:lnTo>
                  <a:lnTo>
                    <a:pt x="7483" y="2559"/>
                  </a:lnTo>
                  <a:lnTo>
                    <a:pt x="7491" y="2550"/>
                  </a:lnTo>
                  <a:lnTo>
                    <a:pt x="7498" y="2522"/>
                  </a:lnTo>
                  <a:lnTo>
                    <a:pt x="7505" y="2509"/>
                  </a:lnTo>
                  <a:lnTo>
                    <a:pt x="7479" y="2489"/>
                  </a:lnTo>
                  <a:lnTo>
                    <a:pt x="7468" y="2479"/>
                  </a:lnTo>
                  <a:lnTo>
                    <a:pt x="7407" y="2477"/>
                  </a:lnTo>
                  <a:lnTo>
                    <a:pt x="7369" y="2495"/>
                  </a:lnTo>
                  <a:lnTo>
                    <a:pt x="7351" y="2544"/>
                  </a:lnTo>
                  <a:lnTo>
                    <a:pt x="7333" y="2578"/>
                  </a:lnTo>
                  <a:lnTo>
                    <a:pt x="7263" y="2648"/>
                  </a:lnTo>
                  <a:lnTo>
                    <a:pt x="7263" y="2648"/>
                  </a:lnTo>
                  <a:close/>
                  <a:moveTo>
                    <a:pt x="3015" y="2388"/>
                  </a:moveTo>
                  <a:lnTo>
                    <a:pt x="2990" y="2424"/>
                  </a:lnTo>
                  <a:lnTo>
                    <a:pt x="3025" y="2459"/>
                  </a:lnTo>
                  <a:lnTo>
                    <a:pt x="3050" y="2463"/>
                  </a:lnTo>
                  <a:lnTo>
                    <a:pt x="3072" y="2449"/>
                  </a:lnTo>
                  <a:lnTo>
                    <a:pt x="3131" y="2452"/>
                  </a:lnTo>
                  <a:lnTo>
                    <a:pt x="3162" y="2439"/>
                  </a:lnTo>
                  <a:lnTo>
                    <a:pt x="3199" y="2434"/>
                  </a:lnTo>
                  <a:lnTo>
                    <a:pt x="3214" y="2413"/>
                  </a:lnTo>
                  <a:lnTo>
                    <a:pt x="3197" y="2405"/>
                  </a:lnTo>
                  <a:lnTo>
                    <a:pt x="3152" y="2412"/>
                  </a:lnTo>
                  <a:lnTo>
                    <a:pt x="3125" y="2403"/>
                  </a:lnTo>
                  <a:lnTo>
                    <a:pt x="3033" y="2400"/>
                  </a:lnTo>
                  <a:lnTo>
                    <a:pt x="3015" y="2388"/>
                  </a:lnTo>
                  <a:lnTo>
                    <a:pt x="3015" y="2388"/>
                  </a:lnTo>
                  <a:close/>
                  <a:moveTo>
                    <a:pt x="1726" y="2332"/>
                  </a:moveTo>
                  <a:lnTo>
                    <a:pt x="1730" y="2350"/>
                  </a:lnTo>
                  <a:lnTo>
                    <a:pt x="1743" y="2348"/>
                  </a:lnTo>
                  <a:lnTo>
                    <a:pt x="1744" y="2332"/>
                  </a:lnTo>
                  <a:lnTo>
                    <a:pt x="1726" y="2332"/>
                  </a:lnTo>
                  <a:lnTo>
                    <a:pt x="1726" y="2332"/>
                  </a:lnTo>
                  <a:close/>
                  <a:moveTo>
                    <a:pt x="1752" y="2356"/>
                  </a:moveTo>
                  <a:lnTo>
                    <a:pt x="1765" y="2370"/>
                  </a:lnTo>
                  <a:lnTo>
                    <a:pt x="1791" y="2361"/>
                  </a:lnTo>
                  <a:lnTo>
                    <a:pt x="1794" y="2326"/>
                  </a:lnTo>
                  <a:lnTo>
                    <a:pt x="1830" y="2321"/>
                  </a:lnTo>
                  <a:lnTo>
                    <a:pt x="1845" y="2286"/>
                  </a:lnTo>
                  <a:lnTo>
                    <a:pt x="1843" y="2250"/>
                  </a:lnTo>
                  <a:lnTo>
                    <a:pt x="1878" y="2210"/>
                  </a:lnTo>
                  <a:lnTo>
                    <a:pt x="1894" y="2225"/>
                  </a:lnTo>
                  <a:lnTo>
                    <a:pt x="1934" y="2225"/>
                  </a:lnTo>
                  <a:lnTo>
                    <a:pt x="1988" y="2234"/>
                  </a:lnTo>
                  <a:lnTo>
                    <a:pt x="2015" y="2254"/>
                  </a:lnTo>
                  <a:lnTo>
                    <a:pt x="2028" y="2242"/>
                  </a:lnTo>
                  <a:lnTo>
                    <a:pt x="2044" y="2225"/>
                  </a:lnTo>
                  <a:lnTo>
                    <a:pt x="2097" y="2228"/>
                  </a:lnTo>
                  <a:lnTo>
                    <a:pt x="2130" y="2254"/>
                  </a:lnTo>
                  <a:lnTo>
                    <a:pt x="2191" y="2269"/>
                  </a:lnTo>
                  <a:lnTo>
                    <a:pt x="2266" y="2278"/>
                  </a:lnTo>
                  <a:lnTo>
                    <a:pt x="2285" y="2314"/>
                  </a:lnTo>
                  <a:lnTo>
                    <a:pt x="2279" y="2347"/>
                  </a:lnTo>
                  <a:lnTo>
                    <a:pt x="2294" y="2361"/>
                  </a:lnTo>
                  <a:lnTo>
                    <a:pt x="2352" y="2388"/>
                  </a:lnTo>
                  <a:lnTo>
                    <a:pt x="2455" y="2386"/>
                  </a:lnTo>
                  <a:lnTo>
                    <a:pt x="2546" y="2400"/>
                  </a:lnTo>
                  <a:lnTo>
                    <a:pt x="2624" y="2388"/>
                  </a:lnTo>
                  <a:lnTo>
                    <a:pt x="2645" y="2360"/>
                  </a:lnTo>
                  <a:lnTo>
                    <a:pt x="2655" y="2292"/>
                  </a:lnTo>
                  <a:lnTo>
                    <a:pt x="2687" y="2290"/>
                  </a:lnTo>
                  <a:lnTo>
                    <a:pt x="2729" y="2335"/>
                  </a:lnTo>
                  <a:lnTo>
                    <a:pt x="2756" y="2334"/>
                  </a:lnTo>
                  <a:lnTo>
                    <a:pt x="2787" y="2329"/>
                  </a:lnTo>
                  <a:lnTo>
                    <a:pt x="2810" y="2342"/>
                  </a:lnTo>
                  <a:lnTo>
                    <a:pt x="2846" y="2374"/>
                  </a:lnTo>
                  <a:lnTo>
                    <a:pt x="2876" y="2372"/>
                  </a:lnTo>
                  <a:lnTo>
                    <a:pt x="2901" y="2399"/>
                  </a:lnTo>
                  <a:lnTo>
                    <a:pt x="2922" y="2388"/>
                  </a:lnTo>
                  <a:lnTo>
                    <a:pt x="2969" y="2389"/>
                  </a:lnTo>
                  <a:lnTo>
                    <a:pt x="2970" y="2435"/>
                  </a:lnTo>
                  <a:lnTo>
                    <a:pt x="3003" y="2478"/>
                  </a:lnTo>
                  <a:lnTo>
                    <a:pt x="3006" y="2503"/>
                  </a:lnTo>
                  <a:lnTo>
                    <a:pt x="3028" y="2530"/>
                  </a:lnTo>
                  <a:lnTo>
                    <a:pt x="3067" y="2548"/>
                  </a:lnTo>
                  <a:lnTo>
                    <a:pt x="3104" y="2534"/>
                  </a:lnTo>
                  <a:lnTo>
                    <a:pt x="3131" y="2550"/>
                  </a:lnTo>
                  <a:lnTo>
                    <a:pt x="3159" y="2549"/>
                  </a:lnTo>
                  <a:lnTo>
                    <a:pt x="3180" y="2535"/>
                  </a:lnTo>
                  <a:lnTo>
                    <a:pt x="3208" y="2534"/>
                  </a:lnTo>
                  <a:lnTo>
                    <a:pt x="3216" y="2545"/>
                  </a:lnTo>
                  <a:lnTo>
                    <a:pt x="3246" y="2550"/>
                  </a:lnTo>
                  <a:lnTo>
                    <a:pt x="3266" y="2572"/>
                  </a:lnTo>
                  <a:lnTo>
                    <a:pt x="3254" y="2646"/>
                  </a:lnTo>
                  <a:lnTo>
                    <a:pt x="3238" y="2667"/>
                  </a:lnTo>
                  <a:lnTo>
                    <a:pt x="3256" y="2681"/>
                  </a:lnTo>
                  <a:lnTo>
                    <a:pt x="3267" y="2732"/>
                  </a:lnTo>
                  <a:lnTo>
                    <a:pt x="3246" y="2738"/>
                  </a:lnTo>
                  <a:lnTo>
                    <a:pt x="3220" y="2713"/>
                  </a:lnTo>
                  <a:lnTo>
                    <a:pt x="3182" y="2717"/>
                  </a:lnTo>
                  <a:lnTo>
                    <a:pt x="3138" y="2681"/>
                  </a:lnTo>
                  <a:lnTo>
                    <a:pt x="3103" y="2671"/>
                  </a:lnTo>
                  <a:lnTo>
                    <a:pt x="3070" y="2636"/>
                  </a:lnTo>
                  <a:lnTo>
                    <a:pt x="3045" y="2635"/>
                  </a:lnTo>
                  <a:lnTo>
                    <a:pt x="2996" y="2661"/>
                  </a:lnTo>
                  <a:lnTo>
                    <a:pt x="2945" y="2663"/>
                  </a:lnTo>
                  <a:lnTo>
                    <a:pt x="2902" y="2639"/>
                  </a:lnTo>
                  <a:lnTo>
                    <a:pt x="2854" y="2628"/>
                  </a:lnTo>
                  <a:lnTo>
                    <a:pt x="2815" y="2662"/>
                  </a:lnTo>
                  <a:lnTo>
                    <a:pt x="2771" y="2631"/>
                  </a:lnTo>
                  <a:lnTo>
                    <a:pt x="2712" y="2627"/>
                  </a:lnTo>
                  <a:lnTo>
                    <a:pt x="2676" y="2647"/>
                  </a:lnTo>
                  <a:lnTo>
                    <a:pt x="2586" y="2613"/>
                  </a:lnTo>
                  <a:lnTo>
                    <a:pt x="2503" y="2560"/>
                  </a:lnTo>
                  <a:lnTo>
                    <a:pt x="2450" y="2561"/>
                  </a:lnTo>
                  <a:lnTo>
                    <a:pt x="2409" y="2534"/>
                  </a:lnTo>
                  <a:lnTo>
                    <a:pt x="2384" y="2535"/>
                  </a:lnTo>
                  <a:lnTo>
                    <a:pt x="2362" y="2559"/>
                  </a:lnTo>
                  <a:lnTo>
                    <a:pt x="2331" y="2553"/>
                  </a:lnTo>
                  <a:lnTo>
                    <a:pt x="2305" y="2526"/>
                  </a:lnTo>
                  <a:lnTo>
                    <a:pt x="2281" y="2528"/>
                  </a:lnTo>
                  <a:lnTo>
                    <a:pt x="2250" y="2563"/>
                  </a:lnTo>
                  <a:lnTo>
                    <a:pt x="2174" y="2542"/>
                  </a:lnTo>
                  <a:lnTo>
                    <a:pt x="2122" y="2502"/>
                  </a:lnTo>
                  <a:lnTo>
                    <a:pt x="2070" y="2499"/>
                  </a:lnTo>
                  <a:lnTo>
                    <a:pt x="2046" y="2486"/>
                  </a:lnTo>
                  <a:lnTo>
                    <a:pt x="2015" y="2505"/>
                  </a:lnTo>
                  <a:lnTo>
                    <a:pt x="1974" y="2490"/>
                  </a:lnTo>
                  <a:lnTo>
                    <a:pt x="1930" y="2483"/>
                  </a:lnTo>
                  <a:lnTo>
                    <a:pt x="1914" y="2468"/>
                  </a:lnTo>
                  <a:lnTo>
                    <a:pt x="1937" y="2426"/>
                  </a:lnTo>
                  <a:lnTo>
                    <a:pt x="1952" y="2411"/>
                  </a:lnTo>
                  <a:lnTo>
                    <a:pt x="1928" y="2409"/>
                  </a:lnTo>
                  <a:lnTo>
                    <a:pt x="1908" y="2421"/>
                  </a:lnTo>
                  <a:lnTo>
                    <a:pt x="1885" y="2406"/>
                  </a:lnTo>
                  <a:lnTo>
                    <a:pt x="1869" y="2377"/>
                  </a:lnTo>
                  <a:lnTo>
                    <a:pt x="1832" y="2392"/>
                  </a:lnTo>
                  <a:lnTo>
                    <a:pt x="1763" y="2391"/>
                  </a:lnTo>
                  <a:lnTo>
                    <a:pt x="1741" y="2377"/>
                  </a:lnTo>
                  <a:lnTo>
                    <a:pt x="1740" y="2358"/>
                  </a:lnTo>
                  <a:lnTo>
                    <a:pt x="1752" y="2356"/>
                  </a:lnTo>
                  <a:lnTo>
                    <a:pt x="1752" y="2356"/>
                  </a:lnTo>
                  <a:close/>
                  <a:moveTo>
                    <a:pt x="2196" y="431"/>
                  </a:moveTo>
                  <a:lnTo>
                    <a:pt x="2230" y="464"/>
                  </a:lnTo>
                  <a:lnTo>
                    <a:pt x="2248" y="464"/>
                  </a:lnTo>
                  <a:lnTo>
                    <a:pt x="2241" y="491"/>
                  </a:lnTo>
                  <a:lnTo>
                    <a:pt x="2267" y="491"/>
                  </a:lnTo>
                  <a:lnTo>
                    <a:pt x="2281" y="443"/>
                  </a:lnTo>
                  <a:lnTo>
                    <a:pt x="2242" y="390"/>
                  </a:lnTo>
                  <a:lnTo>
                    <a:pt x="2213" y="407"/>
                  </a:lnTo>
                  <a:lnTo>
                    <a:pt x="2196" y="431"/>
                  </a:lnTo>
                  <a:lnTo>
                    <a:pt x="2196" y="431"/>
                  </a:lnTo>
                  <a:close/>
                  <a:moveTo>
                    <a:pt x="1911" y="640"/>
                  </a:moveTo>
                  <a:lnTo>
                    <a:pt x="1910" y="668"/>
                  </a:lnTo>
                  <a:lnTo>
                    <a:pt x="1929" y="659"/>
                  </a:lnTo>
                  <a:lnTo>
                    <a:pt x="1911" y="640"/>
                  </a:lnTo>
                  <a:lnTo>
                    <a:pt x="1911" y="640"/>
                  </a:lnTo>
                  <a:close/>
                  <a:moveTo>
                    <a:pt x="1910" y="569"/>
                  </a:moveTo>
                  <a:lnTo>
                    <a:pt x="1929" y="549"/>
                  </a:lnTo>
                  <a:lnTo>
                    <a:pt x="1908" y="539"/>
                  </a:lnTo>
                  <a:lnTo>
                    <a:pt x="1910" y="569"/>
                  </a:lnTo>
                  <a:lnTo>
                    <a:pt x="1910" y="569"/>
                  </a:lnTo>
                  <a:close/>
                  <a:moveTo>
                    <a:pt x="1914" y="585"/>
                  </a:moveTo>
                  <a:lnTo>
                    <a:pt x="1904" y="604"/>
                  </a:lnTo>
                  <a:lnTo>
                    <a:pt x="1927" y="607"/>
                  </a:lnTo>
                  <a:lnTo>
                    <a:pt x="1914" y="585"/>
                  </a:lnTo>
                  <a:lnTo>
                    <a:pt x="1914" y="585"/>
                  </a:lnTo>
                  <a:close/>
                  <a:moveTo>
                    <a:pt x="1807" y="617"/>
                  </a:moveTo>
                  <a:lnTo>
                    <a:pt x="1803" y="646"/>
                  </a:lnTo>
                  <a:lnTo>
                    <a:pt x="1822" y="658"/>
                  </a:lnTo>
                  <a:lnTo>
                    <a:pt x="1856" y="622"/>
                  </a:lnTo>
                  <a:lnTo>
                    <a:pt x="1828" y="611"/>
                  </a:lnTo>
                  <a:lnTo>
                    <a:pt x="1807" y="617"/>
                  </a:lnTo>
                  <a:lnTo>
                    <a:pt x="1807" y="617"/>
                  </a:lnTo>
                  <a:close/>
                  <a:moveTo>
                    <a:pt x="2355" y="1474"/>
                  </a:moveTo>
                  <a:lnTo>
                    <a:pt x="2358" y="1491"/>
                  </a:lnTo>
                  <a:lnTo>
                    <a:pt x="2384" y="1503"/>
                  </a:lnTo>
                  <a:lnTo>
                    <a:pt x="2395" y="1488"/>
                  </a:lnTo>
                  <a:lnTo>
                    <a:pt x="2381" y="1473"/>
                  </a:lnTo>
                  <a:lnTo>
                    <a:pt x="2355" y="1474"/>
                  </a:lnTo>
                  <a:lnTo>
                    <a:pt x="2355" y="1474"/>
                  </a:lnTo>
                  <a:close/>
                  <a:moveTo>
                    <a:pt x="2132" y="1633"/>
                  </a:moveTo>
                  <a:lnTo>
                    <a:pt x="2145" y="1663"/>
                  </a:lnTo>
                  <a:lnTo>
                    <a:pt x="2142" y="1679"/>
                  </a:lnTo>
                  <a:lnTo>
                    <a:pt x="2108" y="1688"/>
                  </a:lnTo>
                  <a:lnTo>
                    <a:pt x="2096" y="1705"/>
                  </a:lnTo>
                  <a:lnTo>
                    <a:pt x="2123" y="1706"/>
                  </a:lnTo>
                  <a:lnTo>
                    <a:pt x="2122" y="1695"/>
                  </a:lnTo>
                  <a:lnTo>
                    <a:pt x="2145" y="1684"/>
                  </a:lnTo>
                  <a:lnTo>
                    <a:pt x="2145" y="1732"/>
                  </a:lnTo>
                  <a:lnTo>
                    <a:pt x="2170" y="1759"/>
                  </a:lnTo>
                  <a:lnTo>
                    <a:pt x="2199" y="1713"/>
                  </a:lnTo>
                  <a:lnTo>
                    <a:pt x="2216" y="1741"/>
                  </a:lnTo>
                  <a:lnTo>
                    <a:pt x="2243" y="1746"/>
                  </a:lnTo>
                  <a:lnTo>
                    <a:pt x="2253" y="1722"/>
                  </a:lnTo>
                  <a:lnTo>
                    <a:pt x="2279" y="1709"/>
                  </a:lnTo>
                  <a:lnTo>
                    <a:pt x="2264" y="1675"/>
                  </a:lnTo>
                  <a:lnTo>
                    <a:pt x="2206" y="1638"/>
                  </a:lnTo>
                  <a:lnTo>
                    <a:pt x="2150" y="1628"/>
                  </a:lnTo>
                  <a:lnTo>
                    <a:pt x="2132" y="1633"/>
                  </a:lnTo>
                  <a:lnTo>
                    <a:pt x="2132" y="1633"/>
                  </a:lnTo>
                  <a:close/>
                  <a:moveTo>
                    <a:pt x="2021" y="1698"/>
                  </a:moveTo>
                  <a:lnTo>
                    <a:pt x="2016" y="1727"/>
                  </a:lnTo>
                  <a:lnTo>
                    <a:pt x="2037" y="1708"/>
                  </a:lnTo>
                  <a:lnTo>
                    <a:pt x="2021" y="1698"/>
                  </a:lnTo>
                  <a:lnTo>
                    <a:pt x="2021" y="1698"/>
                  </a:lnTo>
                  <a:close/>
                  <a:moveTo>
                    <a:pt x="1776" y="1479"/>
                  </a:moveTo>
                  <a:lnTo>
                    <a:pt x="1775" y="1507"/>
                  </a:lnTo>
                  <a:lnTo>
                    <a:pt x="1743" y="1531"/>
                  </a:lnTo>
                  <a:lnTo>
                    <a:pt x="1764" y="1559"/>
                  </a:lnTo>
                  <a:lnTo>
                    <a:pt x="1826" y="1563"/>
                  </a:lnTo>
                  <a:lnTo>
                    <a:pt x="1842" y="1580"/>
                  </a:lnTo>
                  <a:lnTo>
                    <a:pt x="1844" y="1614"/>
                  </a:lnTo>
                  <a:lnTo>
                    <a:pt x="1863" y="1626"/>
                  </a:lnTo>
                  <a:lnTo>
                    <a:pt x="1873" y="1672"/>
                  </a:lnTo>
                  <a:lnTo>
                    <a:pt x="1912" y="1697"/>
                  </a:lnTo>
                  <a:lnTo>
                    <a:pt x="1946" y="1693"/>
                  </a:lnTo>
                  <a:lnTo>
                    <a:pt x="1957" y="1727"/>
                  </a:lnTo>
                  <a:lnTo>
                    <a:pt x="1973" y="1740"/>
                  </a:lnTo>
                  <a:lnTo>
                    <a:pt x="1990" y="1715"/>
                  </a:lnTo>
                  <a:lnTo>
                    <a:pt x="1979" y="1680"/>
                  </a:lnTo>
                  <a:lnTo>
                    <a:pt x="1997" y="1638"/>
                  </a:lnTo>
                  <a:lnTo>
                    <a:pt x="1940" y="1625"/>
                  </a:lnTo>
                  <a:lnTo>
                    <a:pt x="1904" y="1585"/>
                  </a:lnTo>
                  <a:lnTo>
                    <a:pt x="1891" y="1508"/>
                  </a:lnTo>
                  <a:lnTo>
                    <a:pt x="1876" y="1495"/>
                  </a:lnTo>
                  <a:lnTo>
                    <a:pt x="1872" y="1466"/>
                  </a:lnTo>
                  <a:lnTo>
                    <a:pt x="1848" y="1454"/>
                  </a:lnTo>
                  <a:lnTo>
                    <a:pt x="1826" y="1454"/>
                  </a:lnTo>
                  <a:lnTo>
                    <a:pt x="1829" y="1485"/>
                  </a:lnTo>
                  <a:lnTo>
                    <a:pt x="1841" y="1507"/>
                  </a:lnTo>
                  <a:lnTo>
                    <a:pt x="1808" y="1495"/>
                  </a:lnTo>
                  <a:lnTo>
                    <a:pt x="1787" y="1472"/>
                  </a:lnTo>
                  <a:lnTo>
                    <a:pt x="1776" y="1479"/>
                  </a:lnTo>
                  <a:lnTo>
                    <a:pt x="1776" y="1479"/>
                  </a:lnTo>
                  <a:close/>
                  <a:moveTo>
                    <a:pt x="1611" y="1268"/>
                  </a:moveTo>
                  <a:lnTo>
                    <a:pt x="1594" y="1291"/>
                  </a:lnTo>
                  <a:lnTo>
                    <a:pt x="1621" y="1318"/>
                  </a:lnTo>
                  <a:lnTo>
                    <a:pt x="1651" y="1300"/>
                  </a:lnTo>
                  <a:lnTo>
                    <a:pt x="1640" y="1268"/>
                  </a:lnTo>
                  <a:lnTo>
                    <a:pt x="1611" y="1268"/>
                  </a:lnTo>
                  <a:lnTo>
                    <a:pt x="1611" y="1268"/>
                  </a:lnTo>
                  <a:close/>
                  <a:moveTo>
                    <a:pt x="1638" y="1194"/>
                  </a:moveTo>
                  <a:lnTo>
                    <a:pt x="1619" y="1227"/>
                  </a:lnTo>
                  <a:lnTo>
                    <a:pt x="1637" y="1249"/>
                  </a:lnTo>
                  <a:lnTo>
                    <a:pt x="1665" y="1239"/>
                  </a:lnTo>
                  <a:lnTo>
                    <a:pt x="1704" y="1260"/>
                  </a:lnTo>
                  <a:lnTo>
                    <a:pt x="1718" y="1249"/>
                  </a:lnTo>
                  <a:lnTo>
                    <a:pt x="1666" y="1200"/>
                  </a:lnTo>
                  <a:lnTo>
                    <a:pt x="1638" y="1194"/>
                  </a:lnTo>
                  <a:lnTo>
                    <a:pt x="1638" y="1194"/>
                  </a:lnTo>
                  <a:close/>
                  <a:moveTo>
                    <a:pt x="1296" y="965"/>
                  </a:moveTo>
                  <a:lnTo>
                    <a:pt x="1271" y="1007"/>
                  </a:lnTo>
                  <a:lnTo>
                    <a:pt x="1277" y="1040"/>
                  </a:lnTo>
                  <a:lnTo>
                    <a:pt x="1336" y="1046"/>
                  </a:lnTo>
                  <a:lnTo>
                    <a:pt x="1376" y="1067"/>
                  </a:lnTo>
                  <a:lnTo>
                    <a:pt x="1389" y="1055"/>
                  </a:lnTo>
                  <a:lnTo>
                    <a:pt x="1378" y="1006"/>
                  </a:lnTo>
                  <a:lnTo>
                    <a:pt x="1340" y="973"/>
                  </a:lnTo>
                  <a:lnTo>
                    <a:pt x="1296" y="965"/>
                  </a:lnTo>
                  <a:lnTo>
                    <a:pt x="1296" y="965"/>
                  </a:lnTo>
                  <a:close/>
                  <a:moveTo>
                    <a:pt x="1199" y="913"/>
                  </a:moveTo>
                  <a:lnTo>
                    <a:pt x="1218" y="911"/>
                  </a:lnTo>
                  <a:lnTo>
                    <a:pt x="1262" y="927"/>
                  </a:lnTo>
                  <a:lnTo>
                    <a:pt x="1280" y="953"/>
                  </a:lnTo>
                  <a:lnTo>
                    <a:pt x="1259" y="991"/>
                  </a:lnTo>
                  <a:lnTo>
                    <a:pt x="1242" y="975"/>
                  </a:lnTo>
                  <a:lnTo>
                    <a:pt x="1199" y="913"/>
                  </a:lnTo>
                  <a:lnTo>
                    <a:pt x="1199" y="913"/>
                  </a:lnTo>
                  <a:close/>
                  <a:moveTo>
                    <a:pt x="1081" y="828"/>
                  </a:moveTo>
                  <a:lnTo>
                    <a:pt x="1099" y="880"/>
                  </a:lnTo>
                  <a:lnTo>
                    <a:pt x="1130" y="876"/>
                  </a:lnTo>
                  <a:lnTo>
                    <a:pt x="1162" y="840"/>
                  </a:lnTo>
                  <a:lnTo>
                    <a:pt x="1131" y="805"/>
                  </a:lnTo>
                  <a:lnTo>
                    <a:pt x="1111" y="823"/>
                  </a:lnTo>
                  <a:lnTo>
                    <a:pt x="1081" y="828"/>
                  </a:lnTo>
                  <a:lnTo>
                    <a:pt x="1081" y="828"/>
                  </a:lnTo>
                  <a:close/>
                  <a:moveTo>
                    <a:pt x="1200" y="2111"/>
                  </a:moveTo>
                  <a:lnTo>
                    <a:pt x="1243" y="2142"/>
                  </a:lnTo>
                  <a:lnTo>
                    <a:pt x="1242" y="2118"/>
                  </a:lnTo>
                  <a:lnTo>
                    <a:pt x="1221" y="2102"/>
                  </a:lnTo>
                  <a:lnTo>
                    <a:pt x="1200" y="2111"/>
                  </a:lnTo>
                  <a:lnTo>
                    <a:pt x="1200" y="2111"/>
                  </a:lnTo>
                  <a:close/>
                  <a:moveTo>
                    <a:pt x="884" y="1680"/>
                  </a:moveTo>
                  <a:lnTo>
                    <a:pt x="861" y="1711"/>
                  </a:lnTo>
                  <a:lnTo>
                    <a:pt x="924" y="1769"/>
                  </a:lnTo>
                  <a:lnTo>
                    <a:pt x="917" y="1736"/>
                  </a:lnTo>
                  <a:lnTo>
                    <a:pt x="920" y="1707"/>
                  </a:lnTo>
                  <a:lnTo>
                    <a:pt x="884" y="1680"/>
                  </a:lnTo>
                  <a:lnTo>
                    <a:pt x="884" y="1680"/>
                  </a:lnTo>
                  <a:close/>
                  <a:moveTo>
                    <a:pt x="833" y="1647"/>
                  </a:moveTo>
                  <a:lnTo>
                    <a:pt x="864" y="1660"/>
                  </a:lnTo>
                  <a:lnTo>
                    <a:pt x="837" y="1684"/>
                  </a:lnTo>
                  <a:lnTo>
                    <a:pt x="833" y="1647"/>
                  </a:lnTo>
                  <a:lnTo>
                    <a:pt x="833" y="1647"/>
                  </a:lnTo>
                  <a:close/>
                  <a:moveTo>
                    <a:pt x="770" y="1539"/>
                  </a:moveTo>
                  <a:lnTo>
                    <a:pt x="753" y="1558"/>
                  </a:lnTo>
                  <a:lnTo>
                    <a:pt x="773" y="1584"/>
                  </a:lnTo>
                  <a:lnTo>
                    <a:pt x="811" y="1596"/>
                  </a:lnTo>
                  <a:lnTo>
                    <a:pt x="770" y="1539"/>
                  </a:lnTo>
                  <a:lnTo>
                    <a:pt x="770" y="1539"/>
                  </a:lnTo>
                  <a:close/>
                  <a:moveTo>
                    <a:pt x="584" y="1382"/>
                  </a:moveTo>
                  <a:lnTo>
                    <a:pt x="584" y="1410"/>
                  </a:lnTo>
                  <a:lnTo>
                    <a:pt x="621" y="1423"/>
                  </a:lnTo>
                  <a:lnTo>
                    <a:pt x="665" y="1490"/>
                  </a:lnTo>
                  <a:lnTo>
                    <a:pt x="708" y="1504"/>
                  </a:lnTo>
                  <a:lnTo>
                    <a:pt x="708" y="1440"/>
                  </a:lnTo>
                  <a:lnTo>
                    <a:pt x="658" y="1367"/>
                  </a:lnTo>
                  <a:lnTo>
                    <a:pt x="620" y="1355"/>
                  </a:lnTo>
                  <a:lnTo>
                    <a:pt x="584" y="1382"/>
                  </a:lnTo>
                  <a:lnTo>
                    <a:pt x="584" y="1382"/>
                  </a:lnTo>
                  <a:close/>
                  <a:moveTo>
                    <a:pt x="561" y="1256"/>
                  </a:moveTo>
                  <a:lnTo>
                    <a:pt x="544" y="1293"/>
                  </a:lnTo>
                  <a:lnTo>
                    <a:pt x="564" y="1317"/>
                  </a:lnTo>
                  <a:lnTo>
                    <a:pt x="589" y="1292"/>
                  </a:lnTo>
                  <a:lnTo>
                    <a:pt x="588" y="1267"/>
                  </a:lnTo>
                  <a:lnTo>
                    <a:pt x="561" y="1256"/>
                  </a:lnTo>
                  <a:lnTo>
                    <a:pt x="561" y="1256"/>
                  </a:lnTo>
                  <a:close/>
                  <a:moveTo>
                    <a:pt x="585" y="1162"/>
                  </a:moveTo>
                  <a:lnTo>
                    <a:pt x="625" y="1163"/>
                  </a:lnTo>
                  <a:lnTo>
                    <a:pt x="639" y="1174"/>
                  </a:lnTo>
                  <a:lnTo>
                    <a:pt x="643" y="1152"/>
                  </a:lnTo>
                  <a:lnTo>
                    <a:pt x="603" y="1138"/>
                  </a:lnTo>
                  <a:lnTo>
                    <a:pt x="585" y="1162"/>
                  </a:lnTo>
                  <a:lnTo>
                    <a:pt x="585" y="1162"/>
                  </a:lnTo>
                  <a:close/>
                  <a:moveTo>
                    <a:pt x="339" y="932"/>
                  </a:moveTo>
                  <a:lnTo>
                    <a:pt x="373" y="931"/>
                  </a:lnTo>
                  <a:lnTo>
                    <a:pt x="389" y="913"/>
                  </a:lnTo>
                  <a:lnTo>
                    <a:pt x="412" y="921"/>
                  </a:lnTo>
                  <a:lnTo>
                    <a:pt x="437" y="969"/>
                  </a:lnTo>
                  <a:lnTo>
                    <a:pt x="477" y="1000"/>
                  </a:lnTo>
                  <a:lnTo>
                    <a:pt x="466" y="1025"/>
                  </a:lnTo>
                  <a:lnTo>
                    <a:pt x="459" y="1069"/>
                  </a:lnTo>
                  <a:lnTo>
                    <a:pt x="444" y="1076"/>
                  </a:lnTo>
                  <a:lnTo>
                    <a:pt x="412" y="1016"/>
                  </a:lnTo>
                  <a:lnTo>
                    <a:pt x="387" y="1010"/>
                  </a:lnTo>
                  <a:lnTo>
                    <a:pt x="379" y="972"/>
                  </a:lnTo>
                  <a:lnTo>
                    <a:pt x="339" y="932"/>
                  </a:lnTo>
                  <a:lnTo>
                    <a:pt x="339" y="932"/>
                  </a:lnTo>
                  <a:close/>
                  <a:moveTo>
                    <a:pt x="338" y="802"/>
                  </a:moveTo>
                  <a:lnTo>
                    <a:pt x="378" y="815"/>
                  </a:lnTo>
                  <a:lnTo>
                    <a:pt x="363" y="793"/>
                  </a:lnTo>
                  <a:lnTo>
                    <a:pt x="338" y="802"/>
                  </a:lnTo>
                  <a:lnTo>
                    <a:pt x="338" y="802"/>
                  </a:lnTo>
                  <a:close/>
                  <a:moveTo>
                    <a:pt x="105" y="651"/>
                  </a:moveTo>
                  <a:lnTo>
                    <a:pt x="91" y="666"/>
                  </a:lnTo>
                  <a:lnTo>
                    <a:pt x="81" y="687"/>
                  </a:lnTo>
                  <a:lnTo>
                    <a:pt x="114" y="707"/>
                  </a:lnTo>
                  <a:lnTo>
                    <a:pt x="154" y="702"/>
                  </a:lnTo>
                  <a:lnTo>
                    <a:pt x="130" y="670"/>
                  </a:lnTo>
                  <a:lnTo>
                    <a:pt x="105" y="651"/>
                  </a:lnTo>
                  <a:lnTo>
                    <a:pt x="105" y="651"/>
                  </a:lnTo>
                  <a:close/>
                  <a:moveTo>
                    <a:pt x="7" y="170"/>
                  </a:moveTo>
                  <a:lnTo>
                    <a:pt x="0" y="189"/>
                  </a:lnTo>
                  <a:lnTo>
                    <a:pt x="8" y="239"/>
                  </a:lnTo>
                  <a:lnTo>
                    <a:pt x="51" y="332"/>
                  </a:lnTo>
                  <a:lnTo>
                    <a:pt x="78" y="344"/>
                  </a:lnTo>
                  <a:lnTo>
                    <a:pt x="152" y="425"/>
                  </a:lnTo>
                  <a:lnTo>
                    <a:pt x="175" y="425"/>
                  </a:lnTo>
                  <a:lnTo>
                    <a:pt x="220" y="483"/>
                  </a:lnTo>
                  <a:lnTo>
                    <a:pt x="247" y="492"/>
                  </a:lnTo>
                  <a:lnTo>
                    <a:pt x="268" y="484"/>
                  </a:lnTo>
                  <a:lnTo>
                    <a:pt x="324" y="530"/>
                  </a:lnTo>
                  <a:lnTo>
                    <a:pt x="384" y="627"/>
                  </a:lnTo>
                  <a:lnTo>
                    <a:pt x="445" y="684"/>
                  </a:lnTo>
                  <a:lnTo>
                    <a:pt x="462" y="684"/>
                  </a:lnTo>
                  <a:lnTo>
                    <a:pt x="462" y="730"/>
                  </a:lnTo>
                  <a:lnTo>
                    <a:pt x="478" y="743"/>
                  </a:lnTo>
                  <a:lnTo>
                    <a:pt x="484" y="786"/>
                  </a:lnTo>
                  <a:lnTo>
                    <a:pt x="505" y="807"/>
                  </a:lnTo>
                  <a:lnTo>
                    <a:pt x="541" y="806"/>
                  </a:lnTo>
                  <a:lnTo>
                    <a:pt x="588" y="863"/>
                  </a:lnTo>
                  <a:lnTo>
                    <a:pt x="610" y="877"/>
                  </a:lnTo>
                  <a:lnTo>
                    <a:pt x="631" y="874"/>
                  </a:lnTo>
                  <a:lnTo>
                    <a:pt x="637" y="892"/>
                  </a:lnTo>
                  <a:lnTo>
                    <a:pt x="624" y="916"/>
                  </a:lnTo>
                  <a:lnTo>
                    <a:pt x="645" y="940"/>
                  </a:lnTo>
                  <a:lnTo>
                    <a:pt x="662" y="984"/>
                  </a:lnTo>
                  <a:lnTo>
                    <a:pt x="661" y="994"/>
                  </a:lnTo>
                  <a:lnTo>
                    <a:pt x="695" y="1085"/>
                  </a:lnTo>
                  <a:lnTo>
                    <a:pt x="711" y="1135"/>
                  </a:lnTo>
                  <a:lnTo>
                    <a:pt x="755" y="1148"/>
                  </a:lnTo>
                  <a:lnTo>
                    <a:pt x="806" y="1183"/>
                  </a:lnTo>
                  <a:lnTo>
                    <a:pt x="806" y="1213"/>
                  </a:lnTo>
                  <a:lnTo>
                    <a:pt x="848" y="1287"/>
                  </a:lnTo>
                  <a:lnTo>
                    <a:pt x="887" y="1317"/>
                  </a:lnTo>
                  <a:lnTo>
                    <a:pt x="895" y="1400"/>
                  </a:lnTo>
                  <a:lnTo>
                    <a:pt x="959" y="1518"/>
                  </a:lnTo>
                  <a:lnTo>
                    <a:pt x="955" y="1566"/>
                  </a:lnTo>
                  <a:lnTo>
                    <a:pt x="971" y="1610"/>
                  </a:lnTo>
                  <a:lnTo>
                    <a:pt x="1033" y="1657"/>
                  </a:lnTo>
                  <a:lnTo>
                    <a:pt x="1095" y="1734"/>
                  </a:lnTo>
                  <a:lnTo>
                    <a:pt x="1113" y="1776"/>
                  </a:lnTo>
                  <a:lnTo>
                    <a:pt x="1161" y="1786"/>
                  </a:lnTo>
                  <a:lnTo>
                    <a:pt x="1179" y="1806"/>
                  </a:lnTo>
                  <a:lnTo>
                    <a:pt x="1220" y="1833"/>
                  </a:lnTo>
                  <a:lnTo>
                    <a:pt x="1226" y="1882"/>
                  </a:lnTo>
                  <a:lnTo>
                    <a:pt x="1263" y="1906"/>
                  </a:lnTo>
                  <a:lnTo>
                    <a:pt x="1308" y="1955"/>
                  </a:lnTo>
                  <a:lnTo>
                    <a:pt x="1384" y="2003"/>
                  </a:lnTo>
                  <a:lnTo>
                    <a:pt x="1402" y="2040"/>
                  </a:lnTo>
                  <a:lnTo>
                    <a:pt x="1451" y="2054"/>
                  </a:lnTo>
                  <a:lnTo>
                    <a:pt x="1552" y="2142"/>
                  </a:lnTo>
                  <a:lnTo>
                    <a:pt x="1561" y="2178"/>
                  </a:lnTo>
                  <a:lnTo>
                    <a:pt x="1582" y="2188"/>
                  </a:lnTo>
                  <a:lnTo>
                    <a:pt x="1606" y="2227"/>
                  </a:lnTo>
                  <a:lnTo>
                    <a:pt x="1618" y="2213"/>
                  </a:lnTo>
                  <a:lnTo>
                    <a:pt x="1618" y="2179"/>
                  </a:lnTo>
                  <a:lnTo>
                    <a:pt x="1608" y="2163"/>
                  </a:lnTo>
                  <a:lnTo>
                    <a:pt x="1608" y="2144"/>
                  </a:lnTo>
                  <a:lnTo>
                    <a:pt x="1639" y="2150"/>
                  </a:lnTo>
                  <a:lnTo>
                    <a:pt x="1706" y="2212"/>
                  </a:lnTo>
                  <a:lnTo>
                    <a:pt x="1719" y="2201"/>
                  </a:lnTo>
                  <a:lnTo>
                    <a:pt x="1720" y="2156"/>
                  </a:lnTo>
                  <a:lnTo>
                    <a:pt x="1735" y="2133"/>
                  </a:lnTo>
                  <a:lnTo>
                    <a:pt x="1762" y="2139"/>
                  </a:lnTo>
                  <a:lnTo>
                    <a:pt x="1793" y="2187"/>
                  </a:lnTo>
                  <a:lnTo>
                    <a:pt x="1813" y="2195"/>
                  </a:lnTo>
                  <a:lnTo>
                    <a:pt x="1836" y="2172"/>
                  </a:lnTo>
                  <a:lnTo>
                    <a:pt x="1833" y="2096"/>
                  </a:lnTo>
                  <a:lnTo>
                    <a:pt x="1850" y="2002"/>
                  </a:lnTo>
                  <a:lnTo>
                    <a:pt x="1831" y="1940"/>
                  </a:lnTo>
                  <a:lnTo>
                    <a:pt x="1860" y="1872"/>
                  </a:lnTo>
                  <a:lnTo>
                    <a:pt x="1845" y="1845"/>
                  </a:lnTo>
                  <a:lnTo>
                    <a:pt x="1848" y="1791"/>
                  </a:lnTo>
                  <a:lnTo>
                    <a:pt x="1878" y="1777"/>
                  </a:lnTo>
                  <a:lnTo>
                    <a:pt x="1892" y="1752"/>
                  </a:lnTo>
                  <a:lnTo>
                    <a:pt x="1887" y="1721"/>
                  </a:lnTo>
                  <a:lnTo>
                    <a:pt x="1861" y="1708"/>
                  </a:lnTo>
                  <a:lnTo>
                    <a:pt x="1830" y="1684"/>
                  </a:lnTo>
                  <a:lnTo>
                    <a:pt x="1817" y="1644"/>
                  </a:lnTo>
                  <a:lnTo>
                    <a:pt x="1796" y="1633"/>
                  </a:lnTo>
                  <a:lnTo>
                    <a:pt x="1786" y="1606"/>
                  </a:lnTo>
                  <a:lnTo>
                    <a:pt x="1754" y="1592"/>
                  </a:lnTo>
                  <a:lnTo>
                    <a:pt x="1702" y="1598"/>
                  </a:lnTo>
                  <a:lnTo>
                    <a:pt x="1669" y="1594"/>
                  </a:lnTo>
                  <a:lnTo>
                    <a:pt x="1664" y="1543"/>
                  </a:lnTo>
                  <a:lnTo>
                    <a:pt x="1639" y="1510"/>
                  </a:lnTo>
                  <a:lnTo>
                    <a:pt x="1617" y="1523"/>
                  </a:lnTo>
                  <a:lnTo>
                    <a:pt x="1633" y="1490"/>
                  </a:lnTo>
                  <a:lnTo>
                    <a:pt x="1619" y="1453"/>
                  </a:lnTo>
                  <a:lnTo>
                    <a:pt x="1614" y="1369"/>
                  </a:lnTo>
                  <a:lnTo>
                    <a:pt x="1574" y="1385"/>
                  </a:lnTo>
                  <a:lnTo>
                    <a:pt x="1557" y="1369"/>
                  </a:lnTo>
                  <a:lnTo>
                    <a:pt x="1490" y="1368"/>
                  </a:lnTo>
                  <a:lnTo>
                    <a:pt x="1432" y="1329"/>
                  </a:lnTo>
                  <a:lnTo>
                    <a:pt x="1433" y="1300"/>
                  </a:lnTo>
                  <a:lnTo>
                    <a:pt x="1467" y="1284"/>
                  </a:lnTo>
                  <a:lnTo>
                    <a:pt x="1507" y="1262"/>
                  </a:lnTo>
                  <a:lnTo>
                    <a:pt x="1482" y="1249"/>
                  </a:lnTo>
                  <a:lnTo>
                    <a:pt x="1445" y="1254"/>
                  </a:lnTo>
                  <a:lnTo>
                    <a:pt x="1424" y="1246"/>
                  </a:lnTo>
                  <a:lnTo>
                    <a:pt x="1387" y="1259"/>
                  </a:lnTo>
                  <a:lnTo>
                    <a:pt x="1414" y="1235"/>
                  </a:lnTo>
                  <a:lnTo>
                    <a:pt x="1454" y="1205"/>
                  </a:lnTo>
                  <a:lnTo>
                    <a:pt x="1505" y="1197"/>
                  </a:lnTo>
                  <a:lnTo>
                    <a:pt x="1495" y="1161"/>
                  </a:lnTo>
                  <a:lnTo>
                    <a:pt x="1443" y="1104"/>
                  </a:lnTo>
                  <a:lnTo>
                    <a:pt x="1413" y="1100"/>
                  </a:lnTo>
                  <a:lnTo>
                    <a:pt x="1373" y="1126"/>
                  </a:lnTo>
                  <a:lnTo>
                    <a:pt x="1338" y="1148"/>
                  </a:lnTo>
                  <a:lnTo>
                    <a:pt x="1295" y="1150"/>
                  </a:lnTo>
                  <a:lnTo>
                    <a:pt x="1319" y="1146"/>
                  </a:lnTo>
                  <a:lnTo>
                    <a:pt x="1335" y="1131"/>
                  </a:lnTo>
                  <a:lnTo>
                    <a:pt x="1351" y="1126"/>
                  </a:lnTo>
                  <a:lnTo>
                    <a:pt x="1368" y="1103"/>
                  </a:lnTo>
                  <a:lnTo>
                    <a:pt x="1359" y="1081"/>
                  </a:lnTo>
                  <a:lnTo>
                    <a:pt x="1321" y="1063"/>
                  </a:lnTo>
                  <a:lnTo>
                    <a:pt x="1261" y="1065"/>
                  </a:lnTo>
                  <a:lnTo>
                    <a:pt x="1219" y="1029"/>
                  </a:lnTo>
                  <a:lnTo>
                    <a:pt x="1219" y="1006"/>
                  </a:lnTo>
                  <a:lnTo>
                    <a:pt x="1212" y="962"/>
                  </a:lnTo>
                  <a:lnTo>
                    <a:pt x="1142" y="891"/>
                  </a:lnTo>
                  <a:lnTo>
                    <a:pt x="1118" y="886"/>
                  </a:lnTo>
                  <a:lnTo>
                    <a:pt x="1095" y="893"/>
                  </a:lnTo>
                  <a:lnTo>
                    <a:pt x="1068" y="871"/>
                  </a:lnTo>
                  <a:lnTo>
                    <a:pt x="1059" y="808"/>
                  </a:lnTo>
                  <a:lnTo>
                    <a:pt x="1010" y="758"/>
                  </a:lnTo>
                  <a:lnTo>
                    <a:pt x="946" y="723"/>
                  </a:lnTo>
                  <a:lnTo>
                    <a:pt x="905" y="720"/>
                  </a:lnTo>
                  <a:lnTo>
                    <a:pt x="897" y="737"/>
                  </a:lnTo>
                  <a:lnTo>
                    <a:pt x="877" y="723"/>
                  </a:lnTo>
                  <a:lnTo>
                    <a:pt x="867" y="677"/>
                  </a:lnTo>
                  <a:lnTo>
                    <a:pt x="844" y="701"/>
                  </a:lnTo>
                  <a:lnTo>
                    <a:pt x="827" y="676"/>
                  </a:lnTo>
                  <a:lnTo>
                    <a:pt x="824" y="626"/>
                  </a:lnTo>
                  <a:lnTo>
                    <a:pt x="793" y="586"/>
                  </a:lnTo>
                  <a:lnTo>
                    <a:pt x="756" y="578"/>
                  </a:lnTo>
                  <a:lnTo>
                    <a:pt x="743" y="555"/>
                  </a:lnTo>
                  <a:lnTo>
                    <a:pt x="644" y="490"/>
                  </a:lnTo>
                  <a:lnTo>
                    <a:pt x="611" y="486"/>
                  </a:lnTo>
                  <a:lnTo>
                    <a:pt x="570" y="441"/>
                  </a:lnTo>
                  <a:lnTo>
                    <a:pt x="530" y="435"/>
                  </a:lnTo>
                  <a:lnTo>
                    <a:pt x="519" y="409"/>
                  </a:lnTo>
                  <a:lnTo>
                    <a:pt x="510" y="354"/>
                  </a:lnTo>
                  <a:lnTo>
                    <a:pt x="476" y="336"/>
                  </a:lnTo>
                  <a:lnTo>
                    <a:pt x="455" y="294"/>
                  </a:lnTo>
                  <a:lnTo>
                    <a:pt x="441" y="289"/>
                  </a:lnTo>
                  <a:lnTo>
                    <a:pt x="416" y="244"/>
                  </a:lnTo>
                  <a:lnTo>
                    <a:pt x="377" y="230"/>
                  </a:lnTo>
                  <a:lnTo>
                    <a:pt x="341" y="230"/>
                  </a:lnTo>
                  <a:lnTo>
                    <a:pt x="317" y="238"/>
                  </a:lnTo>
                  <a:lnTo>
                    <a:pt x="299" y="226"/>
                  </a:lnTo>
                  <a:lnTo>
                    <a:pt x="256" y="225"/>
                  </a:lnTo>
                  <a:lnTo>
                    <a:pt x="205" y="238"/>
                  </a:lnTo>
                  <a:lnTo>
                    <a:pt x="181" y="222"/>
                  </a:lnTo>
                  <a:lnTo>
                    <a:pt x="102" y="168"/>
                  </a:lnTo>
                  <a:lnTo>
                    <a:pt x="32" y="158"/>
                  </a:lnTo>
                  <a:lnTo>
                    <a:pt x="7" y="1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ïṡliďê"/>
            <p:cNvSpPr/>
            <p:nvPr/>
          </p:nvSpPr>
          <p:spPr bwMode="auto">
            <a:xfrm>
              <a:off x="3678222" y="4729703"/>
              <a:ext cx="88327" cy="28576"/>
            </a:xfrm>
            <a:custGeom>
              <a:avLst/>
              <a:gdLst>
                <a:gd name="T0" fmla="*/ 0 w 546"/>
                <a:gd name="T1" fmla="*/ 147 h 177"/>
                <a:gd name="T2" fmla="*/ 26 w 546"/>
                <a:gd name="T3" fmla="*/ 177 h 177"/>
                <a:gd name="T4" fmla="*/ 62 w 546"/>
                <a:gd name="T5" fmla="*/ 158 h 177"/>
                <a:gd name="T6" fmla="*/ 92 w 546"/>
                <a:gd name="T7" fmla="*/ 153 h 177"/>
                <a:gd name="T8" fmla="*/ 94 w 546"/>
                <a:gd name="T9" fmla="*/ 109 h 177"/>
                <a:gd name="T10" fmla="*/ 73 w 546"/>
                <a:gd name="T11" fmla="*/ 115 h 177"/>
                <a:gd name="T12" fmla="*/ 28 w 546"/>
                <a:gd name="T13" fmla="*/ 120 h 177"/>
                <a:gd name="T14" fmla="*/ 0 w 546"/>
                <a:gd name="T15" fmla="*/ 147 h 177"/>
                <a:gd name="T16" fmla="*/ 0 w 546"/>
                <a:gd name="T17" fmla="*/ 147 h 177"/>
                <a:gd name="T18" fmla="*/ 138 w 546"/>
                <a:gd name="T19" fmla="*/ 93 h 177"/>
                <a:gd name="T20" fmla="*/ 174 w 546"/>
                <a:gd name="T21" fmla="*/ 133 h 177"/>
                <a:gd name="T22" fmla="*/ 215 w 546"/>
                <a:gd name="T23" fmla="*/ 171 h 177"/>
                <a:gd name="T24" fmla="*/ 220 w 546"/>
                <a:gd name="T25" fmla="*/ 169 h 177"/>
                <a:gd name="T26" fmla="*/ 252 w 546"/>
                <a:gd name="T27" fmla="*/ 139 h 177"/>
                <a:gd name="T28" fmla="*/ 279 w 546"/>
                <a:gd name="T29" fmla="*/ 129 h 177"/>
                <a:gd name="T30" fmla="*/ 311 w 546"/>
                <a:gd name="T31" fmla="*/ 132 h 177"/>
                <a:gd name="T32" fmla="*/ 381 w 546"/>
                <a:gd name="T33" fmla="*/ 119 h 177"/>
                <a:gd name="T34" fmla="*/ 429 w 546"/>
                <a:gd name="T35" fmla="*/ 89 h 177"/>
                <a:gd name="T36" fmla="*/ 479 w 546"/>
                <a:gd name="T37" fmla="*/ 76 h 177"/>
                <a:gd name="T38" fmla="*/ 492 w 546"/>
                <a:gd name="T39" fmla="*/ 55 h 177"/>
                <a:gd name="T40" fmla="*/ 512 w 546"/>
                <a:gd name="T41" fmla="*/ 52 h 177"/>
                <a:gd name="T42" fmla="*/ 546 w 546"/>
                <a:gd name="T43" fmla="*/ 30 h 177"/>
                <a:gd name="T44" fmla="*/ 546 w 546"/>
                <a:gd name="T45" fmla="*/ 15 h 177"/>
                <a:gd name="T46" fmla="*/ 530 w 546"/>
                <a:gd name="T47" fmla="*/ 0 h 177"/>
                <a:gd name="T48" fmla="*/ 464 w 546"/>
                <a:gd name="T49" fmla="*/ 15 h 177"/>
                <a:gd name="T50" fmla="*/ 424 w 546"/>
                <a:gd name="T51" fmla="*/ 13 h 177"/>
                <a:gd name="T52" fmla="*/ 386 w 546"/>
                <a:gd name="T53" fmla="*/ 21 h 177"/>
                <a:gd name="T54" fmla="*/ 351 w 546"/>
                <a:gd name="T55" fmla="*/ 21 h 177"/>
                <a:gd name="T56" fmla="*/ 305 w 546"/>
                <a:gd name="T57" fmla="*/ 29 h 177"/>
                <a:gd name="T58" fmla="*/ 233 w 546"/>
                <a:gd name="T59" fmla="*/ 25 h 177"/>
                <a:gd name="T60" fmla="*/ 179 w 546"/>
                <a:gd name="T61" fmla="*/ 74 h 177"/>
                <a:gd name="T62" fmla="*/ 138 w 546"/>
                <a:gd name="T63" fmla="*/ 9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6" h="177">
                  <a:moveTo>
                    <a:pt x="0" y="147"/>
                  </a:moveTo>
                  <a:lnTo>
                    <a:pt x="26" y="177"/>
                  </a:lnTo>
                  <a:lnTo>
                    <a:pt x="62" y="158"/>
                  </a:lnTo>
                  <a:lnTo>
                    <a:pt x="92" y="153"/>
                  </a:lnTo>
                  <a:lnTo>
                    <a:pt x="94" y="109"/>
                  </a:lnTo>
                  <a:lnTo>
                    <a:pt x="73" y="115"/>
                  </a:lnTo>
                  <a:lnTo>
                    <a:pt x="28" y="120"/>
                  </a:lnTo>
                  <a:lnTo>
                    <a:pt x="0" y="147"/>
                  </a:lnTo>
                  <a:lnTo>
                    <a:pt x="0" y="147"/>
                  </a:lnTo>
                  <a:close/>
                  <a:moveTo>
                    <a:pt x="138" y="93"/>
                  </a:moveTo>
                  <a:lnTo>
                    <a:pt x="174" y="133"/>
                  </a:lnTo>
                  <a:lnTo>
                    <a:pt x="215" y="171"/>
                  </a:lnTo>
                  <a:lnTo>
                    <a:pt x="220" y="169"/>
                  </a:lnTo>
                  <a:lnTo>
                    <a:pt x="252" y="139"/>
                  </a:lnTo>
                  <a:lnTo>
                    <a:pt x="279" y="129"/>
                  </a:lnTo>
                  <a:lnTo>
                    <a:pt x="311" y="132"/>
                  </a:lnTo>
                  <a:lnTo>
                    <a:pt x="381" y="119"/>
                  </a:lnTo>
                  <a:lnTo>
                    <a:pt x="429" y="89"/>
                  </a:lnTo>
                  <a:lnTo>
                    <a:pt x="479" y="76"/>
                  </a:lnTo>
                  <a:lnTo>
                    <a:pt x="492" y="55"/>
                  </a:lnTo>
                  <a:lnTo>
                    <a:pt x="512" y="52"/>
                  </a:lnTo>
                  <a:lnTo>
                    <a:pt x="546" y="30"/>
                  </a:lnTo>
                  <a:lnTo>
                    <a:pt x="546" y="15"/>
                  </a:lnTo>
                  <a:lnTo>
                    <a:pt x="530" y="0"/>
                  </a:lnTo>
                  <a:lnTo>
                    <a:pt x="464" y="15"/>
                  </a:lnTo>
                  <a:lnTo>
                    <a:pt x="424" y="13"/>
                  </a:lnTo>
                  <a:lnTo>
                    <a:pt x="386" y="21"/>
                  </a:lnTo>
                  <a:lnTo>
                    <a:pt x="351" y="21"/>
                  </a:lnTo>
                  <a:lnTo>
                    <a:pt x="305" y="29"/>
                  </a:lnTo>
                  <a:lnTo>
                    <a:pt x="233" y="25"/>
                  </a:lnTo>
                  <a:lnTo>
                    <a:pt x="179" y="74"/>
                  </a:lnTo>
                  <a:lnTo>
                    <a:pt x="138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9" name="ïṩľîḋè"/>
            <p:cNvSpPr/>
            <p:nvPr/>
          </p:nvSpPr>
          <p:spPr bwMode="auto">
            <a:xfrm>
              <a:off x="3017074" y="4269889"/>
              <a:ext cx="533855" cy="188343"/>
            </a:xfrm>
            <a:custGeom>
              <a:avLst/>
              <a:gdLst>
                <a:gd name="T0" fmla="*/ 1986 w 3289"/>
                <a:gd name="T1" fmla="*/ 842 h 1163"/>
                <a:gd name="T2" fmla="*/ 25 w 3289"/>
                <a:gd name="T3" fmla="*/ 375 h 1163"/>
                <a:gd name="T4" fmla="*/ 0 w 3289"/>
                <a:gd name="T5" fmla="*/ 314 h 1163"/>
                <a:gd name="T6" fmla="*/ 1802 w 3289"/>
                <a:gd name="T7" fmla="*/ 1132 h 1163"/>
                <a:gd name="T8" fmla="*/ 1938 w 3289"/>
                <a:gd name="T9" fmla="*/ 1133 h 1163"/>
                <a:gd name="T10" fmla="*/ 2260 w 3289"/>
                <a:gd name="T11" fmla="*/ 1062 h 1163"/>
                <a:gd name="T12" fmla="*/ 2509 w 3289"/>
                <a:gd name="T13" fmla="*/ 1052 h 1163"/>
                <a:gd name="T14" fmla="*/ 2687 w 3289"/>
                <a:gd name="T15" fmla="*/ 641 h 1163"/>
                <a:gd name="T16" fmla="*/ 2767 w 3289"/>
                <a:gd name="T17" fmla="*/ 533 h 1163"/>
                <a:gd name="T18" fmla="*/ 3000 w 3289"/>
                <a:gd name="T19" fmla="*/ 553 h 1163"/>
                <a:gd name="T20" fmla="*/ 3152 w 3289"/>
                <a:gd name="T21" fmla="*/ 545 h 1163"/>
                <a:gd name="T22" fmla="*/ 3196 w 3289"/>
                <a:gd name="T23" fmla="*/ 434 h 1163"/>
                <a:gd name="T24" fmla="*/ 3215 w 3289"/>
                <a:gd name="T25" fmla="*/ 358 h 1163"/>
                <a:gd name="T26" fmla="*/ 3064 w 3289"/>
                <a:gd name="T27" fmla="*/ 319 h 1163"/>
                <a:gd name="T28" fmla="*/ 3028 w 3289"/>
                <a:gd name="T29" fmla="*/ 288 h 1163"/>
                <a:gd name="T30" fmla="*/ 3029 w 3289"/>
                <a:gd name="T31" fmla="*/ 179 h 1163"/>
                <a:gd name="T32" fmla="*/ 2905 w 3289"/>
                <a:gd name="T33" fmla="*/ 62 h 1163"/>
                <a:gd name="T34" fmla="*/ 2859 w 3289"/>
                <a:gd name="T35" fmla="*/ 106 h 1163"/>
                <a:gd name="T36" fmla="*/ 2746 w 3289"/>
                <a:gd name="T37" fmla="*/ 241 h 1163"/>
                <a:gd name="T38" fmla="*/ 2583 w 3289"/>
                <a:gd name="T39" fmla="*/ 391 h 1163"/>
                <a:gd name="T40" fmla="*/ 2628 w 3289"/>
                <a:gd name="T41" fmla="*/ 429 h 1163"/>
                <a:gd name="T42" fmla="*/ 2605 w 3289"/>
                <a:gd name="T43" fmla="*/ 551 h 1163"/>
                <a:gd name="T44" fmla="*/ 2567 w 3289"/>
                <a:gd name="T45" fmla="*/ 459 h 1163"/>
                <a:gd name="T46" fmla="*/ 2494 w 3289"/>
                <a:gd name="T47" fmla="*/ 548 h 1163"/>
                <a:gd name="T48" fmla="*/ 2397 w 3289"/>
                <a:gd name="T49" fmla="*/ 554 h 1163"/>
                <a:gd name="T50" fmla="*/ 2234 w 3289"/>
                <a:gd name="T51" fmla="*/ 754 h 1163"/>
                <a:gd name="T52" fmla="*/ 2061 w 3289"/>
                <a:gd name="T53" fmla="*/ 897 h 1163"/>
                <a:gd name="T54" fmla="*/ 1945 w 3289"/>
                <a:gd name="T55" fmla="*/ 965 h 1163"/>
                <a:gd name="T56" fmla="*/ 1777 w 3289"/>
                <a:gd name="T57" fmla="*/ 1035 h 1163"/>
                <a:gd name="T58" fmla="*/ 1667 w 3289"/>
                <a:gd name="T59" fmla="*/ 979 h 1163"/>
                <a:gd name="T60" fmla="*/ 2886 w 3289"/>
                <a:gd name="T61" fmla="*/ 0 h 1163"/>
                <a:gd name="T62" fmla="*/ 2945 w 3289"/>
                <a:gd name="T63" fmla="*/ 31 h 1163"/>
                <a:gd name="T64" fmla="*/ 1954 w 3289"/>
                <a:gd name="T65" fmla="*/ 912 h 1163"/>
                <a:gd name="T66" fmla="*/ 1989 w 3289"/>
                <a:gd name="T67" fmla="*/ 898 h 1163"/>
                <a:gd name="T68" fmla="*/ 2026 w 3289"/>
                <a:gd name="T69" fmla="*/ 836 h 1163"/>
                <a:gd name="T70" fmla="*/ 2001 w 3289"/>
                <a:gd name="T71" fmla="*/ 843 h 1163"/>
                <a:gd name="T72" fmla="*/ 18 w 3289"/>
                <a:gd name="T73" fmla="*/ 127 h 1163"/>
                <a:gd name="T74" fmla="*/ 163 w 3289"/>
                <a:gd name="T75" fmla="*/ 160 h 1163"/>
                <a:gd name="T76" fmla="*/ 205 w 3289"/>
                <a:gd name="T77" fmla="*/ 293 h 1163"/>
                <a:gd name="T78" fmla="*/ 321 w 3289"/>
                <a:gd name="T79" fmla="*/ 227 h 1163"/>
                <a:gd name="T80" fmla="*/ 384 w 3289"/>
                <a:gd name="T81" fmla="*/ 197 h 1163"/>
                <a:gd name="T82" fmla="*/ 574 w 3289"/>
                <a:gd name="T83" fmla="*/ 518 h 1163"/>
                <a:gd name="T84" fmla="*/ 583 w 3289"/>
                <a:gd name="T85" fmla="*/ 754 h 1163"/>
                <a:gd name="T86" fmla="*/ 674 w 3289"/>
                <a:gd name="T87" fmla="*/ 863 h 1163"/>
                <a:gd name="T88" fmla="*/ 709 w 3289"/>
                <a:gd name="T89" fmla="*/ 953 h 1163"/>
                <a:gd name="T90" fmla="*/ 714 w 3289"/>
                <a:gd name="T91" fmla="*/ 1030 h 1163"/>
                <a:gd name="T92" fmla="*/ 709 w 3289"/>
                <a:gd name="T93" fmla="*/ 1054 h 1163"/>
                <a:gd name="T94" fmla="*/ 618 w 3289"/>
                <a:gd name="T95" fmla="*/ 1061 h 1163"/>
                <a:gd name="T96" fmla="*/ 444 w 3289"/>
                <a:gd name="T97" fmla="*/ 954 h 1163"/>
                <a:gd name="T98" fmla="*/ 304 w 3289"/>
                <a:gd name="T99" fmla="*/ 842 h 1163"/>
                <a:gd name="T100" fmla="*/ 232 w 3289"/>
                <a:gd name="T101" fmla="*/ 718 h 1163"/>
                <a:gd name="T102" fmla="*/ 112 w 3289"/>
                <a:gd name="T103" fmla="*/ 582 h 1163"/>
                <a:gd name="T104" fmla="*/ 79 w 3289"/>
                <a:gd name="T105" fmla="*/ 41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89" h="1163">
                  <a:moveTo>
                    <a:pt x="1985" y="843"/>
                  </a:moveTo>
                  <a:lnTo>
                    <a:pt x="1984" y="870"/>
                  </a:lnTo>
                  <a:lnTo>
                    <a:pt x="1977" y="873"/>
                  </a:lnTo>
                  <a:lnTo>
                    <a:pt x="1973" y="863"/>
                  </a:lnTo>
                  <a:lnTo>
                    <a:pt x="1986" y="842"/>
                  </a:lnTo>
                  <a:lnTo>
                    <a:pt x="1985" y="843"/>
                  </a:lnTo>
                  <a:lnTo>
                    <a:pt x="1985" y="843"/>
                  </a:lnTo>
                  <a:close/>
                  <a:moveTo>
                    <a:pt x="0" y="314"/>
                  </a:moveTo>
                  <a:lnTo>
                    <a:pt x="6" y="349"/>
                  </a:lnTo>
                  <a:lnTo>
                    <a:pt x="25" y="375"/>
                  </a:lnTo>
                  <a:lnTo>
                    <a:pt x="38" y="366"/>
                  </a:lnTo>
                  <a:lnTo>
                    <a:pt x="32" y="342"/>
                  </a:lnTo>
                  <a:lnTo>
                    <a:pt x="15" y="317"/>
                  </a:lnTo>
                  <a:lnTo>
                    <a:pt x="0" y="314"/>
                  </a:lnTo>
                  <a:lnTo>
                    <a:pt x="0" y="314"/>
                  </a:lnTo>
                  <a:close/>
                  <a:moveTo>
                    <a:pt x="1667" y="979"/>
                  </a:moveTo>
                  <a:lnTo>
                    <a:pt x="1702" y="1042"/>
                  </a:lnTo>
                  <a:lnTo>
                    <a:pt x="1756" y="1081"/>
                  </a:lnTo>
                  <a:lnTo>
                    <a:pt x="1763" y="1095"/>
                  </a:lnTo>
                  <a:lnTo>
                    <a:pt x="1802" y="1132"/>
                  </a:lnTo>
                  <a:lnTo>
                    <a:pt x="1816" y="1160"/>
                  </a:lnTo>
                  <a:lnTo>
                    <a:pt x="1841" y="1163"/>
                  </a:lnTo>
                  <a:lnTo>
                    <a:pt x="1890" y="1149"/>
                  </a:lnTo>
                  <a:lnTo>
                    <a:pt x="1896" y="1129"/>
                  </a:lnTo>
                  <a:lnTo>
                    <a:pt x="1938" y="1133"/>
                  </a:lnTo>
                  <a:lnTo>
                    <a:pt x="1963" y="1120"/>
                  </a:lnTo>
                  <a:lnTo>
                    <a:pt x="2057" y="1125"/>
                  </a:lnTo>
                  <a:lnTo>
                    <a:pt x="2152" y="1087"/>
                  </a:lnTo>
                  <a:lnTo>
                    <a:pt x="2177" y="1065"/>
                  </a:lnTo>
                  <a:lnTo>
                    <a:pt x="2260" y="1062"/>
                  </a:lnTo>
                  <a:lnTo>
                    <a:pt x="2303" y="1083"/>
                  </a:lnTo>
                  <a:lnTo>
                    <a:pt x="2317" y="1104"/>
                  </a:lnTo>
                  <a:lnTo>
                    <a:pt x="2358" y="1103"/>
                  </a:lnTo>
                  <a:lnTo>
                    <a:pt x="2428" y="1065"/>
                  </a:lnTo>
                  <a:lnTo>
                    <a:pt x="2509" y="1052"/>
                  </a:lnTo>
                  <a:lnTo>
                    <a:pt x="2505" y="1027"/>
                  </a:lnTo>
                  <a:lnTo>
                    <a:pt x="2572" y="924"/>
                  </a:lnTo>
                  <a:lnTo>
                    <a:pt x="2599" y="851"/>
                  </a:lnTo>
                  <a:lnTo>
                    <a:pt x="2651" y="774"/>
                  </a:lnTo>
                  <a:lnTo>
                    <a:pt x="2687" y="641"/>
                  </a:lnTo>
                  <a:lnTo>
                    <a:pt x="2687" y="615"/>
                  </a:lnTo>
                  <a:lnTo>
                    <a:pt x="2705" y="586"/>
                  </a:lnTo>
                  <a:lnTo>
                    <a:pt x="2703" y="564"/>
                  </a:lnTo>
                  <a:lnTo>
                    <a:pt x="2739" y="521"/>
                  </a:lnTo>
                  <a:lnTo>
                    <a:pt x="2767" y="533"/>
                  </a:lnTo>
                  <a:lnTo>
                    <a:pt x="2821" y="528"/>
                  </a:lnTo>
                  <a:lnTo>
                    <a:pt x="2896" y="529"/>
                  </a:lnTo>
                  <a:lnTo>
                    <a:pt x="2915" y="542"/>
                  </a:lnTo>
                  <a:lnTo>
                    <a:pt x="2963" y="541"/>
                  </a:lnTo>
                  <a:lnTo>
                    <a:pt x="3000" y="553"/>
                  </a:lnTo>
                  <a:lnTo>
                    <a:pt x="3003" y="537"/>
                  </a:lnTo>
                  <a:lnTo>
                    <a:pt x="3043" y="564"/>
                  </a:lnTo>
                  <a:lnTo>
                    <a:pt x="3072" y="572"/>
                  </a:lnTo>
                  <a:lnTo>
                    <a:pt x="3108" y="554"/>
                  </a:lnTo>
                  <a:lnTo>
                    <a:pt x="3152" y="545"/>
                  </a:lnTo>
                  <a:lnTo>
                    <a:pt x="3152" y="525"/>
                  </a:lnTo>
                  <a:lnTo>
                    <a:pt x="3107" y="487"/>
                  </a:lnTo>
                  <a:lnTo>
                    <a:pt x="3107" y="443"/>
                  </a:lnTo>
                  <a:lnTo>
                    <a:pt x="3127" y="427"/>
                  </a:lnTo>
                  <a:lnTo>
                    <a:pt x="3196" y="434"/>
                  </a:lnTo>
                  <a:lnTo>
                    <a:pt x="3253" y="420"/>
                  </a:lnTo>
                  <a:lnTo>
                    <a:pt x="3289" y="393"/>
                  </a:lnTo>
                  <a:lnTo>
                    <a:pt x="3281" y="366"/>
                  </a:lnTo>
                  <a:lnTo>
                    <a:pt x="3255" y="366"/>
                  </a:lnTo>
                  <a:lnTo>
                    <a:pt x="3215" y="358"/>
                  </a:lnTo>
                  <a:lnTo>
                    <a:pt x="3185" y="332"/>
                  </a:lnTo>
                  <a:lnTo>
                    <a:pt x="3156" y="334"/>
                  </a:lnTo>
                  <a:lnTo>
                    <a:pt x="3114" y="294"/>
                  </a:lnTo>
                  <a:lnTo>
                    <a:pt x="3090" y="294"/>
                  </a:lnTo>
                  <a:lnTo>
                    <a:pt x="3064" y="319"/>
                  </a:lnTo>
                  <a:lnTo>
                    <a:pt x="3047" y="304"/>
                  </a:lnTo>
                  <a:lnTo>
                    <a:pt x="3084" y="272"/>
                  </a:lnTo>
                  <a:lnTo>
                    <a:pt x="3066" y="251"/>
                  </a:lnTo>
                  <a:lnTo>
                    <a:pt x="3051" y="255"/>
                  </a:lnTo>
                  <a:lnTo>
                    <a:pt x="3028" y="288"/>
                  </a:lnTo>
                  <a:lnTo>
                    <a:pt x="3013" y="269"/>
                  </a:lnTo>
                  <a:lnTo>
                    <a:pt x="2999" y="263"/>
                  </a:lnTo>
                  <a:lnTo>
                    <a:pt x="3001" y="211"/>
                  </a:lnTo>
                  <a:lnTo>
                    <a:pt x="3030" y="201"/>
                  </a:lnTo>
                  <a:lnTo>
                    <a:pt x="3029" y="179"/>
                  </a:lnTo>
                  <a:lnTo>
                    <a:pt x="2989" y="152"/>
                  </a:lnTo>
                  <a:lnTo>
                    <a:pt x="2973" y="161"/>
                  </a:lnTo>
                  <a:lnTo>
                    <a:pt x="2941" y="131"/>
                  </a:lnTo>
                  <a:lnTo>
                    <a:pt x="2940" y="85"/>
                  </a:lnTo>
                  <a:lnTo>
                    <a:pt x="2905" y="62"/>
                  </a:lnTo>
                  <a:lnTo>
                    <a:pt x="2890" y="73"/>
                  </a:lnTo>
                  <a:lnTo>
                    <a:pt x="2899" y="104"/>
                  </a:lnTo>
                  <a:lnTo>
                    <a:pt x="2862" y="140"/>
                  </a:lnTo>
                  <a:lnTo>
                    <a:pt x="2848" y="136"/>
                  </a:lnTo>
                  <a:lnTo>
                    <a:pt x="2859" y="106"/>
                  </a:lnTo>
                  <a:lnTo>
                    <a:pt x="2853" y="78"/>
                  </a:lnTo>
                  <a:lnTo>
                    <a:pt x="2830" y="76"/>
                  </a:lnTo>
                  <a:lnTo>
                    <a:pt x="2807" y="153"/>
                  </a:lnTo>
                  <a:lnTo>
                    <a:pt x="2782" y="159"/>
                  </a:lnTo>
                  <a:lnTo>
                    <a:pt x="2746" y="241"/>
                  </a:lnTo>
                  <a:lnTo>
                    <a:pt x="2740" y="286"/>
                  </a:lnTo>
                  <a:lnTo>
                    <a:pt x="2678" y="351"/>
                  </a:lnTo>
                  <a:lnTo>
                    <a:pt x="2649" y="351"/>
                  </a:lnTo>
                  <a:lnTo>
                    <a:pt x="2600" y="370"/>
                  </a:lnTo>
                  <a:lnTo>
                    <a:pt x="2583" y="391"/>
                  </a:lnTo>
                  <a:lnTo>
                    <a:pt x="2601" y="390"/>
                  </a:lnTo>
                  <a:lnTo>
                    <a:pt x="2589" y="409"/>
                  </a:lnTo>
                  <a:lnTo>
                    <a:pt x="2604" y="415"/>
                  </a:lnTo>
                  <a:lnTo>
                    <a:pt x="2644" y="404"/>
                  </a:lnTo>
                  <a:lnTo>
                    <a:pt x="2628" y="429"/>
                  </a:lnTo>
                  <a:lnTo>
                    <a:pt x="2601" y="443"/>
                  </a:lnTo>
                  <a:lnTo>
                    <a:pt x="2596" y="449"/>
                  </a:lnTo>
                  <a:lnTo>
                    <a:pt x="2599" y="462"/>
                  </a:lnTo>
                  <a:lnTo>
                    <a:pt x="2621" y="522"/>
                  </a:lnTo>
                  <a:lnTo>
                    <a:pt x="2605" y="551"/>
                  </a:lnTo>
                  <a:lnTo>
                    <a:pt x="2583" y="538"/>
                  </a:lnTo>
                  <a:lnTo>
                    <a:pt x="2580" y="495"/>
                  </a:lnTo>
                  <a:lnTo>
                    <a:pt x="2572" y="464"/>
                  </a:lnTo>
                  <a:lnTo>
                    <a:pt x="2566" y="465"/>
                  </a:lnTo>
                  <a:lnTo>
                    <a:pt x="2567" y="459"/>
                  </a:lnTo>
                  <a:lnTo>
                    <a:pt x="2552" y="460"/>
                  </a:lnTo>
                  <a:lnTo>
                    <a:pt x="2533" y="488"/>
                  </a:lnTo>
                  <a:lnTo>
                    <a:pt x="2545" y="564"/>
                  </a:lnTo>
                  <a:lnTo>
                    <a:pt x="2527" y="573"/>
                  </a:lnTo>
                  <a:lnTo>
                    <a:pt x="2494" y="548"/>
                  </a:lnTo>
                  <a:lnTo>
                    <a:pt x="2465" y="497"/>
                  </a:lnTo>
                  <a:lnTo>
                    <a:pt x="2446" y="495"/>
                  </a:lnTo>
                  <a:lnTo>
                    <a:pt x="2420" y="484"/>
                  </a:lnTo>
                  <a:lnTo>
                    <a:pt x="2398" y="513"/>
                  </a:lnTo>
                  <a:lnTo>
                    <a:pt x="2397" y="554"/>
                  </a:lnTo>
                  <a:lnTo>
                    <a:pt x="2351" y="592"/>
                  </a:lnTo>
                  <a:lnTo>
                    <a:pt x="2336" y="626"/>
                  </a:lnTo>
                  <a:lnTo>
                    <a:pt x="2288" y="672"/>
                  </a:lnTo>
                  <a:lnTo>
                    <a:pt x="2276" y="703"/>
                  </a:lnTo>
                  <a:lnTo>
                    <a:pt x="2234" y="754"/>
                  </a:lnTo>
                  <a:lnTo>
                    <a:pt x="2189" y="794"/>
                  </a:lnTo>
                  <a:lnTo>
                    <a:pt x="2050" y="827"/>
                  </a:lnTo>
                  <a:lnTo>
                    <a:pt x="2035" y="834"/>
                  </a:lnTo>
                  <a:lnTo>
                    <a:pt x="2044" y="879"/>
                  </a:lnTo>
                  <a:lnTo>
                    <a:pt x="2061" y="897"/>
                  </a:lnTo>
                  <a:lnTo>
                    <a:pt x="2039" y="889"/>
                  </a:lnTo>
                  <a:lnTo>
                    <a:pt x="2015" y="902"/>
                  </a:lnTo>
                  <a:lnTo>
                    <a:pt x="1974" y="906"/>
                  </a:lnTo>
                  <a:lnTo>
                    <a:pt x="1956" y="930"/>
                  </a:lnTo>
                  <a:lnTo>
                    <a:pt x="1945" y="965"/>
                  </a:lnTo>
                  <a:lnTo>
                    <a:pt x="1944" y="1014"/>
                  </a:lnTo>
                  <a:lnTo>
                    <a:pt x="1915" y="1055"/>
                  </a:lnTo>
                  <a:lnTo>
                    <a:pt x="1916" y="1069"/>
                  </a:lnTo>
                  <a:lnTo>
                    <a:pt x="1848" y="1061"/>
                  </a:lnTo>
                  <a:lnTo>
                    <a:pt x="1777" y="1035"/>
                  </a:lnTo>
                  <a:lnTo>
                    <a:pt x="1728" y="1036"/>
                  </a:lnTo>
                  <a:lnTo>
                    <a:pt x="1709" y="1008"/>
                  </a:lnTo>
                  <a:lnTo>
                    <a:pt x="1680" y="975"/>
                  </a:lnTo>
                  <a:lnTo>
                    <a:pt x="1667" y="979"/>
                  </a:lnTo>
                  <a:lnTo>
                    <a:pt x="1667" y="979"/>
                  </a:lnTo>
                  <a:close/>
                  <a:moveTo>
                    <a:pt x="2886" y="0"/>
                  </a:moveTo>
                  <a:lnTo>
                    <a:pt x="2842" y="25"/>
                  </a:lnTo>
                  <a:lnTo>
                    <a:pt x="2864" y="24"/>
                  </a:lnTo>
                  <a:lnTo>
                    <a:pt x="2885" y="12"/>
                  </a:lnTo>
                  <a:lnTo>
                    <a:pt x="2886" y="0"/>
                  </a:lnTo>
                  <a:lnTo>
                    <a:pt x="2886" y="0"/>
                  </a:lnTo>
                  <a:close/>
                  <a:moveTo>
                    <a:pt x="2930" y="1"/>
                  </a:moveTo>
                  <a:lnTo>
                    <a:pt x="2899" y="31"/>
                  </a:lnTo>
                  <a:lnTo>
                    <a:pt x="2907" y="42"/>
                  </a:lnTo>
                  <a:lnTo>
                    <a:pt x="2945" y="31"/>
                  </a:lnTo>
                  <a:lnTo>
                    <a:pt x="2946" y="6"/>
                  </a:lnTo>
                  <a:lnTo>
                    <a:pt x="2930" y="1"/>
                  </a:lnTo>
                  <a:lnTo>
                    <a:pt x="2930" y="1"/>
                  </a:lnTo>
                  <a:close/>
                  <a:moveTo>
                    <a:pt x="1982" y="899"/>
                  </a:moveTo>
                  <a:lnTo>
                    <a:pt x="1954" y="912"/>
                  </a:lnTo>
                  <a:lnTo>
                    <a:pt x="1973" y="883"/>
                  </a:lnTo>
                  <a:lnTo>
                    <a:pt x="1982" y="899"/>
                  </a:lnTo>
                  <a:lnTo>
                    <a:pt x="1982" y="899"/>
                  </a:lnTo>
                  <a:close/>
                  <a:moveTo>
                    <a:pt x="2007" y="890"/>
                  </a:moveTo>
                  <a:lnTo>
                    <a:pt x="1989" y="898"/>
                  </a:lnTo>
                  <a:lnTo>
                    <a:pt x="1982" y="884"/>
                  </a:lnTo>
                  <a:lnTo>
                    <a:pt x="1988" y="876"/>
                  </a:lnTo>
                  <a:lnTo>
                    <a:pt x="2007" y="890"/>
                  </a:lnTo>
                  <a:lnTo>
                    <a:pt x="2007" y="890"/>
                  </a:lnTo>
                  <a:close/>
                  <a:moveTo>
                    <a:pt x="2026" y="836"/>
                  </a:moveTo>
                  <a:lnTo>
                    <a:pt x="2037" y="877"/>
                  </a:lnTo>
                  <a:lnTo>
                    <a:pt x="2015" y="887"/>
                  </a:lnTo>
                  <a:lnTo>
                    <a:pt x="1991" y="862"/>
                  </a:lnTo>
                  <a:lnTo>
                    <a:pt x="1991" y="846"/>
                  </a:lnTo>
                  <a:lnTo>
                    <a:pt x="2001" y="843"/>
                  </a:lnTo>
                  <a:lnTo>
                    <a:pt x="2003" y="843"/>
                  </a:lnTo>
                  <a:lnTo>
                    <a:pt x="2026" y="836"/>
                  </a:lnTo>
                  <a:lnTo>
                    <a:pt x="2026" y="836"/>
                  </a:lnTo>
                  <a:close/>
                  <a:moveTo>
                    <a:pt x="6" y="166"/>
                  </a:moveTo>
                  <a:lnTo>
                    <a:pt x="18" y="127"/>
                  </a:lnTo>
                  <a:lnTo>
                    <a:pt x="39" y="98"/>
                  </a:lnTo>
                  <a:lnTo>
                    <a:pt x="71" y="127"/>
                  </a:lnTo>
                  <a:lnTo>
                    <a:pt x="118" y="141"/>
                  </a:lnTo>
                  <a:lnTo>
                    <a:pt x="127" y="160"/>
                  </a:lnTo>
                  <a:lnTo>
                    <a:pt x="163" y="160"/>
                  </a:lnTo>
                  <a:lnTo>
                    <a:pt x="185" y="183"/>
                  </a:lnTo>
                  <a:lnTo>
                    <a:pt x="180" y="232"/>
                  </a:lnTo>
                  <a:lnTo>
                    <a:pt x="161" y="257"/>
                  </a:lnTo>
                  <a:lnTo>
                    <a:pt x="160" y="281"/>
                  </a:lnTo>
                  <a:lnTo>
                    <a:pt x="205" y="293"/>
                  </a:lnTo>
                  <a:lnTo>
                    <a:pt x="243" y="259"/>
                  </a:lnTo>
                  <a:lnTo>
                    <a:pt x="274" y="256"/>
                  </a:lnTo>
                  <a:lnTo>
                    <a:pt x="297" y="275"/>
                  </a:lnTo>
                  <a:lnTo>
                    <a:pt x="321" y="258"/>
                  </a:lnTo>
                  <a:lnTo>
                    <a:pt x="321" y="227"/>
                  </a:lnTo>
                  <a:lnTo>
                    <a:pt x="329" y="219"/>
                  </a:lnTo>
                  <a:lnTo>
                    <a:pt x="329" y="219"/>
                  </a:lnTo>
                  <a:lnTo>
                    <a:pt x="354" y="218"/>
                  </a:lnTo>
                  <a:lnTo>
                    <a:pt x="369" y="201"/>
                  </a:lnTo>
                  <a:lnTo>
                    <a:pt x="384" y="197"/>
                  </a:lnTo>
                  <a:lnTo>
                    <a:pt x="409" y="243"/>
                  </a:lnTo>
                  <a:lnTo>
                    <a:pt x="534" y="371"/>
                  </a:lnTo>
                  <a:lnTo>
                    <a:pt x="571" y="430"/>
                  </a:lnTo>
                  <a:lnTo>
                    <a:pt x="587" y="500"/>
                  </a:lnTo>
                  <a:lnTo>
                    <a:pt x="574" y="518"/>
                  </a:lnTo>
                  <a:lnTo>
                    <a:pt x="578" y="602"/>
                  </a:lnTo>
                  <a:lnTo>
                    <a:pt x="570" y="618"/>
                  </a:lnTo>
                  <a:lnTo>
                    <a:pt x="570" y="646"/>
                  </a:lnTo>
                  <a:lnTo>
                    <a:pt x="583" y="670"/>
                  </a:lnTo>
                  <a:lnTo>
                    <a:pt x="583" y="754"/>
                  </a:lnTo>
                  <a:lnTo>
                    <a:pt x="605" y="799"/>
                  </a:lnTo>
                  <a:lnTo>
                    <a:pt x="644" y="834"/>
                  </a:lnTo>
                  <a:lnTo>
                    <a:pt x="671" y="835"/>
                  </a:lnTo>
                  <a:lnTo>
                    <a:pt x="679" y="850"/>
                  </a:lnTo>
                  <a:lnTo>
                    <a:pt x="674" y="863"/>
                  </a:lnTo>
                  <a:lnTo>
                    <a:pt x="681" y="915"/>
                  </a:lnTo>
                  <a:lnTo>
                    <a:pt x="692" y="925"/>
                  </a:lnTo>
                  <a:lnTo>
                    <a:pt x="699" y="937"/>
                  </a:lnTo>
                  <a:lnTo>
                    <a:pt x="699" y="948"/>
                  </a:lnTo>
                  <a:lnTo>
                    <a:pt x="709" y="953"/>
                  </a:lnTo>
                  <a:lnTo>
                    <a:pt x="745" y="1024"/>
                  </a:lnTo>
                  <a:lnTo>
                    <a:pt x="745" y="1067"/>
                  </a:lnTo>
                  <a:lnTo>
                    <a:pt x="720" y="1062"/>
                  </a:lnTo>
                  <a:lnTo>
                    <a:pt x="713" y="1049"/>
                  </a:lnTo>
                  <a:lnTo>
                    <a:pt x="714" y="1030"/>
                  </a:lnTo>
                  <a:lnTo>
                    <a:pt x="696" y="1016"/>
                  </a:lnTo>
                  <a:lnTo>
                    <a:pt x="706" y="1029"/>
                  </a:lnTo>
                  <a:lnTo>
                    <a:pt x="704" y="1047"/>
                  </a:lnTo>
                  <a:lnTo>
                    <a:pt x="693" y="1051"/>
                  </a:lnTo>
                  <a:lnTo>
                    <a:pt x="709" y="1054"/>
                  </a:lnTo>
                  <a:lnTo>
                    <a:pt x="709" y="1062"/>
                  </a:lnTo>
                  <a:lnTo>
                    <a:pt x="674" y="1083"/>
                  </a:lnTo>
                  <a:lnTo>
                    <a:pt x="662" y="1065"/>
                  </a:lnTo>
                  <a:lnTo>
                    <a:pt x="652" y="1077"/>
                  </a:lnTo>
                  <a:lnTo>
                    <a:pt x="618" y="1061"/>
                  </a:lnTo>
                  <a:lnTo>
                    <a:pt x="596" y="1035"/>
                  </a:lnTo>
                  <a:lnTo>
                    <a:pt x="540" y="1024"/>
                  </a:lnTo>
                  <a:lnTo>
                    <a:pt x="488" y="997"/>
                  </a:lnTo>
                  <a:lnTo>
                    <a:pt x="463" y="968"/>
                  </a:lnTo>
                  <a:lnTo>
                    <a:pt x="444" y="954"/>
                  </a:lnTo>
                  <a:lnTo>
                    <a:pt x="420" y="959"/>
                  </a:lnTo>
                  <a:lnTo>
                    <a:pt x="395" y="958"/>
                  </a:lnTo>
                  <a:lnTo>
                    <a:pt x="354" y="915"/>
                  </a:lnTo>
                  <a:lnTo>
                    <a:pt x="357" y="883"/>
                  </a:lnTo>
                  <a:lnTo>
                    <a:pt x="304" y="842"/>
                  </a:lnTo>
                  <a:lnTo>
                    <a:pt x="244" y="817"/>
                  </a:lnTo>
                  <a:lnTo>
                    <a:pt x="222" y="797"/>
                  </a:lnTo>
                  <a:lnTo>
                    <a:pt x="226" y="775"/>
                  </a:lnTo>
                  <a:lnTo>
                    <a:pt x="252" y="750"/>
                  </a:lnTo>
                  <a:lnTo>
                    <a:pt x="232" y="718"/>
                  </a:lnTo>
                  <a:lnTo>
                    <a:pt x="201" y="701"/>
                  </a:lnTo>
                  <a:lnTo>
                    <a:pt x="171" y="654"/>
                  </a:lnTo>
                  <a:lnTo>
                    <a:pt x="125" y="627"/>
                  </a:lnTo>
                  <a:lnTo>
                    <a:pt x="104" y="597"/>
                  </a:lnTo>
                  <a:lnTo>
                    <a:pt x="112" y="582"/>
                  </a:lnTo>
                  <a:lnTo>
                    <a:pt x="87" y="557"/>
                  </a:lnTo>
                  <a:lnTo>
                    <a:pt x="83" y="519"/>
                  </a:lnTo>
                  <a:lnTo>
                    <a:pt x="94" y="511"/>
                  </a:lnTo>
                  <a:lnTo>
                    <a:pt x="100" y="455"/>
                  </a:lnTo>
                  <a:lnTo>
                    <a:pt x="79" y="412"/>
                  </a:lnTo>
                  <a:lnTo>
                    <a:pt x="60" y="366"/>
                  </a:lnTo>
                  <a:lnTo>
                    <a:pt x="41" y="224"/>
                  </a:lnTo>
                  <a:lnTo>
                    <a:pt x="6" y="1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20" name="ïŝľïḋé"/>
            <p:cNvSpPr/>
            <p:nvPr/>
          </p:nvSpPr>
          <p:spPr bwMode="auto">
            <a:xfrm>
              <a:off x="3409348" y="4336132"/>
              <a:ext cx="32473" cy="25979"/>
            </a:xfrm>
            <a:custGeom>
              <a:avLst/>
              <a:gdLst>
                <a:gd name="T0" fmla="*/ 0 w 201"/>
                <a:gd name="T1" fmla="*/ 72 h 161"/>
                <a:gd name="T2" fmla="*/ 26 w 201"/>
                <a:gd name="T3" fmla="*/ 83 h 161"/>
                <a:gd name="T4" fmla="*/ 45 w 201"/>
                <a:gd name="T5" fmla="*/ 85 h 161"/>
                <a:gd name="T6" fmla="*/ 74 w 201"/>
                <a:gd name="T7" fmla="*/ 136 h 161"/>
                <a:gd name="T8" fmla="*/ 107 w 201"/>
                <a:gd name="T9" fmla="*/ 161 h 161"/>
                <a:gd name="T10" fmla="*/ 125 w 201"/>
                <a:gd name="T11" fmla="*/ 152 h 161"/>
                <a:gd name="T12" fmla="*/ 113 w 201"/>
                <a:gd name="T13" fmla="*/ 76 h 161"/>
                <a:gd name="T14" fmla="*/ 132 w 201"/>
                <a:gd name="T15" fmla="*/ 48 h 161"/>
                <a:gd name="T16" fmla="*/ 147 w 201"/>
                <a:gd name="T17" fmla="*/ 47 h 161"/>
                <a:gd name="T18" fmla="*/ 147 w 201"/>
                <a:gd name="T19" fmla="*/ 34 h 161"/>
                <a:gd name="T20" fmla="*/ 145 w 201"/>
                <a:gd name="T21" fmla="*/ 0 h 161"/>
                <a:gd name="T22" fmla="*/ 112 w 201"/>
                <a:gd name="T23" fmla="*/ 12 h 161"/>
                <a:gd name="T24" fmla="*/ 71 w 201"/>
                <a:gd name="T25" fmla="*/ 43 h 161"/>
                <a:gd name="T26" fmla="*/ 9 w 201"/>
                <a:gd name="T27" fmla="*/ 62 h 161"/>
                <a:gd name="T28" fmla="*/ 0 w 201"/>
                <a:gd name="T29" fmla="*/ 72 h 161"/>
                <a:gd name="T30" fmla="*/ 0 w 201"/>
                <a:gd name="T31" fmla="*/ 72 h 161"/>
                <a:gd name="T32" fmla="*/ 152 w 201"/>
                <a:gd name="T33" fmla="*/ 52 h 161"/>
                <a:gd name="T34" fmla="*/ 160 w 201"/>
                <a:gd name="T35" fmla="*/ 83 h 161"/>
                <a:gd name="T36" fmla="*/ 163 w 201"/>
                <a:gd name="T37" fmla="*/ 126 h 161"/>
                <a:gd name="T38" fmla="*/ 185 w 201"/>
                <a:gd name="T39" fmla="*/ 139 h 161"/>
                <a:gd name="T40" fmla="*/ 201 w 201"/>
                <a:gd name="T41" fmla="*/ 110 h 161"/>
                <a:gd name="T42" fmla="*/ 179 w 201"/>
                <a:gd name="T43" fmla="*/ 50 h 161"/>
                <a:gd name="T44" fmla="*/ 176 w 201"/>
                <a:gd name="T45" fmla="*/ 37 h 161"/>
                <a:gd name="T46" fmla="*/ 168 w 201"/>
                <a:gd name="T47" fmla="*/ 49 h 161"/>
                <a:gd name="T48" fmla="*/ 152 w 201"/>
                <a:gd name="T49" fmla="*/ 5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61">
                  <a:moveTo>
                    <a:pt x="0" y="72"/>
                  </a:moveTo>
                  <a:lnTo>
                    <a:pt x="26" y="83"/>
                  </a:lnTo>
                  <a:lnTo>
                    <a:pt x="45" y="85"/>
                  </a:lnTo>
                  <a:lnTo>
                    <a:pt x="74" y="136"/>
                  </a:lnTo>
                  <a:lnTo>
                    <a:pt x="107" y="161"/>
                  </a:lnTo>
                  <a:lnTo>
                    <a:pt x="125" y="152"/>
                  </a:lnTo>
                  <a:lnTo>
                    <a:pt x="113" y="76"/>
                  </a:lnTo>
                  <a:lnTo>
                    <a:pt x="132" y="48"/>
                  </a:lnTo>
                  <a:lnTo>
                    <a:pt x="147" y="47"/>
                  </a:lnTo>
                  <a:lnTo>
                    <a:pt x="147" y="34"/>
                  </a:lnTo>
                  <a:lnTo>
                    <a:pt x="145" y="0"/>
                  </a:lnTo>
                  <a:lnTo>
                    <a:pt x="112" y="12"/>
                  </a:lnTo>
                  <a:lnTo>
                    <a:pt x="71" y="43"/>
                  </a:lnTo>
                  <a:lnTo>
                    <a:pt x="9" y="62"/>
                  </a:ln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152" y="52"/>
                  </a:moveTo>
                  <a:lnTo>
                    <a:pt x="160" y="83"/>
                  </a:lnTo>
                  <a:lnTo>
                    <a:pt x="163" y="126"/>
                  </a:lnTo>
                  <a:lnTo>
                    <a:pt x="185" y="139"/>
                  </a:lnTo>
                  <a:lnTo>
                    <a:pt x="201" y="110"/>
                  </a:lnTo>
                  <a:lnTo>
                    <a:pt x="179" y="50"/>
                  </a:lnTo>
                  <a:lnTo>
                    <a:pt x="176" y="37"/>
                  </a:lnTo>
                  <a:lnTo>
                    <a:pt x="168" y="49"/>
                  </a:lnTo>
                  <a:lnTo>
                    <a:pt x="152" y="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1" name="ïṧļïďé"/>
            <p:cNvSpPr/>
            <p:nvPr/>
          </p:nvSpPr>
          <p:spPr bwMode="auto">
            <a:xfrm>
              <a:off x="3040456" y="3787990"/>
              <a:ext cx="228609" cy="445528"/>
            </a:xfrm>
            <a:custGeom>
              <a:avLst/>
              <a:gdLst>
                <a:gd name="T0" fmla="*/ 54 w 1411"/>
                <a:gd name="T1" fmla="*/ 144 h 2748"/>
                <a:gd name="T2" fmla="*/ 149 w 1411"/>
                <a:gd name="T3" fmla="*/ 170 h 2748"/>
                <a:gd name="T4" fmla="*/ 253 w 1411"/>
                <a:gd name="T5" fmla="*/ 130 h 2748"/>
                <a:gd name="T6" fmla="*/ 380 w 1411"/>
                <a:gd name="T7" fmla="*/ 117 h 2748"/>
                <a:gd name="T8" fmla="*/ 538 w 1411"/>
                <a:gd name="T9" fmla="*/ 0 h 2748"/>
                <a:gd name="T10" fmla="*/ 705 w 1411"/>
                <a:gd name="T11" fmla="*/ 80 h 2748"/>
                <a:gd name="T12" fmla="*/ 764 w 1411"/>
                <a:gd name="T13" fmla="*/ 140 h 2748"/>
                <a:gd name="T14" fmla="*/ 855 w 1411"/>
                <a:gd name="T15" fmla="*/ 295 h 2748"/>
                <a:gd name="T16" fmla="*/ 994 w 1411"/>
                <a:gd name="T17" fmla="*/ 323 h 2748"/>
                <a:gd name="T18" fmla="*/ 998 w 1411"/>
                <a:gd name="T19" fmla="*/ 378 h 2748"/>
                <a:gd name="T20" fmla="*/ 884 w 1411"/>
                <a:gd name="T21" fmla="*/ 416 h 2748"/>
                <a:gd name="T22" fmla="*/ 826 w 1411"/>
                <a:gd name="T23" fmla="*/ 461 h 2748"/>
                <a:gd name="T24" fmla="*/ 773 w 1411"/>
                <a:gd name="T25" fmla="*/ 484 h 2748"/>
                <a:gd name="T26" fmla="*/ 762 w 1411"/>
                <a:gd name="T27" fmla="*/ 572 h 2748"/>
                <a:gd name="T28" fmla="*/ 702 w 1411"/>
                <a:gd name="T29" fmla="*/ 652 h 2748"/>
                <a:gd name="T30" fmla="*/ 654 w 1411"/>
                <a:gd name="T31" fmla="*/ 707 h 2748"/>
                <a:gd name="T32" fmla="*/ 641 w 1411"/>
                <a:gd name="T33" fmla="*/ 844 h 2748"/>
                <a:gd name="T34" fmla="*/ 726 w 1411"/>
                <a:gd name="T35" fmla="*/ 940 h 2748"/>
                <a:gd name="T36" fmla="*/ 804 w 1411"/>
                <a:gd name="T37" fmla="*/ 1052 h 2748"/>
                <a:gd name="T38" fmla="*/ 933 w 1411"/>
                <a:gd name="T39" fmla="*/ 1200 h 2748"/>
                <a:gd name="T40" fmla="*/ 1226 w 1411"/>
                <a:gd name="T41" fmla="*/ 1444 h 2748"/>
                <a:gd name="T42" fmla="*/ 1280 w 1411"/>
                <a:gd name="T43" fmla="*/ 1553 h 2748"/>
                <a:gd name="T44" fmla="*/ 1332 w 1411"/>
                <a:gd name="T45" fmla="*/ 1690 h 2748"/>
                <a:gd name="T46" fmla="*/ 1363 w 1411"/>
                <a:gd name="T47" fmla="*/ 1835 h 2748"/>
                <a:gd name="T48" fmla="*/ 1392 w 1411"/>
                <a:gd name="T49" fmla="*/ 1938 h 2748"/>
                <a:gd name="T50" fmla="*/ 1388 w 1411"/>
                <a:gd name="T51" fmla="*/ 1977 h 2748"/>
                <a:gd name="T52" fmla="*/ 1372 w 1411"/>
                <a:gd name="T53" fmla="*/ 2057 h 2748"/>
                <a:gd name="T54" fmla="*/ 1365 w 1411"/>
                <a:gd name="T55" fmla="*/ 2177 h 2748"/>
                <a:gd name="T56" fmla="*/ 1262 w 1411"/>
                <a:gd name="T57" fmla="*/ 2294 h 2748"/>
                <a:gd name="T58" fmla="*/ 1148 w 1411"/>
                <a:gd name="T59" fmla="*/ 2384 h 2748"/>
                <a:gd name="T60" fmla="*/ 970 w 1411"/>
                <a:gd name="T61" fmla="*/ 2424 h 2748"/>
                <a:gd name="T62" fmla="*/ 932 w 1411"/>
                <a:gd name="T63" fmla="*/ 2402 h 2748"/>
                <a:gd name="T64" fmla="*/ 960 w 1411"/>
                <a:gd name="T65" fmla="*/ 2454 h 2748"/>
                <a:gd name="T66" fmla="*/ 932 w 1411"/>
                <a:gd name="T67" fmla="*/ 2515 h 2748"/>
                <a:gd name="T68" fmla="*/ 866 w 1411"/>
                <a:gd name="T69" fmla="*/ 2529 h 2748"/>
                <a:gd name="T70" fmla="*/ 859 w 1411"/>
                <a:gd name="T71" fmla="*/ 2595 h 2748"/>
                <a:gd name="T72" fmla="*/ 765 w 1411"/>
                <a:gd name="T73" fmla="*/ 2651 h 2748"/>
                <a:gd name="T74" fmla="*/ 657 w 1411"/>
                <a:gd name="T75" fmla="*/ 2748 h 2748"/>
                <a:gd name="T76" fmla="*/ 672 w 1411"/>
                <a:gd name="T77" fmla="*/ 2699 h 2748"/>
                <a:gd name="T78" fmla="*/ 653 w 1411"/>
                <a:gd name="T79" fmla="*/ 2605 h 2748"/>
                <a:gd name="T80" fmla="*/ 712 w 1411"/>
                <a:gd name="T81" fmla="*/ 2465 h 2748"/>
                <a:gd name="T82" fmla="*/ 586 w 1411"/>
                <a:gd name="T83" fmla="*/ 2456 h 2748"/>
                <a:gd name="T84" fmla="*/ 650 w 1411"/>
                <a:gd name="T85" fmla="*/ 2367 h 2748"/>
                <a:gd name="T86" fmla="*/ 837 w 1411"/>
                <a:gd name="T87" fmla="*/ 2329 h 2748"/>
                <a:gd name="T88" fmla="*/ 858 w 1411"/>
                <a:gd name="T89" fmla="*/ 2257 h 2748"/>
                <a:gd name="T90" fmla="*/ 927 w 1411"/>
                <a:gd name="T91" fmla="*/ 2131 h 2748"/>
                <a:gd name="T92" fmla="*/ 1083 w 1411"/>
                <a:gd name="T93" fmla="*/ 2001 h 2748"/>
                <a:gd name="T94" fmla="*/ 1053 w 1411"/>
                <a:gd name="T95" fmla="*/ 1761 h 2748"/>
                <a:gd name="T96" fmla="*/ 1035 w 1411"/>
                <a:gd name="T97" fmla="*/ 1621 h 2748"/>
                <a:gd name="T98" fmla="*/ 1037 w 1411"/>
                <a:gd name="T99" fmla="*/ 1471 h 2748"/>
                <a:gd name="T100" fmla="*/ 1009 w 1411"/>
                <a:gd name="T101" fmla="*/ 1368 h 2748"/>
                <a:gd name="T102" fmla="*/ 925 w 1411"/>
                <a:gd name="T103" fmla="*/ 1287 h 2748"/>
                <a:gd name="T104" fmla="*/ 839 w 1411"/>
                <a:gd name="T105" fmla="*/ 1197 h 2748"/>
                <a:gd name="T106" fmla="*/ 709 w 1411"/>
                <a:gd name="T107" fmla="*/ 1060 h 2748"/>
                <a:gd name="T108" fmla="*/ 498 w 1411"/>
                <a:gd name="T109" fmla="*/ 898 h 2748"/>
                <a:gd name="T110" fmla="*/ 409 w 1411"/>
                <a:gd name="T111" fmla="*/ 801 h 2748"/>
                <a:gd name="T112" fmla="*/ 477 w 1411"/>
                <a:gd name="T113" fmla="*/ 708 h 2748"/>
                <a:gd name="T114" fmla="*/ 491 w 1411"/>
                <a:gd name="T115" fmla="*/ 579 h 2748"/>
                <a:gd name="T116" fmla="*/ 369 w 1411"/>
                <a:gd name="T117" fmla="*/ 474 h 2748"/>
                <a:gd name="T118" fmla="*/ 122 w 1411"/>
                <a:gd name="T119" fmla="*/ 370 h 2748"/>
                <a:gd name="T120" fmla="*/ 11 w 1411"/>
                <a:gd name="T121" fmla="*/ 212 h 2748"/>
                <a:gd name="T122" fmla="*/ 485 w 1411"/>
                <a:gd name="T123" fmla="*/ 2467 h 2748"/>
                <a:gd name="T124" fmla="*/ 505 w 1411"/>
                <a:gd name="T125" fmla="*/ 2406 h 2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11" h="2748">
                  <a:moveTo>
                    <a:pt x="0" y="189"/>
                  </a:moveTo>
                  <a:lnTo>
                    <a:pt x="12" y="179"/>
                  </a:lnTo>
                  <a:lnTo>
                    <a:pt x="27" y="177"/>
                  </a:lnTo>
                  <a:lnTo>
                    <a:pt x="35" y="159"/>
                  </a:lnTo>
                  <a:lnTo>
                    <a:pt x="54" y="144"/>
                  </a:lnTo>
                  <a:lnTo>
                    <a:pt x="90" y="128"/>
                  </a:lnTo>
                  <a:lnTo>
                    <a:pt x="112" y="132"/>
                  </a:lnTo>
                  <a:lnTo>
                    <a:pt x="110" y="158"/>
                  </a:lnTo>
                  <a:lnTo>
                    <a:pt x="126" y="170"/>
                  </a:lnTo>
                  <a:lnTo>
                    <a:pt x="149" y="170"/>
                  </a:lnTo>
                  <a:lnTo>
                    <a:pt x="155" y="137"/>
                  </a:lnTo>
                  <a:lnTo>
                    <a:pt x="180" y="118"/>
                  </a:lnTo>
                  <a:lnTo>
                    <a:pt x="215" y="152"/>
                  </a:lnTo>
                  <a:lnTo>
                    <a:pt x="233" y="128"/>
                  </a:lnTo>
                  <a:lnTo>
                    <a:pt x="253" y="130"/>
                  </a:lnTo>
                  <a:lnTo>
                    <a:pt x="261" y="154"/>
                  </a:lnTo>
                  <a:lnTo>
                    <a:pt x="299" y="136"/>
                  </a:lnTo>
                  <a:lnTo>
                    <a:pt x="305" y="110"/>
                  </a:lnTo>
                  <a:lnTo>
                    <a:pt x="347" y="98"/>
                  </a:lnTo>
                  <a:lnTo>
                    <a:pt x="380" y="117"/>
                  </a:lnTo>
                  <a:lnTo>
                    <a:pt x="438" y="98"/>
                  </a:lnTo>
                  <a:lnTo>
                    <a:pt x="436" y="45"/>
                  </a:lnTo>
                  <a:lnTo>
                    <a:pt x="473" y="24"/>
                  </a:lnTo>
                  <a:lnTo>
                    <a:pt x="514" y="24"/>
                  </a:lnTo>
                  <a:lnTo>
                    <a:pt x="538" y="0"/>
                  </a:lnTo>
                  <a:lnTo>
                    <a:pt x="575" y="30"/>
                  </a:lnTo>
                  <a:lnTo>
                    <a:pt x="575" y="52"/>
                  </a:lnTo>
                  <a:lnTo>
                    <a:pt x="613" y="60"/>
                  </a:lnTo>
                  <a:lnTo>
                    <a:pt x="628" y="82"/>
                  </a:lnTo>
                  <a:lnTo>
                    <a:pt x="705" y="80"/>
                  </a:lnTo>
                  <a:lnTo>
                    <a:pt x="719" y="98"/>
                  </a:lnTo>
                  <a:lnTo>
                    <a:pt x="765" y="79"/>
                  </a:lnTo>
                  <a:lnTo>
                    <a:pt x="795" y="103"/>
                  </a:lnTo>
                  <a:lnTo>
                    <a:pt x="788" y="136"/>
                  </a:lnTo>
                  <a:lnTo>
                    <a:pt x="764" y="140"/>
                  </a:lnTo>
                  <a:lnTo>
                    <a:pt x="746" y="202"/>
                  </a:lnTo>
                  <a:lnTo>
                    <a:pt x="766" y="210"/>
                  </a:lnTo>
                  <a:lnTo>
                    <a:pt x="776" y="246"/>
                  </a:lnTo>
                  <a:lnTo>
                    <a:pt x="845" y="270"/>
                  </a:lnTo>
                  <a:lnTo>
                    <a:pt x="855" y="295"/>
                  </a:lnTo>
                  <a:lnTo>
                    <a:pt x="888" y="310"/>
                  </a:lnTo>
                  <a:lnTo>
                    <a:pt x="922" y="327"/>
                  </a:lnTo>
                  <a:lnTo>
                    <a:pt x="958" y="317"/>
                  </a:lnTo>
                  <a:lnTo>
                    <a:pt x="972" y="329"/>
                  </a:lnTo>
                  <a:lnTo>
                    <a:pt x="994" y="323"/>
                  </a:lnTo>
                  <a:lnTo>
                    <a:pt x="1024" y="338"/>
                  </a:lnTo>
                  <a:lnTo>
                    <a:pt x="1021" y="338"/>
                  </a:lnTo>
                  <a:lnTo>
                    <a:pt x="1028" y="352"/>
                  </a:lnTo>
                  <a:lnTo>
                    <a:pt x="1016" y="371"/>
                  </a:lnTo>
                  <a:lnTo>
                    <a:pt x="998" y="378"/>
                  </a:lnTo>
                  <a:lnTo>
                    <a:pt x="984" y="378"/>
                  </a:lnTo>
                  <a:lnTo>
                    <a:pt x="954" y="397"/>
                  </a:lnTo>
                  <a:lnTo>
                    <a:pt x="924" y="395"/>
                  </a:lnTo>
                  <a:lnTo>
                    <a:pt x="893" y="401"/>
                  </a:lnTo>
                  <a:lnTo>
                    <a:pt x="884" y="416"/>
                  </a:lnTo>
                  <a:lnTo>
                    <a:pt x="891" y="441"/>
                  </a:lnTo>
                  <a:lnTo>
                    <a:pt x="875" y="452"/>
                  </a:lnTo>
                  <a:lnTo>
                    <a:pt x="868" y="464"/>
                  </a:lnTo>
                  <a:lnTo>
                    <a:pt x="852" y="454"/>
                  </a:lnTo>
                  <a:lnTo>
                    <a:pt x="826" y="461"/>
                  </a:lnTo>
                  <a:lnTo>
                    <a:pt x="810" y="476"/>
                  </a:lnTo>
                  <a:lnTo>
                    <a:pt x="799" y="480"/>
                  </a:lnTo>
                  <a:lnTo>
                    <a:pt x="787" y="464"/>
                  </a:lnTo>
                  <a:lnTo>
                    <a:pt x="776" y="461"/>
                  </a:lnTo>
                  <a:lnTo>
                    <a:pt x="773" y="484"/>
                  </a:lnTo>
                  <a:lnTo>
                    <a:pt x="761" y="502"/>
                  </a:lnTo>
                  <a:lnTo>
                    <a:pt x="770" y="512"/>
                  </a:lnTo>
                  <a:lnTo>
                    <a:pt x="765" y="539"/>
                  </a:lnTo>
                  <a:lnTo>
                    <a:pt x="766" y="565"/>
                  </a:lnTo>
                  <a:lnTo>
                    <a:pt x="762" y="572"/>
                  </a:lnTo>
                  <a:lnTo>
                    <a:pt x="771" y="592"/>
                  </a:lnTo>
                  <a:lnTo>
                    <a:pt x="763" y="608"/>
                  </a:lnTo>
                  <a:lnTo>
                    <a:pt x="749" y="611"/>
                  </a:lnTo>
                  <a:lnTo>
                    <a:pt x="725" y="651"/>
                  </a:lnTo>
                  <a:lnTo>
                    <a:pt x="702" y="652"/>
                  </a:lnTo>
                  <a:lnTo>
                    <a:pt x="694" y="640"/>
                  </a:lnTo>
                  <a:lnTo>
                    <a:pt x="693" y="655"/>
                  </a:lnTo>
                  <a:lnTo>
                    <a:pt x="677" y="666"/>
                  </a:lnTo>
                  <a:lnTo>
                    <a:pt x="667" y="696"/>
                  </a:lnTo>
                  <a:lnTo>
                    <a:pt x="654" y="707"/>
                  </a:lnTo>
                  <a:lnTo>
                    <a:pt x="652" y="738"/>
                  </a:lnTo>
                  <a:lnTo>
                    <a:pt x="665" y="741"/>
                  </a:lnTo>
                  <a:lnTo>
                    <a:pt x="678" y="758"/>
                  </a:lnTo>
                  <a:lnTo>
                    <a:pt x="661" y="815"/>
                  </a:lnTo>
                  <a:lnTo>
                    <a:pt x="641" y="844"/>
                  </a:lnTo>
                  <a:lnTo>
                    <a:pt x="678" y="875"/>
                  </a:lnTo>
                  <a:lnTo>
                    <a:pt x="674" y="892"/>
                  </a:lnTo>
                  <a:lnTo>
                    <a:pt x="645" y="900"/>
                  </a:lnTo>
                  <a:lnTo>
                    <a:pt x="675" y="910"/>
                  </a:lnTo>
                  <a:lnTo>
                    <a:pt x="726" y="940"/>
                  </a:lnTo>
                  <a:lnTo>
                    <a:pt x="771" y="984"/>
                  </a:lnTo>
                  <a:lnTo>
                    <a:pt x="787" y="982"/>
                  </a:lnTo>
                  <a:lnTo>
                    <a:pt x="810" y="1021"/>
                  </a:lnTo>
                  <a:lnTo>
                    <a:pt x="810" y="1040"/>
                  </a:lnTo>
                  <a:lnTo>
                    <a:pt x="804" y="1052"/>
                  </a:lnTo>
                  <a:lnTo>
                    <a:pt x="818" y="1091"/>
                  </a:lnTo>
                  <a:lnTo>
                    <a:pt x="824" y="1111"/>
                  </a:lnTo>
                  <a:lnTo>
                    <a:pt x="891" y="1166"/>
                  </a:lnTo>
                  <a:lnTo>
                    <a:pt x="929" y="1188"/>
                  </a:lnTo>
                  <a:lnTo>
                    <a:pt x="933" y="1200"/>
                  </a:lnTo>
                  <a:lnTo>
                    <a:pt x="1025" y="1250"/>
                  </a:lnTo>
                  <a:lnTo>
                    <a:pt x="1108" y="1311"/>
                  </a:lnTo>
                  <a:lnTo>
                    <a:pt x="1125" y="1344"/>
                  </a:lnTo>
                  <a:lnTo>
                    <a:pt x="1201" y="1400"/>
                  </a:lnTo>
                  <a:lnTo>
                    <a:pt x="1226" y="1444"/>
                  </a:lnTo>
                  <a:lnTo>
                    <a:pt x="1232" y="1471"/>
                  </a:lnTo>
                  <a:lnTo>
                    <a:pt x="1243" y="1471"/>
                  </a:lnTo>
                  <a:lnTo>
                    <a:pt x="1240" y="1495"/>
                  </a:lnTo>
                  <a:lnTo>
                    <a:pt x="1280" y="1535"/>
                  </a:lnTo>
                  <a:lnTo>
                    <a:pt x="1280" y="1553"/>
                  </a:lnTo>
                  <a:lnTo>
                    <a:pt x="1289" y="1568"/>
                  </a:lnTo>
                  <a:lnTo>
                    <a:pt x="1281" y="1581"/>
                  </a:lnTo>
                  <a:lnTo>
                    <a:pt x="1310" y="1618"/>
                  </a:lnTo>
                  <a:lnTo>
                    <a:pt x="1319" y="1680"/>
                  </a:lnTo>
                  <a:lnTo>
                    <a:pt x="1332" y="1690"/>
                  </a:lnTo>
                  <a:lnTo>
                    <a:pt x="1345" y="1745"/>
                  </a:lnTo>
                  <a:lnTo>
                    <a:pt x="1356" y="1756"/>
                  </a:lnTo>
                  <a:lnTo>
                    <a:pt x="1358" y="1787"/>
                  </a:lnTo>
                  <a:lnTo>
                    <a:pt x="1351" y="1806"/>
                  </a:lnTo>
                  <a:lnTo>
                    <a:pt x="1363" y="1835"/>
                  </a:lnTo>
                  <a:lnTo>
                    <a:pt x="1355" y="1847"/>
                  </a:lnTo>
                  <a:lnTo>
                    <a:pt x="1367" y="1890"/>
                  </a:lnTo>
                  <a:lnTo>
                    <a:pt x="1368" y="1907"/>
                  </a:lnTo>
                  <a:lnTo>
                    <a:pt x="1383" y="1913"/>
                  </a:lnTo>
                  <a:lnTo>
                    <a:pt x="1392" y="1938"/>
                  </a:lnTo>
                  <a:lnTo>
                    <a:pt x="1411" y="1977"/>
                  </a:lnTo>
                  <a:lnTo>
                    <a:pt x="1408" y="2002"/>
                  </a:lnTo>
                  <a:lnTo>
                    <a:pt x="1400" y="2002"/>
                  </a:lnTo>
                  <a:lnTo>
                    <a:pt x="1399" y="1989"/>
                  </a:lnTo>
                  <a:lnTo>
                    <a:pt x="1388" y="1977"/>
                  </a:lnTo>
                  <a:lnTo>
                    <a:pt x="1374" y="1985"/>
                  </a:lnTo>
                  <a:lnTo>
                    <a:pt x="1376" y="2012"/>
                  </a:lnTo>
                  <a:lnTo>
                    <a:pt x="1392" y="2028"/>
                  </a:lnTo>
                  <a:lnTo>
                    <a:pt x="1388" y="2044"/>
                  </a:lnTo>
                  <a:lnTo>
                    <a:pt x="1372" y="2057"/>
                  </a:lnTo>
                  <a:lnTo>
                    <a:pt x="1370" y="2076"/>
                  </a:lnTo>
                  <a:lnTo>
                    <a:pt x="1343" y="2097"/>
                  </a:lnTo>
                  <a:lnTo>
                    <a:pt x="1367" y="2133"/>
                  </a:lnTo>
                  <a:lnTo>
                    <a:pt x="1355" y="2164"/>
                  </a:lnTo>
                  <a:lnTo>
                    <a:pt x="1365" y="2177"/>
                  </a:lnTo>
                  <a:lnTo>
                    <a:pt x="1342" y="2199"/>
                  </a:lnTo>
                  <a:lnTo>
                    <a:pt x="1324" y="2206"/>
                  </a:lnTo>
                  <a:lnTo>
                    <a:pt x="1319" y="2248"/>
                  </a:lnTo>
                  <a:lnTo>
                    <a:pt x="1300" y="2255"/>
                  </a:lnTo>
                  <a:lnTo>
                    <a:pt x="1262" y="2294"/>
                  </a:lnTo>
                  <a:lnTo>
                    <a:pt x="1236" y="2308"/>
                  </a:lnTo>
                  <a:lnTo>
                    <a:pt x="1202" y="2332"/>
                  </a:lnTo>
                  <a:lnTo>
                    <a:pt x="1198" y="2361"/>
                  </a:lnTo>
                  <a:lnTo>
                    <a:pt x="1168" y="2361"/>
                  </a:lnTo>
                  <a:lnTo>
                    <a:pt x="1148" y="2384"/>
                  </a:lnTo>
                  <a:lnTo>
                    <a:pt x="1073" y="2427"/>
                  </a:lnTo>
                  <a:lnTo>
                    <a:pt x="1029" y="2431"/>
                  </a:lnTo>
                  <a:lnTo>
                    <a:pt x="1009" y="2422"/>
                  </a:lnTo>
                  <a:lnTo>
                    <a:pt x="977" y="2430"/>
                  </a:lnTo>
                  <a:lnTo>
                    <a:pt x="970" y="2424"/>
                  </a:lnTo>
                  <a:lnTo>
                    <a:pt x="975" y="2402"/>
                  </a:lnTo>
                  <a:lnTo>
                    <a:pt x="974" y="2382"/>
                  </a:lnTo>
                  <a:lnTo>
                    <a:pt x="966" y="2401"/>
                  </a:lnTo>
                  <a:lnTo>
                    <a:pt x="961" y="2410"/>
                  </a:lnTo>
                  <a:lnTo>
                    <a:pt x="932" y="2402"/>
                  </a:lnTo>
                  <a:lnTo>
                    <a:pt x="952" y="2418"/>
                  </a:lnTo>
                  <a:lnTo>
                    <a:pt x="951" y="2430"/>
                  </a:lnTo>
                  <a:lnTo>
                    <a:pt x="941" y="2436"/>
                  </a:lnTo>
                  <a:lnTo>
                    <a:pt x="914" y="2432"/>
                  </a:lnTo>
                  <a:lnTo>
                    <a:pt x="960" y="2454"/>
                  </a:lnTo>
                  <a:lnTo>
                    <a:pt x="950" y="2469"/>
                  </a:lnTo>
                  <a:lnTo>
                    <a:pt x="963" y="2496"/>
                  </a:lnTo>
                  <a:lnTo>
                    <a:pt x="937" y="2509"/>
                  </a:lnTo>
                  <a:lnTo>
                    <a:pt x="900" y="2481"/>
                  </a:lnTo>
                  <a:lnTo>
                    <a:pt x="932" y="2515"/>
                  </a:lnTo>
                  <a:lnTo>
                    <a:pt x="929" y="2532"/>
                  </a:lnTo>
                  <a:lnTo>
                    <a:pt x="915" y="2550"/>
                  </a:lnTo>
                  <a:lnTo>
                    <a:pt x="899" y="2545"/>
                  </a:lnTo>
                  <a:lnTo>
                    <a:pt x="886" y="2526"/>
                  </a:lnTo>
                  <a:lnTo>
                    <a:pt x="866" y="2529"/>
                  </a:lnTo>
                  <a:lnTo>
                    <a:pt x="876" y="2554"/>
                  </a:lnTo>
                  <a:lnTo>
                    <a:pt x="875" y="2563"/>
                  </a:lnTo>
                  <a:lnTo>
                    <a:pt x="882" y="2572"/>
                  </a:lnTo>
                  <a:lnTo>
                    <a:pt x="868" y="2582"/>
                  </a:lnTo>
                  <a:lnTo>
                    <a:pt x="859" y="2595"/>
                  </a:lnTo>
                  <a:lnTo>
                    <a:pt x="842" y="2596"/>
                  </a:lnTo>
                  <a:lnTo>
                    <a:pt x="809" y="2625"/>
                  </a:lnTo>
                  <a:lnTo>
                    <a:pt x="795" y="2636"/>
                  </a:lnTo>
                  <a:lnTo>
                    <a:pt x="772" y="2633"/>
                  </a:lnTo>
                  <a:lnTo>
                    <a:pt x="765" y="2651"/>
                  </a:lnTo>
                  <a:lnTo>
                    <a:pt x="760" y="2687"/>
                  </a:lnTo>
                  <a:lnTo>
                    <a:pt x="738" y="2707"/>
                  </a:lnTo>
                  <a:lnTo>
                    <a:pt x="730" y="2706"/>
                  </a:lnTo>
                  <a:lnTo>
                    <a:pt x="732" y="2714"/>
                  </a:lnTo>
                  <a:lnTo>
                    <a:pt x="657" y="2748"/>
                  </a:lnTo>
                  <a:lnTo>
                    <a:pt x="616" y="2742"/>
                  </a:lnTo>
                  <a:lnTo>
                    <a:pt x="641" y="2726"/>
                  </a:lnTo>
                  <a:lnTo>
                    <a:pt x="672" y="2712"/>
                  </a:lnTo>
                  <a:lnTo>
                    <a:pt x="690" y="2692"/>
                  </a:lnTo>
                  <a:lnTo>
                    <a:pt x="672" y="2699"/>
                  </a:lnTo>
                  <a:lnTo>
                    <a:pt x="648" y="2687"/>
                  </a:lnTo>
                  <a:lnTo>
                    <a:pt x="652" y="2635"/>
                  </a:lnTo>
                  <a:lnTo>
                    <a:pt x="657" y="2630"/>
                  </a:lnTo>
                  <a:lnTo>
                    <a:pt x="647" y="2627"/>
                  </a:lnTo>
                  <a:lnTo>
                    <a:pt x="653" y="2605"/>
                  </a:lnTo>
                  <a:lnTo>
                    <a:pt x="650" y="2550"/>
                  </a:lnTo>
                  <a:lnTo>
                    <a:pt x="674" y="2509"/>
                  </a:lnTo>
                  <a:lnTo>
                    <a:pt x="723" y="2471"/>
                  </a:lnTo>
                  <a:lnTo>
                    <a:pt x="737" y="2454"/>
                  </a:lnTo>
                  <a:lnTo>
                    <a:pt x="712" y="2465"/>
                  </a:lnTo>
                  <a:lnTo>
                    <a:pt x="676" y="2460"/>
                  </a:lnTo>
                  <a:lnTo>
                    <a:pt x="651" y="2468"/>
                  </a:lnTo>
                  <a:lnTo>
                    <a:pt x="634" y="2458"/>
                  </a:lnTo>
                  <a:lnTo>
                    <a:pt x="619" y="2464"/>
                  </a:lnTo>
                  <a:lnTo>
                    <a:pt x="586" y="2456"/>
                  </a:lnTo>
                  <a:lnTo>
                    <a:pt x="591" y="2447"/>
                  </a:lnTo>
                  <a:lnTo>
                    <a:pt x="589" y="2419"/>
                  </a:lnTo>
                  <a:lnTo>
                    <a:pt x="582" y="2413"/>
                  </a:lnTo>
                  <a:lnTo>
                    <a:pt x="613" y="2374"/>
                  </a:lnTo>
                  <a:lnTo>
                    <a:pt x="650" y="2367"/>
                  </a:lnTo>
                  <a:lnTo>
                    <a:pt x="670" y="2318"/>
                  </a:lnTo>
                  <a:lnTo>
                    <a:pt x="704" y="2317"/>
                  </a:lnTo>
                  <a:lnTo>
                    <a:pt x="723" y="2329"/>
                  </a:lnTo>
                  <a:lnTo>
                    <a:pt x="803" y="2310"/>
                  </a:lnTo>
                  <a:lnTo>
                    <a:pt x="837" y="2329"/>
                  </a:lnTo>
                  <a:lnTo>
                    <a:pt x="845" y="2353"/>
                  </a:lnTo>
                  <a:lnTo>
                    <a:pt x="899" y="2349"/>
                  </a:lnTo>
                  <a:lnTo>
                    <a:pt x="883" y="2313"/>
                  </a:lnTo>
                  <a:lnTo>
                    <a:pt x="889" y="2289"/>
                  </a:lnTo>
                  <a:lnTo>
                    <a:pt x="858" y="2257"/>
                  </a:lnTo>
                  <a:lnTo>
                    <a:pt x="820" y="2246"/>
                  </a:lnTo>
                  <a:lnTo>
                    <a:pt x="813" y="2186"/>
                  </a:lnTo>
                  <a:lnTo>
                    <a:pt x="847" y="2162"/>
                  </a:lnTo>
                  <a:lnTo>
                    <a:pt x="911" y="2164"/>
                  </a:lnTo>
                  <a:lnTo>
                    <a:pt x="927" y="2131"/>
                  </a:lnTo>
                  <a:lnTo>
                    <a:pt x="976" y="2098"/>
                  </a:lnTo>
                  <a:lnTo>
                    <a:pt x="1024" y="2085"/>
                  </a:lnTo>
                  <a:lnTo>
                    <a:pt x="1031" y="2063"/>
                  </a:lnTo>
                  <a:lnTo>
                    <a:pt x="1059" y="2052"/>
                  </a:lnTo>
                  <a:lnTo>
                    <a:pt x="1083" y="2001"/>
                  </a:lnTo>
                  <a:lnTo>
                    <a:pt x="1077" y="1961"/>
                  </a:lnTo>
                  <a:lnTo>
                    <a:pt x="1087" y="1916"/>
                  </a:lnTo>
                  <a:lnTo>
                    <a:pt x="1075" y="1882"/>
                  </a:lnTo>
                  <a:lnTo>
                    <a:pt x="1083" y="1830"/>
                  </a:lnTo>
                  <a:lnTo>
                    <a:pt x="1053" y="1761"/>
                  </a:lnTo>
                  <a:lnTo>
                    <a:pt x="1023" y="1744"/>
                  </a:lnTo>
                  <a:lnTo>
                    <a:pt x="1002" y="1692"/>
                  </a:lnTo>
                  <a:lnTo>
                    <a:pt x="1007" y="1691"/>
                  </a:lnTo>
                  <a:lnTo>
                    <a:pt x="1040" y="1671"/>
                  </a:lnTo>
                  <a:lnTo>
                    <a:pt x="1035" y="1621"/>
                  </a:lnTo>
                  <a:lnTo>
                    <a:pt x="1023" y="1597"/>
                  </a:lnTo>
                  <a:lnTo>
                    <a:pt x="1015" y="1553"/>
                  </a:lnTo>
                  <a:lnTo>
                    <a:pt x="1063" y="1515"/>
                  </a:lnTo>
                  <a:lnTo>
                    <a:pt x="1063" y="1474"/>
                  </a:lnTo>
                  <a:lnTo>
                    <a:pt x="1037" y="1471"/>
                  </a:lnTo>
                  <a:lnTo>
                    <a:pt x="1024" y="1450"/>
                  </a:lnTo>
                  <a:lnTo>
                    <a:pt x="1029" y="1405"/>
                  </a:lnTo>
                  <a:lnTo>
                    <a:pt x="1053" y="1381"/>
                  </a:lnTo>
                  <a:lnTo>
                    <a:pt x="1042" y="1355"/>
                  </a:lnTo>
                  <a:lnTo>
                    <a:pt x="1009" y="1368"/>
                  </a:lnTo>
                  <a:lnTo>
                    <a:pt x="992" y="1363"/>
                  </a:lnTo>
                  <a:lnTo>
                    <a:pt x="970" y="1335"/>
                  </a:lnTo>
                  <a:lnTo>
                    <a:pt x="932" y="1332"/>
                  </a:lnTo>
                  <a:lnTo>
                    <a:pt x="919" y="1316"/>
                  </a:lnTo>
                  <a:lnTo>
                    <a:pt x="925" y="1287"/>
                  </a:lnTo>
                  <a:lnTo>
                    <a:pt x="899" y="1276"/>
                  </a:lnTo>
                  <a:lnTo>
                    <a:pt x="884" y="1281"/>
                  </a:lnTo>
                  <a:lnTo>
                    <a:pt x="862" y="1257"/>
                  </a:lnTo>
                  <a:lnTo>
                    <a:pt x="857" y="1227"/>
                  </a:lnTo>
                  <a:lnTo>
                    <a:pt x="839" y="1197"/>
                  </a:lnTo>
                  <a:lnTo>
                    <a:pt x="797" y="1197"/>
                  </a:lnTo>
                  <a:lnTo>
                    <a:pt x="775" y="1185"/>
                  </a:lnTo>
                  <a:lnTo>
                    <a:pt x="760" y="1145"/>
                  </a:lnTo>
                  <a:lnTo>
                    <a:pt x="707" y="1086"/>
                  </a:lnTo>
                  <a:lnTo>
                    <a:pt x="709" y="1060"/>
                  </a:lnTo>
                  <a:lnTo>
                    <a:pt x="674" y="1010"/>
                  </a:lnTo>
                  <a:lnTo>
                    <a:pt x="625" y="988"/>
                  </a:lnTo>
                  <a:lnTo>
                    <a:pt x="582" y="929"/>
                  </a:lnTo>
                  <a:lnTo>
                    <a:pt x="548" y="925"/>
                  </a:lnTo>
                  <a:lnTo>
                    <a:pt x="498" y="898"/>
                  </a:lnTo>
                  <a:lnTo>
                    <a:pt x="444" y="894"/>
                  </a:lnTo>
                  <a:lnTo>
                    <a:pt x="419" y="850"/>
                  </a:lnTo>
                  <a:lnTo>
                    <a:pt x="393" y="850"/>
                  </a:lnTo>
                  <a:lnTo>
                    <a:pt x="386" y="829"/>
                  </a:lnTo>
                  <a:lnTo>
                    <a:pt x="409" y="801"/>
                  </a:lnTo>
                  <a:lnTo>
                    <a:pt x="374" y="761"/>
                  </a:lnTo>
                  <a:lnTo>
                    <a:pt x="369" y="732"/>
                  </a:lnTo>
                  <a:lnTo>
                    <a:pt x="395" y="731"/>
                  </a:lnTo>
                  <a:lnTo>
                    <a:pt x="444" y="713"/>
                  </a:lnTo>
                  <a:lnTo>
                    <a:pt x="477" y="708"/>
                  </a:lnTo>
                  <a:lnTo>
                    <a:pt x="495" y="690"/>
                  </a:lnTo>
                  <a:lnTo>
                    <a:pt x="515" y="623"/>
                  </a:lnTo>
                  <a:lnTo>
                    <a:pt x="540" y="614"/>
                  </a:lnTo>
                  <a:lnTo>
                    <a:pt x="540" y="590"/>
                  </a:lnTo>
                  <a:lnTo>
                    <a:pt x="491" y="579"/>
                  </a:lnTo>
                  <a:lnTo>
                    <a:pt x="492" y="548"/>
                  </a:lnTo>
                  <a:lnTo>
                    <a:pt x="486" y="514"/>
                  </a:lnTo>
                  <a:lnTo>
                    <a:pt x="442" y="505"/>
                  </a:lnTo>
                  <a:lnTo>
                    <a:pt x="417" y="474"/>
                  </a:lnTo>
                  <a:lnTo>
                    <a:pt x="369" y="474"/>
                  </a:lnTo>
                  <a:lnTo>
                    <a:pt x="331" y="498"/>
                  </a:lnTo>
                  <a:lnTo>
                    <a:pt x="289" y="485"/>
                  </a:lnTo>
                  <a:lnTo>
                    <a:pt x="217" y="484"/>
                  </a:lnTo>
                  <a:lnTo>
                    <a:pt x="182" y="426"/>
                  </a:lnTo>
                  <a:lnTo>
                    <a:pt x="122" y="370"/>
                  </a:lnTo>
                  <a:lnTo>
                    <a:pt x="136" y="342"/>
                  </a:lnTo>
                  <a:lnTo>
                    <a:pt x="130" y="305"/>
                  </a:lnTo>
                  <a:lnTo>
                    <a:pt x="99" y="280"/>
                  </a:lnTo>
                  <a:lnTo>
                    <a:pt x="71" y="236"/>
                  </a:lnTo>
                  <a:lnTo>
                    <a:pt x="11" y="212"/>
                  </a:lnTo>
                  <a:lnTo>
                    <a:pt x="0" y="189"/>
                  </a:lnTo>
                  <a:lnTo>
                    <a:pt x="0" y="189"/>
                  </a:lnTo>
                  <a:close/>
                  <a:moveTo>
                    <a:pt x="473" y="2426"/>
                  </a:moveTo>
                  <a:lnTo>
                    <a:pt x="492" y="2449"/>
                  </a:lnTo>
                  <a:lnTo>
                    <a:pt x="485" y="2467"/>
                  </a:lnTo>
                  <a:lnTo>
                    <a:pt x="500" y="2496"/>
                  </a:lnTo>
                  <a:lnTo>
                    <a:pt x="518" y="2487"/>
                  </a:lnTo>
                  <a:lnTo>
                    <a:pt x="525" y="2434"/>
                  </a:lnTo>
                  <a:lnTo>
                    <a:pt x="515" y="2430"/>
                  </a:lnTo>
                  <a:lnTo>
                    <a:pt x="505" y="2406"/>
                  </a:lnTo>
                  <a:lnTo>
                    <a:pt x="473" y="24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" name="ïṡ1îḓê"/>
            <p:cNvSpPr/>
            <p:nvPr/>
          </p:nvSpPr>
          <p:spPr bwMode="auto">
            <a:xfrm>
              <a:off x="3070330" y="4052968"/>
              <a:ext cx="145479" cy="125995"/>
            </a:xfrm>
            <a:custGeom>
              <a:avLst/>
              <a:gdLst>
                <a:gd name="T0" fmla="*/ 427 w 901"/>
                <a:gd name="T1" fmla="*/ 739 h 778"/>
                <a:gd name="T2" fmla="*/ 484 w 901"/>
                <a:gd name="T3" fmla="*/ 683 h 778"/>
                <a:gd name="T4" fmla="*/ 537 w 901"/>
                <a:gd name="T5" fmla="*/ 694 h 778"/>
                <a:gd name="T6" fmla="*/ 651 w 901"/>
                <a:gd name="T7" fmla="*/ 694 h 778"/>
                <a:gd name="T8" fmla="*/ 713 w 901"/>
                <a:gd name="T9" fmla="*/ 714 h 778"/>
                <a:gd name="T10" fmla="*/ 703 w 901"/>
                <a:gd name="T11" fmla="*/ 654 h 778"/>
                <a:gd name="T12" fmla="*/ 634 w 901"/>
                <a:gd name="T13" fmla="*/ 611 h 778"/>
                <a:gd name="T14" fmla="*/ 661 w 901"/>
                <a:gd name="T15" fmla="*/ 527 h 778"/>
                <a:gd name="T16" fmla="*/ 741 w 901"/>
                <a:gd name="T17" fmla="*/ 496 h 778"/>
                <a:gd name="T18" fmla="*/ 838 w 901"/>
                <a:gd name="T19" fmla="*/ 450 h 778"/>
                <a:gd name="T20" fmla="*/ 873 w 901"/>
                <a:gd name="T21" fmla="*/ 417 h 778"/>
                <a:gd name="T22" fmla="*/ 891 w 901"/>
                <a:gd name="T23" fmla="*/ 326 h 778"/>
                <a:gd name="T24" fmla="*/ 889 w 901"/>
                <a:gd name="T25" fmla="*/ 247 h 778"/>
                <a:gd name="T26" fmla="*/ 867 w 901"/>
                <a:gd name="T27" fmla="*/ 126 h 778"/>
                <a:gd name="T28" fmla="*/ 816 w 901"/>
                <a:gd name="T29" fmla="*/ 57 h 778"/>
                <a:gd name="T30" fmla="*/ 756 w 901"/>
                <a:gd name="T31" fmla="*/ 35 h 778"/>
                <a:gd name="T32" fmla="*/ 715 w 901"/>
                <a:gd name="T33" fmla="*/ 0 h 778"/>
                <a:gd name="T34" fmla="*/ 627 w 901"/>
                <a:gd name="T35" fmla="*/ 42 h 778"/>
                <a:gd name="T36" fmla="*/ 658 w 901"/>
                <a:gd name="T37" fmla="*/ 110 h 778"/>
                <a:gd name="T38" fmla="*/ 666 w 901"/>
                <a:gd name="T39" fmla="*/ 166 h 778"/>
                <a:gd name="T40" fmla="*/ 583 w 901"/>
                <a:gd name="T41" fmla="*/ 96 h 778"/>
                <a:gd name="T42" fmla="*/ 518 w 901"/>
                <a:gd name="T43" fmla="*/ 71 h 778"/>
                <a:gd name="T44" fmla="*/ 456 w 901"/>
                <a:gd name="T45" fmla="*/ 53 h 778"/>
                <a:gd name="T46" fmla="*/ 379 w 901"/>
                <a:gd name="T47" fmla="*/ 35 h 778"/>
                <a:gd name="T48" fmla="*/ 305 w 901"/>
                <a:gd name="T49" fmla="*/ 25 h 778"/>
                <a:gd name="T50" fmla="*/ 242 w 901"/>
                <a:gd name="T51" fmla="*/ 28 h 778"/>
                <a:gd name="T52" fmla="*/ 112 w 901"/>
                <a:gd name="T53" fmla="*/ 53 h 778"/>
                <a:gd name="T54" fmla="*/ 43 w 901"/>
                <a:gd name="T55" fmla="*/ 103 h 778"/>
                <a:gd name="T56" fmla="*/ 4 w 901"/>
                <a:gd name="T57" fmla="*/ 192 h 778"/>
                <a:gd name="T58" fmla="*/ 16 w 901"/>
                <a:gd name="T59" fmla="*/ 326 h 778"/>
                <a:gd name="T60" fmla="*/ 61 w 901"/>
                <a:gd name="T61" fmla="*/ 376 h 778"/>
                <a:gd name="T62" fmla="*/ 53 w 901"/>
                <a:gd name="T63" fmla="*/ 465 h 778"/>
                <a:gd name="T64" fmla="*/ 76 w 901"/>
                <a:gd name="T65" fmla="*/ 493 h 778"/>
                <a:gd name="T66" fmla="*/ 100 w 901"/>
                <a:gd name="T67" fmla="*/ 544 h 778"/>
                <a:gd name="T68" fmla="*/ 126 w 901"/>
                <a:gd name="T69" fmla="*/ 612 h 778"/>
                <a:gd name="T70" fmla="*/ 152 w 901"/>
                <a:gd name="T71" fmla="*/ 632 h 778"/>
                <a:gd name="T72" fmla="*/ 160 w 901"/>
                <a:gd name="T73" fmla="*/ 678 h 778"/>
                <a:gd name="T74" fmla="*/ 191 w 901"/>
                <a:gd name="T75" fmla="*/ 708 h 778"/>
                <a:gd name="T76" fmla="*/ 214 w 901"/>
                <a:gd name="T77" fmla="*/ 675 h 778"/>
                <a:gd name="T78" fmla="*/ 249 w 901"/>
                <a:gd name="T79" fmla="*/ 647 h 778"/>
                <a:gd name="T80" fmla="*/ 260 w 901"/>
                <a:gd name="T81" fmla="*/ 694 h 778"/>
                <a:gd name="T82" fmla="*/ 237 w 901"/>
                <a:gd name="T83" fmla="*/ 741 h 778"/>
                <a:gd name="T84" fmla="*/ 252 w 901"/>
                <a:gd name="T85" fmla="*/ 770 h 778"/>
                <a:gd name="T86" fmla="*/ 298 w 901"/>
                <a:gd name="T87" fmla="*/ 746 h 778"/>
                <a:gd name="T88" fmla="*/ 320 w 901"/>
                <a:gd name="T89" fmla="*/ 750 h 778"/>
                <a:gd name="T90" fmla="*/ 364 w 901"/>
                <a:gd name="T91" fmla="*/ 754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1" h="778">
                  <a:moveTo>
                    <a:pt x="396" y="778"/>
                  </a:moveTo>
                  <a:lnTo>
                    <a:pt x="427" y="739"/>
                  </a:lnTo>
                  <a:lnTo>
                    <a:pt x="464" y="732"/>
                  </a:lnTo>
                  <a:lnTo>
                    <a:pt x="484" y="683"/>
                  </a:lnTo>
                  <a:lnTo>
                    <a:pt x="518" y="682"/>
                  </a:lnTo>
                  <a:lnTo>
                    <a:pt x="537" y="694"/>
                  </a:lnTo>
                  <a:lnTo>
                    <a:pt x="617" y="675"/>
                  </a:lnTo>
                  <a:lnTo>
                    <a:pt x="651" y="694"/>
                  </a:lnTo>
                  <a:lnTo>
                    <a:pt x="659" y="718"/>
                  </a:lnTo>
                  <a:lnTo>
                    <a:pt x="713" y="714"/>
                  </a:lnTo>
                  <a:lnTo>
                    <a:pt x="697" y="678"/>
                  </a:lnTo>
                  <a:lnTo>
                    <a:pt x="703" y="654"/>
                  </a:lnTo>
                  <a:lnTo>
                    <a:pt x="672" y="622"/>
                  </a:lnTo>
                  <a:lnTo>
                    <a:pt x="634" y="611"/>
                  </a:lnTo>
                  <a:lnTo>
                    <a:pt x="627" y="551"/>
                  </a:lnTo>
                  <a:lnTo>
                    <a:pt x="661" y="527"/>
                  </a:lnTo>
                  <a:lnTo>
                    <a:pt x="725" y="529"/>
                  </a:lnTo>
                  <a:lnTo>
                    <a:pt x="741" y="496"/>
                  </a:lnTo>
                  <a:lnTo>
                    <a:pt x="790" y="463"/>
                  </a:lnTo>
                  <a:lnTo>
                    <a:pt x="838" y="450"/>
                  </a:lnTo>
                  <a:lnTo>
                    <a:pt x="845" y="428"/>
                  </a:lnTo>
                  <a:lnTo>
                    <a:pt x="873" y="417"/>
                  </a:lnTo>
                  <a:lnTo>
                    <a:pt x="897" y="366"/>
                  </a:lnTo>
                  <a:lnTo>
                    <a:pt x="891" y="326"/>
                  </a:lnTo>
                  <a:lnTo>
                    <a:pt x="901" y="281"/>
                  </a:lnTo>
                  <a:lnTo>
                    <a:pt x="889" y="247"/>
                  </a:lnTo>
                  <a:lnTo>
                    <a:pt x="897" y="195"/>
                  </a:lnTo>
                  <a:lnTo>
                    <a:pt x="867" y="126"/>
                  </a:lnTo>
                  <a:lnTo>
                    <a:pt x="837" y="109"/>
                  </a:lnTo>
                  <a:lnTo>
                    <a:pt x="816" y="57"/>
                  </a:lnTo>
                  <a:lnTo>
                    <a:pt x="790" y="58"/>
                  </a:lnTo>
                  <a:lnTo>
                    <a:pt x="756" y="35"/>
                  </a:lnTo>
                  <a:lnTo>
                    <a:pt x="732" y="28"/>
                  </a:lnTo>
                  <a:lnTo>
                    <a:pt x="715" y="0"/>
                  </a:lnTo>
                  <a:lnTo>
                    <a:pt x="658" y="13"/>
                  </a:lnTo>
                  <a:lnTo>
                    <a:pt x="627" y="42"/>
                  </a:lnTo>
                  <a:lnTo>
                    <a:pt x="664" y="79"/>
                  </a:lnTo>
                  <a:lnTo>
                    <a:pt x="658" y="110"/>
                  </a:lnTo>
                  <a:lnTo>
                    <a:pt x="669" y="142"/>
                  </a:lnTo>
                  <a:lnTo>
                    <a:pt x="666" y="166"/>
                  </a:lnTo>
                  <a:lnTo>
                    <a:pt x="614" y="146"/>
                  </a:lnTo>
                  <a:lnTo>
                    <a:pt x="583" y="96"/>
                  </a:lnTo>
                  <a:lnTo>
                    <a:pt x="533" y="95"/>
                  </a:lnTo>
                  <a:lnTo>
                    <a:pt x="518" y="71"/>
                  </a:lnTo>
                  <a:lnTo>
                    <a:pt x="479" y="42"/>
                  </a:lnTo>
                  <a:lnTo>
                    <a:pt x="456" y="53"/>
                  </a:lnTo>
                  <a:lnTo>
                    <a:pt x="427" y="29"/>
                  </a:lnTo>
                  <a:lnTo>
                    <a:pt x="379" y="35"/>
                  </a:lnTo>
                  <a:lnTo>
                    <a:pt x="342" y="25"/>
                  </a:lnTo>
                  <a:lnTo>
                    <a:pt x="305" y="25"/>
                  </a:lnTo>
                  <a:lnTo>
                    <a:pt x="257" y="43"/>
                  </a:lnTo>
                  <a:lnTo>
                    <a:pt x="242" y="28"/>
                  </a:lnTo>
                  <a:lnTo>
                    <a:pt x="193" y="27"/>
                  </a:lnTo>
                  <a:lnTo>
                    <a:pt x="112" y="53"/>
                  </a:lnTo>
                  <a:lnTo>
                    <a:pt x="79" y="53"/>
                  </a:lnTo>
                  <a:lnTo>
                    <a:pt x="43" y="103"/>
                  </a:lnTo>
                  <a:lnTo>
                    <a:pt x="32" y="154"/>
                  </a:lnTo>
                  <a:lnTo>
                    <a:pt x="4" y="192"/>
                  </a:lnTo>
                  <a:lnTo>
                    <a:pt x="0" y="258"/>
                  </a:lnTo>
                  <a:lnTo>
                    <a:pt x="16" y="326"/>
                  </a:lnTo>
                  <a:lnTo>
                    <a:pt x="45" y="343"/>
                  </a:lnTo>
                  <a:lnTo>
                    <a:pt x="61" y="376"/>
                  </a:lnTo>
                  <a:lnTo>
                    <a:pt x="58" y="438"/>
                  </a:lnTo>
                  <a:lnTo>
                    <a:pt x="53" y="465"/>
                  </a:lnTo>
                  <a:lnTo>
                    <a:pt x="53" y="465"/>
                  </a:lnTo>
                  <a:lnTo>
                    <a:pt x="76" y="493"/>
                  </a:lnTo>
                  <a:lnTo>
                    <a:pt x="77" y="525"/>
                  </a:lnTo>
                  <a:lnTo>
                    <a:pt x="100" y="544"/>
                  </a:lnTo>
                  <a:lnTo>
                    <a:pt x="102" y="577"/>
                  </a:lnTo>
                  <a:lnTo>
                    <a:pt x="126" y="612"/>
                  </a:lnTo>
                  <a:lnTo>
                    <a:pt x="139" y="607"/>
                  </a:lnTo>
                  <a:lnTo>
                    <a:pt x="152" y="632"/>
                  </a:lnTo>
                  <a:lnTo>
                    <a:pt x="149" y="659"/>
                  </a:lnTo>
                  <a:lnTo>
                    <a:pt x="160" y="678"/>
                  </a:lnTo>
                  <a:lnTo>
                    <a:pt x="166" y="704"/>
                  </a:lnTo>
                  <a:lnTo>
                    <a:pt x="191" y="708"/>
                  </a:lnTo>
                  <a:lnTo>
                    <a:pt x="213" y="704"/>
                  </a:lnTo>
                  <a:lnTo>
                    <a:pt x="214" y="675"/>
                  </a:lnTo>
                  <a:lnTo>
                    <a:pt x="234" y="657"/>
                  </a:lnTo>
                  <a:lnTo>
                    <a:pt x="249" y="647"/>
                  </a:lnTo>
                  <a:lnTo>
                    <a:pt x="249" y="668"/>
                  </a:lnTo>
                  <a:lnTo>
                    <a:pt x="260" y="694"/>
                  </a:lnTo>
                  <a:lnTo>
                    <a:pt x="257" y="716"/>
                  </a:lnTo>
                  <a:lnTo>
                    <a:pt x="237" y="741"/>
                  </a:lnTo>
                  <a:lnTo>
                    <a:pt x="247" y="757"/>
                  </a:lnTo>
                  <a:lnTo>
                    <a:pt x="252" y="770"/>
                  </a:lnTo>
                  <a:lnTo>
                    <a:pt x="270" y="771"/>
                  </a:lnTo>
                  <a:lnTo>
                    <a:pt x="298" y="746"/>
                  </a:lnTo>
                  <a:lnTo>
                    <a:pt x="301" y="735"/>
                  </a:lnTo>
                  <a:lnTo>
                    <a:pt x="320" y="750"/>
                  </a:lnTo>
                  <a:lnTo>
                    <a:pt x="354" y="761"/>
                  </a:lnTo>
                  <a:lnTo>
                    <a:pt x="364" y="754"/>
                  </a:lnTo>
                  <a:lnTo>
                    <a:pt x="396" y="77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3" name="ïṡḻïḍé"/>
            <p:cNvSpPr/>
            <p:nvPr/>
          </p:nvSpPr>
          <p:spPr bwMode="auto">
            <a:xfrm>
              <a:off x="2985900" y="3817865"/>
              <a:ext cx="226011" cy="262381"/>
            </a:xfrm>
            <a:custGeom>
              <a:avLst/>
              <a:gdLst>
                <a:gd name="T0" fmla="*/ 196 w 1394"/>
                <a:gd name="T1" fmla="*/ 226 h 1614"/>
                <a:gd name="T2" fmla="*/ 260 w 1394"/>
                <a:gd name="T3" fmla="*/ 177 h 1614"/>
                <a:gd name="T4" fmla="*/ 243 w 1394"/>
                <a:gd name="T5" fmla="*/ 43 h 1614"/>
                <a:gd name="T6" fmla="*/ 330 w 1394"/>
                <a:gd name="T7" fmla="*/ 0 h 1614"/>
                <a:gd name="T8" fmla="*/ 430 w 1394"/>
                <a:gd name="T9" fmla="*/ 93 h 1614"/>
                <a:gd name="T10" fmla="*/ 453 w 1394"/>
                <a:gd name="T11" fmla="*/ 183 h 1614"/>
                <a:gd name="T12" fmla="*/ 620 w 1394"/>
                <a:gd name="T13" fmla="*/ 298 h 1614"/>
                <a:gd name="T14" fmla="*/ 748 w 1394"/>
                <a:gd name="T15" fmla="*/ 287 h 1614"/>
                <a:gd name="T16" fmla="*/ 823 w 1394"/>
                <a:gd name="T17" fmla="*/ 361 h 1614"/>
                <a:gd name="T18" fmla="*/ 871 w 1394"/>
                <a:gd name="T19" fmla="*/ 427 h 1614"/>
                <a:gd name="T20" fmla="*/ 808 w 1394"/>
                <a:gd name="T21" fmla="*/ 521 h 1614"/>
                <a:gd name="T22" fmla="*/ 700 w 1394"/>
                <a:gd name="T23" fmla="*/ 545 h 1614"/>
                <a:gd name="T24" fmla="*/ 717 w 1394"/>
                <a:gd name="T25" fmla="*/ 642 h 1614"/>
                <a:gd name="T26" fmla="*/ 775 w 1394"/>
                <a:gd name="T27" fmla="*/ 707 h 1614"/>
                <a:gd name="T28" fmla="*/ 913 w 1394"/>
                <a:gd name="T29" fmla="*/ 742 h 1614"/>
                <a:gd name="T30" fmla="*/ 1040 w 1394"/>
                <a:gd name="T31" fmla="*/ 873 h 1614"/>
                <a:gd name="T32" fmla="*/ 1106 w 1394"/>
                <a:gd name="T33" fmla="*/ 998 h 1614"/>
                <a:gd name="T34" fmla="*/ 1188 w 1394"/>
                <a:gd name="T35" fmla="*/ 1040 h 1614"/>
                <a:gd name="T36" fmla="*/ 1230 w 1394"/>
                <a:gd name="T37" fmla="*/ 1089 h 1614"/>
                <a:gd name="T38" fmla="*/ 1263 w 1394"/>
                <a:gd name="T39" fmla="*/ 1145 h 1614"/>
                <a:gd name="T40" fmla="*/ 1340 w 1394"/>
                <a:gd name="T41" fmla="*/ 1181 h 1614"/>
                <a:gd name="T42" fmla="*/ 1360 w 1394"/>
                <a:gd name="T43" fmla="*/ 1218 h 1614"/>
                <a:gd name="T44" fmla="*/ 1394 w 1394"/>
                <a:gd name="T45" fmla="*/ 1287 h 1614"/>
                <a:gd name="T46" fmla="*/ 1354 w 1394"/>
                <a:gd name="T47" fmla="*/ 1410 h 1614"/>
                <a:gd name="T48" fmla="*/ 1338 w 1394"/>
                <a:gd name="T49" fmla="*/ 1504 h 1614"/>
                <a:gd name="T50" fmla="*/ 1249 w 1394"/>
                <a:gd name="T51" fmla="*/ 1476 h 1614"/>
                <a:gd name="T52" fmla="*/ 1144 w 1394"/>
                <a:gd name="T53" fmla="*/ 1490 h 1614"/>
                <a:gd name="T54" fmla="*/ 1186 w 1394"/>
                <a:gd name="T55" fmla="*/ 1590 h 1614"/>
                <a:gd name="T56" fmla="*/ 1100 w 1394"/>
                <a:gd name="T57" fmla="*/ 1544 h 1614"/>
                <a:gd name="T58" fmla="*/ 996 w 1394"/>
                <a:gd name="T59" fmla="*/ 1490 h 1614"/>
                <a:gd name="T60" fmla="*/ 1039 w 1394"/>
                <a:gd name="T61" fmla="*/ 1395 h 1614"/>
                <a:gd name="T62" fmla="*/ 1036 w 1394"/>
                <a:gd name="T63" fmla="*/ 1313 h 1614"/>
                <a:gd name="T64" fmla="*/ 997 w 1394"/>
                <a:gd name="T65" fmla="*/ 1223 h 1614"/>
                <a:gd name="T66" fmla="*/ 947 w 1394"/>
                <a:gd name="T67" fmla="*/ 1190 h 1614"/>
                <a:gd name="T68" fmla="*/ 888 w 1394"/>
                <a:gd name="T69" fmla="*/ 1102 h 1614"/>
                <a:gd name="T70" fmla="*/ 885 w 1394"/>
                <a:gd name="T71" fmla="*/ 993 h 1614"/>
                <a:gd name="T72" fmla="*/ 832 w 1394"/>
                <a:gd name="T73" fmla="*/ 895 h 1614"/>
                <a:gd name="T74" fmla="*/ 657 w 1394"/>
                <a:gd name="T75" fmla="*/ 773 h 1614"/>
                <a:gd name="T76" fmla="*/ 491 w 1394"/>
                <a:gd name="T77" fmla="*/ 869 h 1614"/>
                <a:gd name="T78" fmla="*/ 370 w 1394"/>
                <a:gd name="T79" fmla="*/ 805 h 1614"/>
                <a:gd name="T80" fmla="*/ 270 w 1394"/>
                <a:gd name="T81" fmla="*/ 874 h 1614"/>
                <a:gd name="T82" fmla="*/ 219 w 1394"/>
                <a:gd name="T83" fmla="*/ 749 h 1614"/>
                <a:gd name="T84" fmla="*/ 225 w 1394"/>
                <a:gd name="T85" fmla="*/ 655 h 1614"/>
                <a:gd name="T86" fmla="*/ 224 w 1394"/>
                <a:gd name="T87" fmla="*/ 552 h 1614"/>
                <a:gd name="T88" fmla="*/ 104 w 1394"/>
                <a:gd name="T89" fmla="*/ 565 h 1614"/>
                <a:gd name="T90" fmla="*/ 98 w 1394"/>
                <a:gd name="T91" fmla="*/ 444 h 1614"/>
                <a:gd name="T92" fmla="*/ 0 w 1394"/>
                <a:gd name="T93" fmla="*/ 375 h 1614"/>
                <a:gd name="T94" fmla="*/ 72 w 1394"/>
                <a:gd name="T95" fmla="*/ 303 h 1614"/>
                <a:gd name="T96" fmla="*/ 77 w 1394"/>
                <a:gd name="T97" fmla="*/ 222 h 1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94" h="1614">
                  <a:moveTo>
                    <a:pt x="160" y="182"/>
                  </a:moveTo>
                  <a:lnTo>
                    <a:pt x="181" y="198"/>
                  </a:lnTo>
                  <a:lnTo>
                    <a:pt x="196" y="226"/>
                  </a:lnTo>
                  <a:lnTo>
                    <a:pt x="240" y="213"/>
                  </a:lnTo>
                  <a:lnTo>
                    <a:pt x="270" y="220"/>
                  </a:lnTo>
                  <a:lnTo>
                    <a:pt x="260" y="177"/>
                  </a:lnTo>
                  <a:lnTo>
                    <a:pt x="257" y="137"/>
                  </a:lnTo>
                  <a:lnTo>
                    <a:pt x="245" y="101"/>
                  </a:lnTo>
                  <a:lnTo>
                    <a:pt x="243" y="43"/>
                  </a:lnTo>
                  <a:lnTo>
                    <a:pt x="266" y="27"/>
                  </a:lnTo>
                  <a:lnTo>
                    <a:pt x="266" y="2"/>
                  </a:lnTo>
                  <a:lnTo>
                    <a:pt x="330" y="0"/>
                  </a:lnTo>
                  <a:lnTo>
                    <a:pt x="342" y="25"/>
                  </a:lnTo>
                  <a:lnTo>
                    <a:pt x="402" y="49"/>
                  </a:lnTo>
                  <a:lnTo>
                    <a:pt x="430" y="93"/>
                  </a:lnTo>
                  <a:lnTo>
                    <a:pt x="461" y="118"/>
                  </a:lnTo>
                  <a:lnTo>
                    <a:pt x="467" y="155"/>
                  </a:lnTo>
                  <a:lnTo>
                    <a:pt x="453" y="183"/>
                  </a:lnTo>
                  <a:lnTo>
                    <a:pt x="513" y="239"/>
                  </a:lnTo>
                  <a:lnTo>
                    <a:pt x="548" y="297"/>
                  </a:lnTo>
                  <a:lnTo>
                    <a:pt x="620" y="298"/>
                  </a:lnTo>
                  <a:lnTo>
                    <a:pt x="662" y="311"/>
                  </a:lnTo>
                  <a:lnTo>
                    <a:pt x="700" y="287"/>
                  </a:lnTo>
                  <a:lnTo>
                    <a:pt x="748" y="287"/>
                  </a:lnTo>
                  <a:lnTo>
                    <a:pt x="773" y="318"/>
                  </a:lnTo>
                  <a:lnTo>
                    <a:pt x="817" y="327"/>
                  </a:lnTo>
                  <a:lnTo>
                    <a:pt x="823" y="361"/>
                  </a:lnTo>
                  <a:lnTo>
                    <a:pt x="822" y="392"/>
                  </a:lnTo>
                  <a:lnTo>
                    <a:pt x="871" y="403"/>
                  </a:lnTo>
                  <a:lnTo>
                    <a:pt x="871" y="427"/>
                  </a:lnTo>
                  <a:lnTo>
                    <a:pt x="846" y="436"/>
                  </a:lnTo>
                  <a:lnTo>
                    <a:pt x="826" y="503"/>
                  </a:lnTo>
                  <a:lnTo>
                    <a:pt x="808" y="521"/>
                  </a:lnTo>
                  <a:lnTo>
                    <a:pt x="775" y="526"/>
                  </a:lnTo>
                  <a:lnTo>
                    <a:pt x="726" y="544"/>
                  </a:lnTo>
                  <a:lnTo>
                    <a:pt x="700" y="545"/>
                  </a:lnTo>
                  <a:lnTo>
                    <a:pt x="705" y="574"/>
                  </a:lnTo>
                  <a:lnTo>
                    <a:pt x="740" y="614"/>
                  </a:lnTo>
                  <a:lnTo>
                    <a:pt x="717" y="642"/>
                  </a:lnTo>
                  <a:lnTo>
                    <a:pt x="724" y="663"/>
                  </a:lnTo>
                  <a:lnTo>
                    <a:pt x="750" y="663"/>
                  </a:lnTo>
                  <a:lnTo>
                    <a:pt x="775" y="707"/>
                  </a:lnTo>
                  <a:lnTo>
                    <a:pt x="829" y="711"/>
                  </a:lnTo>
                  <a:lnTo>
                    <a:pt x="879" y="738"/>
                  </a:lnTo>
                  <a:lnTo>
                    <a:pt x="913" y="742"/>
                  </a:lnTo>
                  <a:lnTo>
                    <a:pt x="956" y="801"/>
                  </a:lnTo>
                  <a:lnTo>
                    <a:pt x="1005" y="823"/>
                  </a:lnTo>
                  <a:lnTo>
                    <a:pt x="1040" y="873"/>
                  </a:lnTo>
                  <a:lnTo>
                    <a:pt x="1038" y="899"/>
                  </a:lnTo>
                  <a:lnTo>
                    <a:pt x="1091" y="958"/>
                  </a:lnTo>
                  <a:lnTo>
                    <a:pt x="1106" y="998"/>
                  </a:lnTo>
                  <a:lnTo>
                    <a:pt x="1128" y="1010"/>
                  </a:lnTo>
                  <a:lnTo>
                    <a:pt x="1170" y="1010"/>
                  </a:lnTo>
                  <a:lnTo>
                    <a:pt x="1188" y="1040"/>
                  </a:lnTo>
                  <a:lnTo>
                    <a:pt x="1193" y="1070"/>
                  </a:lnTo>
                  <a:lnTo>
                    <a:pt x="1215" y="1094"/>
                  </a:lnTo>
                  <a:lnTo>
                    <a:pt x="1230" y="1089"/>
                  </a:lnTo>
                  <a:lnTo>
                    <a:pt x="1256" y="1100"/>
                  </a:lnTo>
                  <a:lnTo>
                    <a:pt x="1250" y="1129"/>
                  </a:lnTo>
                  <a:lnTo>
                    <a:pt x="1263" y="1145"/>
                  </a:lnTo>
                  <a:lnTo>
                    <a:pt x="1301" y="1148"/>
                  </a:lnTo>
                  <a:lnTo>
                    <a:pt x="1323" y="1176"/>
                  </a:lnTo>
                  <a:lnTo>
                    <a:pt x="1340" y="1181"/>
                  </a:lnTo>
                  <a:lnTo>
                    <a:pt x="1373" y="1168"/>
                  </a:lnTo>
                  <a:lnTo>
                    <a:pt x="1384" y="1194"/>
                  </a:lnTo>
                  <a:lnTo>
                    <a:pt x="1360" y="1218"/>
                  </a:lnTo>
                  <a:lnTo>
                    <a:pt x="1355" y="1263"/>
                  </a:lnTo>
                  <a:lnTo>
                    <a:pt x="1368" y="1284"/>
                  </a:lnTo>
                  <a:lnTo>
                    <a:pt x="1394" y="1287"/>
                  </a:lnTo>
                  <a:lnTo>
                    <a:pt x="1394" y="1328"/>
                  </a:lnTo>
                  <a:lnTo>
                    <a:pt x="1346" y="1366"/>
                  </a:lnTo>
                  <a:lnTo>
                    <a:pt x="1354" y="1410"/>
                  </a:lnTo>
                  <a:lnTo>
                    <a:pt x="1366" y="1434"/>
                  </a:lnTo>
                  <a:lnTo>
                    <a:pt x="1371" y="1484"/>
                  </a:lnTo>
                  <a:lnTo>
                    <a:pt x="1338" y="1504"/>
                  </a:lnTo>
                  <a:lnTo>
                    <a:pt x="1307" y="1506"/>
                  </a:lnTo>
                  <a:lnTo>
                    <a:pt x="1273" y="1483"/>
                  </a:lnTo>
                  <a:lnTo>
                    <a:pt x="1249" y="1476"/>
                  </a:lnTo>
                  <a:lnTo>
                    <a:pt x="1232" y="1448"/>
                  </a:lnTo>
                  <a:lnTo>
                    <a:pt x="1175" y="1461"/>
                  </a:lnTo>
                  <a:lnTo>
                    <a:pt x="1144" y="1490"/>
                  </a:lnTo>
                  <a:lnTo>
                    <a:pt x="1181" y="1527"/>
                  </a:lnTo>
                  <a:lnTo>
                    <a:pt x="1175" y="1558"/>
                  </a:lnTo>
                  <a:lnTo>
                    <a:pt x="1186" y="1590"/>
                  </a:lnTo>
                  <a:lnTo>
                    <a:pt x="1183" y="1614"/>
                  </a:lnTo>
                  <a:lnTo>
                    <a:pt x="1131" y="1594"/>
                  </a:lnTo>
                  <a:lnTo>
                    <a:pt x="1100" y="1544"/>
                  </a:lnTo>
                  <a:lnTo>
                    <a:pt x="1050" y="1543"/>
                  </a:lnTo>
                  <a:lnTo>
                    <a:pt x="1035" y="1519"/>
                  </a:lnTo>
                  <a:lnTo>
                    <a:pt x="996" y="1490"/>
                  </a:lnTo>
                  <a:lnTo>
                    <a:pt x="1015" y="1481"/>
                  </a:lnTo>
                  <a:lnTo>
                    <a:pt x="1036" y="1457"/>
                  </a:lnTo>
                  <a:lnTo>
                    <a:pt x="1039" y="1395"/>
                  </a:lnTo>
                  <a:lnTo>
                    <a:pt x="1027" y="1367"/>
                  </a:lnTo>
                  <a:lnTo>
                    <a:pt x="1039" y="1335"/>
                  </a:lnTo>
                  <a:lnTo>
                    <a:pt x="1036" y="1313"/>
                  </a:lnTo>
                  <a:lnTo>
                    <a:pt x="1047" y="1275"/>
                  </a:lnTo>
                  <a:lnTo>
                    <a:pt x="1040" y="1252"/>
                  </a:lnTo>
                  <a:lnTo>
                    <a:pt x="997" y="1223"/>
                  </a:lnTo>
                  <a:lnTo>
                    <a:pt x="1008" y="1205"/>
                  </a:lnTo>
                  <a:lnTo>
                    <a:pt x="979" y="1193"/>
                  </a:lnTo>
                  <a:lnTo>
                    <a:pt x="947" y="1190"/>
                  </a:lnTo>
                  <a:lnTo>
                    <a:pt x="911" y="1150"/>
                  </a:lnTo>
                  <a:lnTo>
                    <a:pt x="880" y="1129"/>
                  </a:lnTo>
                  <a:lnTo>
                    <a:pt x="888" y="1102"/>
                  </a:lnTo>
                  <a:lnTo>
                    <a:pt x="891" y="1055"/>
                  </a:lnTo>
                  <a:lnTo>
                    <a:pt x="873" y="1014"/>
                  </a:lnTo>
                  <a:lnTo>
                    <a:pt x="885" y="993"/>
                  </a:lnTo>
                  <a:lnTo>
                    <a:pt x="891" y="963"/>
                  </a:lnTo>
                  <a:lnTo>
                    <a:pt x="874" y="926"/>
                  </a:lnTo>
                  <a:lnTo>
                    <a:pt x="832" y="895"/>
                  </a:lnTo>
                  <a:lnTo>
                    <a:pt x="758" y="842"/>
                  </a:lnTo>
                  <a:lnTo>
                    <a:pt x="733" y="793"/>
                  </a:lnTo>
                  <a:lnTo>
                    <a:pt x="657" y="773"/>
                  </a:lnTo>
                  <a:lnTo>
                    <a:pt x="599" y="784"/>
                  </a:lnTo>
                  <a:lnTo>
                    <a:pt x="562" y="862"/>
                  </a:lnTo>
                  <a:lnTo>
                    <a:pt x="491" y="869"/>
                  </a:lnTo>
                  <a:lnTo>
                    <a:pt x="462" y="832"/>
                  </a:lnTo>
                  <a:lnTo>
                    <a:pt x="427" y="835"/>
                  </a:lnTo>
                  <a:lnTo>
                    <a:pt x="370" y="805"/>
                  </a:lnTo>
                  <a:lnTo>
                    <a:pt x="316" y="830"/>
                  </a:lnTo>
                  <a:lnTo>
                    <a:pt x="311" y="864"/>
                  </a:lnTo>
                  <a:lnTo>
                    <a:pt x="270" y="874"/>
                  </a:lnTo>
                  <a:lnTo>
                    <a:pt x="222" y="899"/>
                  </a:lnTo>
                  <a:lnTo>
                    <a:pt x="219" y="809"/>
                  </a:lnTo>
                  <a:lnTo>
                    <a:pt x="219" y="749"/>
                  </a:lnTo>
                  <a:lnTo>
                    <a:pt x="205" y="707"/>
                  </a:lnTo>
                  <a:lnTo>
                    <a:pt x="224" y="682"/>
                  </a:lnTo>
                  <a:lnTo>
                    <a:pt x="225" y="655"/>
                  </a:lnTo>
                  <a:lnTo>
                    <a:pt x="206" y="621"/>
                  </a:lnTo>
                  <a:lnTo>
                    <a:pt x="225" y="582"/>
                  </a:lnTo>
                  <a:lnTo>
                    <a:pt x="224" y="552"/>
                  </a:lnTo>
                  <a:lnTo>
                    <a:pt x="162" y="551"/>
                  </a:lnTo>
                  <a:lnTo>
                    <a:pt x="132" y="576"/>
                  </a:lnTo>
                  <a:lnTo>
                    <a:pt x="104" y="565"/>
                  </a:lnTo>
                  <a:lnTo>
                    <a:pt x="79" y="522"/>
                  </a:lnTo>
                  <a:lnTo>
                    <a:pt x="107" y="503"/>
                  </a:lnTo>
                  <a:lnTo>
                    <a:pt x="98" y="444"/>
                  </a:lnTo>
                  <a:lnTo>
                    <a:pt x="65" y="404"/>
                  </a:lnTo>
                  <a:lnTo>
                    <a:pt x="20" y="415"/>
                  </a:lnTo>
                  <a:lnTo>
                    <a:pt x="0" y="375"/>
                  </a:lnTo>
                  <a:lnTo>
                    <a:pt x="20" y="331"/>
                  </a:lnTo>
                  <a:lnTo>
                    <a:pt x="38" y="331"/>
                  </a:lnTo>
                  <a:lnTo>
                    <a:pt x="72" y="303"/>
                  </a:lnTo>
                  <a:lnTo>
                    <a:pt x="57" y="281"/>
                  </a:lnTo>
                  <a:lnTo>
                    <a:pt x="76" y="254"/>
                  </a:lnTo>
                  <a:lnTo>
                    <a:pt x="77" y="222"/>
                  </a:lnTo>
                  <a:lnTo>
                    <a:pt x="126" y="212"/>
                  </a:lnTo>
                  <a:lnTo>
                    <a:pt x="160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id="24" name="íṥḷiďè"/>
            <p:cNvSpPr/>
            <p:nvPr/>
          </p:nvSpPr>
          <p:spPr bwMode="auto">
            <a:xfrm>
              <a:off x="2919656" y="3878914"/>
              <a:ext cx="236403" cy="437735"/>
            </a:xfrm>
            <a:custGeom>
              <a:avLst/>
              <a:gdLst>
                <a:gd name="T0" fmla="*/ 518 w 1458"/>
                <a:gd name="T1" fmla="*/ 128 h 2700"/>
                <a:gd name="T2" fmla="*/ 635 w 1458"/>
                <a:gd name="T3" fmla="*/ 177 h 2700"/>
                <a:gd name="T4" fmla="*/ 616 w 1458"/>
                <a:gd name="T5" fmla="*/ 332 h 2700"/>
                <a:gd name="T6" fmla="*/ 722 w 1458"/>
                <a:gd name="T7" fmla="*/ 489 h 2700"/>
                <a:gd name="T8" fmla="*/ 902 w 1458"/>
                <a:gd name="T9" fmla="*/ 494 h 2700"/>
                <a:gd name="T10" fmla="*/ 1169 w 1458"/>
                <a:gd name="T11" fmla="*/ 467 h 2700"/>
                <a:gd name="T12" fmla="*/ 1284 w 1458"/>
                <a:gd name="T13" fmla="*/ 639 h 2700"/>
                <a:gd name="T14" fmla="*/ 1358 w 1458"/>
                <a:gd name="T15" fmla="*/ 815 h 2700"/>
                <a:gd name="T16" fmla="*/ 1458 w 1458"/>
                <a:gd name="T17" fmla="*/ 900 h 2700"/>
                <a:gd name="T18" fmla="*/ 1447 w 1458"/>
                <a:gd name="T19" fmla="*/ 1082 h 2700"/>
                <a:gd name="T20" fmla="*/ 1270 w 1458"/>
                <a:gd name="T21" fmla="*/ 1098 h 2700"/>
                <a:gd name="T22" fmla="*/ 1040 w 1458"/>
                <a:gd name="T23" fmla="*/ 1126 h 2700"/>
                <a:gd name="T24" fmla="*/ 928 w 1458"/>
                <a:gd name="T25" fmla="*/ 1331 h 2700"/>
                <a:gd name="T26" fmla="*/ 981 w 1458"/>
                <a:gd name="T27" fmla="*/ 1538 h 2700"/>
                <a:gd name="T28" fmla="*/ 917 w 1458"/>
                <a:gd name="T29" fmla="*/ 1525 h 2700"/>
                <a:gd name="T30" fmla="*/ 813 w 1458"/>
                <a:gd name="T31" fmla="*/ 1445 h 2700"/>
                <a:gd name="T32" fmla="*/ 742 w 1458"/>
                <a:gd name="T33" fmla="*/ 1456 h 2700"/>
                <a:gd name="T34" fmla="*/ 678 w 1458"/>
                <a:gd name="T35" fmla="*/ 1420 h 2700"/>
                <a:gd name="T36" fmla="*/ 636 w 1458"/>
                <a:gd name="T37" fmla="*/ 1309 h 2700"/>
                <a:gd name="T38" fmla="*/ 560 w 1458"/>
                <a:gd name="T39" fmla="*/ 1312 h 2700"/>
                <a:gd name="T40" fmla="*/ 508 w 1458"/>
                <a:gd name="T41" fmla="*/ 1318 h 2700"/>
                <a:gd name="T42" fmla="*/ 516 w 1458"/>
                <a:gd name="T43" fmla="*/ 1454 h 2700"/>
                <a:gd name="T44" fmla="*/ 488 w 1458"/>
                <a:gd name="T45" fmla="*/ 1600 h 2700"/>
                <a:gd name="T46" fmla="*/ 398 w 1458"/>
                <a:gd name="T47" fmla="*/ 1888 h 2700"/>
                <a:gd name="T48" fmla="*/ 415 w 1458"/>
                <a:gd name="T49" fmla="*/ 1971 h 2700"/>
                <a:gd name="T50" fmla="*/ 461 w 1458"/>
                <a:gd name="T51" fmla="*/ 2084 h 2700"/>
                <a:gd name="T52" fmla="*/ 532 w 1458"/>
                <a:gd name="T53" fmla="*/ 2076 h 2700"/>
                <a:gd name="T54" fmla="*/ 583 w 1458"/>
                <a:gd name="T55" fmla="*/ 2213 h 2700"/>
                <a:gd name="T56" fmla="*/ 631 w 1458"/>
                <a:gd name="T57" fmla="*/ 2235 h 2700"/>
                <a:gd name="T58" fmla="*/ 650 w 1458"/>
                <a:gd name="T59" fmla="*/ 2365 h 2700"/>
                <a:gd name="T60" fmla="*/ 665 w 1458"/>
                <a:gd name="T61" fmla="*/ 2389 h 2700"/>
                <a:gd name="T62" fmla="*/ 770 w 1458"/>
                <a:gd name="T63" fmla="*/ 2510 h 2700"/>
                <a:gd name="T64" fmla="*/ 891 w 1458"/>
                <a:gd name="T65" fmla="*/ 2589 h 2700"/>
                <a:gd name="T66" fmla="*/ 895 w 1458"/>
                <a:gd name="T67" fmla="*/ 2682 h 2700"/>
                <a:gd name="T68" fmla="*/ 759 w 1458"/>
                <a:gd name="T69" fmla="*/ 2664 h 2700"/>
                <a:gd name="T70" fmla="*/ 716 w 1458"/>
                <a:gd name="T71" fmla="*/ 2548 h 2700"/>
                <a:gd name="T72" fmla="*/ 590 w 1458"/>
                <a:gd name="T73" fmla="*/ 2551 h 2700"/>
                <a:gd name="T74" fmla="*/ 511 w 1458"/>
                <a:gd name="T75" fmla="*/ 2446 h 2700"/>
                <a:gd name="T76" fmla="*/ 403 w 1458"/>
                <a:gd name="T77" fmla="*/ 2337 h 2700"/>
                <a:gd name="T78" fmla="*/ 334 w 1458"/>
                <a:gd name="T79" fmla="*/ 2212 h 2700"/>
                <a:gd name="T80" fmla="*/ 256 w 1458"/>
                <a:gd name="T81" fmla="*/ 2176 h 2700"/>
                <a:gd name="T82" fmla="*/ 298 w 1458"/>
                <a:gd name="T83" fmla="*/ 2040 h 2700"/>
                <a:gd name="T84" fmla="*/ 330 w 1458"/>
                <a:gd name="T85" fmla="*/ 1928 h 2700"/>
                <a:gd name="T86" fmla="*/ 348 w 1458"/>
                <a:gd name="T87" fmla="*/ 1774 h 2700"/>
                <a:gd name="T88" fmla="*/ 426 w 1458"/>
                <a:gd name="T89" fmla="*/ 1530 h 2700"/>
                <a:gd name="T90" fmla="*/ 390 w 1458"/>
                <a:gd name="T91" fmla="*/ 1342 h 2700"/>
                <a:gd name="T92" fmla="*/ 274 w 1458"/>
                <a:gd name="T93" fmla="*/ 1121 h 2700"/>
                <a:gd name="T94" fmla="*/ 244 w 1458"/>
                <a:gd name="T95" fmla="*/ 929 h 2700"/>
                <a:gd name="T96" fmla="*/ 230 w 1458"/>
                <a:gd name="T97" fmla="*/ 748 h 2700"/>
                <a:gd name="T98" fmla="*/ 93 w 1458"/>
                <a:gd name="T99" fmla="*/ 536 h 2700"/>
                <a:gd name="T100" fmla="*/ 0 w 1458"/>
                <a:gd name="T101" fmla="*/ 403 h 2700"/>
                <a:gd name="T102" fmla="*/ 89 w 1458"/>
                <a:gd name="T103" fmla="*/ 258 h 2700"/>
                <a:gd name="T104" fmla="*/ 249 w 1458"/>
                <a:gd name="T105" fmla="*/ 157 h 2700"/>
                <a:gd name="T106" fmla="*/ 338 w 1458"/>
                <a:gd name="T107" fmla="*/ 64 h 2700"/>
                <a:gd name="T108" fmla="*/ 411 w 1458"/>
                <a:gd name="T109" fmla="*/ 0 h 2700"/>
                <a:gd name="T110" fmla="*/ 525 w 1458"/>
                <a:gd name="T111" fmla="*/ 2526 h 2700"/>
                <a:gd name="T112" fmla="*/ 403 w 1458"/>
                <a:gd name="T113" fmla="*/ 2391 h 2700"/>
                <a:gd name="T114" fmla="*/ 276 w 1458"/>
                <a:gd name="T115" fmla="*/ 2270 h 2700"/>
                <a:gd name="T116" fmla="*/ 296 w 1458"/>
                <a:gd name="T117" fmla="*/ 2271 h 2700"/>
                <a:gd name="T118" fmla="*/ 898 w 1458"/>
                <a:gd name="T119" fmla="*/ 1534 h 2700"/>
                <a:gd name="T120" fmla="*/ 898 w 1458"/>
                <a:gd name="T121" fmla="*/ 1534 h 2700"/>
                <a:gd name="T122" fmla="*/ 561 w 1458"/>
                <a:gd name="T123" fmla="*/ 1956 h 2700"/>
                <a:gd name="T124" fmla="*/ 580 w 1458"/>
                <a:gd name="T125" fmla="*/ 2017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2700">
                  <a:moveTo>
                    <a:pt x="411" y="0"/>
                  </a:moveTo>
                  <a:lnTo>
                    <a:pt x="431" y="40"/>
                  </a:lnTo>
                  <a:lnTo>
                    <a:pt x="476" y="29"/>
                  </a:lnTo>
                  <a:lnTo>
                    <a:pt x="509" y="69"/>
                  </a:lnTo>
                  <a:lnTo>
                    <a:pt x="518" y="128"/>
                  </a:lnTo>
                  <a:lnTo>
                    <a:pt x="490" y="147"/>
                  </a:lnTo>
                  <a:lnTo>
                    <a:pt x="515" y="190"/>
                  </a:lnTo>
                  <a:lnTo>
                    <a:pt x="543" y="201"/>
                  </a:lnTo>
                  <a:lnTo>
                    <a:pt x="573" y="176"/>
                  </a:lnTo>
                  <a:lnTo>
                    <a:pt x="635" y="177"/>
                  </a:lnTo>
                  <a:lnTo>
                    <a:pt x="636" y="207"/>
                  </a:lnTo>
                  <a:lnTo>
                    <a:pt x="617" y="246"/>
                  </a:lnTo>
                  <a:lnTo>
                    <a:pt x="636" y="280"/>
                  </a:lnTo>
                  <a:lnTo>
                    <a:pt x="635" y="307"/>
                  </a:lnTo>
                  <a:lnTo>
                    <a:pt x="616" y="332"/>
                  </a:lnTo>
                  <a:lnTo>
                    <a:pt x="630" y="374"/>
                  </a:lnTo>
                  <a:lnTo>
                    <a:pt x="630" y="434"/>
                  </a:lnTo>
                  <a:lnTo>
                    <a:pt x="633" y="524"/>
                  </a:lnTo>
                  <a:lnTo>
                    <a:pt x="681" y="499"/>
                  </a:lnTo>
                  <a:lnTo>
                    <a:pt x="722" y="489"/>
                  </a:lnTo>
                  <a:lnTo>
                    <a:pt x="727" y="455"/>
                  </a:lnTo>
                  <a:lnTo>
                    <a:pt x="781" y="430"/>
                  </a:lnTo>
                  <a:lnTo>
                    <a:pt x="838" y="460"/>
                  </a:lnTo>
                  <a:lnTo>
                    <a:pt x="873" y="457"/>
                  </a:lnTo>
                  <a:lnTo>
                    <a:pt x="902" y="494"/>
                  </a:lnTo>
                  <a:lnTo>
                    <a:pt x="973" y="487"/>
                  </a:lnTo>
                  <a:lnTo>
                    <a:pt x="1010" y="409"/>
                  </a:lnTo>
                  <a:lnTo>
                    <a:pt x="1068" y="398"/>
                  </a:lnTo>
                  <a:lnTo>
                    <a:pt x="1144" y="418"/>
                  </a:lnTo>
                  <a:lnTo>
                    <a:pt x="1169" y="467"/>
                  </a:lnTo>
                  <a:lnTo>
                    <a:pt x="1243" y="520"/>
                  </a:lnTo>
                  <a:lnTo>
                    <a:pt x="1285" y="551"/>
                  </a:lnTo>
                  <a:lnTo>
                    <a:pt x="1302" y="588"/>
                  </a:lnTo>
                  <a:lnTo>
                    <a:pt x="1296" y="618"/>
                  </a:lnTo>
                  <a:lnTo>
                    <a:pt x="1284" y="639"/>
                  </a:lnTo>
                  <a:lnTo>
                    <a:pt x="1302" y="680"/>
                  </a:lnTo>
                  <a:lnTo>
                    <a:pt x="1299" y="727"/>
                  </a:lnTo>
                  <a:lnTo>
                    <a:pt x="1291" y="754"/>
                  </a:lnTo>
                  <a:lnTo>
                    <a:pt x="1322" y="775"/>
                  </a:lnTo>
                  <a:lnTo>
                    <a:pt x="1358" y="815"/>
                  </a:lnTo>
                  <a:lnTo>
                    <a:pt x="1390" y="818"/>
                  </a:lnTo>
                  <a:lnTo>
                    <a:pt x="1419" y="830"/>
                  </a:lnTo>
                  <a:lnTo>
                    <a:pt x="1408" y="848"/>
                  </a:lnTo>
                  <a:lnTo>
                    <a:pt x="1451" y="877"/>
                  </a:lnTo>
                  <a:lnTo>
                    <a:pt x="1458" y="900"/>
                  </a:lnTo>
                  <a:lnTo>
                    <a:pt x="1447" y="938"/>
                  </a:lnTo>
                  <a:lnTo>
                    <a:pt x="1450" y="960"/>
                  </a:lnTo>
                  <a:lnTo>
                    <a:pt x="1438" y="992"/>
                  </a:lnTo>
                  <a:lnTo>
                    <a:pt x="1450" y="1020"/>
                  </a:lnTo>
                  <a:lnTo>
                    <a:pt x="1447" y="1082"/>
                  </a:lnTo>
                  <a:lnTo>
                    <a:pt x="1426" y="1106"/>
                  </a:lnTo>
                  <a:lnTo>
                    <a:pt x="1384" y="1126"/>
                  </a:lnTo>
                  <a:lnTo>
                    <a:pt x="1355" y="1102"/>
                  </a:lnTo>
                  <a:lnTo>
                    <a:pt x="1307" y="1108"/>
                  </a:lnTo>
                  <a:lnTo>
                    <a:pt x="1270" y="1098"/>
                  </a:lnTo>
                  <a:lnTo>
                    <a:pt x="1233" y="1098"/>
                  </a:lnTo>
                  <a:lnTo>
                    <a:pt x="1185" y="1116"/>
                  </a:lnTo>
                  <a:lnTo>
                    <a:pt x="1170" y="1101"/>
                  </a:lnTo>
                  <a:lnTo>
                    <a:pt x="1121" y="1100"/>
                  </a:lnTo>
                  <a:lnTo>
                    <a:pt x="1040" y="1126"/>
                  </a:lnTo>
                  <a:lnTo>
                    <a:pt x="1007" y="1126"/>
                  </a:lnTo>
                  <a:lnTo>
                    <a:pt x="971" y="1176"/>
                  </a:lnTo>
                  <a:lnTo>
                    <a:pt x="960" y="1227"/>
                  </a:lnTo>
                  <a:lnTo>
                    <a:pt x="932" y="1265"/>
                  </a:lnTo>
                  <a:lnTo>
                    <a:pt x="928" y="1331"/>
                  </a:lnTo>
                  <a:lnTo>
                    <a:pt x="944" y="1399"/>
                  </a:lnTo>
                  <a:lnTo>
                    <a:pt x="973" y="1416"/>
                  </a:lnTo>
                  <a:lnTo>
                    <a:pt x="989" y="1449"/>
                  </a:lnTo>
                  <a:lnTo>
                    <a:pt x="986" y="1511"/>
                  </a:lnTo>
                  <a:lnTo>
                    <a:pt x="981" y="1538"/>
                  </a:lnTo>
                  <a:lnTo>
                    <a:pt x="965" y="1536"/>
                  </a:lnTo>
                  <a:lnTo>
                    <a:pt x="963" y="1560"/>
                  </a:lnTo>
                  <a:lnTo>
                    <a:pt x="957" y="1563"/>
                  </a:lnTo>
                  <a:lnTo>
                    <a:pt x="952" y="1555"/>
                  </a:lnTo>
                  <a:lnTo>
                    <a:pt x="917" y="1525"/>
                  </a:lnTo>
                  <a:lnTo>
                    <a:pt x="902" y="1524"/>
                  </a:lnTo>
                  <a:lnTo>
                    <a:pt x="903" y="1508"/>
                  </a:lnTo>
                  <a:lnTo>
                    <a:pt x="882" y="1498"/>
                  </a:lnTo>
                  <a:lnTo>
                    <a:pt x="837" y="1454"/>
                  </a:lnTo>
                  <a:lnTo>
                    <a:pt x="813" y="1445"/>
                  </a:lnTo>
                  <a:lnTo>
                    <a:pt x="794" y="1461"/>
                  </a:lnTo>
                  <a:lnTo>
                    <a:pt x="797" y="1468"/>
                  </a:lnTo>
                  <a:lnTo>
                    <a:pt x="794" y="1475"/>
                  </a:lnTo>
                  <a:lnTo>
                    <a:pt x="779" y="1465"/>
                  </a:lnTo>
                  <a:lnTo>
                    <a:pt x="742" y="1456"/>
                  </a:lnTo>
                  <a:lnTo>
                    <a:pt x="708" y="1464"/>
                  </a:lnTo>
                  <a:lnTo>
                    <a:pt x="685" y="1456"/>
                  </a:lnTo>
                  <a:lnTo>
                    <a:pt x="658" y="1458"/>
                  </a:lnTo>
                  <a:lnTo>
                    <a:pt x="667" y="1431"/>
                  </a:lnTo>
                  <a:lnTo>
                    <a:pt x="678" y="1420"/>
                  </a:lnTo>
                  <a:lnTo>
                    <a:pt x="663" y="1392"/>
                  </a:lnTo>
                  <a:lnTo>
                    <a:pt x="665" y="1347"/>
                  </a:lnTo>
                  <a:lnTo>
                    <a:pt x="675" y="1337"/>
                  </a:lnTo>
                  <a:lnTo>
                    <a:pt x="666" y="1314"/>
                  </a:lnTo>
                  <a:lnTo>
                    <a:pt x="636" y="1309"/>
                  </a:lnTo>
                  <a:lnTo>
                    <a:pt x="630" y="1304"/>
                  </a:lnTo>
                  <a:lnTo>
                    <a:pt x="620" y="1307"/>
                  </a:lnTo>
                  <a:lnTo>
                    <a:pt x="608" y="1299"/>
                  </a:lnTo>
                  <a:lnTo>
                    <a:pt x="581" y="1310"/>
                  </a:lnTo>
                  <a:lnTo>
                    <a:pt x="560" y="1312"/>
                  </a:lnTo>
                  <a:lnTo>
                    <a:pt x="548" y="1302"/>
                  </a:lnTo>
                  <a:lnTo>
                    <a:pt x="537" y="1316"/>
                  </a:lnTo>
                  <a:lnTo>
                    <a:pt x="518" y="1316"/>
                  </a:lnTo>
                  <a:lnTo>
                    <a:pt x="508" y="1311"/>
                  </a:lnTo>
                  <a:lnTo>
                    <a:pt x="508" y="1318"/>
                  </a:lnTo>
                  <a:lnTo>
                    <a:pt x="500" y="1342"/>
                  </a:lnTo>
                  <a:lnTo>
                    <a:pt x="528" y="1356"/>
                  </a:lnTo>
                  <a:lnTo>
                    <a:pt x="534" y="1387"/>
                  </a:lnTo>
                  <a:lnTo>
                    <a:pt x="515" y="1417"/>
                  </a:lnTo>
                  <a:lnTo>
                    <a:pt x="516" y="1454"/>
                  </a:lnTo>
                  <a:lnTo>
                    <a:pt x="510" y="1475"/>
                  </a:lnTo>
                  <a:lnTo>
                    <a:pt x="523" y="1486"/>
                  </a:lnTo>
                  <a:lnTo>
                    <a:pt x="518" y="1533"/>
                  </a:lnTo>
                  <a:lnTo>
                    <a:pt x="493" y="1564"/>
                  </a:lnTo>
                  <a:lnTo>
                    <a:pt x="488" y="1600"/>
                  </a:lnTo>
                  <a:lnTo>
                    <a:pt x="464" y="1636"/>
                  </a:lnTo>
                  <a:lnTo>
                    <a:pt x="454" y="1765"/>
                  </a:lnTo>
                  <a:lnTo>
                    <a:pt x="414" y="1818"/>
                  </a:lnTo>
                  <a:lnTo>
                    <a:pt x="414" y="1854"/>
                  </a:lnTo>
                  <a:lnTo>
                    <a:pt x="398" y="1888"/>
                  </a:lnTo>
                  <a:lnTo>
                    <a:pt x="415" y="1892"/>
                  </a:lnTo>
                  <a:lnTo>
                    <a:pt x="421" y="1900"/>
                  </a:lnTo>
                  <a:lnTo>
                    <a:pt x="404" y="1921"/>
                  </a:lnTo>
                  <a:lnTo>
                    <a:pt x="407" y="1936"/>
                  </a:lnTo>
                  <a:lnTo>
                    <a:pt x="415" y="1971"/>
                  </a:lnTo>
                  <a:lnTo>
                    <a:pt x="415" y="1993"/>
                  </a:lnTo>
                  <a:lnTo>
                    <a:pt x="448" y="2043"/>
                  </a:lnTo>
                  <a:lnTo>
                    <a:pt x="432" y="2076"/>
                  </a:lnTo>
                  <a:lnTo>
                    <a:pt x="442" y="2089"/>
                  </a:lnTo>
                  <a:lnTo>
                    <a:pt x="461" y="2084"/>
                  </a:lnTo>
                  <a:lnTo>
                    <a:pt x="466" y="2070"/>
                  </a:lnTo>
                  <a:lnTo>
                    <a:pt x="482" y="2051"/>
                  </a:lnTo>
                  <a:lnTo>
                    <a:pt x="490" y="2056"/>
                  </a:lnTo>
                  <a:lnTo>
                    <a:pt x="516" y="2061"/>
                  </a:lnTo>
                  <a:lnTo>
                    <a:pt x="532" y="2076"/>
                  </a:lnTo>
                  <a:lnTo>
                    <a:pt x="536" y="2112"/>
                  </a:lnTo>
                  <a:lnTo>
                    <a:pt x="551" y="2132"/>
                  </a:lnTo>
                  <a:lnTo>
                    <a:pt x="547" y="2169"/>
                  </a:lnTo>
                  <a:lnTo>
                    <a:pt x="565" y="2175"/>
                  </a:lnTo>
                  <a:lnTo>
                    <a:pt x="583" y="2213"/>
                  </a:lnTo>
                  <a:lnTo>
                    <a:pt x="601" y="2212"/>
                  </a:lnTo>
                  <a:lnTo>
                    <a:pt x="601" y="2194"/>
                  </a:lnTo>
                  <a:lnTo>
                    <a:pt x="603" y="2180"/>
                  </a:lnTo>
                  <a:lnTo>
                    <a:pt x="612" y="2206"/>
                  </a:lnTo>
                  <a:lnTo>
                    <a:pt x="631" y="2235"/>
                  </a:lnTo>
                  <a:lnTo>
                    <a:pt x="632" y="2263"/>
                  </a:lnTo>
                  <a:lnTo>
                    <a:pt x="648" y="2272"/>
                  </a:lnTo>
                  <a:lnTo>
                    <a:pt x="662" y="2343"/>
                  </a:lnTo>
                  <a:lnTo>
                    <a:pt x="655" y="2352"/>
                  </a:lnTo>
                  <a:lnTo>
                    <a:pt x="650" y="2365"/>
                  </a:lnTo>
                  <a:lnTo>
                    <a:pt x="641" y="2353"/>
                  </a:lnTo>
                  <a:lnTo>
                    <a:pt x="614" y="2371"/>
                  </a:lnTo>
                  <a:lnTo>
                    <a:pt x="610" y="2395"/>
                  </a:lnTo>
                  <a:lnTo>
                    <a:pt x="659" y="2414"/>
                  </a:lnTo>
                  <a:lnTo>
                    <a:pt x="665" y="2389"/>
                  </a:lnTo>
                  <a:lnTo>
                    <a:pt x="675" y="2396"/>
                  </a:lnTo>
                  <a:lnTo>
                    <a:pt x="678" y="2426"/>
                  </a:lnTo>
                  <a:lnTo>
                    <a:pt x="701" y="2446"/>
                  </a:lnTo>
                  <a:lnTo>
                    <a:pt x="749" y="2493"/>
                  </a:lnTo>
                  <a:lnTo>
                    <a:pt x="770" y="2510"/>
                  </a:lnTo>
                  <a:lnTo>
                    <a:pt x="784" y="2499"/>
                  </a:lnTo>
                  <a:lnTo>
                    <a:pt x="819" y="2503"/>
                  </a:lnTo>
                  <a:lnTo>
                    <a:pt x="851" y="2516"/>
                  </a:lnTo>
                  <a:lnTo>
                    <a:pt x="873" y="2565"/>
                  </a:lnTo>
                  <a:lnTo>
                    <a:pt x="891" y="2589"/>
                  </a:lnTo>
                  <a:lnTo>
                    <a:pt x="923" y="2609"/>
                  </a:lnTo>
                  <a:lnTo>
                    <a:pt x="927" y="2626"/>
                  </a:lnTo>
                  <a:lnTo>
                    <a:pt x="919" y="2634"/>
                  </a:lnTo>
                  <a:lnTo>
                    <a:pt x="919" y="2665"/>
                  </a:lnTo>
                  <a:lnTo>
                    <a:pt x="895" y="2682"/>
                  </a:lnTo>
                  <a:lnTo>
                    <a:pt x="872" y="2663"/>
                  </a:lnTo>
                  <a:lnTo>
                    <a:pt x="841" y="2666"/>
                  </a:lnTo>
                  <a:lnTo>
                    <a:pt x="803" y="2700"/>
                  </a:lnTo>
                  <a:lnTo>
                    <a:pt x="758" y="2688"/>
                  </a:lnTo>
                  <a:lnTo>
                    <a:pt x="759" y="2664"/>
                  </a:lnTo>
                  <a:lnTo>
                    <a:pt x="778" y="2639"/>
                  </a:lnTo>
                  <a:lnTo>
                    <a:pt x="783" y="2590"/>
                  </a:lnTo>
                  <a:lnTo>
                    <a:pt x="761" y="2567"/>
                  </a:lnTo>
                  <a:lnTo>
                    <a:pt x="725" y="2567"/>
                  </a:lnTo>
                  <a:lnTo>
                    <a:pt x="716" y="2548"/>
                  </a:lnTo>
                  <a:lnTo>
                    <a:pt x="669" y="2534"/>
                  </a:lnTo>
                  <a:lnTo>
                    <a:pt x="637" y="2505"/>
                  </a:lnTo>
                  <a:lnTo>
                    <a:pt x="616" y="2534"/>
                  </a:lnTo>
                  <a:lnTo>
                    <a:pt x="604" y="2573"/>
                  </a:lnTo>
                  <a:lnTo>
                    <a:pt x="590" y="2551"/>
                  </a:lnTo>
                  <a:lnTo>
                    <a:pt x="516" y="2497"/>
                  </a:lnTo>
                  <a:lnTo>
                    <a:pt x="514" y="2484"/>
                  </a:lnTo>
                  <a:lnTo>
                    <a:pt x="528" y="2466"/>
                  </a:lnTo>
                  <a:lnTo>
                    <a:pt x="529" y="2449"/>
                  </a:lnTo>
                  <a:lnTo>
                    <a:pt x="511" y="2446"/>
                  </a:lnTo>
                  <a:lnTo>
                    <a:pt x="500" y="2417"/>
                  </a:lnTo>
                  <a:lnTo>
                    <a:pt x="466" y="2412"/>
                  </a:lnTo>
                  <a:lnTo>
                    <a:pt x="466" y="2389"/>
                  </a:lnTo>
                  <a:lnTo>
                    <a:pt x="428" y="2337"/>
                  </a:lnTo>
                  <a:lnTo>
                    <a:pt x="403" y="2337"/>
                  </a:lnTo>
                  <a:lnTo>
                    <a:pt x="384" y="2275"/>
                  </a:lnTo>
                  <a:lnTo>
                    <a:pt x="352" y="2270"/>
                  </a:lnTo>
                  <a:lnTo>
                    <a:pt x="352" y="2244"/>
                  </a:lnTo>
                  <a:lnTo>
                    <a:pt x="333" y="2230"/>
                  </a:lnTo>
                  <a:lnTo>
                    <a:pt x="334" y="2212"/>
                  </a:lnTo>
                  <a:lnTo>
                    <a:pt x="301" y="2229"/>
                  </a:lnTo>
                  <a:lnTo>
                    <a:pt x="303" y="2261"/>
                  </a:lnTo>
                  <a:lnTo>
                    <a:pt x="281" y="2259"/>
                  </a:lnTo>
                  <a:lnTo>
                    <a:pt x="265" y="2235"/>
                  </a:lnTo>
                  <a:lnTo>
                    <a:pt x="256" y="2176"/>
                  </a:lnTo>
                  <a:lnTo>
                    <a:pt x="264" y="2161"/>
                  </a:lnTo>
                  <a:lnTo>
                    <a:pt x="259" y="2112"/>
                  </a:lnTo>
                  <a:lnTo>
                    <a:pt x="281" y="2101"/>
                  </a:lnTo>
                  <a:lnTo>
                    <a:pt x="280" y="2036"/>
                  </a:lnTo>
                  <a:lnTo>
                    <a:pt x="298" y="2040"/>
                  </a:lnTo>
                  <a:lnTo>
                    <a:pt x="311" y="2014"/>
                  </a:lnTo>
                  <a:lnTo>
                    <a:pt x="291" y="2010"/>
                  </a:lnTo>
                  <a:lnTo>
                    <a:pt x="316" y="1975"/>
                  </a:lnTo>
                  <a:lnTo>
                    <a:pt x="309" y="1961"/>
                  </a:lnTo>
                  <a:lnTo>
                    <a:pt x="330" y="1928"/>
                  </a:lnTo>
                  <a:lnTo>
                    <a:pt x="311" y="1926"/>
                  </a:lnTo>
                  <a:lnTo>
                    <a:pt x="318" y="1869"/>
                  </a:lnTo>
                  <a:lnTo>
                    <a:pt x="327" y="1843"/>
                  </a:lnTo>
                  <a:lnTo>
                    <a:pt x="342" y="1817"/>
                  </a:lnTo>
                  <a:lnTo>
                    <a:pt x="348" y="1774"/>
                  </a:lnTo>
                  <a:lnTo>
                    <a:pt x="385" y="1746"/>
                  </a:lnTo>
                  <a:lnTo>
                    <a:pt x="426" y="1638"/>
                  </a:lnTo>
                  <a:lnTo>
                    <a:pt x="445" y="1625"/>
                  </a:lnTo>
                  <a:lnTo>
                    <a:pt x="447" y="1569"/>
                  </a:lnTo>
                  <a:lnTo>
                    <a:pt x="426" y="1530"/>
                  </a:lnTo>
                  <a:lnTo>
                    <a:pt x="428" y="1481"/>
                  </a:lnTo>
                  <a:lnTo>
                    <a:pt x="413" y="1450"/>
                  </a:lnTo>
                  <a:lnTo>
                    <a:pt x="406" y="1399"/>
                  </a:lnTo>
                  <a:lnTo>
                    <a:pt x="386" y="1379"/>
                  </a:lnTo>
                  <a:lnTo>
                    <a:pt x="390" y="1342"/>
                  </a:lnTo>
                  <a:lnTo>
                    <a:pt x="382" y="1308"/>
                  </a:lnTo>
                  <a:lnTo>
                    <a:pt x="395" y="1280"/>
                  </a:lnTo>
                  <a:lnTo>
                    <a:pt x="372" y="1207"/>
                  </a:lnTo>
                  <a:lnTo>
                    <a:pt x="326" y="1162"/>
                  </a:lnTo>
                  <a:lnTo>
                    <a:pt x="274" y="1121"/>
                  </a:lnTo>
                  <a:lnTo>
                    <a:pt x="229" y="1065"/>
                  </a:lnTo>
                  <a:lnTo>
                    <a:pt x="228" y="1034"/>
                  </a:lnTo>
                  <a:lnTo>
                    <a:pt x="204" y="975"/>
                  </a:lnTo>
                  <a:lnTo>
                    <a:pt x="240" y="954"/>
                  </a:lnTo>
                  <a:lnTo>
                    <a:pt x="244" y="929"/>
                  </a:lnTo>
                  <a:lnTo>
                    <a:pt x="224" y="841"/>
                  </a:lnTo>
                  <a:lnTo>
                    <a:pt x="238" y="816"/>
                  </a:lnTo>
                  <a:lnTo>
                    <a:pt x="270" y="799"/>
                  </a:lnTo>
                  <a:lnTo>
                    <a:pt x="266" y="764"/>
                  </a:lnTo>
                  <a:lnTo>
                    <a:pt x="230" y="748"/>
                  </a:lnTo>
                  <a:lnTo>
                    <a:pt x="224" y="710"/>
                  </a:lnTo>
                  <a:lnTo>
                    <a:pt x="205" y="665"/>
                  </a:lnTo>
                  <a:lnTo>
                    <a:pt x="178" y="656"/>
                  </a:lnTo>
                  <a:lnTo>
                    <a:pt x="137" y="567"/>
                  </a:lnTo>
                  <a:lnTo>
                    <a:pt x="93" y="536"/>
                  </a:lnTo>
                  <a:lnTo>
                    <a:pt x="82" y="510"/>
                  </a:lnTo>
                  <a:lnTo>
                    <a:pt x="58" y="487"/>
                  </a:lnTo>
                  <a:lnTo>
                    <a:pt x="30" y="437"/>
                  </a:lnTo>
                  <a:lnTo>
                    <a:pt x="3" y="430"/>
                  </a:lnTo>
                  <a:lnTo>
                    <a:pt x="0" y="403"/>
                  </a:lnTo>
                  <a:lnTo>
                    <a:pt x="44" y="385"/>
                  </a:lnTo>
                  <a:lnTo>
                    <a:pt x="76" y="361"/>
                  </a:lnTo>
                  <a:lnTo>
                    <a:pt x="64" y="332"/>
                  </a:lnTo>
                  <a:lnTo>
                    <a:pt x="64" y="282"/>
                  </a:lnTo>
                  <a:lnTo>
                    <a:pt x="89" y="258"/>
                  </a:lnTo>
                  <a:lnTo>
                    <a:pt x="80" y="200"/>
                  </a:lnTo>
                  <a:lnTo>
                    <a:pt x="107" y="163"/>
                  </a:lnTo>
                  <a:lnTo>
                    <a:pt x="172" y="188"/>
                  </a:lnTo>
                  <a:lnTo>
                    <a:pt x="211" y="157"/>
                  </a:lnTo>
                  <a:lnTo>
                    <a:pt x="249" y="157"/>
                  </a:lnTo>
                  <a:lnTo>
                    <a:pt x="260" y="139"/>
                  </a:lnTo>
                  <a:lnTo>
                    <a:pt x="261" y="96"/>
                  </a:lnTo>
                  <a:lnTo>
                    <a:pt x="283" y="76"/>
                  </a:lnTo>
                  <a:lnTo>
                    <a:pt x="326" y="83"/>
                  </a:lnTo>
                  <a:lnTo>
                    <a:pt x="338" y="64"/>
                  </a:lnTo>
                  <a:lnTo>
                    <a:pt x="321" y="38"/>
                  </a:lnTo>
                  <a:lnTo>
                    <a:pt x="321" y="20"/>
                  </a:lnTo>
                  <a:lnTo>
                    <a:pt x="359" y="6"/>
                  </a:lnTo>
                  <a:lnTo>
                    <a:pt x="409" y="3"/>
                  </a:lnTo>
                  <a:lnTo>
                    <a:pt x="411" y="0"/>
                  </a:lnTo>
                  <a:lnTo>
                    <a:pt x="411" y="0"/>
                  </a:lnTo>
                  <a:close/>
                  <a:moveTo>
                    <a:pt x="505" y="2524"/>
                  </a:moveTo>
                  <a:lnTo>
                    <a:pt x="518" y="2552"/>
                  </a:lnTo>
                  <a:lnTo>
                    <a:pt x="530" y="2547"/>
                  </a:lnTo>
                  <a:lnTo>
                    <a:pt x="525" y="2526"/>
                  </a:lnTo>
                  <a:lnTo>
                    <a:pt x="513" y="2520"/>
                  </a:lnTo>
                  <a:lnTo>
                    <a:pt x="505" y="2524"/>
                  </a:lnTo>
                  <a:lnTo>
                    <a:pt x="505" y="2524"/>
                  </a:lnTo>
                  <a:close/>
                  <a:moveTo>
                    <a:pt x="397" y="2356"/>
                  </a:moveTo>
                  <a:lnTo>
                    <a:pt x="403" y="2391"/>
                  </a:lnTo>
                  <a:lnTo>
                    <a:pt x="408" y="2373"/>
                  </a:lnTo>
                  <a:lnTo>
                    <a:pt x="406" y="2358"/>
                  </a:lnTo>
                  <a:lnTo>
                    <a:pt x="397" y="2356"/>
                  </a:lnTo>
                  <a:lnTo>
                    <a:pt x="397" y="2356"/>
                  </a:lnTo>
                  <a:close/>
                  <a:moveTo>
                    <a:pt x="276" y="2270"/>
                  </a:moveTo>
                  <a:lnTo>
                    <a:pt x="268" y="2293"/>
                  </a:lnTo>
                  <a:lnTo>
                    <a:pt x="276" y="2306"/>
                  </a:lnTo>
                  <a:lnTo>
                    <a:pt x="274" y="2342"/>
                  </a:lnTo>
                  <a:lnTo>
                    <a:pt x="296" y="2312"/>
                  </a:lnTo>
                  <a:lnTo>
                    <a:pt x="296" y="2271"/>
                  </a:lnTo>
                  <a:lnTo>
                    <a:pt x="296" y="2271"/>
                  </a:lnTo>
                  <a:lnTo>
                    <a:pt x="287" y="2270"/>
                  </a:lnTo>
                  <a:lnTo>
                    <a:pt x="276" y="2270"/>
                  </a:lnTo>
                  <a:lnTo>
                    <a:pt x="276" y="2270"/>
                  </a:lnTo>
                  <a:close/>
                  <a:moveTo>
                    <a:pt x="898" y="1534"/>
                  </a:moveTo>
                  <a:lnTo>
                    <a:pt x="900" y="1564"/>
                  </a:lnTo>
                  <a:lnTo>
                    <a:pt x="925" y="1583"/>
                  </a:lnTo>
                  <a:lnTo>
                    <a:pt x="943" y="1580"/>
                  </a:lnTo>
                  <a:lnTo>
                    <a:pt x="898" y="1534"/>
                  </a:lnTo>
                  <a:lnTo>
                    <a:pt x="898" y="1534"/>
                  </a:lnTo>
                  <a:close/>
                  <a:moveTo>
                    <a:pt x="561" y="1956"/>
                  </a:moveTo>
                  <a:lnTo>
                    <a:pt x="530" y="1968"/>
                  </a:lnTo>
                  <a:lnTo>
                    <a:pt x="553" y="1975"/>
                  </a:lnTo>
                  <a:lnTo>
                    <a:pt x="561" y="1956"/>
                  </a:lnTo>
                  <a:lnTo>
                    <a:pt x="561" y="1956"/>
                  </a:lnTo>
                  <a:close/>
                  <a:moveTo>
                    <a:pt x="570" y="1992"/>
                  </a:moveTo>
                  <a:lnTo>
                    <a:pt x="545" y="2009"/>
                  </a:lnTo>
                  <a:lnTo>
                    <a:pt x="547" y="2032"/>
                  </a:lnTo>
                  <a:lnTo>
                    <a:pt x="572" y="2052"/>
                  </a:lnTo>
                  <a:lnTo>
                    <a:pt x="580" y="2017"/>
                  </a:lnTo>
                  <a:lnTo>
                    <a:pt x="570" y="19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ïṡļïḋê"/>
            <p:cNvSpPr/>
            <p:nvPr/>
          </p:nvSpPr>
          <p:spPr bwMode="auto">
            <a:xfrm>
              <a:off x="2767681" y="3638615"/>
              <a:ext cx="246795" cy="557235"/>
            </a:xfrm>
            <a:custGeom>
              <a:avLst/>
              <a:gdLst>
                <a:gd name="T0" fmla="*/ 841 w 1524"/>
                <a:gd name="T1" fmla="*/ 49 h 3425"/>
                <a:gd name="T2" fmla="*/ 973 w 1524"/>
                <a:gd name="T3" fmla="*/ 270 h 3425"/>
                <a:gd name="T4" fmla="*/ 924 w 1524"/>
                <a:gd name="T5" fmla="*/ 498 h 3425"/>
                <a:gd name="T6" fmla="*/ 855 w 1524"/>
                <a:gd name="T7" fmla="*/ 595 h 3425"/>
                <a:gd name="T8" fmla="*/ 882 w 1524"/>
                <a:gd name="T9" fmla="*/ 735 h 3425"/>
                <a:gd name="T10" fmla="*/ 1042 w 1524"/>
                <a:gd name="T11" fmla="*/ 819 h 3425"/>
                <a:gd name="T12" fmla="*/ 1114 w 1524"/>
                <a:gd name="T13" fmla="*/ 932 h 3425"/>
                <a:gd name="T14" fmla="*/ 1252 w 1524"/>
                <a:gd name="T15" fmla="*/ 984 h 3425"/>
                <a:gd name="T16" fmla="*/ 1173 w 1524"/>
                <a:gd name="T17" fmla="*/ 1175 h 3425"/>
                <a:gd name="T18" fmla="*/ 1301 w 1524"/>
                <a:gd name="T19" fmla="*/ 1232 h 3425"/>
                <a:gd name="T20" fmla="*/ 1524 w 1524"/>
                <a:gd name="T21" fmla="*/ 1239 h 3425"/>
                <a:gd name="T22" fmla="*/ 1419 w 1524"/>
                <a:gd name="T23" fmla="*/ 1404 h 3425"/>
                <a:gd name="T24" fmla="*/ 1257 w 1524"/>
                <a:gd name="T25" fmla="*/ 1514 h 3425"/>
                <a:gd name="T26" fmla="*/ 1185 w 1524"/>
                <a:gd name="T27" fmla="*/ 1633 h 3425"/>
                <a:gd name="T28" fmla="*/ 1000 w 1524"/>
                <a:gd name="T29" fmla="*/ 1758 h 3425"/>
                <a:gd name="T30" fmla="*/ 966 w 1524"/>
                <a:gd name="T31" fmla="*/ 1913 h 3425"/>
                <a:gd name="T32" fmla="*/ 1141 w 1524"/>
                <a:gd name="T33" fmla="*/ 2141 h 3425"/>
                <a:gd name="T34" fmla="*/ 1160 w 1524"/>
                <a:gd name="T35" fmla="*/ 2317 h 3425"/>
                <a:gd name="T36" fmla="*/ 1210 w 1524"/>
                <a:gd name="T37" fmla="*/ 2597 h 3425"/>
                <a:gd name="T38" fmla="*/ 1322 w 1524"/>
                <a:gd name="T39" fmla="*/ 2855 h 3425"/>
                <a:gd name="T40" fmla="*/ 1381 w 1524"/>
                <a:gd name="T41" fmla="*/ 3101 h 3425"/>
                <a:gd name="T42" fmla="*/ 1254 w 1524"/>
                <a:gd name="T43" fmla="*/ 3345 h 3425"/>
                <a:gd name="T44" fmla="*/ 1205 w 1524"/>
                <a:gd name="T45" fmla="*/ 3302 h 3425"/>
                <a:gd name="T46" fmla="*/ 1240 w 1524"/>
                <a:gd name="T47" fmla="*/ 3207 h 3425"/>
                <a:gd name="T48" fmla="*/ 1248 w 1524"/>
                <a:gd name="T49" fmla="*/ 3044 h 3425"/>
                <a:gd name="T50" fmla="*/ 1202 w 1524"/>
                <a:gd name="T51" fmla="*/ 2810 h 3425"/>
                <a:gd name="T52" fmla="*/ 1131 w 1524"/>
                <a:gd name="T53" fmla="*/ 2744 h 3425"/>
                <a:gd name="T54" fmla="*/ 1062 w 1524"/>
                <a:gd name="T55" fmla="*/ 2535 h 3425"/>
                <a:gd name="T56" fmla="*/ 1020 w 1524"/>
                <a:gd name="T57" fmla="*/ 2296 h 3425"/>
                <a:gd name="T58" fmla="*/ 975 w 1524"/>
                <a:gd name="T59" fmla="*/ 2230 h 3425"/>
                <a:gd name="T60" fmla="*/ 865 w 1524"/>
                <a:gd name="T61" fmla="*/ 2085 h 3425"/>
                <a:gd name="T62" fmla="*/ 863 w 1524"/>
                <a:gd name="T63" fmla="*/ 2115 h 3425"/>
                <a:gd name="T64" fmla="*/ 758 w 1524"/>
                <a:gd name="T65" fmla="*/ 2194 h 3425"/>
                <a:gd name="T66" fmla="*/ 722 w 1524"/>
                <a:gd name="T67" fmla="*/ 2263 h 3425"/>
                <a:gd name="T68" fmla="*/ 571 w 1524"/>
                <a:gd name="T69" fmla="*/ 2331 h 3425"/>
                <a:gd name="T70" fmla="*/ 478 w 1524"/>
                <a:gd name="T71" fmla="*/ 2365 h 3425"/>
                <a:gd name="T72" fmla="*/ 449 w 1524"/>
                <a:gd name="T73" fmla="*/ 2304 h 3425"/>
                <a:gd name="T74" fmla="*/ 481 w 1524"/>
                <a:gd name="T75" fmla="*/ 2086 h 3425"/>
                <a:gd name="T76" fmla="*/ 414 w 1524"/>
                <a:gd name="T77" fmla="*/ 1896 h 3425"/>
                <a:gd name="T78" fmla="*/ 303 w 1524"/>
                <a:gd name="T79" fmla="*/ 1719 h 3425"/>
                <a:gd name="T80" fmla="*/ 197 w 1524"/>
                <a:gd name="T81" fmla="*/ 1704 h 3425"/>
                <a:gd name="T82" fmla="*/ 262 w 1524"/>
                <a:gd name="T83" fmla="*/ 1711 h 3425"/>
                <a:gd name="T84" fmla="*/ 268 w 1524"/>
                <a:gd name="T85" fmla="*/ 1606 h 3425"/>
                <a:gd name="T86" fmla="*/ 129 w 1524"/>
                <a:gd name="T87" fmla="*/ 1572 h 3425"/>
                <a:gd name="T88" fmla="*/ 109 w 1524"/>
                <a:gd name="T89" fmla="*/ 1554 h 3425"/>
                <a:gd name="T90" fmla="*/ 5 w 1524"/>
                <a:gd name="T91" fmla="*/ 1362 h 3425"/>
                <a:gd name="T92" fmla="*/ 94 w 1524"/>
                <a:gd name="T93" fmla="*/ 1204 h 3425"/>
                <a:gd name="T94" fmla="*/ 159 w 1524"/>
                <a:gd name="T95" fmla="*/ 1021 h 3425"/>
                <a:gd name="T96" fmla="*/ 254 w 1524"/>
                <a:gd name="T97" fmla="*/ 842 h 3425"/>
                <a:gd name="T98" fmla="*/ 339 w 1524"/>
                <a:gd name="T99" fmla="*/ 491 h 3425"/>
                <a:gd name="T100" fmla="*/ 490 w 1524"/>
                <a:gd name="T101" fmla="*/ 208 h 3425"/>
                <a:gd name="T102" fmla="*/ 664 w 1524"/>
                <a:gd name="T103" fmla="*/ 126 h 3425"/>
                <a:gd name="T104" fmla="*/ 223 w 1524"/>
                <a:gd name="T105" fmla="*/ 1822 h 3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24" h="3425">
                  <a:moveTo>
                    <a:pt x="685" y="15"/>
                  </a:moveTo>
                  <a:lnTo>
                    <a:pt x="714" y="0"/>
                  </a:lnTo>
                  <a:lnTo>
                    <a:pt x="753" y="18"/>
                  </a:lnTo>
                  <a:lnTo>
                    <a:pt x="779" y="3"/>
                  </a:lnTo>
                  <a:lnTo>
                    <a:pt x="819" y="4"/>
                  </a:lnTo>
                  <a:lnTo>
                    <a:pt x="841" y="49"/>
                  </a:lnTo>
                  <a:lnTo>
                    <a:pt x="875" y="74"/>
                  </a:lnTo>
                  <a:lnTo>
                    <a:pt x="884" y="128"/>
                  </a:lnTo>
                  <a:lnTo>
                    <a:pt x="914" y="127"/>
                  </a:lnTo>
                  <a:lnTo>
                    <a:pt x="944" y="160"/>
                  </a:lnTo>
                  <a:lnTo>
                    <a:pt x="944" y="213"/>
                  </a:lnTo>
                  <a:lnTo>
                    <a:pt x="973" y="270"/>
                  </a:lnTo>
                  <a:lnTo>
                    <a:pt x="976" y="323"/>
                  </a:lnTo>
                  <a:lnTo>
                    <a:pt x="967" y="395"/>
                  </a:lnTo>
                  <a:lnTo>
                    <a:pt x="967" y="430"/>
                  </a:lnTo>
                  <a:lnTo>
                    <a:pt x="960" y="450"/>
                  </a:lnTo>
                  <a:lnTo>
                    <a:pt x="927" y="466"/>
                  </a:lnTo>
                  <a:lnTo>
                    <a:pt x="924" y="498"/>
                  </a:lnTo>
                  <a:lnTo>
                    <a:pt x="907" y="503"/>
                  </a:lnTo>
                  <a:lnTo>
                    <a:pt x="899" y="526"/>
                  </a:lnTo>
                  <a:lnTo>
                    <a:pt x="914" y="559"/>
                  </a:lnTo>
                  <a:lnTo>
                    <a:pt x="900" y="579"/>
                  </a:lnTo>
                  <a:lnTo>
                    <a:pt x="879" y="571"/>
                  </a:lnTo>
                  <a:lnTo>
                    <a:pt x="855" y="595"/>
                  </a:lnTo>
                  <a:lnTo>
                    <a:pt x="841" y="625"/>
                  </a:lnTo>
                  <a:lnTo>
                    <a:pt x="856" y="647"/>
                  </a:lnTo>
                  <a:lnTo>
                    <a:pt x="840" y="672"/>
                  </a:lnTo>
                  <a:lnTo>
                    <a:pt x="840" y="701"/>
                  </a:lnTo>
                  <a:lnTo>
                    <a:pt x="869" y="714"/>
                  </a:lnTo>
                  <a:lnTo>
                    <a:pt x="882" y="735"/>
                  </a:lnTo>
                  <a:lnTo>
                    <a:pt x="905" y="758"/>
                  </a:lnTo>
                  <a:lnTo>
                    <a:pt x="900" y="799"/>
                  </a:lnTo>
                  <a:lnTo>
                    <a:pt x="917" y="838"/>
                  </a:lnTo>
                  <a:lnTo>
                    <a:pt x="957" y="808"/>
                  </a:lnTo>
                  <a:lnTo>
                    <a:pt x="1035" y="793"/>
                  </a:lnTo>
                  <a:lnTo>
                    <a:pt x="1042" y="819"/>
                  </a:lnTo>
                  <a:lnTo>
                    <a:pt x="1031" y="840"/>
                  </a:lnTo>
                  <a:lnTo>
                    <a:pt x="1052" y="857"/>
                  </a:lnTo>
                  <a:lnTo>
                    <a:pt x="1097" y="846"/>
                  </a:lnTo>
                  <a:lnTo>
                    <a:pt x="1105" y="876"/>
                  </a:lnTo>
                  <a:lnTo>
                    <a:pt x="1093" y="906"/>
                  </a:lnTo>
                  <a:lnTo>
                    <a:pt x="1114" y="932"/>
                  </a:lnTo>
                  <a:lnTo>
                    <a:pt x="1158" y="943"/>
                  </a:lnTo>
                  <a:lnTo>
                    <a:pt x="1149" y="959"/>
                  </a:lnTo>
                  <a:lnTo>
                    <a:pt x="1163" y="981"/>
                  </a:lnTo>
                  <a:lnTo>
                    <a:pt x="1169" y="967"/>
                  </a:lnTo>
                  <a:lnTo>
                    <a:pt x="1217" y="961"/>
                  </a:lnTo>
                  <a:lnTo>
                    <a:pt x="1252" y="984"/>
                  </a:lnTo>
                  <a:lnTo>
                    <a:pt x="1252" y="1010"/>
                  </a:lnTo>
                  <a:lnTo>
                    <a:pt x="1237" y="1039"/>
                  </a:lnTo>
                  <a:lnTo>
                    <a:pt x="1238" y="1064"/>
                  </a:lnTo>
                  <a:lnTo>
                    <a:pt x="1198" y="1120"/>
                  </a:lnTo>
                  <a:lnTo>
                    <a:pt x="1166" y="1151"/>
                  </a:lnTo>
                  <a:lnTo>
                    <a:pt x="1173" y="1175"/>
                  </a:lnTo>
                  <a:lnTo>
                    <a:pt x="1198" y="1163"/>
                  </a:lnTo>
                  <a:lnTo>
                    <a:pt x="1253" y="1169"/>
                  </a:lnTo>
                  <a:lnTo>
                    <a:pt x="1262" y="1178"/>
                  </a:lnTo>
                  <a:lnTo>
                    <a:pt x="1288" y="1155"/>
                  </a:lnTo>
                  <a:lnTo>
                    <a:pt x="1311" y="1185"/>
                  </a:lnTo>
                  <a:lnTo>
                    <a:pt x="1301" y="1232"/>
                  </a:lnTo>
                  <a:lnTo>
                    <a:pt x="1312" y="1263"/>
                  </a:lnTo>
                  <a:lnTo>
                    <a:pt x="1351" y="1283"/>
                  </a:lnTo>
                  <a:lnTo>
                    <a:pt x="1375" y="1261"/>
                  </a:lnTo>
                  <a:lnTo>
                    <a:pt x="1413" y="1261"/>
                  </a:lnTo>
                  <a:lnTo>
                    <a:pt x="1491" y="1228"/>
                  </a:lnTo>
                  <a:lnTo>
                    <a:pt x="1524" y="1239"/>
                  </a:lnTo>
                  <a:lnTo>
                    <a:pt x="1521" y="1271"/>
                  </a:lnTo>
                  <a:lnTo>
                    <a:pt x="1473" y="1313"/>
                  </a:lnTo>
                  <a:lnTo>
                    <a:pt x="1424" y="1323"/>
                  </a:lnTo>
                  <a:lnTo>
                    <a:pt x="1423" y="1355"/>
                  </a:lnTo>
                  <a:lnTo>
                    <a:pt x="1404" y="1382"/>
                  </a:lnTo>
                  <a:lnTo>
                    <a:pt x="1419" y="1404"/>
                  </a:lnTo>
                  <a:lnTo>
                    <a:pt x="1385" y="1432"/>
                  </a:lnTo>
                  <a:lnTo>
                    <a:pt x="1367" y="1432"/>
                  </a:lnTo>
                  <a:lnTo>
                    <a:pt x="1345" y="1479"/>
                  </a:lnTo>
                  <a:lnTo>
                    <a:pt x="1295" y="1482"/>
                  </a:lnTo>
                  <a:lnTo>
                    <a:pt x="1257" y="1496"/>
                  </a:lnTo>
                  <a:lnTo>
                    <a:pt x="1257" y="1514"/>
                  </a:lnTo>
                  <a:lnTo>
                    <a:pt x="1274" y="1540"/>
                  </a:lnTo>
                  <a:lnTo>
                    <a:pt x="1262" y="1559"/>
                  </a:lnTo>
                  <a:lnTo>
                    <a:pt x="1219" y="1552"/>
                  </a:lnTo>
                  <a:lnTo>
                    <a:pt x="1197" y="1572"/>
                  </a:lnTo>
                  <a:lnTo>
                    <a:pt x="1196" y="1615"/>
                  </a:lnTo>
                  <a:lnTo>
                    <a:pt x="1185" y="1633"/>
                  </a:lnTo>
                  <a:lnTo>
                    <a:pt x="1147" y="1633"/>
                  </a:lnTo>
                  <a:lnTo>
                    <a:pt x="1108" y="1664"/>
                  </a:lnTo>
                  <a:lnTo>
                    <a:pt x="1043" y="1639"/>
                  </a:lnTo>
                  <a:lnTo>
                    <a:pt x="1016" y="1676"/>
                  </a:lnTo>
                  <a:lnTo>
                    <a:pt x="1025" y="1734"/>
                  </a:lnTo>
                  <a:lnTo>
                    <a:pt x="1000" y="1758"/>
                  </a:lnTo>
                  <a:lnTo>
                    <a:pt x="1000" y="1808"/>
                  </a:lnTo>
                  <a:lnTo>
                    <a:pt x="1012" y="1837"/>
                  </a:lnTo>
                  <a:lnTo>
                    <a:pt x="980" y="1861"/>
                  </a:lnTo>
                  <a:lnTo>
                    <a:pt x="936" y="1879"/>
                  </a:lnTo>
                  <a:lnTo>
                    <a:pt x="939" y="1906"/>
                  </a:lnTo>
                  <a:lnTo>
                    <a:pt x="966" y="1913"/>
                  </a:lnTo>
                  <a:lnTo>
                    <a:pt x="994" y="1963"/>
                  </a:lnTo>
                  <a:lnTo>
                    <a:pt x="1018" y="1986"/>
                  </a:lnTo>
                  <a:lnTo>
                    <a:pt x="1029" y="2012"/>
                  </a:lnTo>
                  <a:lnTo>
                    <a:pt x="1073" y="2043"/>
                  </a:lnTo>
                  <a:lnTo>
                    <a:pt x="1114" y="2132"/>
                  </a:lnTo>
                  <a:lnTo>
                    <a:pt x="1141" y="2141"/>
                  </a:lnTo>
                  <a:lnTo>
                    <a:pt x="1160" y="2186"/>
                  </a:lnTo>
                  <a:lnTo>
                    <a:pt x="1166" y="2224"/>
                  </a:lnTo>
                  <a:lnTo>
                    <a:pt x="1202" y="2240"/>
                  </a:lnTo>
                  <a:lnTo>
                    <a:pt x="1206" y="2275"/>
                  </a:lnTo>
                  <a:lnTo>
                    <a:pt x="1174" y="2292"/>
                  </a:lnTo>
                  <a:lnTo>
                    <a:pt x="1160" y="2317"/>
                  </a:lnTo>
                  <a:lnTo>
                    <a:pt x="1180" y="2405"/>
                  </a:lnTo>
                  <a:lnTo>
                    <a:pt x="1176" y="2430"/>
                  </a:lnTo>
                  <a:lnTo>
                    <a:pt x="1140" y="2451"/>
                  </a:lnTo>
                  <a:lnTo>
                    <a:pt x="1164" y="2510"/>
                  </a:lnTo>
                  <a:lnTo>
                    <a:pt x="1165" y="2541"/>
                  </a:lnTo>
                  <a:lnTo>
                    <a:pt x="1210" y="2597"/>
                  </a:lnTo>
                  <a:lnTo>
                    <a:pt x="1262" y="2638"/>
                  </a:lnTo>
                  <a:lnTo>
                    <a:pt x="1308" y="2683"/>
                  </a:lnTo>
                  <a:lnTo>
                    <a:pt x="1331" y="2756"/>
                  </a:lnTo>
                  <a:lnTo>
                    <a:pt x="1318" y="2784"/>
                  </a:lnTo>
                  <a:lnTo>
                    <a:pt x="1326" y="2818"/>
                  </a:lnTo>
                  <a:lnTo>
                    <a:pt x="1322" y="2855"/>
                  </a:lnTo>
                  <a:lnTo>
                    <a:pt x="1342" y="2875"/>
                  </a:lnTo>
                  <a:lnTo>
                    <a:pt x="1349" y="2926"/>
                  </a:lnTo>
                  <a:lnTo>
                    <a:pt x="1364" y="2957"/>
                  </a:lnTo>
                  <a:lnTo>
                    <a:pt x="1362" y="3006"/>
                  </a:lnTo>
                  <a:lnTo>
                    <a:pt x="1383" y="3045"/>
                  </a:lnTo>
                  <a:lnTo>
                    <a:pt x="1381" y="3101"/>
                  </a:lnTo>
                  <a:lnTo>
                    <a:pt x="1362" y="3114"/>
                  </a:lnTo>
                  <a:lnTo>
                    <a:pt x="1321" y="3222"/>
                  </a:lnTo>
                  <a:lnTo>
                    <a:pt x="1284" y="3250"/>
                  </a:lnTo>
                  <a:lnTo>
                    <a:pt x="1278" y="3293"/>
                  </a:lnTo>
                  <a:lnTo>
                    <a:pt x="1263" y="3319"/>
                  </a:lnTo>
                  <a:lnTo>
                    <a:pt x="1254" y="3345"/>
                  </a:lnTo>
                  <a:lnTo>
                    <a:pt x="1255" y="3339"/>
                  </a:lnTo>
                  <a:lnTo>
                    <a:pt x="1239" y="3374"/>
                  </a:lnTo>
                  <a:lnTo>
                    <a:pt x="1235" y="3425"/>
                  </a:lnTo>
                  <a:lnTo>
                    <a:pt x="1218" y="3372"/>
                  </a:lnTo>
                  <a:lnTo>
                    <a:pt x="1217" y="3322"/>
                  </a:lnTo>
                  <a:lnTo>
                    <a:pt x="1205" y="3302"/>
                  </a:lnTo>
                  <a:lnTo>
                    <a:pt x="1204" y="3285"/>
                  </a:lnTo>
                  <a:lnTo>
                    <a:pt x="1217" y="3291"/>
                  </a:lnTo>
                  <a:lnTo>
                    <a:pt x="1230" y="3279"/>
                  </a:lnTo>
                  <a:lnTo>
                    <a:pt x="1251" y="3244"/>
                  </a:lnTo>
                  <a:lnTo>
                    <a:pt x="1251" y="3217"/>
                  </a:lnTo>
                  <a:lnTo>
                    <a:pt x="1240" y="3207"/>
                  </a:lnTo>
                  <a:lnTo>
                    <a:pt x="1246" y="3162"/>
                  </a:lnTo>
                  <a:lnTo>
                    <a:pt x="1257" y="3157"/>
                  </a:lnTo>
                  <a:lnTo>
                    <a:pt x="1265" y="3136"/>
                  </a:lnTo>
                  <a:lnTo>
                    <a:pt x="1250" y="3090"/>
                  </a:lnTo>
                  <a:lnTo>
                    <a:pt x="1273" y="3072"/>
                  </a:lnTo>
                  <a:lnTo>
                    <a:pt x="1248" y="3044"/>
                  </a:lnTo>
                  <a:lnTo>
                    <a:pt x="1231" y="3019"/>
                  </a:lnTo>
                  <a:lnTo>
                    <a:pt x="1230" y="2976"/>
                  </a:lnTo>
                  <a:lnTo>
                    <a:pt x="1241" y="2959"/>
                  </a:lnTo>
                  <a:lnTo>
                    <a:pt x="1231" y="2928"/>
                  </a:lnTo>
                  <a:lnTo>
                    <a:pt x="1215" y="2914"/>
                  </a:lnTo>
                  <a:lnTo>
                    <a:pt x="1202" y="2810"/>
                  </a:lnTo>
                  <a:lnTo>
                    <a:pt x="1180" y="2789"/>
                  </a:lnTo>
                  <a:lnTo>
                    <a:pt x="1172" y="2753"/>
                  </a:lnTo>
                  <a:lnTo>
                    <a:pt x="1147" y="2712"/>
                  </a:lnTo>
                  <a:lnTo>
                    <a:pt x="1141" y="2766"/>
                  </a:lnTo>
                  <a:lnTo>
                    <a:pt x="1130" y="2774"/>
                  </a:lnTo>
                  <a:lnTo>
                    <a:pt x="1131" y="2744"/>
                  </a:lnTo>
                  <a:lnTo>
                    <a:pt x="1116" y="2713"/>
                  </a:lnTo>
                  <a:lnTo>
                    <a:pt x="1119" y="2638"/>
                  </a:lnTo>
                  <a:lnTo>
                    <a:pt x="1094" y="2608"/>
                  </a:lnTo>
                  <a:lnTo>
                    <a:pt x="1091" y="2573"/>
                  </a:lnTo>
                  <a:lnTo>
                    <a:pt x="1105" y="2560"/>
                  </a:lnTo>
                  <a:lnTo>
                    <a:pt x="1062" y="2535"/>
                  </a:lnTo>
                  <a:lnTo>
                    <a:pt x="1061" y="2475"/>
                  </a:lnTo>
                  <a:lnTo>
                    <a:pt x="1049" y="2474"/>
                  </a:lnTo>
                  <a:lnTo>
                    <a:pt x="1035" y="2348"/>
                  </a:lnTo>
                  <a:lnTo>
                    <a:pt x="1013" y="2334"/>
                  </a:lnTo>
                  <a:lnTo>
                    <a:pt x="1007" y="2301"/>
                  </a:lnTo>
                  <a:lnTo>
                    <a:pt x="1020" y="2296"/>
                  </a:lnTo>
                  <a:lnTo>
                    <a:pt x="1020" y="2275"/>
                  </a:lnTo>
                  <a:lnTo>
                    <a:pt x="1000" y="2235"/>
                  </a:lnTo>
                  <a:lnTo>
                    <a:pt x="1008" y="2219"/>
                  </a:lnTo>
                  <a:lnTo>
                    <a:pt x="1010" y="2200"/>
                  </a:lnTo>
                  <a:lnTo>
                    <a:pt x="998" y="2221"/>
                  </a:lnTo>
                  <a:lnTo>
                    <a:pt x="975" y="2230"/>
                  </a:lnTo>
                  <a:lnTo>
                    <a:pt x="945" y="2230"/>
                  </a:lnTo>
                  <a:lnTo>
                    <a:pt x="936" y="2189"/>
                  </a:lnTo>
                  <a:lnTo>
                    <a:pt x="922" y="2170"/>
                  </a:lnTo>
                  <a:lnTo>
                    <a:pt x="888" y="2104"/>
                  </a:lnTo>
                  <a:lnTo>
                    <a:pt x="882" y="2086"/>
                  </a:lnTo>
                  <a:lnTo>
                    <a:pt x="865" y="2085"/>
                  </a:lnTo>
                  <a:lnTo>
                    <a:pt x="865" y="2065"/>
                  </a:lnTo>
                  <a:lnTo>
                    <a:pt x="833" y="2048"/>
                  </a:lnTo>
                  <a:lnTo>
                    <a:pt x="853" y="2069"/>
                  </a:lnTo>
                  <a:lnTo>
                    <a:pt x="847" y="2081"/>
                  </a:lnTo>
                  <a:lnTo>
                    <a:pt x="845" y="2100"/>
                  </a:lnTo>
                  <a:lnTo>
                    <a:pt x="863" y="2115"/>
                  </a:lnTo>
                  <a:lnTo>
                    <a:pt x="860" y="2150"/>
                  </a:lnTo>
                  <a:lnTo>
                    <a:pt x="845" y="2166"/>
                  </a:lnTo>
                  <a:lnTo>
                    <a:pt x="851" y="2188"/>
                  </a:lnTo>
                  <a:lnTo>
                    <a:pt x="807" y="2224"/>
                  </a:lnTo>
                  <a:lnTo>
                    <a:pt x="778" y="2218"/>
                  </a:lnTo>
                  <a:lnTo>
                    <a:pt x="758" y="2194"/>
                  </a:lnTo>
                  <a:lnTo>
                    <a:pt x="747" y="2194"/>
                  </a:lnTo>
                  <a:lnTo>
                    <a:pt x="761" y="2221"/>
                  </a:lnTo>
                  <a:lnTo>
                    <a:pt x="757" y="2233"/>
                  </a:lnTo>
                  <a:lnTo>
                    <a:pt x="785" y="2240"/>
                  </a:lnTo>
                  <a:lnTo>
                    <a:pt x="747" y="2263"/>
                  </a:lnTo>
                  <a:lnTo>
                    <a:pt x="722" y="2263"/>
                  </a:lnTo>
                  <a:lnTo>
                    <a:pt x="706" y="2250"/>
                  </a:lnTo>
                  <a:lnTo>
                    <a:pt x="697" y="2280"/>
                  </a:lnTo>
                  <a:lnTo>
                    <a:pt x="628" y="2327"/>
                  </a:lnTo>
                  <a:lnTo>
                    <a:pt x="594" y="2323"/>
                  </a:lnTo>
                  <a:lnTo>
                    <a:pt x="589" y="2331"/>
                  </a:lnTo>
                  <a:lnTo>
                    <a:pt x="571" y="2331"/>
                  </a:lnTo>
                  <a:lnTo>
                    <a:pt x="570" y="2322"/>
                  </a:lnTo>
                  <a:lnTo>
                    <a:pt x="566" y="2339"/>
                  </a:lnTo>
                  <a:lnTo>
                    <a:pt x="549" y="2343"/>
                  </a:lnTo>
                  <a:lnTo>
                    <a:pt x="530" y="2318"/>
                  </a:lnTo>
                  <a:lnTo>
                    <a:pt x="483" y="2343"/>
                  </a:lnTo>
                  <a:lnTo>
                    <a:pt x="478" y="2365"/>
                  </a:lnTo>
                  <a:lnTo>
                    <a:pt x="458" y="2368"/>
                  </a:lnTo>
                  <a:lnTo>
                    <a:pt x="458" y="2320"/>
                  </a:lnTo>
                  <a:lnTo>
                    <a:pt x="504" y="2278"/>
                  </a:lnTo>
                  <a:lnTo>
                    <a:pt x="507" y="2223"/>
                  </a:lnTo>
                  <a:lnTo>
                    <a:pt x="486" y="2273"/>
                  </a:lnTo>
                  <a:lnTo>
                    <a:pt x="449" y="2304"/>
                  </a:lnTo>
                  <a:lnTo>
                    <a:pt x="423" y="2345"/>
                  </a:lnTo>
                  <a:lnTo>
                    <a:pt x="419" y="2329"/>
                  </a:lnTo>
                  <a:lnTo>
                    <a:pt x="424" y="2317"/>
                  </a:lnTo>
                  <a:lnTo>
                    <a:pt x="414" y="2280"/>
                  </a:lnTo>
                  <a:lnTo>
                    <a:pt x="443" y="2111"/>
                  </a:lnTo>
                  <a:lnTo>
                    <a:pt x="481" y="2086"/>
                  </a:lnTo>
                  <a:lnTo>
                    <a:pt x="466" y="2070"/>
                  </a:lnTo>
                  <a:lnTo>
                    <a:pt x="436" y="1995"/>
                  </a:lnTo>
                  <a:lnTo>
                    <a:pt x="432" y="1929"/>
                  </a:lnTo>
                  <a:lnTo>
                    <a:pt x="414" y="1920"/>
                  </a:lnTo>
                  <a:lnTo>
                    <a:pt x="404" y="1902"/>
                  </a:lnTo>
                  <a:lnTo>
                    <a:pt x="414" y="1896"/>
                  </a:lnTo>
                  <a:lnTo>
                    <a:pt x="391" y="1876"/>
                  </a:lnTo>
                  <a:lnTo>
                    <a:pt x="377" y="1827"/>
                  </a:lnTo>
                  <a:lnTo>
                    <a:pt x="358" y="1801"/>
                  </a:lnTo>
                  <a:lnTo>
                    <a:pt x="344" y="1774"/>
                  </a:lnTo>
                  <a:lnTo>
                    <a:pt x="344" y="1745"/>
                  </a:lnTo>
                  <a:lnTo>
                    <a:pt x="303" y="1719"/>
                  </a:lnTo>
                  <a:lnTo>
                    <a:pt x="318" y="1747"/>
                  </a:lnTo>
                  <a:lnTo>
                    <a:pt x="326" y="1806"/>
                  </a:lnTo>
                  <a:lnTo>
                    <a:pt x="262" y="1789"/>
                  </a:lnTo>
                  <a:lnTo>
                    <a:pt x="232" y="1752"/>
                  </a:lnTo>
                  <a:lnTo>
                    <a:pt x="229" y="1733"/>
                  </a:lnTo>
                  <a:lnTo>
                    <a:pt x="197" y="1704"/>
                  </a:lnTo>
                  <a:lnTo>
                    <a:pt x="193" y="1686"/>
                  </a:lnTo>
                  <a:lnTo>
                    <a:pt x="224" y="1689"/>
                  </a:lnTo>
                  <a:lnTo>
                    <a:pt x="236" y="1715"/>
                  </a:lnTo>
                  <a:lnTo>
                    <a:pt x="262" y="1727"/>
                  </a:lnTo>
                  <a:lnTo>
                    <a:pt x="272" y="1716"/>
                  </a:lnTo>
                  <a:lnTo>
                    <a:pt x="262" y="1711"/>
                  </a:lnTo>
                  <a:lnTo>
                    <a:pt x="237" y="1687"/>
                  </a:lnTo>
                  <a:lnTo>
                    <a:pt x="263" y="1672"/>
                  </a:lnTo>
                  <a:lnTo>
                    <a:pt x="283" y="1691"/>
                  </a:lnTo>
                  <a:lnTo>
                    <a:pt x="303" y="1684"/>
                  </a:lnTo>
                  <a:lnTo>
                    <a:pt x="302" y="1655"/>
                  </a:lnTo>
                  <a:lnTo>
                    <a:pt x="268" y="1606"/>
                  </a:lnTo>
                  <a:lnTo>
                    <a:pt x="216" y="1596"/>
                  </a:lnTo>
                  <a:lnTo>
                    <a:pt x="201" y="1574"/>
                  </a:lnTo>
                  <a:lnTo>
                    <a:pt x="172" y="1569"/>
                  </a:lnTo>
                  <a:lnTo>
                    <a:pt x="163" y="1546"/>
                  </a:lnTo>
                  <a:lnTo>
                    <a:pt x="159" y="1569"/>
                  </a:lnTo>
                  <a:lnTo>
                    <a:pt x="129" y="1572"/>
                  </a:lnTo>
                  <a:lnTo>
                    <a:pt x="126" y="1559"/>
                  </a:lnTo>
                  <a:lnTo>
                    <a:pt x="152" y="1529"/>
                  </a:lnTo>
                  <a:lnTo>
                    <a:pt x="119" y="1531"/>
                  </a:lnTo>
                  <a:lnTo>
                    <a:pt x="93" y="1509"/>
                  </a:lnTo>
                  <a:lnTo>
                    <a:pt x="93" y="1525"/>
                  </a:lnTo>
                  <a:lnTo>
                    <a:pt x="109" y="1554"/>
                  </a:lnTo>
                  <a:lnTo>
                    <a:pt x="33" y="1487"/>
                  </a:lnTo>
                  <a:lnTo>
                    <a:pt x="20" y="1441"/>
                  </a:lnTo>
                  <a:lnTo>
                    <a:pt x="3" y="1405"/>
                  </a:lnTo>
                  <a:lnTo>
                    <a:pt x="2" y="1406"/>
                  </a:lnTo>
                  <a:lnTo>
                    <a:pt x="0" y="1394"/>
                  </a:lnTo>
                  <a:lnTo>
                    <a:pt x="5" y="1362"/>
                  </a:lnTo>
                  <a:lnTo>
                    <a:pt x="38" y="1321"/>
                  </a:lnTo>
                  <a:lnTo>
                    <a:pt x="52" y="1330"/>
                  </a:lnTo>
                  <a:lnTo>
                    <a:pt x="71" y="1288"/>
                  </a:lnTo>
                  <a:lnTo>
                    <a:pt x="71" y="1229"/>
                  </a:lnTo>
                  <a:lnTo>
                    <a:pt x="78" y="1197"/>
                  </a:lnTo>
                  <a:lnTo>
                    <a:pt x="94" y="1204"/>
                  </a:lnTo>
                  <a:lnTo>
                    <a:pt x="112" y="1195"/>
                  </a:lnTo>
                  <a:lnTo>
                    <a:pt x="133" y="1138"/>
                  </a:lnTo>
                  <a:lnTo>
                    <a:pt x="123" y="1103"/>
                  </a:lnTo>
                  <a:lnTo>
                    <a:pt x="130" y="1061"/>
                  </a:lnTo>
                  <a:lnTo>
                    <a:pt x="123" y="1016"/>
                  </a:lnTo>
                  <a:lnTo>
                    <a:pt x="159" y="1021"/>
                  </a:lnTo>
                  <a:lnTo>
                    <a:pt x="163" y="959"/>
                  </a:lnTo>
                  <a:lnTo>
                    <a:pt x="164" y="914"/>
                  </a:lnTo>
                  <a:lnTo>
                    <a:pt x="143" y="831"/>
                  </a:lnTo>
                  <a:lnTo>
                    <a:pt x="179" y="833"/>
                  </a:lnTo>
                  <a:lnTo>
                    <a:pt x="209" y="843"/>
                  </a:lnTo>
                  <a:lnTo>
                    <a:pt x="254" y="842"/>
                  </a:lnTo>
                  <a:lnTo>
                    <a:pt x="282" y="777"/>
                  </a:lnTo>
                  <a:lnTo>
                    <a:pt x="297" y="704"/>
                  </a:lnTo>
                  <a:lnTo>
                    <a:pt x="334" y="615"/>
                  </a:lnTo>
                  <a:lnTo>
                    <a:pt x="294" y="595"/>
                  </a:lnTo>
                  <a:lnTo>
                    <a:pt x="291" y="570"/>
                  </a:lnTo>
                  <a:lnTo>
                    <a:pt x="339" y="491"/>
                  </a:lnTo>
                  <a:lnTo>
                    <a:pt x="363" y="424"/>
                  </a:lnTo>
                  <a:lnTo>
                    <a:pt x="345" y="401"/>
                  </a:lnTo>
                  <a:lnTo>
                    <a:pt x="354" y="361"/>
                  </a:lnTo>
                  <a:lnTo>
                    <a:pt x="411" y="272"/>
                  </a:lnTo>
                  <a:lnTo>
                    <a:pt x="449" y="258"/>
                  </a:lnTo>
                  <a:lnTo>
                    <a:pt x="490" y="208"/>
                  </a:lnTo>
                  <a:lnTo>
                    <a:pt x="507" y="167"/>
                  </a:lnTo>
                  <a:lnTo>
                    <a:pt x="562" y="150"/>
                  </a:lnTo>
                  <a:lnTo>
                    <a:pt x="610" y="115"/>
                  </a:lnTo>
                  <a:lnTo>
                    <a:pt x="639" y="139"/>
                  </a:lnTo>
                  <a:lnTo>
                    <a:pt x="672" y="153"/>
                  </a:lnTo>
                  <a:lnTo>
                    <a:pt x="664" y="126"/>
                  </a:lnTo>
                  <a:lnTo>
                    <a:pt x="664" y="79"/>
                  </a:lnTo>
                  <a:lnTo>
                    <a:pt x="697" y="48"/>
                  </a:lnTo>
                  <a:lnTo>
                    <a:pt x="693" y="23"/>
                  </a:lnTo>
                  <a:lnTo>
                    <a:pt x="685" y="15"/>
                  </a:lnTo>
                  <a:lnTo>
                    <a:pt x="685" y="15"/>
                  </a:lnTo>
                  <a:close/>
                  <a:moveTo>
                    <a:pt x="223" y="1822"/>
                  </a:moveTo>
                  <a:lnTo>
                    <a:pt x="233" y="1846"/>
                  </a:lnTo>
                  <a:lnTo>
                    <a:pt x="267" y="1866"/>
                  </a:lnTo>
                  <a:lnTo>
                    <a:pt x="277" y="1837"/>
                  </a:lnTo>
                  <a:lnTo>
                    <a:pt x="249" y="1809"/>
                  </a:lnTo>
                  <a:lnTo>
                    <a:pt x="223" y="18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íşľîḑé"/>
            <p:cNvSpPr/>
            <p:nvPr/>
          </p:nvSpPr>
          <p:spPr bwMode="auto">
            <a:xfrm>
              <a:off x="2444253" y="4198448"/>
              <a:ext cx="61049" cy="114305"/>
            </a:xfrm>
            <a:custGeom>
              <a:avLst/>
              <a:gdLst>
                <a:gd name="T0" fmla="*/ 6 w 377"/>
                <a:gd name="T1" fmla="*/ 303 h 703"/>
                <a:gd name="T2" fmla="*/ 22 w 377"/>
                <a:gd name="T3" fmla="*/ 265 h 703"/>
                <a:gd name="T4" fmla="*/ 11 w 377"/>
                <a:gd name="T5" fmla="*/ 277 h 703"/>
                <a:gd name="T6" fmla="*/ 0 w 377"/>
                <a:gd name="T7" fmla="*/ 342 h 703"/>
                <a:gd name="T8" fmla="*/ 66 w 377"/>
                <a:gd name="T9" fmla="*/ 52 h 703"/>
                <a:gd name="T10" fmla="*/ 21 w 377"/>
                <a:gd name="T11" fmla="*/ 3 h 703"/>
                <a:gd name="T12" fmla="*/ 85 w 377"/>
                <a:gd name="T13" fmla="*/ 6 h 703"/>
                <a:gd name="T14" fmla="*/ 62 w 377"/>
                <a:gd name="T15" fmla="*/ 38 h 703"/>
                <a:gd name="T16" fmla="*/ 66 w 377"/>
                <a:gd name="T17" fmla="*/ 52 h 703"/>
                <a:gd name="T18" fmla="*/ 129 w 377"/>
                <a:gd name="T19" fmla="*/ 20 h 703"/>
                <a:gd name="T20" fmla="*/ 175 w 377"/>
                <a:gd name="T21" fmla="*/ 71 h 703"/>
                <a:gd name="T22" fmla="*/ 165 w 377"/>
                <a:gd name="T23" fmla="*/ 74 h 703"/>
                <a:gd name="T24" fmla="*/ 122 w 377"/>
                <a:gd name="T25" fmla="*/ 60 h 703"/>
                <a:gd name="T26" fmla="*/ 89 w 377"/>
                <a:gd name="T27" fmla="*/ 33 h 703"/>
                <a:gd name="T28" fmla="*/ 98 w 377"/>
                <a:gd name="T29" fmla="*/ 25 h 703"/>
                <a:gd name="T30" fmla="*/ 104 w 377"/>
                <a:gd name="T31" fmla="*/ 13 h 703"/>
                <a:gd name="T32" fmla="*/ 76 w 377"/>
                <a:gd name="T33" fmla="*/ 74 h 703"/>
                <a:gd name="T34" fmla="*/ 78 w 377"/>
                <a:gd name="T35" fmla="*/ 92 h 703"/>
                <a:gd name="T36" fmla="*/ 72 w 377"/>
                <a:gd name="T37" fmla="*/ 106 h 703"/>
                <a:gd name="T38" fmla="*/ 52 w 377"/>
                <a:gd name="T39" fmla="*/ 159 h 703"/>
                <a:gd name="T40" fmla="*/ 23 w 377"/>
                <a:gd name="T41" fmla="*/ 139 h 703"/>
                <a:gd name="T42" fmla="*/ 2 w 377"/>
                <a:gd name="T43" fmla="*/ 144 h 703"/>
                <a:gd name="T44" fmla="*/ 30 w 377"/>
                <a:gd name="T45" fmla="*/ 168 h 703"/>
                <a:gd name="T46" fmla="*/ 38 w 377"/>
                <a:gd name="T47" fmla="*/ 210 h 703"/>
                <a:gd name="T48" fmla="*/ 26 w 377"/>
                <a:gd name="T49" fmla="*/ 272 h 703"/>
                <a:gd name="T50" fmla="*/ 20 w 377"/>
                <a:gd name="T51" fmla="*/ 371 h 703"/>
                <a:gd name="T52" fmla="*/ 26 w 377"/>
                <a:gd name="T53" fmla="*/ 445 h 703"/>
                <a:gd name="T54" fmla="*/ 44 w 377"/>
                <a:gd name="T55" fmla="*/ 550 h 703"/>
                <a:gd name="T56" fmla="*/ 94 w 377"/>
                <a:gd name="T57" fmla="*/ 681 h 703"/>
                <a:gd name="T58" fmla="*/ 169 w 377"/>
                <a:gd name="T59" fmla="*/ 695 h 703"/>
                <a:gd name="T60" fmla="*/ 281 w 377"/>
                <a:gd name="T61" fmla="*/ 671 h 703"/>
                <a:gd name="T62" fmla="*/ 361 w 377"/>
                <a:gd name="T63" fmla="*/ 564 h 703"/>
                <a:gd name="T64" fmla="*/ 370 w 377"/>
                <a:gd name="T65" fmla="*/ 506 h 703"/>
                <a:gd name="T66" fmla="*/ 376 w 377"/>
                <a:gd name="T67" fmla="*/ 449 h 703"/>
                <a:gd name="T68" fmla="*/ 370 w 377"/>
                <a:gd name="T69" fmla="*/ 402 h 703"/>
                <a:gd name="T70" fmla="*/ 316 w 377"/>
                <a:gd name="T71" fmla="*/ 304 h 703"/>
                <a:gd name="T72" fmla="*/ 265 w 377"/>
                <a:gd name="T73" fmla="*/ 255 h 703"/>
                <a:gd name="T74" fmla="*/ 237 w 377"/>
                <a:gd name="T75" fmla="*/ 246 h 703"/>
                <a:gd name="T76" fmla="*/ 266 w 377"/>
                <a:gd name="T77" fmla="*/ 212 h 703"/>
                <a:gd name="T78" fmla="*/ 230 w 377"/>
                <a:gd name="T79" fmla="*/ 165 h 703"/>
                <a:gd name="T80" fmla="*/ 202 w 377"/>
                <a:gd name="T81" fmla="*/ 135 h 703"/>
                <a:gd name="T82" fmla="*/ 192 w 377"/>
                <a:gd name="T83" fmla="*/ 102 h 703"/>
                <a:gd name="T84" fmla="*/ 133 w 377"/>
                <a:gd name="T85" fmla="*/ 95 h 703"/>
                <a:gd name="T86" fmla="*/ 115 w 377"/>
                <a:gd name="T87" fmla="*/ 7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7" h="703">
                  <a:moveTo>
                    <a:pt x="0" y="342"/>
                  </a:moveTo>
                  <a:lnTo>
                    <a:pt x="6" y="303"/>
                  </a:lnTo>
                  <a:lnTo>
                    <a:pt x="3" y="273"/>
                  </a:lnTo>
                  <a:lnTo>
                    <a:pt x="22" y="265"/>
                  </a:lnTo>
                  <a:lnTo>
                    <a:pt x="21" y="272"/>
                  </a:lnTo>
                  <a:lnTo>
                    <a:pt x="11" y="277"/>
                  </a:lnTo>
                  <a:lnTo>
                    <a:pt x="18" y="303"/>
                  </a:lnTo>
                  <a:lnTo>
                    <a:pt x="0" y="342"/>
                  </a:lnTo>
                  <a:lnTo>
                    <a:pt x="0" y="342"/>
                  </a:lnTo>
                  <a:close/>
                  <a:moveTo>
                    <a:pt x="66" y="52"/>
                  </a:moveTo>
                  <a:lnTo>
                    <a:pt x="21" y="23"/>
                  </a:lnTo>
                  <a:lnTo>
                    <a:pt x="21" y="3"/>
                  </a:lnTo>
                  <a:lnTo>
                    <a:pt x="77" y="0"/>
                  </a:lnTo>
                  <a:lnTo>
                    <a:pt x="85" y="6"/>
                  </a:lnTo>
                  <a:lnTo>
                    <a:pt x="73" y="36"/>
                  </a:lnTo>
                  <a:lnTo>
                    <a:pt x="62" y="38"/>
                  </a:lnTo>
                  <a:lnTo>
                    <a:pt x="66" y="52"/>
                  </a:lnTo>
                  <a:lnTo>
                    <a:pt x="66" y="52"/>
                  </a:lnTo>
                  <a:close/>
                  <a:moveTo>
                    <a:pt x="104" y="13"/>
                  </a:moveTo>
                  <a:lnTo>
                    <a:pt x="129" y="20"/>
                  </a:lnTo>
                  <a:lnTo>
                    <a:pt x="135" y="46"/>
                  </a:lnTo>
                  <a:lnTo>
                    <a:pt x="175" y="71"/>
                  </a:lnTo>
                  <a:lnTo>
                    <a:pt x="183" y="86"/>
                  </a:lnTo>
                  <a:lnTo>
                    <a:pt x="165" y="74"/>
                  </a:lnTo>
                  <a:lnTo>
                    <a:pt x="137" y="74"/>
                  </a:lnTo>
                  <a:lnTo>
                    <a:pt x="122" y="60"/>
                  </a:lnTo>
                  <a:lnTo>
                    <a:pt x="87" y="45"/>
                  </a:lnTo>
                  <a:lnTo>
                    <a:pt x="89" y="33"/>
                  </a:lnTo>
                  <a:lnTo>
                    <a:pt x="109" y="31"/>
                  </a:lnTo>
                  <a:lnTo>
                    <a:pt x="98" y="25"/>
                  </a:lnTo>
                  <a:lnTo>
                    <a:pt x="104" y="13"/>
                  </a:lnTo>
                  <a:lnTo>
                    <a:pt x="104" y="13"/>
                  </a:lnTo>
                  <a:close/>
                  <a:moveTo>
                    <a:pt x="77" y="65"/>
                  </a:moveTo>
                  <a:lnTo>
                    <a:pt x="76" y="74"/>
                  </a:lnTo>
                  <a:lnTo>
                    <a:pt x="82" y="85"/>
                  </a:lnTo>
                  <a:lnTo>
                    <a:pt x="78" y="92"/>
                  </a:lnTo>
                  <a:lnTo>
                    <a:pt x="67" y="94"/>
                  </a:lnTo>
                  <a:lnTo>
                    <a:pt x="72" y="106"/>
                  </a:lnTo>
                  <a:lnTo>
                    <a:pt x="69" y="128"/>
                  </a:lnTo>
                  <a:lnTo>
                    <a:pt x="52" y="159"/>
                  </a:lnTo>
                  <a:lnTo>
                    <a:pt x="42" y="155"/>
                  </a:lnTo>
                  <a:lnTo>
                    <a:pt x="23" y="139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20" y="153"/>
                  </a:lnTo>
                  <a:lnTo>
                    <a:pt x="30" y="168"/>
                  </a:lnTo>
                  <a:lnTo>
                    <a:pt x="23" y="177"/>
                  </a:lnTo>
                  <a:lnTo>
                    <a:pt x="38" y="210"/>
                  </a:lnTo>
                  <a:lnTo>
                    <a:pt x="39" y="256"/>
                  </a:lnTo>
                  <a:lnTo>
                    <a:pt x="26" y="272"/>
                  </a:lnTo>
                  <a:lnTo>
                    <a:pt x="16" y="349"/>
                  </a:lnTo>
                  <a:lnTo>
                    <a:pt x="20" y="371"/>
                  </a:lnTo>
                  <a:lnTo>
                    <a:pt x="11" y="380"/>
                  </a:lnTo>
                  <a:lnTo>
                    <a:pt x="26" y="445"/>
                  </a:lnTo>
                  <a:lnTo>
                    <a:pt x="21" y="469"/>
                  </a:lnTo>
                  <a:lnTo>
                    <a:pt x="44" y="550"/>
                  </a:lnTo>
                  <a:lnTo>
                    <a:pt x="71" y="641"/>
                  </a:lnTo>
                  <a:lnTo>
                    <a:pt x="94" y="681"/>
                  </a:lnTo>
                  <a:lnTo>
                    <a:pt x="135" y="703"/>
                  </a:lnTo>
                  <a:lnTo>
                    <a:pt x="169" y="695"/>
                  </a:lnTo>
                  <a:lnTo>
                    <a:pt x="228" y="688"/>
                  </a:lnTo>
                  <a:lnTo>
                    <a:pt x="281" y="671"/>
                  </a:lnTo>
                  <a:lnTo>
                    <a:pt x="337" y="614"/>
                  </a:lnTo>
                  <a:lnTo>
                    <a:pt x="361" y="564"/>
                  </a:lnTo>
                  <a:lnTo>
                    <a:pt x="373" y="534"/>
                  </a:lnTo>
                  <a:lnTo>
                    <a:pt x="370" y="506"/>
                  </a:lnTo>
                  <a:lnTo>
                    <a:pt x="377" y="495"/>
                  </a:lnTo>
                  <a:lnTo>
                    <a:pt x="376" y="449"/>
                  </a:lnTo>
                  <a:lnTo>
                    <a:pt x="361" y="429"/>
                  </a:lnTo>
                  <a:lnTo>
                    <a:pt x="370" y="402"/>
                  </a:lnTo>
                  <a:lnTo>
                    <a:pt x="344" y="380"/>
                  </a:lnTo>
                  <a:lnTo>
                    <a:pt x="316" y="304"/>
                  </a:lnTo>
                  <a:lnTo>
                    <a:pt x="295" y="251"/>
                  </a:lnTo>
                  <a:lnTo>
                    <a:pt x="265" y="255"/>
                  </a:lnTo>
                  <a:lnTo>
                    <a:pt x="263" y="248"/>
                  </a:lnTo>
                  <a:lnTo>
                    <a:pt x="237" y="246"/>
                  </a:lnTo>
                  <a:lnTo>
                    <a:pt x="271" y="227"/>
                  </a:lnTo>
                  <a:lnTo>
                    <a:pt x="266" y="212"/>
                  </a:lnTo>
                  <a:lnTo>
                    <a:pt x="251" y="205"/>
                  </a:lnTo>
                  <a:lnTo>
                    <a:pt x="230" y="165"/>
                  </a:lnTo>
                  <a:lnTo>
                    <a:pt x="212" y="166"/>
                  </a:lnTo>
                  <a:lnTo>
                    <a:pt x="202" y="135"/>
                  </a:lnTo>
                  <a:lnTo>
                    <a:pt x="192" y="121"/>
                  </a:lnTo>
                  <a:lnTo>
                    <a:pt x="192" y="102"/>
                  </a:lnTo>
                  <a:lnTo>
                    <a:pt x="142" y="84"/>
                  </a:lnTo>
                  <a:lnTo>
                    <a:pt x="133" y="95"/>
                  </a:lnTo>
                  <a:lnTo>
                    <a:pt x="112" y="87"/>
                  </a:lnTo>
                  <a:lnTo>
                    <a:pt x="115" y="75"/>
                  </a:lnTo>
                  <a:lnTo>
                    <a:pt x="77" y="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27" name="ïşļîdè"/>
            <p:cNvSpPr/>
            <p:nvPr/>
          </p:nvSpPr>
          <p:spPr bwMode="auto">
            <a:xfrm>
              <a:off x="2100041" y="3486642"/>
              <a:ext cx="780649" cy="762464"/>
            </a:xfrm>
            <a:custGeom>
              <a:avLst/>
              <a:gdLst>
                <a:gd name="T0" fmla="*/ 1642 w 4810"/>
                <a:gd name="T1" fmla="*/ 401 h 4698"/>
                <a:gd name="T2" fmla="*/ 1899 w 4810"/>
                <a:gd name="T3" fmla="*/ 541 h 4698"/>
                <a:gd name="T4" fmla="*/ 1958 w 4810"/>
                <a:gd name="T5" fmla="*/ 908 h 4698"/>
                <a:gd name="T6" fmla="*/ 2499 w 4810"/>
                <a:gd name="T7" fmla="*/ 1131 h 4698"/>
                <a:gd name="T8" fmla="*/ 3121 w 4810"/>
                <a:gd name="T9" fmla="*/ 1277 h 4698"/>
                <a:gd name="T10" fmla="*/ 3370 w 4810"/>
                <a:gd name="T11" fmla="*/ 1030 h 4698"/>
                <a:gd name="T12" fmla="*/ 3635 w 4810"/>
                <a:gd name="T13" fmla="*/ 1263 h 4698"/>
                <a:gd name="T14" fmla="*/ 3861 w 4810"/>
                <a:gd name="T15" fmla="*/ 1061 h 4698"/>
                <a:gd name="T16" fmla="*/ 4104 w 4810"/>
                <a:gd name="T17" fmla="*/ 882 h 4698"/>
                <a:gd name="T18" fmla="*/ 4472 w 4810"/>
                <a:gd name="T19" fmla="*/ 761 h 4698"/>
                <a:gd name="T20" fmla="*/ 4646 w 4810"/>
                <a:gd name="T21" fmla="*/ 782 h 4698"/>
                <a:gd name="T22" fmla="*/ 4806 w 4810"/>
                <a:gd name="T23" fmla="*/ 963 h 4698"/>
                <a:gd name="T24" fmla="*/ 4562 w 4810"/>
                <a:gd name="T25" fmla="*/ 1198 h 4698"/>
                <a:gd name="T26" fmla="*/ 4395 w 4810"/>
                <a:gd name="T27" fmla="*/ 1717 h 4698"/>
                <a:gd name="T28" fmla="*/ 4236 w 4810"/>
                <a:gd name="T29" fmla="*/ 2043 h 4698"/>
                <a:gd name="T30" fmla="*/ 4160 w 4810"/>
                <a:gd name="T31" fmla="*/ 2138 h 4698"/>
                <a:gd name="T32" fmla="*/ 4026 w 4810"/>
                <a:gd name="T33" fmla="*/ 1834 h 4698"/>
                <a:gd name="T34" fmla="*/ 3929 w 4810"/>
                <a:gd name="T35" fmla="*/ 1898 h 4698"/>
                <a:gd name="T36" fmla="*/ 3985 w 4810"/>
                <a:gd name="T37" fmla="*/ 1740 h 4698"/>
                <a:gd name="T38" fmla="*/ 3946 w 4810"/>
                <a:gd name="T39" fmla="*/ 1532 h 4698"/>
                <a:gd name="T40" fmla="*/ 3605 w 4810"/>
                <a:gd name="T41" fmla="*/ 1425 h 4698"/>
                <a:gd name="T42" fmla="*/ 3482 w 4810"/>
                <a:gd name="T43" fmla="*/ 1343 h 4698"/>
                <a:gd name="T44" fmla="*/ 3363 w 4810"/>
                <a:gd name="T45" fmla="*/ 1314 h 4698"/>
                <a:gd name="T46" fmla="*/ 3423 w 4810"/>
                <a:gd name="T47" fmla="*/ 1532 h 4698"/>
                <a:gd name="T48" fmla="*/ 3484 w 4810"/>
                <a:gd name="T49" fmla="*/ 1915 h 4698"/>
                <a:gd name="T50" fmla="*/ 3526 w 4810"/>
                <a:gd name="T51" fmla="*/ 2229 h 4698"/>
                <a:gd name="T52" fmla="*/ 3411 w 4810"/>
                <a:gd name="T53" fmla="*/ 2193 h 4698"/>
                <a:gd name="T54" fmla="*/ 3366 w 4810"/>
                <a:gd name="T55" fmla="*/ 2191 h 4698"/>
                <a:gd name="T56" fmla="*/ 3187 w 4810"/>
                <a:gd name="T57" fmla="*/ 2439 h 4698"/>
                <a:gd name="T58" fmla="*/ 2978 w 4810"/>
                <a:gd name="T59" fmla="*/ 2569 h 4698"/>
                <a:gd name="T60" fmla="*/ 2653 w 4810"/>
                <a:gd name="T61" fmla="*/ 2978 h 4698"/>
                <a:gd name="T62" fmla="*/ 2327 w 4810"/>
                <a:gd name="T63" fmla="*/ 3271 h 4698"/>
                <a:gd name="T64" fmla="*/ 2157 w 4810"/>
                <a:gd name="T65" fmla="*/ 3613 h 4698"/>
                <a:gd name="T66" fmla="*/ 2121 w 4810"/>
                <a:gd name="T67" fmla="*/ 4320 h 4698"/>
                <a:gd name="T68" fmla="*/ 2056 w 4810"/>
                <a:gd name="T69" fmla="*/ 4517 h 4698"/>
                <a:gd name="T70" fmla="*/ 1840 w 4810"/>
                <a:gd name="T71" fmla="*/ 4657 h 4698"/>
                <a:gd name="T72" fmla="*/ 1478 w 4810"/>
                <a:gd name="T73" fmla="*/ 4231 h 4698"/>
                <a:gd name="T74" fmla="*/ 1246 w 4810"/>
                <a:gd name="T75" fmla="*/ 3808 h 4698"/>
                <a:gd name="T76" fmla="*/ 1061 w 4810"/>
                <a:gd name="T77" fmla="*/ 3403 h 4698"/>
                <a:gd name="T78" fmla="*/ 900 w 4810"/>
                <a:gd name="T79" fmla="*/ 2890 h 4698"/>
                <a:gd name="T80" fmla="*/ 797 w 4810"/>
                <a:gd name="T81" fmla="*/ 2516 h 4698"/>
                <a:gd name="T82" fmla="*/ 768 w 4810"/>
                <a:gd name="T83" fmla="*/ 2243 h 4698"/>
                <a:gd name="T84" fmla="*/ 763 w 4810"/>
                <a:gd name="T85" fmla="*/ 2104 h 4698"/>
                <a:gd name="T86" fmla="*/ 612 w 4810"/>
                <a:gd name="T87" fmla="*/ 2370 h 4698"/>
                <a:gd name="T88" fmla="*/ 113 w 4810"/>
                <a:gd name="T89" fmla="*/ 2126 h 4698"/>
                <a:gd name="T90" fmla="*/ 247 w 4810"/>
                <a:gd name="T91" fmla="*/ 2133 h 4698"/>
                <a:gd name="T92" fmla="*/ 281 w 4810"/>
                <a:gd name="T93" fmla="*/ 2043 h 4698"/>
                <a:gd name="T94" fmla="*/ 0 w 4810"/>
                <a:gd name="T95" fmla="*/ 1888 h 4698"/>
                <a:gd name="T96" fmla="*/ 367 w 4810"/>
                <a:gd name="T97" fmla="*/ 1716 h 4698"/>
                <a:gd name="T98" fmla="*/ 346 w 4810"/>
                <a:gd name="T99" fmla="*/ 1489 h 4698"/>
                <a:gd name="T100" fmla="*/ 107 w 4810"/>
                <a:gd name="T101" fmla="*/ 1252 h 4698"/>
                <a:gd name="T102" fmla="*/ 401 w 4810"/>
                <a:gd name="T103" fmla="*/ 1068 h 4698"/>
                <a:gd name="T104" fmla="*/ 795 w 4810"/>
                <a:gd name="T105" fmla="*/ 598 h 4698"/>
                <a:gd name="T106" fmla="*/ 954 w 4810"/>
                <a:gd name="T107" fmla="*/ 217 h 4698"/>
                <a:gd name="T108" fmla="*/ 1411 w 4810"/>
                <a:gd name="T109" fmla="*/ 54 h 4698"/>
                <a:gd name="T110" fmla="*/ 3485 w 4810"/>
                <a:gd name="T111" fmla="*/ 2221 h 4698"/>
                <a:gd name="T112" fmla="*/ 3442 w 4810"/>
                <a:gd name="T113" fmla="*/ 2262 h 4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810" h="4698">
                  <a:moveTo>
                    <a:pt x="1542" y="140"/>
                  </a:moveTo>
                  <a:lnTo>
                    <a:pt x="1553" y="162"/>
                  </a:lnTo>
                  <a:lnTo>
                    <a:pt x="1556" y="191"/>
                  </a:lnTo>
                  <a:lnTo>
                    <a:pt x="1602" y="214"/>
                  </a:lnTo>
                  <a:lnTo>
                    <a:pt x="1594" y="280"/>
                  </a:lnTo>
                  <a:lnTo>
                    <a:pt x="1613" y="313"/>
                  </a:lnTo>
                  <a:lnTo>
                    <a:pt x="1602" y="334"/>
                  </a:lnTo>
                  <a:lnTo>
                    <a:pt x="1620" y="346"/>
                  </a:lnTo>
                  <a:lnTo>
                    <a:pt x="1642" y="376"/>
                  </a:lnTo>
                  <a:lnTo>
                    <a:pt x="1642" y="401"/>
                  </a:lnTo>
                  <a:lnTo>
                    <a:pt x="1657" y="407"/>
                  </a:lnTo>
                  <a:lnTo>
                    <a:pt x="1668" y="444"/>
                  </a:lnTo>
                  <a:lnTo>
                    <a:pt x="1706" y="462"/>
                  </a:lnTo>
                  <a:lnTo>
                    <a:pt x="1726" y="430"/>
                  </a:lnTo>
                  <a:lnTo>
                    <a:pt x="1765" y="431"/>
                  </a:lnTo>
                  <a:lnTo>
                    <a:pt x="1780" y="450"/>
                  </a:lnTo>
                  <a:lnTo>
                    <a:pt x="1820" y="456"/>
                  </a:lnTo>
                  <a:lnTo>
                    <a:pt x="1853" y="492"/>
                  </a:lnTo>
                  <a:lnTo>
                    <a:pt x="1879" y="500"/>
                  </a:lnTo>
                  <a:lnTo>
                    <a:pt x="1899" y="541"/>
                  </a:lnTo>
                  <a:lnTo>
                    <a:pt x="1928" y="545"/>
                  </a:lnTo>
                  <a:lnTo>
                    <a:pt x="1941" y="574"/>
                  </a:lnTo>
                  <a:lnTo>
                    <a:pt x="1944" y="571"/>
                  </a:lnTo>
                  <a:lnTo>
                    <a:pt x="1948" y="630"/>
                  </a:lnTo>
                  <a:lnTo>
                    <a:pt x="1921" y="721"/>
                  </a:lnTo>
                  <a:lnTo>
                    <a:pt x="1921" y="778"/>
                  </a:lnTo>
                  <a:lnTo>
                    <a:pt x="1881" y="837"/>
                  </a:lnTo>
                  <a:lnTo>
                    <a:pt x="1891" y="881"/>
                  </a:lnTo>
                  <a:lnTo>
                    <a:pt x="1928" y="884"/>
                  </a:lnTo>
                  <a:lnTo>
                    <a:pt x="1958" y="908"/>
                  </a:lnTo>
                  <a:lnTo>
                    <a:pt x="1989" y="909"/>
                  </a:lnTo>
                  <a:lnTo>
                    <a:pt x="2019" y="931"/>
                  </a:lnTo>
                  <a:lnTo>
                    <a:pt x="2079" y="948"/>
                  </a:lnTo>
                  <a:lnTo>
                    <a:pt x="2158" y="1000"/>
                  </a:lnTo>
                  <a:lnTo>
                    <a:pt x="2210" y="1063"/>
                  </a:lnTo>
                  <a:lnTo>
                    <a:pt x="2276" y="1079"/>
                  </a:lnTo>
                  <a:lnTo>
                    <a:pt x="2309" y="1102"/>
                  </a:lnTo>
                  <a:lnTo>
                    <a:pt x="2356" y="1102"/>
                  </a:lnTo>
                  <a:lnTo>
                    <a:pt x="2412" y="1139"/>
                  </a:lnTo>
                  <a:lnTo>
                    <a:pt x="2499" y="1131"/>
                  </a:lnTo>
                  <a:lnTo>
                    <a:pt x="2528" y="1158"/>
                  </a:lnTo>
                  <a:lnTo>
                    <a:pt x="2617" y="1133"/>
                  </a:lnTo>
                  <a:lnTo>
                    <a:pt x="2699" y="1154"/>
                  </a:lnTo>
                  <a:lnTo>
                    <a:pt x="2708" y="1198"/>
                  </a:lnTo>
                  <a:lnTo>
                    <a:pt x="2754" y="1237"/>
                  </a:lnTo>
                  <a:lnTo>
                    <a:pt x="2845" y="1262"/>
                  </a:lnTo>
                  <a:lnTo>
                    <a:pt x="2877" y="1244"/>
                  </a:lnTo>
                  <a:lnTo>
                    <a:pt x="2936" y="1242"/>
                  </a:lnTo>
                  <a:lnTo>
                    <a:pt x="3084" y="1297"/>
                  </a:lnTo>
                  <a:lnTo>
                    <a:pt x="3121" y="1277"/>
                  </a:lnTo>
                  <a:lnTo>
                    <a:pt x="3185" y="1311"/>
                  </a:lnTo>
                  <a:lnTo>
                    <a:pt x="3292" y="1290"/>
                  </a:lnTo>
                  <a:lnTo>
                    <a:pt x="3304" y="1210"/>
                  </a:lnTo>
                  <a:lnTo>
                    <a:pt x="3271" y="1144"/>
                  </a:lnTo>
                  <a:lnTo>
                    <a:pt x="3287" y="1062"/>
                  </a:lnTo>
                  <a:lnTo>
                    <a:pt x="3276" y="1025"/>
                  </a:lnTo>
                  <a:lnTo>
                    <a:pt x="3280" y="1025"/>
                  </a:lnTo>
                  <a:lnTo>
                    <a:pt x="3311" y="999"/>
                  </a:lnTo>
                  <a:lnTo>
                    <a:pt x="3350" y="994"/>
                  </a:lnTo>
                  <a:lnTo>
                    <a:pt x="3370" y="1030"/>
                  </a:lnTo>
                  <a:lnTo>
                    <a:pt x="3372" y="1073"/>
                  </a:lnTo>
                  <a:lnTo>
                    <a:pt x="3406" y="1097"/>
                  </a:lnTo>
                  <a:lnTo>
                    <a:pt x="3408" y="1096"/>
                  </a:lnTo>
                  <a:lnTo>
                    <a:pt x="3403" y="1135"/>
                  </a:lnTo>
                  <a:lnTo>
                    <a:pt x="3391" y="1164"/>
                  </a:lnTo>
                  <a:lnTo>
                    <a:pt x="3424" y="1217"/>
                  </a:lnTo>
                  <a:lnTo>
                    <a:pt x="3482" y="1229"/>
                  </a:lnTo>
                  <a:lnTo>
                    <a:pt x="3506" y="1215"/>
                  </a:lnTo>
                  <a:lnTo>
                    <a:pt x="3589" y="1263"/>
                  </a:lnTo>
                  <a:lnTo>
                    <a:pt x="3635" y="1263"/>
                  </a:lnTo>
                  <a:lnTo>
                    <a:pt x="3669" y="1221"/>
                  </a:lnTo>
                  <a:lnTo>
                    <a:pt x="3707" y="1216"/>
                  </a:lnTo>
                  <a:lnTo>
                    <a:pt x="3743" y="1232"/>
                  </a:lnTo>
                  <a:lnTo>
                    <a:pt x="3805" y="1215"/>
                  </a:lnTo>
                  <a:lnTo>
                    <a:pt x="3852" y="1217"/>
                  </a:lnTo>
                  <a:lnTo>
                    <a:pt x="3921" y="1195"/>
                  </a:lnTo>
                  <a:lnTo>
                    <a:pt x="3920" y="1167"/>
                  </a:lnTo>
                  <a:lnTo>
                    <a:pt x="3920" y="1119"/>
                  </a:lnTo>
                  <a:lnTo>
                    <a:pt x="3866" y="1096"/>
                  </a:lnTo>
                  <a:lnTo>
                    <a:pt x="3861" y="1061"/>
                  </a:lnTo>
                  <a:lnTo>
                    <a:pt x="3873" y="1020"/>
                  </a:lnTo>
                  <a:lnTo>
                    <a:pt x="3896" y="1018"/>
                  </a:lnTo>
                  <a:lnTo>
                    <a:pt x="3959" y="1004"/>
                  </a:lnTo>
                  <a:lnTo>
                    <a:pt x="3987" y="1001"/>
                  </a:lnTo>
                  <a:lnTo>
                    <a:pt x="4004" y="960"/>
                  </a:lnTo>
                  <a:lnTo>
                    <a:pt x="4030" y="940"/>
                  </a:lnTo>
                  <a:lnTo>
                    <a:pt x="4057" y="949"/>
                  </a:lnTo>
                  <a:lnTo>
                    <a:pt x="4057" y="927"/>
                  </a:lnTo>
                  <a:lnTo>
                    <a:pt x="4093" y="916"/>
                  </a:lnTo>
                  <a:lnTo>
                    <a:pt x="4104" y="882"/>
                  </a:lnTo>
                  <a:lnTo>
                    <a:pt x="4133" y="847"/>
                  </a:lnTo>
                  <a:lnTo>
                    <a:pt x="4170" y="840"/>
                  </a:lnTo>
                  <a:lnTo>
                    <a:pt x="4233" y="826"/>
                  </a:lnTo>
                  <a:lnTo>
                    <a:pt x="4271" y="778"/>
                  </a:lnTo>
                  <a:lnTo>
                    <a:pt x="4268" y="741"/>
                  </a:lnTo>
                  <a:lnTo>
                    <a:pt x="4293" y="736"/>
                  </a:lnTo>
                  <a:lnTo>
                    <a:pt x="4332" y="709"/>
                  </a:lnTo>
                  <a:lnTo>
                    <a:pt x="4363" y="753"/>
                  </a:lnTo>
                  <a:lnTo>
                    <a:pt x="4407" y="741"/>
                  </a:lnTo>
                  <a:lnTo>
                    <a:pt x="4472" y="761"/>
                  </a:lnTo>
                  <a:lnTo>
                    <a:pt x="4490" y="745"/>
                  </a:lnTo>
                  <a:lnTo>
                    <a:pt x="4486" y="714"/>
                  </a:lnTo>
                  <a:lnTo>
                    <a:pt x="4560" y="671"/>
                  </a:lnTo>
                  <a:lnTo>
                    <a:pt x="4587" y="679"/>
                  </a:lnTo>
                  <a:lnTo>
                    <a:pt x="4605" y="704"/>
                  </a:lnTo>
                  <a:lnTo>
                    <a:pt x="4629" y="698"/>
                  </a:lnTo>
                  <a:lnTo>
                    <a:pt x="4636" y="714"/>
                  </a:lnTo>
                  <a:lnTo>
                    <a:pt x="4611" y="760"/>
                  </a:lnTo>
                  <a:lnTo>
                    <a:pt x="4625" y="788"/>
                  </a:lnTo>
                  <a:lnTo>
                    <a:pt x="4646" y="782"/>
                  </a:lnTo>
                  <a:lnTo>
                    <a:pt x="4668" y="776"/>
                  </a:lnTo>
                  <a:lnTo>
                    <a:pt x="4675" y="801"/>
                  </a:lnTo>
                  <a:lnTo>
                    <a:pt x="4700" y="834"/>
                  </a:lnTo>
                  <a:lnTo>
                    <a:pt x="4700" y="858"/>
                  </a:lnTo>
                  <a:lnTo>
                    <a:pt x="4673" y="888"/>
                  </a:lnTo>
                  <a:lnTo>
                    <a:pt x="4681" y="915"/>
                  </a:lnTo>
                  <a:lnTo>
                    <a:pt x="4718" y="922"/>
                  </a:lnTo>
                  <a:lnTo>
                    <a:pt x="4740" y="913"/>
                  </a:lnTo>
                  <a:lnTo>
                    <a:pt x="4772" y="927"/>
                  </a:lnTo>
                  <a:lnTo>
                    <a:pt x="4806" y="963"/>
                  </a:lnTo>
                  <a:lnTo>
                    <a:pt x="4810" y="988"/>
                  </a:lnTo>
                  <a:lnTo>
                    <a:pt x="4777" y="1019"/>
                  </a:lnTo>
                  <a:lnTo>
                    <a:pt x="4777" y="1066"/>
                  </a:lnTo>
                  <a:lnTo>
                    <a:pt x="4785" y="1093"/>
                  </a:lnTo>
                  <a:lnTo>
                    <a:pt x="4752" y="1079"/>
                  </a:lnTo>
                  <a:lnTo>
                    <a:pt x="4723" y="1055"/>
                  </a:lnTo>
                  <a:lnTo>
                    <a:pt x="4675" y="1090"/>
                  </a:lnTo>
                  <a:lnTo>
                    <a:pt x="4620" y="1107"/>
                  </a:lnTo>
                  <a:lnTo>
                    <a:pt x="4603" y="1148"/>
                  </a:lnTo>
                  <a:lnTo>
                    <a:pt x="4562" y="1198"/>
                  </a:lnTo>
                  <a:lnTo>
                    <a:pt x="4524" y="1212"/>
                  </a:lnTo>
                  <a:lnTo>
                    <a:pt x="4467" y="1301"/>
                  </a:lnTo>
                  <a:lnTo>
                    <a:pt x="4458" y="1341"/>
                  </a:lnTo>
                  <a:lnTo>
                    <a:pt x="4476" y="1364"/>
                  </a:lnTo>
                  <a:lnTo>
                    <a:pt x="4452" y="1431"/>
                  </a:lnTo>
                  <a:lnTo>
                    <a:pt x="4404" y="1510"/>
                  </a:lnTo>
                  <a:lnTo>
                    <a:pt x="4407" y="1535"/>
                  </a:lnTo>
                  <a:lnTo>
                    <a:pt x="4447" y="1555"/>
                  </a:lnTo>
                  <a:lnTo>
                    <a:pt x="4410" y="1644"/>
                  </a:lnTo>
                  <a:lnTo>
                    <a:pt x="4395" y="1717"/>
                  </a:lnTo>
                  <a:lnTo>
                    <a:pt x="4367" y="1782"/>
                  </a:lnTo>
                  <a:lnTo>
                    <a:pt x="4322" y="1783"/>
                  </a:lnTo>
                  <a:lnTo>
                    <a:pt x="4292" y="1773"/>
                  </a:lnTo>
                  <a:lnTo>
                    <a:pt x="4256" y="1771"/>
                  </a:lnTo>
                  <a:lnTo>
                    <a:pt x="4277" y="1854"/>
                  </a:lnTo>
                  <a:lnTo>
                    <a:pt x="4276" y="1899"/>
                  </a:lnTo>
                  <a:lnTo>
                    <a:pt x="4272" y="1961"/>
                  </a:lnTo>
                  <a:lnTo>
                    <a:pt x="4236" y="1956"/>
                  </a:lnTo>
                  <a:lnTo>
                    <a:pt x="4243" y="2001"/>
                  </a:lnTo>
                  <a:lnTo>
                    <a:pt x="4236" y="2043"/>
                  </a:lnTo>
                  <a:lnTo>
                    <a:pt x="4246" y="2078"/>
                  </a:lnTo>
                  <a:lnTo>
                    <a:pt x="4225" y="2135"/>
                  </a:lnTo>
                  <a:lnTo>
                    <a:pt x="4207" y="2144"/>
                  </a:lnTo>
                  <a:lnTo>
                    <a:pt x="4191" y="2137"/>
                  </a:lnTo>
                  <a:lnTo>
                    <a:pt x="4184" y="2169"/>
                  </a:lnTo>
                  <a:lnTo>
                    <a:pt x="4184" y="2188"/>
                  </a:lnTo>
                  <a:lnTo>
                    <a:pt x="4177" y="2181"/>
                  </a:lnTo>
                  <a:lnTo>
                    <a:pt x="4169" y="2168"/>
                  </a:lnTo>
                  <a:lnTo>
                    <a:pt x="4168" y="2149"/>
                  </a:lnTo>
                  <a:lnTo>
                    <a:pt x="4160" y="2138"/>
                  </a:lnTo>
                  <a:lnTo>
                    <a:pt x="4148" y="2111"/>
                  </a:lnTo>
                  <a:lnTo>
                    <a:pt x="4135" y="2066"/>
                  </a:lnTo>
                  <a:lnTo>
                    <a:pt x="4124" y="1996"/>
                  </a:lnTo>
                  <a:lnTo>
                    <a:pt x="4112" y="1970"/>
                  </a:lnTo>
                  <a:lnTo>
                    <a:pt x="4112" y="1934"/>
                  </a:lnTo>
                  <a:lnTo>
                    <a:pt x="4101" y="1887"/>
                  </a:lnTo>
                  <a:lnTo>
                    <a:pt x="4085" y="1862"/>
                  </a:lnTo>
                  <a:lnTo>
                    <a:pt x="4077" y="1847"/>
                  </a:lnTo>
                  <a:lnTo>
                    <a:pt x="4047" y="1849"/>
                  </a:lnTo>
                  <a:lnTo>
                    <a:pt x="4026" y="1834"/>
                  </a:lnTo>
                  <a:lnTo>
                    <a:pt x="4010" y="1847"/>
                  </a:lnTo>
                  <a:lnTo>
                    <a:pt x="4021" y="1862"/>
                  </a:lnTo>
                  <a:lnTo>
                    <a:pt x="4011" y="1878"/>
                  </a:lnTo>
                  <a:lnTo>
                    <a:pt x="4010" y="1896"/>
                  </a:lnTo>
                  <a:lnTo>
                    <a:pt x="3993" y="1923"/>
                  </a:lnTo>
                  <a:lnTo>
                    <a:pt x="4003" y="1931"/>
                  </a:lnTo>
                  <a:lnTo>
                    <a:pt x="4000" y="1959"/>
                  </a:lnTo>
                  <a:lnTo>
                    <a:pt x="3984" y="1959"/>
                  </a:lnTo>
                  <a:lnTo>
                    <a:pt x="3957" y="1924"/>
                  </a:lnTo>
                  <a:lnTo>
                    <a:pt x="3929" y="1898"/>
                  </a:lnTo>
                  <a:lnTo>
                    <a:pt x="3923" y="1881"/>
                  </a:lnTo>
                  <a:lnTo>
                    <a:pt x="3905" y="1864"/>
                  </a:lnTo>
                  <a:lnTo>
                    <a:pt x="3888" y="1819"/>
                  </a:lnTo>
                  <a:lnTo>
                    <a:pt x="3888" y="1798"/>
                  </a:lnTo>
                  <a:lnTo>
                    <a:pt x="3901" y="1786"/>
                  </a:lnTo>
                  <a:lnTo>
                    <a:pt x="3908" y="1765"/>
                  </a:lnTo>
                  <a:lnTo>
                    <a:pt x="3940" y="1741"/>
                  </a:lnTo>
                  <a:lnTo>
                    <a:pt x="3953" y="1753"/>
                  </a:lnTo>
                  <a:lnTo>
                    <a:pt x="3971" y="1756"/>
                  </a:lnTo>
                  <a:lnTo>
                    <a:pt x="3985" y="1740"/>
                  </a:lnTo>
                  <a:lnTo>
                    <a:pt x="3985" y="1717"/>
                  </a:lnTo>
                  <a:lnTo>
                    <a:pt x="4006" y="1707"/>
                  </a:lnTo>
                  <a:lnTo>
                    <a:pt x="4028" y="1649"/>
                  </a:lnTo>
                  <a:lnTo>
                    <a:pt x="4034" y="1608"/>
                  </a:lnTo>
                  <a:lnTo>
                    <a:pt x="4052" y="1572"/>
                  </a:lnTo>
                  <a:lnTo>
                    <a:pt x="4036" y="1565"/>
                  </a:lnTo>
                  <a:lnTo>
                    <a:pt x="4006" y="1534"/>
                  </a:lnTo>
                  <a:lnTo>
                    <a:pt x="3987" y="1538"/>
                  </a:lnTo>
                  <a:lnTo>
                    <a:pt x="3974" y="1530"/>
                  </a:lnTo>
                  <a:lnTo>
                    <a:pt x="3946" y="1532"/>
                  </a:lnTo>
                  <a:lnTo>
                    <a:pt x="3888" y="1535"/>
                  </a:lnTo>
                  <a:lnTo>
                    <a:pt x="3836" y="1529"/>
                  </a:lnTo>
                  <a:lnTo>
                    <a:pt x="3767" y="1534"/>
                  </a:lnTo>
                  <a:lnTo>
                    <a:pt x="3723" y="1534"/>
                  </a:lnTo>
                  <a:lnTo>
                    <a:pt x="3687" y="1518"/>
                  </a:lnTo>
                  <a:lnTo>
                    <a:pt x="3655" y="1520"/>
                  </a:lnTo>
                  <a:lnTo>
                    <a:pt x="3623" y="1508"/>
                  </a:lnTo>
                  <a:lnTo>
                    <a:pt x="3624" y="1483"/>
                  </a:lnTo>
                  <a:lnTo>
                    <a:pt x="3611" y="1446"/>
                  </a:lnTo>
                  <a:lnTo>
                    <a:pt x="3605" y="1425"/>
                  </a:lnTo>
                  <a:lnTo>
                    <a:pt x="3598" y="1384"/>
                  </a:lnTo>
                  <a:lnTo>
                    <a:pt x="3575" y="1343"/>
                  </a:lnTo>
                  <a:lnTo>
                    <a:pt x="3557" y="1346"/>
                  </a:lnTo>
                  <a:lnTo>
                    <a:pt x="3555" y="1359"/>
                  </a:lnTo>
                  <a:lnTo>
                    <a:pt x="3521" y="1347"/>
                  </a:lnTo>
                  <a:lnTo>
                    <a:pt x="3505" y="1331"/>
                  </a:lnTo>
                  <a:lnTo>
                    <a:pt x="3480" y="1309"/>
                  </a:lnTo>
                  <a:lnTo>
                    <a:pt x="3465" y="1308"/>
                  </a:lnTo>
                  <a:lnTo>
                    <a:pt x="3457" y="1328"/>
                  </a:lnTo>
                  <a:lnTo>
                    <a:pt x="3482" y="1343"/>
                  </a:lnTo>
                  <a:lnTo>
                    <a:pt x="3465" y="1351"/>
                  </a:lnTo>
                  <a:lnTo>
                    <a:pt x="3429" y="1346"/>
                  </a:lnTo>
                  <a:lnTo>
                    <a:pt x="3404" y="1315"/>
                  </a:lnTo>
                  <a:lnTo>
                    <a:pt x="3406" y="1297"/>
                  </a:lnTo>
                  <a:lnTo>
                    <a:pt x="3382" y="1270"/>
                  </a:lnTo>
                  <a:lnTo>
                    <a:pt x="3369" y="1251"/>
                  </a:lnTo>
                  <a:lnTo>
                    <a:pt x="3359" y="1275"/>
                  </a:lnTo>
                  <a:lnTo>
                    <a:pt x="3344" y="1276"/>
                  </a:lnTo>
                  <a:lnTo>
                    <a:pt x="3345" y="1300"/>
                  </a:lnTo>
                  <a:lnTo>
                    <a:pt x="3363" y="1314"/>
                  </a:lnTo>
                  <a:lnTo>
                    <a:pt x="3346" y="1359"/>
                  </a:lnTo>
                  <a:lnTo>
                    <a:pt x="3314" y="1397"/>
                  </a:lnTo>
                  <a:lnTo>
                    <a:pt x="3308" y="1438"/>
                  </a:lnTo>
                  <a:lnTo>
                    <a:pt x="3389" y="1466"/>
                  </a:lnTo>
                  <a:lnTo>
                    <a:pt x="3419" y="1454"/>
                  </a:lnTo>
                  <a:lnTo>
                    <a:pt x="3464" y="1457"/>
                  </a:lnTo>
                  <a:lnTo>
                    <a:pt x="3456" y="1479"/>
                  </a:lnTo>
                  <a:lnTo>
                    <a:pt x="3466" y="1523"/>
                  </a:lnTo>
                  <a:lnTo>
                    <a:pt x="3444" y="1540"/>
                  </a:lnTo>
                  <a:lnTo>
                    <a:pt x="3423" y="1532"/>
                  </a:lnTo>
                  <a:lnTo>
                    <a:pt x="3398" y="1548"/>
                  </a:lnTo>
                  <a:lnTo>
                    <a:pt x="3383" y="1593"/>
                  </a:lnTo>
                  <a:lnTo>
                    <a:pt x="3352" y="1600"/>
                  </a:lnTo>
                  <a:lnTo>
                    <a:pt x="3350" y="1668"/>
                  </a:lnTo>
                  <a:lnTo>
                    <a:pt x="3389" y="1714"/>
                  </a:lnTo>
                  <a:lnTo>
                    <a:pt x="3433" y="1732"/>
                  </a:lnTo>
                  <a:lnTo>
                    <a:pt x="3475" y="1784"/>
                  </a:lnTo>
                  <a:lnTo>
                    <a:pt x="3475" y="1841"/>
                  </a:lnTo>
                  <a:lnTo>
                    <a:pt x="3490" y="1884"/>
                  </a:lnTo>
                  <a:lnTo>
                    <a:pt x="3484" y="1915"/>
                  </a:lnTo>
                  <a:lnTo>
                    <a:pt x="3493" y="1968"/>
                  </a:lnTo>
                  <a:lnTo>
                    <a:pt x="3542" y="2038"/>
                  </a:lnTo>
                  <a:lnTo>
                    <a:pt x="3543" y="2084"/>
                  </a:lnTo>
                  <a:lnTo>
                    <a:pt x="3555" y="2113"/>
                  </a:lnTo>
                  <a:lnTo>
                    <a:pt x="3559" y="2166"/>
                  </a:lnTo>
                  <a:lnTo>
                    <a:pt x="3552" y="2169"/>
                  </a:lnTo>
                  <a:lnTo>
                    <a:pt x="3570" y="2208"/>
                  </a:lnTo>
                  <a:lnTo>
                    <a:pt x="3553" y="2238"/>
                  </a:lnTo>
                  <a:lnTo>
                    <a:pt x="3526" y="2210"/>
                  </a:lnTo>
                  <a:lnTo>
                    <a:pt x="3526" y="2229"/>
                  </a:lnTo>
                  <a:lnTo>
                    <a:pt x="3508" y="2219"/>
                  </a:lnTo>
                  <a:lnTo>
                    <a:pt x="3495" y="2180"/>
                  </a:lnTo>
                  <a:lnTo>
                    <a:pt x="3488" y="2160"/>
                  </a:lnTo>
                  <a:lnTo>
                    <a:pt x="3484" y="2175"/>
                  </a:lnTo>
                  <a:lnTo>
                    <a:pt x="3480" y="2194"/>
                  </a:lnTo>
                  <a:lnTo>
                    <a:pt x="3476" y="2186"/>
                  </a:lnTo>
                  <a:lnTo>
                    <a:pt x="3469" y="2197"/>
                  </a:lnTo>
                  <a:lnTo>
                    <a:pt x="3442" y="2197"/>
                  </a:lnTo>
                  <a:lnTo>
                    <a:pt x="3439" y="2203"/>
                  </a:lnTo>
                  <a:lnTo>
                    <a:pt x="3411" y="2193"/>
                  </a:lnTo>
                  <a:lnTo>
                    <a:pt x="3402" y="2151"/>
                  </a:lnTo>
                  <a:lnTo>
                    <a:pt x="3409" y="2125"/>
                  </a:lnTo>
                  <a:lnTo>
                    <a:pt x="3383" y="2102"/>
                  </a:lnTo>
                  <a:lnTo>
                    <a:pt x="3354" y="2102"/>
                  </a:lnTo>
                  <a:lnTo>
                    <a:pt x="3356" y="2111"/>
                  </a:lnTo>
                  <a:lnTo>
                    <a:pt x="3376" y="2116"/>
                  </a:lnTo>
                  <a:lnTo>
                    <a:pt x="3390" y="2133"/>
                  </a:lnTo>
                  <a:lnTo>
                    <a:pt x="3379" y="2142"/>
                  </a:lnTo>
                  <a:lnTo>
                    <a:pt x="3369" y="2166"/>
                  </a:lnTo>
                  <a:lnTo>
                    <a:pt x="3366" y="2191"/>
                  </a:lnTo>
                  <a:lnTo>
                    <a:pt x="3341" y="2219"/>
                  </a:lnTo>
                  <a:lnTo>
                    <a:pt x="3234" y="2258"/>
                  </a:lnTo>
                  <a:lnTo>
                    <a:pt x="3217" y="2273"/>
                  </a:lnTo>
                  <a:lnTo>
                    <a:pt x="3210" y="2299"/>
                  </a:lnTo>
                  <a:lnTo>
                    <a:pt x="3192" y="2333"/>
                  </a:lnTo>
                  <a:lnTo>
                    <a:pt x="3199" y="2354"/>
                  </a:lnTo>
                  <a:lnTo>
                    <a:pt x="3217" y="2390"/>
                  </a:lnTo>
                  <a:lnTo>
                    <a:pt x="3215" y="2401"/>
                  </a:lnTo>
                  <a:lnTo>
                    <a:pt x="3225" y="2406"/>
                  </a:lnTo>
                  <a:lnTo>
                    <a:pt x="3187" y="2439"/>
                  </a:lnTo>
                  <a:lnTo>
                    <a:pt x="3178" y="2471"/>
                  </a:lnTo>
                  <a:lnTo>
                    <a:pt x="3159" y="2472"/>
                  </a:lnTo>
                  <a:lnTo>
                    <a:pt x="3167" y="2493"/>
                  </a:lnTo>
                  <a:lnTo>
                    <a:pt x="3104" y="2538"/>
                  </a:lnTo>
                  <a:lnTo>
                    <a:pt x="3101" y="2560"/>
                  </a:lnTo>
                  <a:lnTo>
                    <a:pt x="3008" y="2607"/>
                  </a:lnTo>
                  <a:lnTo>
                    <a:pt x="2998" y="2595"/>
                  </a:lnTo>
                  <a:lnTo>
                    <a:pt x="2997" y="2578"/>
                  </a:lnTo>
                  <a:lnTo>
                    <a:pt x="2990" y="2569"/>
                  </a:lnTo>
                  <a:lnTo>
                    <a:pt x="2978" y="2569"/>
                  </a:lnTo>
                  <a:lnTo>
                    <a:pt x="2948" y="2592"/>
                  </a:lnTo>
                  <a:lnTo>
                    <a:pt x="2930" y="2595"/>
                  </a:lnTo>
                  <a:lnTo>
                    <a:pt x="2922" y="2640"/>
                  </a:lnTo>
                  <a:lnTo>
                    <a:pt x="2950" y="2629"/>
                  </a:lnTo>
                  <a:lnTo>
                    <a:pt x="2959" y="2618"/>
                  </a:lnTo>
                  <a:lnTo>
                    <a:pt x="2974" y="2625"/>
                  </a:lnTo>
                  <a:lnTo>
                    <a:pt x="2858" y="2729"/>
                  </a:lnTo>
                  <a:lnTo>
                    <a:pt x="2829" y="2810"/>
                  </a:lnTo>
                  <a:lnTo>
                    <a:pt x="2675" y="2933"/>
                  </a:lnTo>
                  <a:lnTo>
                    <a:pt x="2653" y="2978"/>
                  </a:lnTo>
                  <a:lnTo>
                    <a:pt x="2618" y="3012"/>
                  </a:lnTo>
                  <a:lnTo>
                    <a:pt x="2553" y="3034"/>
                  </a:lnTo>
                  <a:lnTo>
                    <a:pt x="2505" y="3074"/>
                  </a:lnTo>
                  <a:lnTo>
                    <a:pt x="2500" y="3110"/>
                  </a:lnTo>
                  <a:lnTo>
                    <a:pt x="2506" y="3150"/>
                  </a:lnTo>
                  <a:lnTo>
                    <a:pt x="2478" y="3192"/>
                  </a:lnTo>
                  <a:lnTo>
                    <a:pt x="2438" y="3218"/>
                  </a:lnTo>
                  <a:lnTo>
                    <a:pt x="2361" y="3206"/>
                  </a:lnTo>
                  <a:lnTo>
                    <a:pt x="2327" y="3235"/>
                  </a:lnTo>
                  <a:lnTo>
                    <a:pt x="2327" y="3271"/>
                  </a:lnTo>
                  <a:lnTo>
                    <a:pt x="2281" y="3330"/>
                  </a:lnTo>
                  <a:lnTo>
                    <a:pt x="2255" y="3328"/>
                  </a:lnTo>
                  <a:lnTo>
                    <a:pt x="2237" y="3302"/>
                  </a:lnTo>
                  <a:lnTo>
                    <a:pt x="2222" y="3302"/>
                  </a:lnTo>
                  <a:lnTo>
                    <a:pt x="2166" y="3359"/>
                  </a:lnTo>
                  <a:lnTo>
                    <a:pt x="2149" y="3390"/>
                  </a:lnTo>
                  <a:lnTo>
                    <a:pt x="2150" y="3450"/>
                  </a:lnTo>
                  <a:lnTo>
                    <a:pt x="2179" y="3535"/>
                  </a:lnTo>
                  <a:lnTo>
                    <a:pt x="2151" y="3567"/>
                  </a:lnTo>
                  <a:lnTo>
                    <a:pt x="2157" y="3613"/>
                  </a:lnTo>
                  <a:lnTo>
                    <a:pt x="2157" y="3744"/>
                  </a:lnTo>
                  <a:lnTo>
                    <a:pt x="2200" y="3759"/>
                  </a:lnTo>
                  <a:lnTo>
                    <a:pt x="2206" y="3843"/>
                  </a:lnTo>
                  <a:lnTo>
                    <a:pt x="2167" y="3956"/>
                  </a:lnTo>
                  <a:lnTo>
                    <a:pt x="2124" y="4034"/>
                  </a:lnTo>
                  <a:lnTo>
                    <a:pt x="2124" y="4101"/>
                  </a:lnTo>
                  <a:lnTo>
                    <a:pt x="2140" y="4127"/>
                  </a:lnTo>
                  <a:lnTo>
                    <a:pt x="2153" y="4270"/>
                  </a:lnTo>
                  <a:lnTo>
                    <a:pt x="2153" y="4308"/>
                  </a:lnTo>
                  <a:lnTo>
                    <a:pt x="2121" y="4320"/>
                  </a:lnTo>
                  <a:lnTo>
                    <a:pt x="2103" y="4312"/>
                  </a:lnTo>
                  <a:lnTo>
                    <a:pt x="2058" y="4319"/>
                  </a:lnTo>
                  <a:lnTo>
                    <a:pt x="2038" y="4353"/>
                  </a:lnTo>
                  <a:lnTo>
                    <a:pt x="2047" y="4367"/>
                  </a:lnTo>
                  <a:lnTo>
                    <a:pt x="2002" y="4426"/>
                  </a:lnTo>
                  <a:lnTo>
                    <a:pt x="1987" y="4445"/>
                  </a:lnTo>
                  <a:lnTo>
                    <a:pt x="1992" y="4467"/>
                  </a:lnTo>
                  <a:lnTo>
                    <a:pt x="2049" y="4496"/>
                  </a:lnTo>
                  <a:lnTo>
                    <a:pt x="2055" y="4505"/>
                  </a:lnTo>
                  <a:lnTo>
                    <a:pt x="2056" y="4517"/>
                  </a:lnTo>
                  <a:lnTo>
                    <a:pt x="2048" y="4502"/>
                  </a:lnTo>
                  <a:lnTo>
                    <a:pt x="2022" y="4492"/>
                  </a:lnTo>
                  <a:lnTo>
                    <a:pt x="1949" y="4517"/>
                  </a:lnTo>
                  <a:lnTo>
                    <a:pt x="1937" y="4516"/>
                  </a:lnTo>
                  <a:lnTo>
                    <a:pt x="1877" y="4542"/>
                  </a:lnTo>
                  <a:lnTo>
                    <a:pt x="1857" y="4573"/>
                  </a:lnTo>
                  <a:lnTo>
                    <a:pt x="1855" y="4591"/>
                  </a:lnTo>
                  <a:lnTo>
                    <a:pt x="1847" y="4599"/>
                  </a:lnTo>
                  <a:lnTo>
                    <a:pt x="1855" y="4612"/>
                  </a:lnTo>
                  <a:lnTo>
                    <a:pt x="1840" y="4657"/>
                  </a:lnTo>
                  <a:lnTo>
                    <a:pt x="1772" y="4698"/>
                  </a:lnTo>
                  <a:lnTo>
                    <a:pt x="1717" y="4693"/>
                  </a:lnTo>
                  <a:lnTo>
                    <a:pt x="1665" y="4657"/>
                  </a:lnTo>
                  <a:lnTo>
                    <a:pt x="1615" y="4598"/>
                  </a:lnTo>
                  <a:lnTo>
                    <a:pt x="1553" y="4471"/>
                  </a:lnTo>
                  <a:lnTo>
                    <a:pt x="1550" y="4400"/>
                  </a:lnTo>
                  <a:lnTo>
                    <a:pt x="1532" y="4335"/>
                  </a:lnTo>
                  <a:lnTo>
                    <a:pt x="1493" y="4264"/>
                  </a:lnTo>
                  <a:lnTo>
                    <a:pt x="1493" y="4232"/>
                  </a:lnTo>
                  <a:lnTo>
                    <a:pt x="1478" y="4231"/>
                  </a:lnTo>
                  <a:lnTo>
                    <a:pt x="1462" y="4182"/>
                  </a:lnTo>
                  <a:lnTo>
                    <a:pt x="1446" y="4124"/>
                  </a:lnTo>
                  <a:lnTo>
                    <a:pt x="1396" y="4066"/>
                  </a:lnTo>
                  <a:lnTo>
                    <a:pt x="1366" y="4018"/>
                  </a:lnTo>
                  <a:lnTo>
                    <a:pt x="1353" y="4017"/>
                  </a:lnTo>
                  <a:lnTo>
                    <a:pt x="1307" y="3967"/>
                  </a:lnTo>
                  <a:lnTo>
                    <a:pt x="1286" y="3923"/>
                  </a:lnTo>
                  <a:lnTo>
                    <a:pt x="1271" y="3909"/>
                  </a:lnTo>
                  <a:lnTo>
                    <a:pt x="1265" y="3838"/>
                  </a:lnTo>
                  <a:lnTo>
                    <a:pt x="1246" y="3808"/>
                  </a:lnTo>
                  <a:lnTo>
                    <a:pt x="1216" y="3730"/>
                  </a:lnTo>
                  <a:lnTo>
                    <a:pt x="1207" y="3678"/>
                  </a:lnTo>
                  <a:lnTo>
                    <a:pt x="1188" y="3640"/>
                  </a:lnTo>
                  <a:lnTo>
                    <a:pt x="1171" y="3613"/>
                  </a:lnTo>
                  <a:lnTo>
                    <a:pt x="1167" y="3550"/>
                  </a:lnTo>
                  <a:lnTo>
                    <a:pt x="1157" y="3548"/>
                  </a:lnTo>
                  <a:lnTo>
                    <a:pt x="1112" y="3498"/>
                  </a:lnTo>
                  <a:lnTo>
                    <a:pt x="1112" y="3478"/>
                  </a:lnTo>
                  <a:lnTo>
                    <a:pt x="1101" y="3475"/>
                  </a:lnTo>
                  <a:lnTo>
                    <a:pt x="1061" y="3403"/>
                  </a:lnTo>
                  <a:lnTo>
                    <a:pt x="1059" y="3381"/>
                  </a:lnTo>
                  <a:lnTo>
                    <a:pt x="1037" y="3368"/>
                  </a:lnTo>
                  <a:lnTo>
                    <a:pt x="1024" y="3318"/>
                  </a:lnTo>
                  <a:lnTo>
                    <a:pt x="996" y="3299"/>
                  </a:lnTo>
                  <a:lnTo>
                    <a:pt x="969" y="3225"/>
                  </a:lnTo>
                  <a:lnTo>
                    <a:pt x="968" y="3130"/>
                  </a:lnTo>
                  <a:lnTo>
                    <a:pt x="895" y="2989"/>
                  </a:lnTo>
                  <a:lnTo>
                    <a:pt x="895" y="2942"/>
                  </a:lnTo>
                  <a:lnTo>
                    <a:pt x="863" y="2893"/>
                  </a:lnTo>
                  <a:lnTo>
                    <a:pt x="900" y="2890"/>
                  </a:lnTo>
                  <a:lnTo>
                    <a:pt x="849" y="2825"/>
                  </a:lnTo>
                  <a:lnTo>
                    <a:pt x="851" y="2789"/>
                  </a:lnTo>
                  <a:lnTo>
                    <a:pt x="874" y="2784"/>
                  </a:lnTo>
                  <a:lnTo>
                    <a:pt x="857" y="2760"/>
                  </a:lnTo>
                  <a:lnTo>
                    <a:pt x="853" y="2729"/>
                  </a:lnTo>
                  <a:lnTo>
                    <a:pt x="802" y="2635"/>
                  </a:lnTo>
                  <a:lnTo>
                    <a:pt x="794" y="2577"/>
                  </a:lnTo>
                  <a:lnTo>
                    <a:pt x="825" y="2561"/>
                  </a:lnTo>
                  <a:lnTo>
                    <a:pt x="798" y="2546"/>
                  </a:lnTo>
                  <a:lnTo>
                    <a:pt x="797" y="2516"/>
                  </a:lnTo>
                  <a:lnTo>
                    <a:pt x="814" y="2477"/>
                  </a:lnTo>
                  <a:lnTo>
                    <a:pt x="811" y="2429"/>
                  </a:lnTo>
                  <a:lnTo>
                    <a:pt x="795" y="2378"/>
                  </a:lnTo>
                  <a:lnTo>
                    <a:pt x="775" y="2366"/>
                  </a:lnTo>
                  <a:lnTo>
                    <a:pt x="761" y="2285"/>
                  </a:lnTo>
                  <a:lnTo>
                    <a:pt x="798" y="2262"/>
                  </a:lnTo>
                  <a:lnTo>
                    <a:pt x="810" y="2243"/>
                  </a:lnTo>
                  <a:lnTo>
                    <a:pt x="838" y="2243"/>
                  </a:lnTo>
                  <a:lnTo>
                    <a:pt x="808" y="2236"/>
                  </a:lnTo>
                  <a:lnTo>
                    <a:pt x="768" y="2243"/>
                  </a:lnTo>
                  <a:lnTo>
                    <a:pt x="748" y="2242"/>
                  </a:lnTo>
                  <a:lnTo>
                    <a:pt x="751" y="2209"/>
                  </a:lnTo>
                  <a:lnTo>
                    <a:pt x="735" y="2181"/>
                  </a:lnTo>
                  <a:lnTo>
                    <a:pt x="740" y="2147"/>
                  </a:lnTo>
                  <a:lnTo>
                    <a:pt x="750" y="2140"/>
                  </a:lnTo>
                  <a:lnTo>
                    <a:pt x="772" y="2145"/>
                  </a:lnTo>
                  <a:lnTo>
                    <a:pt x="801" y="2116"/>
                  </a:lnTo>
                  <a:lnTo>
                    <a:pt x="814" y="2095"/>
                  </a:lnTo>
                  <a:lnTo>
                    <a:pt x="784" y="2113"/>
                  </a:lnTo>
                  <a:lnTo>
                    <a:pt x="763" y="2104"/>
                  </a:lnTo>
                  <a:lnTo>
                    <a:pt x="722" y="2109"/>
                  </a:lnTo>
                  <a:lnTo>
                    <a:pt x="709" y="2081"/>
                  </a:lnTo>
                  <a:lnTo>
                    <a:pt x="704" y="2103"/>
                  </a:lnTo>
                  <a:lnTo>
                    <a:pt x="702" y="2137"/>
                  </a:lnTo>
                  <a:lnTo>
                    <a:pt x="678" y="2202"/>
                  </a:lnTo>
                  <a:lnTo>
                    <a:pt x="703" y="2234"/>
                  </a:lnTo>
                  <a:lnTo>
                    <a:pt x="697" y="2295"/>
                  </a:lnTo>
                  <a:lnTo>
                    <a:pt x="671" y="2322"/>
                  </a:lnTo>
                  <a:lnTo>
                    <a:pt x="670" y="2340"/>
                  </a:lnTo>
                  <a:lnTo>
                    <a:pt x="612" y="2370"/>
                  </a:lnTo>
                  <a:lnTo>
                    <a:pt x="524" y="2426"/>
                  </a:lnTo>
                  <a:lnTo>
                    <a:pt x="482" y="2439"/>
                  </a:lnTo>
                  <a:lnTo>
                    <a:pt x="420" y="2426"/>
                  </a:lnTo>
                  <a:lnTo>
                    <a:pt x="288" y="2320"/>
                  </a:lnTo>
                  <a:lnTo>
                    <a:pt x="234" y="2249"/>
                  </a:lnTo>
                  <a:lnTo>
                    <a:pt x="234" y="2236"/>
                  </a:lnTo>
                  <a:lnTo>
                    <a:pt x="217" y="2237"/>
                  </a:lnTo>
                  <a:lnTo>
                    <a:pt x="195" y="2225"/>
                  </a:lnTo>
                  <a:lnTo>
                    <a:pt x="120" y="2150"/>
                  </a:lnTo>
                  <a:lnTo>
                    <a:pt x="113" y="2126"/>
                  </a:lnTo>
                  <a:lnTo>
                    <a:pt x="120" y="2108"/>
                  </a:lnTo>
                  <a:lnTo>
                    <a:pt x="140" y="2106"/>
                  </a:lnTo>
                  <a:lnTo>
                    <a:pt x="147" y="2116"/>
                  </a:lnTo>
                  <a:lnTo>
                    <a:pt x="167" y="2110"/>
                  </a:lnTo>
                  <a:lnTo>
                    <a:pt x="166" y="2148"/>
                  </a:lnTo>
                  <a:lnTo>
                    <a:pt x="195" y="2151"/>
                  </a:lnTo>
                  <a:lnTo>
                    <a:pt x="213" y="2136"/>
                  </a:lnTo>
                  <a:lnTo>
                    <a:pt x="225" y="2134"/>
                  </a:lnTo>
                  <a:lnTo>
                    <a:pt x="243" y="2146"/>
                  </a:lnTo>
                  <a:lnTo>
                    <a:pt x="247" y="2133"/>
                  </a:lnTo>
                  <a:lnTo>
                    <a:pt x="317" y="2077"/>
                  </a:lnTo>
                  <a:lnTo>
                    <a:pt x="339" y="2076"/>
                  </a:lnTo>
                  <a:lnTo>
                    <a:pt x="372" y="2026"/>
                  </a:lnTo>
                  <a:lnTo>
                    <a:pt x="382" y="2028"/>
                  </a:lnTo>
                  <a:lnTo>
                    <a:pt x="395" y="1995"/>
                  </a:lnTo>
                  <a:lnTo>
                    <a:pt x="360" y="1993"/>
                  </a:lnTo>
                  <a:lnTo>
                    <a:pt x="350" y="1987"/>
                  </a:lnTo>
                  <a:lnTo>
                    <a:pt x="355" y="1998"/>
                  </a:lnTo>
                  <a:lnTo>
                    <a:pt x="352" y="2012"/>
                  </a:lnTo>
                  <a:lnTo>
                    <a:pt x="281" y="2043"/>
                  </a:lnTo>
                  <a:lnTo>
                    <a:pt x="240" y="2043"/>
                  </a:lnTo>
                  <a:lnTo>
                    <a:pt x="208" y="2054"/>
                  </a:lnTo>
                  <a:lnTo>
                    <a:pt x="96" y="2015"/>
                  </a:lnTo>
                  <a:lnTo>
                    <a:pt x="44" y="1960"/>
                  </a:lnTo>
                  <a:lnTo>
                    <a:pt x="21" y="1950"/>
                  </a:lnTo>
                  <a:lnTo>
                    <a:pt x="24" y="1915"/>
                  </a:lnTo>
                  <a:lnTo>
                    <a:pt x="58" y="1870"/>
                  </a:lnTo>
                  <a:lnTo>
                    <a:pt x="95" y="1850"/>
                  </a:lnTo>
                  <a:lnTo>
                    <a:pt x="48" y="1857"/>
                  </a:lnTo>
                  <a:lnTo>
                    <a:pt x="0" y="1888"/>
                  </a:lnTo>
                  <a:lnTo>
                    <a:pt x="2" y="1844"/>
                  </a:lnTo>
                  <a:lnTo>
                    <a:pt x="38" y="1820"/>
                  </a:lnTo>
                  <a:lnTo>
                    <a:pt x="60" y="1814"/>
                  </a:lnTo>
                  <a:lnTo>
                    <a:pt x="76" y="1771"/>
                  </a:lnTo>
                  <a:lnTo>
                    <a:pt x="101" y="1777"/>
                  </a:lnTo>
                  <a:lnTo>
                    <a:pt x="130" y="1761"/>
                  </a:lnTo>
                  <a:lnTo>
                    <a:pt x="247" y="1769"/>
                  </a:lnTo>
                  <a:lnTo>
                    <a:pt x="315" y="1744"/>
                  </a:lnTo>
                  <a:lnTo>
                    <a:pt x="328" y="1729"/>
                  </a:lnTo>
                  <a:lnTo>
                    <a:pt x="367" y="1716"/>
                  </a:lnTo>
                  <a:lnTo>
                    <a:pt x="354" y="1741"/>
                  </a:lnTo>
                  <a:lnTo>
                    <a:pt x="369" y="1760"/>
                  </a:lnTo>
                  <a:lnTo>
                    <a:pt x="409" y="1737"/>
                  </a:lnTo>
                  <a:lnTo>
                    <a:pt x="440" y="1727"/>
                  </a:lnTo>
                  <a:lnTo>
                    <a:pt x="427" y="1710"/>
                  </a:lnTo>
                  <a:lnTo>
                    <a:pt x="432" y="1685"/>
                  </a:lnTo>
                  <a:lnTo>
                    <a:pt x="393" y="1577"/>
                  </a:lnTo>
                  <a:lnTo>
                    <a:pt x="360" y="1532"/>
                  </a:lnTo>
                  <a:lnTo>
                    <a:pt x="368" y="1510"/>
                  </a:lnTo>
                  <a:lnTo>
                    <a:pt x="346" y="1489"/>
                  </a:lnTo>
                  <a:lnTo>
                    <a:pt x="312" y="1492"/>
                  </a:lnTo>
                  <a:lnTo>
                    <a:pt x="256" y="1456"/>
                  </a:lnTo>
                  <a:lnTo>
                    <a:pt x="249" y="1393"/>
                  </a:lnTo>
                  <a:lnTo>
                    <a:pt x="251" y="1351"/>
                  </a:lnTo>
                  <a:lnTo>
                    <a:pt x="227" y="1298"/>
                  </a:lnTo>
                  <a:lnTo>
                    <a:pt x="195" y="1297"/>
                  </a:lnTo>
                  <a:lnTo>
                    <a:pt x="176" y="1307"/>
                  </a:lnTo>
                  <a:lnTo>
                    <a:pt x="136" y="1294"/>
                  </a:lnTo>
                  <a:lnTo>
                    <a:pt x="107" y="1295"/>
                  </a:lnTo>
                  <a:lnTo>
                    <a:pt x="107" y="1252"/>
                  </a:lnTo>
                  <a:lnTo>
                    <a:pt x="134" y="1183"/>
                  </a:lnTo>
                  <a:lnTo>
                    <a:pt x="161" y="1173"/>
                  </a:lnTo>
                  <a:lnTo>
                    <a:pt x="206" y="1109"/>
                  </a:lnTo>
                  <a:lnTo>
                    <a:pt x="213" y="1079"/>
                  </a:lnTo>
                  <a:lnTo>
                    <a:pt x="245" y="1062"/>
                  </a:lnTo>
                  <a:lnTo>
                    <a:pt x="268" y="1047"/>
                  </a:lnTo>
                  <a:lnTo>
                    <a:pt x="305" y="1062"/>
                  </a:lnTo>
                  <a:lnTo>
                    <a:pt x="312" y="1096"/>
                  </a:lnTo>
                  <a:lnTo>
                    <a:pt x="337" y="1100"/>
                  </a:lnTo>
                  <a:lnTo>
                    <a:pt x="401" y="1068"/>
                  </a:lnTo>
                  <a:lnTo>
                    <a:pt x="491" y="1062"/>
                  </a:lnTo>
                  <a:lnTo>
                    <a:pt x="545" y="1002"/>
                  </a:lnTo>
                  <a:lnTo>
                    <a:pt x="578" y="901"/>
                  </a:lnTo>
                  <a:lnTo>
                    <a:pt x="657" y="846"/>
                  </a:lnTo>
                  <a:lnTo>
                    <a:pt x="677" y="809"/>
                  </a:lnTo>
                  <a:lnTo>
                    <a:pt x="685" y="753"/>
                  </a:lnTo>
                  <a:lnTo>
                    <a:pt x="723" y="699"/>
                  </a:lnTo>
                  <a:lnTo>
                    <a:pt x="778" y="672"/>
                  </a:lnTo>
                  <a:lnTo>
                    <a:pt x="797" y="630"/>
                  </a:lnTo>
                  <a:lnTo>
                    <a:pt x="795" y="598"/>
                  </a:lnTo>
                  <a:lnTo>
                    <a:pt x="773" y="580"/>
                  </a:lnTo>
                  <a:lnTo>
                    <a:pt x="823" y="526"/>
                  </a:lnTo>
                  <a:lnTo>
                    <a:pt x="849" y="505"/>
                  </a:lnTo>
                  <a:lnTo>
                    <a:pt x="855" y="464"/>
                  </a:lnTo>
                  <a:lnTo>
                    <a:pt x="863" y="379"/>
                  </a:lnTo>
                  <a:lnTo>
                    <a:pt x="846" y="316"/>
                  </a:lnTo>
                  <a:lnTo>
                    <a:pt x="836" y="302"/>
                  </a:lnTo>
                  <a:lnTo>
                    <a:pt x="890" y="250"/>
                  </a:lnTo>
                  <a:lnTo>
                    <a:pt x="922" y="239"/>
                  </a:lnTo>
                  <a:lnTo>
                    <a:pt x="954" y="217"/>
                  </a:lnTo>
                  <a:lnTo>
                    <a:pt x="976" y="222"/>
                  </a:lnTo>
                  <a:lnTo>
                    <a:pt x="1020" y="172"/>
                  </a:lnTo>
                  <a:lnTo>
                    <a:pt x="1070" y="88"/>
                  </a:lnTo>
                  <a:lnTo>
                    <a:pt x="1121" y="43"/>
                  </a:lnTo>
                  <a:lnTo>
                    <a:pt x="1164" y="41"/>
                  </a:lnTo>
                  <a:lnTo>
                    <a:pt x="1186" y="0"/>
                  </a:lnTo>
                  <a:lnTo>
                    <a:pt x="1222" y="0"/>
                  </a:lnTo>
                  <a:lnTo>
                    <a:pt x="1316" y="62"/>
                  </a:lnTo>
                  <a:lnTo>
                    <a:pt x="1365" y="36"/>
                  </a:lnTo>
                  <a:lnTo>
                    <a:pt x="1411" y="54"/>
                  </a:lnTo>
                  <a:lnTo>
                    <a:pt x="1429" y="100"/>
                  </a:lnTo>
                  <a:lnTo>
                    <a:pt x="1472" y="98"/>
                  </a:lnTo>
                  <a:lnTo>
                    <a:pt x="1541" y="141"/>
                  </a:lnTo>
                  <a:lnTo>
                    <a:pt x="1542" y="140"/>
                  </a:lnTo>
                  <a:lnTo>
                    <a:pt x="1542" y="140"/>
                  </a:lnTo>
                  <a:close/>
                  <a:moveTo>
                    <a:pt x="3485" y="2221"/>
                  </a:moveTo>
                  <a:lnTo>
                    <a:pt x="3485" y="2251"/>
                  </a:lnTo>
                  <a:lnTo>
                    <a:pt x="3495" y="2238"/>
                  </a:lnTo>
                  <a:lnTo>
                    <a:pt x="3485" y="2221"/>
                  </a:lnTo>
                  <a:lnTo>
                    <a:pt x="3485" y="2221"/>
                  </a:lnTo>
                  <a:close/>
                  <a:moveTo>
                    <a:pt x="3468" y="2209"/>
                  </a:moveTo>
                  <a:lnTo>
                    <a:pt x="3447" y="2219"/>
                  </a:lnTo>
                  <a:lnTo>
                    <a:pt x="3454" y="2238"/>
                  </a:lnTo>
                  <a:lnTo>
                    <a:pt x="3466" y="2248"/>
                  </a:lnTo>
                  <a:lnTo>
                    <a:pt x="3470" y="2226"/>
                  </a:lnTo>
                  <a:lnTo>
                    <a:pt x="3468" y="2209"/>
                  </a:lnTo>
                  <a:lnTo>
                    <a:pt x="3468" y="2209"/>
                  </a:lnTo>
                  <a:close/>
                  <a:moveTo>
                    <a:pt x="3420" y="2216"/>
                  </a:moveTo>
                  <a:lnTo>
                    <a:pt x="3424" y="2249"/>
                  </a:lnTo>
                  <a:lnTo>
                    <a:pt x="3442" y="2262"/>
                  </a:lnTo>
                  <a:lnTo>
                    <a:pt x="3437" y="2231"/>
                  </a:lnTo>
                  <a:lnTo>
                    <a:pt x="3420" y="2216"/>
                  </a:lnTo>
                  <a:lnTo>
                    <a:pt x="3420" y="2216"/>
                  </a:lnTo>
                  <a:close/>
                  <a:moveTo>
                    <a:pt x="3372" y="2227"/>
                  </a:moveTo>
                  <a:lnTo>
                    <a:pt x="3373" y="2244"/>
                  </a:lnTo>
                  <a:lnTo>
                    <a:pt x="3386" y="2237"/>
                  </a:lnTo>
                  <a:lnTo>
                    <a:pt x="3402" y="2197"/>
                  </a:lnTo>
                  <a:lnTo>
                    <a:pt x="3391" y="2180"/>
                  </a:lnTo>
                  <a:lnTo>
                    <a:pt x="3372" y="22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ï$ļîḓê"/>
            <p:cNvSpPr/>
            <p:nvPr/>
          </p:nvSpPr>
          <p:spPr bwMode="auto">
            <a:xfrm>
              <a:off x="2636493" y="3689273"/>
              <a:ext cx="142881" cy="185745"/>
            </a:xfrm>
            <a:custGeom>
              <a:avLst/>
              <a:gdLst>
                <a:gd name="T0" fmla="*/ 843 w 876"/>
                <a:gd name="T1" fmla="*/ 1010 h 1144"/>
                <a:gd name="T2" fmla="*/ 804 w 876"/>
                <a:gd name="T3" fmla="*/ 1098 h 1144"/>
                <a:gd name="T4" fmla="*/ 752 w 876"/>
                <a:gd name="T5" fmla="*/ 1039 h 1144"/>
                <a:gd name="T6" fmla="*/ 742 w 876"/>
                <a:gd name="T7" fmla="*/ 986 h 1144"/>
                <a:gd name="T8" fmla="*/ 713 w 876"/>
                <a:gd name="T9" fmla="*/ 938 h 1144"/>
                <a:gd name="T10" fmla="*/ 646 w 876"/>
                <a:gd name="T11" fmla="*/ 742 h 1144"/>
                <a:gd name="T12" fmla="*/ 589 w 876"/>
                <a:gd name="T13" fmla="*/ 766 h 1144"/>
                <a:gd name="T14" fmla="*/ 472 w 876"/>
                <a:gd name="T15" fmla="*/ 700 h 1144"/>
                <a:gd name="T16" fmla="*/ 482 w 876"/>
                <a:gd name="T17" fmla="*/ 761 h 1144"/>
                <a:gd name="T18" fmla="*/ 489 w 876"/>
                <a:gd name="T19" fmla="*/ 867 h 1144"/>
                <a:gd name="T20" fmla="*/ 418 w 876"/>
                <a:gd name="T21" fmla="*/ 884 h 1144"/>
                <a:gd name="T22" fmla="*/ 394 w 876"/>
                <a:gd name="T23" fmla="*/ 908 h 1144"/>
                <a:gd name="T24" fmla="*/ 377 w 876"/>
                <a:gd name="T25" fmla="*/ 793 h 1144"/>
                <a:gd name="T26" fmla="*/ 358 w 876"/>
                <a:gd name="T27" fmla="*/ 867 h 1144"/>
                <a:gd name="T28" fmla="*/ 354 w 876"/>
                <a:gd name="T29" fmla="*/ 941 h 1144"/>
                <a:gd name="T30" fmla="*/ 289 w 876"/>
                <a:gd name="T31" fmla="*/ 959 h 1144"/>
                <a:gd name="T32" fmla="*/ 247 w 876"/>
                <a:gd name="T33" fmla="*/ 862 h 1144"/>
                <a:gd name="T34" fmla="*/ 176 w 876"/>
                <a:gd name="T35" fmla="*/ 664 h 1144"/>
                <a:gd name="T36" fmla="*/ 125 w 876"/>
                <a:gd name="T37" fmla="*/ 481 h 1144"/>
                <a:gd name="T38" fmla="*/ 75 w 876"/>
                <a:gd name="T39" fmla="*/ 342 h 1144"/>
                <a:gd name="T40" fmla="*/ 158 w 876"/>
                <a:gd name="T41" fmla="*/ 272 h 1144"/>
                <a:gd name="T42" fmla="*/ 81 w 876"/>
                <a:gd name="T43" fmla="*/ 215 h 1144"/>
                <a:gd name="T44" fmla="*/ 55 w 876"/>
                <a:gd name="T45" fmla="*/ 63 h 1144"/>
                <a:gd name="T46" fmla="*/ 61 w 876"/>
                <a:gd name="T47" fmla="*/ 0 h 1144"/>
                <a:gd name="T48" fmla="*/ 121 w 876"/>
                <a:gd name="T49" fmla="*/ 95 h 1144"/>
                <a:gd name="T50" fmla="*/ 157 w 876"/>
                <a:gd name="T51" fmla="*/ 57 h 1144"/>
                <a:gd name="T52" fmla="*/ 247 w 876"/>
                <a:gd name="T53" fmla="*/ 108 h 1144"/>
                <a:gd name="T54" fmla="*/ 297 w 876"/>
                <a:gd name="T55" fmla="*/ 174 h 1144"/>
                <a:gd name="T56" fmla="*/ 347 w 876"/>
                <a:gd name="T57" fmla="*/ 269 h 1144"/>
                <a:gd name="T58" fmla="*/ 528 w 876"/>
                <a:gd name="T59" fmla="*/ 278 h 1144"/>
                <a:gd name="T60" fmla="*/ 679 w 876"/>
                <a:gd name="T61" fmla="*/ 287 h 1144"/>
                <a:gd name="T62" fmla="*/ 726 w 876"/>
                <a:gd name="T63" fmla="*/ 357 h 1144"/>
                <a:gd name="T64" fmla="*/ 677 w 876"/>
                <a:gd name="T65" fmla="*/ 489 h 1144"/>
                <a:gd name="T66" fmla="*/ 600 w 876"/>
                <a:gd name="T67" fmla="*/ 514 h 1144"/>
                <a:gd name="T68" fmla="*/ 597 w 876"/>
                <a:gd name="T69" fmla="*/ 613 h 1144"/>
                <a:gd name="T70" fmla="*/ 676 w 876"/>
                <a:gd name="T71" fmla="*/ 708 h 1144"/>
                <a:gd name="T72" fmla="*/ 702 w 876"/>
                <a:gd name="T73" fmla="*/ 645 h 1144"/>
                <a:gd name="T74" fmla="*/ 718 w 876"/>
                <a:gd name="T75" fmla="*/ 583 h 1144"/>
                <a:gd name="T76" fmla="*/ 793 w 876"/>
                <a:gd name="T77" fmla="*/ 636 h 1144"/>
                <a:gd name="T78" fmla="*/ 827 w 876"/>
                <a:gd name="T79" fmla="*/ 815 h 1144"/>
                <a:gd name="T80" fmla="*/ 861 w 876"/>
                <a:gd name="T81" fmla="*/ 917 h 1144"/>
                <a:gd name="T82" fmla="*/ 644 w 876"/>
                <a:gd name="T83" fmla="*/ 799 h 1144"/>
                <a:gd name="T84" fmla="*/ 640 w 876"/>
                <a:gd name="T85" fmla="*/ 824 h 1144"/>
                <a:gd name="T86" fmla="*/ 572 w 876"/>
                <a:gd name="T87" fmla="*/ 826 h 1144"/>
                <a:gd name="T88" fmla="*/ 597 w 876"/>
                <a:gd name="T89" fmla="*/ 805 h 1144"/>
                <a:gd name="T90" fmla="*/ 555 w 876"/>
                <a:gd name="T91" fmla="*/ 787 h 1144"/>
                <a:gd name="T92" fmla="*/ 490 w 876"/>
                <a:gd name="T93" fmla="*/ 780 h 1144"/>
                <a:gd name="T94" fmla="*/ 541 w 876"/>
                <a:gd name="T95" fmla="*/ 795 h 1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76" h="1144">
                  <a:moveTo>
                    <a:pt x="876" y="937"/>
                  </a:moveTo>
                  <a:lnTo>
                    <a:pt x="876" y="977"/>
                  </a:lnTo>
                  <a:lnTo>
                    <a:pt x="857" y="1019"/>
                  </a:lnTo>
                  <a:lnTo>
                    <a:pt x="843" y="1010"/>
                  </a:lnTo>
                  <a:lnTo>
                    <a:pt x="810" y="1051"/>
                  </a:lnTo>
                  <a:lnTo>
                    <a:pt x="805" y="1083"/>
                  </a:lnTo>
                  <a:lnTo>
                    <a:pt x="807" y="1095"/>
                  </a:lnTo>
                  <a:lnTo>
                    <a:pt x="804" y="1098"/>
                  </a:lnTo>
                  <a:lnTo>
                    <a:pt x="812" y="1142"/>
                  </a:lnTo>
                  <a:lnTo>
                    <a:pt x="807" y="1144"/>
                  </a:lnTo>
                  <a:lnTo>
                    <a:pt x="782" y="1083"/>
                  </a:lnTo>
                  <a:lnTo>
                    <a:pt x="752" y="1039"/>
                  </a:lnTo>
                  <a:lnTo>
                    <a:pt x="737" y="1020"/>
                  </a:lnTo>
                  <a:lnTo>
                    <a:pt x="745" y="1000"/>
                  </a:lnTo>
                  <a:lnTo>
                    <a:pt x="748" y="973"/>
                  </a:lnTo>
                  <a:lnTo>
                    <a:pt x="742" y="986"/>
                  </a:lnTo>
                  <a:lnTo>
                    <a:pt x="722" y="1006"/>
                  </a:lnTo>
                  <a:lnTo>
                    <a:pt x="715" y="996"/>
                  </a:lnTo>
                  <a:lnTo>
                    <a:pt x="724" y="945"/>
                  </a:lnTo>
                  <a:lnTo>
                    <a:pt x="713" y="938"/>
                  </a:lnTo>
                  <a:lnTo>
                    <a:pt x="720" y="899"/>
                  </a:lnTo>
                  <a:lnTo>
                    <a:pt x="722" y="875"/>
                  </a:lnTo>
                  <a:lnTo>
                    <a:pt x="699" y="860"/>
                  </a:lnTo>
                  <a:lnTo>
                    <a:pt x="646" y="742"/>
                  </a:lnTo>
                  <a:lnTo>
                    <a:pt x="632" y="742"/>
                  </a:lnTo>
                  <a:lnTo>
                    <a:pt x="633" y="752"/>
                  </a:lnTo>
                  <a:lnTo>
                    <a:pt x="622" y="747"/>
                  </a:lnTo>
                  <a:lnTo>
                    <a:pt x="589" y="766"/>
                  </a:lnTo>
                  <a:lnTo>
                    <a:pt x="529" y="739"/>
                  </a:lnTo>
                  <a:lnTo>
                    <a:pt x="522" y="726"/>
                  </a:lnTo>
                  <a:lnTo>
                    <a:pt x="503" y="728"/>
                  </a:lnTo>
                  <a:lnTo>
                    <a:pt x="472" y="700"/>
                  </a:lnTo>
                  <a:lnTo>
                    <a:pt x="458" y="649"/>
                  </a:lnTo>
                  <a:lnTo>
                    <a:pt x="464" y="709"/>
                  </a:lnTo>
                  <a:lnTo>
                    <a:pt x="488" y="744"/>
                  </a:lnTo>
                  <a:lnTo>
                    <a:pt x="482" y="761"/>
                  </a:lnTo>
                  <a:lnTo>
                    <a:pt x="447" y="775"/>
                  </a:lnTo>
                  <a:lnTo>
                    <a:pt x="469" y="784"/>
                  </a:lnTo>
                  <a:lnTo>
                    <a:pt x="493" y="821"/>
                  </a:lnTo>
                  <a:lnTo>
                    <a:pt x="489" y="867"/>
                  </a:lnTo>
                  <a:lnTo>
                    <a:pt x="456" y="881"/>
                  </a:lnTo>
                  <a:lnTo>
                    <a:pt x="428" y="932"/>
                  </a:lnTo>
                  <a:lnTo>
                    <a:pt x="401" y="913"/>
                  </a:lnTo>
                  <a:lnTo>
                    <a:pt x="418" y="884"/>
                  </a:lnTo>
                  <a:lnTo>
                    <a:pt x="432" y="877"/>
                  </a:lnTo>
                  <a:lnTo>
                    <a:pt x="439" y="862"/>
                  </a:lnTo>
                  <a:lnTo>
                    <a:pt x="416" y="874"/>
                  </a:lnTo>
                  <a:lnTo>
                    <a:pt x="394" y="908"/>
                  </a:lnTo>
                  <a:lnTo>
                    <a:pt x="371" y="876"/>
                  </a:lnTo>
                  <a:lnTo>
                    <a:pt x="389" y="819"/>
                  </a:lnTo>
                  <a:lnTo>
                    <a:pt x="389" y="809"/>
                  </a:lnTo>
                  <a:lnTo>
                    <a:pt x="377" y="793"/>
                  </a:lnTo>
                  <a:lnTo>
                    <a:pt x="384" y="810"/>
                  </a:lnTo>
                  <a:lnTo>
                    <a:pt x="370" y="830"/>
                  </a:lnTo>
                  <a:lnTo>
                    <a:pt x="367" y="866"/>
                  </a:lnTo>
                  <a:lnTo>
                    <a:pt x="358" y="867"/>
                  </a:lnTo>
                  <a:lnTo>
                    <a:pt x="376" y="907"/>
                  </a:lnTo>
                  <a:lnTo>
                    <a:pt x="373" y="937"/>
                  </a:lnTo>
                  <a:lnTo>
                    <a:pt x="356" y="947"/>
                  </a:lnTo>
                  <a:lnTo>
                    <a:pt x="354" y="941"/>
                  </a:lnTo>
                  <a:lnTo>
                    <a:pt x="331" y="927"/>
                  </a:lnTo>
                  <a:lnTo>
                    <a:pt x="316" y="933"/>
                  </a:lnTo>
                  <a:lnTo>
                    <a:pt x="309" y="959"/>
                  </a:lnTo>
                  <a:lnTo>
                    <a:pt x="289" y="959"/>
                  </a:lnTo>
                  <a:lnTo>
                    <a:pt x="282" y="942"/>
                  </a:lnTo>
                  <a:lnTo>
                    <a:pt x="268" y="909"/>
                  </a:lnTo>
                  <a:lnTo>
                    <a:pt x="251" y="915"/>
                  </a:lnTo>
                  <a:lnTo>
                    <a:pt x="247" y="862"/>
                  </a:lnTo>
                  <a:lnTo>
                    <a:pt x="235" y="833"/>
                  </a:lnTo>
                  <a:lnTo>
                    <a:pt x="234" y="787"/>
                  </a:lnTo>
                  <a:lnTo>
                    <a:pt x="185" y="717"/>
                  </a:lnTo>
                  <a:lnTo>
                    <a:pt x="176" y="664"/>
                  </a:lnTo>
                  <a:lnTo>
                    <a:pt x="182" y="633"/>
                  </a:lnTo>
                  <a:lnTo>
                    <a:pt x="167" y="590"/>
                  </a:lnTo>
                  <a:lnTo>
                    <a:pt x="167" y="533"/>
                  </a:lnTo>
                  <a:lnTo>
                    <a:pt x="125" y="481"/>
                  </a:lnTo>
                  <a:lnTo>
                    <a:pt x="81" y="463"/>
                  </a:lnTo>
                  <a:lnTo>
                    <a:pt x="42" y="417"/>
                  </a:lnTo>
                  <a:lnTo>
                    <a:pt x="44" y="349"/>
                  </a:lnTo>
                  <a:lnTo>
                    <a:pt x="75" y="342"/>
                  </a:lnTo>
                  <a:lnTo>
                    <a:pt x="90" y="297"/>
                  </a:lnTo>
                  <a:lnTo>
                    <a:pt x="115" y="281"/>
                  </a:lnTo>
                  <a:lnTo>
                    <a:pt x="136" y="289"/>
                  </a:lnTo>
                  <a:lnTo>
                    <a:pt x="158" y="272"/>
                  </a:lnTo>
                  <a:lnTo>
                    <a:pt x="148" y="228"/>
                  </a:lnTo>
                  <a:lnTo>
                    <a:pt x="156" y="206"/>
                  </a:lnTo>
                  <a:lnTo>
                    <a:pt x="111" y="203"/>
                  </a:lnTo>
                  <a:lnTo>
                    <a:pt x="81" y="215"/>
                  </a:lnTo>
                  <a:lnTo>
                    <a:pt x="0" y="187"/>
                  </a:lnTo>
                  <a:lnTo>
                    <a:pt x="6" y="146"/>
                  </a:lnTo>
                  <a:lnTo>
                    <a:pt x="38" y="108"/>
                  </a:lnTo>
                  <a:lnTo>
                    <a:pt x="55" y="63"/>
                  </a:lnTo>
                  <a:lnTo>
                    <a:pt x="37" y="49"/>
                  </a:lnTo>
                  <a:lnTo>
                    <a:pt x="36" y="25"/>
                  </a:lnTo>
                  <a:lnTo>
                    <a:pt x="51" y="24"/>
                  </a:lnTo>
                  <a:lnTo>
                    <a:pt x="61" y="0"/>
                  </a:lnTo>
                  <a:lnTo>
                    <a:pt x="74" y="19"/>
                  </a:lnTo>
                  <a:lnTo>
                    <a:pt x="98" y="46"/>
                  </a:lnTo>
                  <a:lnTo>
                    <a:pt x="96" y="64"/>
                  </a:lnTo>
                  <a:lnTo>
                    <a:pt x="121" y="95"/>
                  </a:lnTo>
                  <a:lnTo>
                    <a:pt x="157" y="100"/>
                  </a:lnTo>
                  <a:lnTo>
                    <a:pt x="174" y="92"/>
                  </a:lnTo>
                  <a:lnTo>
                    <a:pt x="149" y="77"/>
                  </a:lnTo>
                  <a:lnTo>
                    <a:pt x="157" y="57"/>
                  </a:lnTo>
                  <a:lnTo>
                    <a:pt x="172" y="58"/>
                  </a:lnTo>
                  <a:lnTo>
                    <a:pt x="197" y="80"/>
                  </a:lnTo>
                  <a:lnTo>
                    <a:pt x="213" y="96"/>
                  </a:lnTo>
                  <a:lnTo>
                    <a:pt x="247" y="108"/>
                  </a:lnTo>
                  <a:lnTo>
                    <a:pt x="249" y="95"/>
                  </a:lnTo>
                  <a:lnTo>
                    <a:pt x="267" y="92"/>
                  </a:lnTo>
                  <a:lnTo>
                    <a:pt x="290" y="133"/>
                  </a:lnTo>
                  <a:lnTo>
                    <a:pt x="297" y="174"/>
                  </a:lnTo>
                  <a:lnTo>
                    <a:pt x="303" y="195"/>
                  </a:lnTo>
                  <a:lnTo>
                    <a:pt x="316" y="232"/>
                  </a:lnTo>
                  <a:lnTo>
                    <a:pt x="315" y="257"/>
                  </a:lnTo>
                  <a:lnTo>
                    <a:pt x="347" y="269"/>
                  </a:lnTo>
                  <a:lnTo>
                    <a:pt x="379" y="267"/>
                  </a:lnTo>
                  <a:lnTo>
                    <a:pt x="415" y="283"/>
                  </a:lnTo>
                  <a:lnTo>
                    <a:pt x="459" y="283"/>
                  </a:lnTo>
                  <a:lnTo>
                    <a:pt x="528" y="278"/>
                  </a:lnTo>
                  <a:lnTo>
                    <a:pt x="580" y="284"/>
                  </a:lnTo>
                  <a:lnTo>
                    <a:pt x="638" y="281"/>
                  </a:lnTo>
                  <a:lnTo>
                    <a:pt x="666" y="279"/>
                  </a:lnTo>
                  <a:lnTo>
                    <a:pt x="679" y="287"/>
                  </a:lnTo>
                  <a:lnTo>
                    <a:pt x="698" y="283"/>
                  </a:lnTo>
                  <a:lnTo>
                    <a:pt x="728" y="314"/>
                  </a:lnTo>
                  <a:lnTo>
                    <a:pt x="744" y="321"/>
                  </a:lnTo>
                  <a:lnTo>
                    <a:pt x="726" y="357"/>
                  </a:lnTo>
                  <a:lnTo>
                    <a:pt x="720" y="398"/>
                  </a:lnTo>
                  <a:lnTo>
                    <a:pt x="698" y="456"/>
                  </a:lnTo>
                  <a:lnTo>
                    <a:pt x="677" y="466"/>
                  </a:lnTo>
                  <a:lnTo>
                    <a:pt x="677" y="489"/>
                  </a:lnTo>
                  <a:lnTo>
                    <a:pt x="663" y="505"/>
                  </a:lnTo>
                  <a:lnTo>
                    <a:pt x="645" y="502"/>
                  </a:lnTo>
                  <a:lnTo>
                    <a:pt x="632" y="490"/>
                  </a:lnTo>
                  <a:lnTo>
                    <a:pt x="600" y="514"/>
                  </a:lnTo>
                  <a:lnTo>
                    <a:pt x="593" y="535"/>
                  </a:lnTo>
                  <a:lnTo>
                    <a:pt x="580" y="547"/>
                  </a:lnTo>
                  <a:lnTo>
                    <a:pt x="580" y="568"/>
                  </a:lnTo>
                  <a:lnTo>
                    <a:pt x="597" y="613"/>
                  </a:lnTo>
                  <a:lnTo>
                    <a:pt x="615" y="630"/>
                  </a:lnTo>
                  <a:lnTo>
                    <a:pt x="621" y="647"/>
                  </a:lnTo>
                  <a:lnTo>
                    <a:pt x="649" y="673"/>
                  </a:lnTo>
                  <a:lnTo>
                    <a:pt x="676" y="708"/>
                  </a:lnTo>
                  <a:lnTo>
                    <a:pt x="692" y="708"/>
                  </a:lnTo>
                  <a:lnTo>
                    <a:pt x="695" y="680"/>
                  </a:lnTo>
                  <a:lnTo>
                    <a:pt x="685" y="672"/>
                  </a:lnTo>
                  <a:lnTo>
                    <a:pt x="702" y="645"/>
                  </a:lnTo>
                  <a:lnTo>
                    <a:pt x="703" y="627"/>
                  </a:lnTo>
                  <a:lnTo>
                    <a:pt x="713" y="611"/>
                  </a:lnTo>
                  <a:lnTo>
                    <a:pt x="702" y="596"/>
                  </a:lnTo>
                  <a:lnTo>
                    <a:pt x="718" y="583"/>
                  </a:lnTo>
                  <a:lnTo>
                    <a:pt x="739" y="598"/>
                  </a:lnTo>
                  <a:lnTo>
                    <a:pt x="769" y="596"/>
                  </a:lnTo>
                  <a:lnTo>
                    <a:pt x="777" y="611"/>
                  </a:lnTo>
                  <a:lnTo>
                    <a:pt x="793" y="636"/>
                  </a:lnTo>
                  <a:lnTo>
                    <a:pt x="804" y="683"/>
                  </a:lnTo>
                  <a:lnTo>
                    <a:pt x="804" y="719"/>
                  </a:lnTo>
                  <a:lnTo>
                    <a:pt x="816" y="745"/>
                  </a:lnTo>
                  <a:lnTo>
                    <a:pt x="827" y="815"/>
                  </a:lnTo>
                  <a:lnTo>
                    <a:pt x="840" y="860"/>
                  </a:lnTo>
                  <a:lnTo>
                    <a:pt x="852" y="887"/>
                  </a:lnTo>
                  <a:lnTo>
                    <a:pt x="860" y="898"/>
                  </a:lnTo>
                  <a:lnTo>
                    <a:pt x="861" y="917"/>
                  </a:lnTo>
                  <a:lnTo>
                    <a:pt x="869" y="930"/>
                  </a:lnTo>
                  <a:lnTo>
                    <a:pt x="876" y="937"/>
                  </a:lnTo>
                  <a:lnTo>
                    <a:pt x="876" y="937"/>
                  </a:lnTo>
                  <a:close/>
                  <a:moveTo>
                    <a:pt x="644" y="799"/>
                  </a:moveTo>
                  <a:lnTo>
                    <a:pt x="632" y="788"/>
                  </a:lnTo>
                  <a:lnTo>
                    <a:pt x="618" y="796"/>
                  </a:lnTo>
                  <a:lnTo>
                    <a:pt x="623" y="831"/>
                  </a:lnTo>
                  <a:lnTo>
                    <a:pt x="640" y="824"/>
                  </a:lnTo>
                  <a:lnTo>
                    <a:pt x="644" y="799"/>
                  </a:lnTo>
                  <a:lnTo>
                    <a:pt x="644" y="799"/>
                  </a:lnTo>
                  <a:close/>
                  <a:moveTo>
                    <a:pt x="554" y="791"/>
                  </a:moveTo>
                  <a:lnTo>
                    <a:pt x="572" y="826"/>
                  </a:lnTo>
                  <a:lnTo>
                    <a:pt x="569" y="855"/>
                  </a:lnTo>
                  <a:lnTo>
                    <a:pt x="583" y="877"/>
                  </a:lnTo>
                  <a:lnTo>
                    <a:pt x="607" y="832"/>
                  </a:lnTo>
                  <a:lnTo>
                    <a:pt x="597" y="805"/>
                  </a:lnTo>
                  <a:lnTo>
                    <a:pt x="554" y="775"/>
                  </a:lnTo>
                  <a:lnTo>
                    <a:pt x="554" y="775"/>
                  </a:lnTo>
                  <a:lnTo>
                    <a:pt x="555" y="782"/>
                  </a:lnTo>
                  <a:lnTo>
                    <a:pt x="555" y="787"/>
                  </a:lnTo>
                  <a:lnTo>
                    <a:pt x="554" y="791"/>
                  </a:lnTo>
                  <a:lnTo>
                    <a:pt x="554" y="791"/>
                  </a:lnTo>
                  <a:close/>
                  <a:moveTo>
                    <a:pt x="520" y="766"/>
                  </a:moveTo>
                  <a:lnTo>
                    <a:pt x="490" y="780"/>
                  </a:lnTo>
                  <a:lnTo>
                    <a:pt x="491" y="794"/>
                  </a:lnTo>
                  <a:lnTo>
                    <a:pt x="514" y="845"/>
                  </a:lnTo>
                  <a:lnTo>
                    <a:pt x="545" y="847"/>
                  </a:lnTo>
                  <a:lnTo>
                    <a:pt x="541" y="795"/>
                  </a:lnTo>
                  <a:lnTo>
                    <a:pt x="520" y="7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29" name="íṧlïḍê"/>
            <p:cNvSpPr/>
            <p:nvPr/>
          </p:nvSpPr>
          <p:spPr bwMode="auto">
            <a:xfrm>
              <a:off x="2649482" y="3639914"/>
              <a:ext cx="87028" cy="51957"/>
            </a:xfrm>
            <a:custGeom>
              <a:avLst/>
              <a:gdLst>
                <a:gd name="T0" fmla="*/ 17 w 530"/>
                <a:gd name="T1" fmla="*/ 148 h 315"/>
                <a:gd name="T2" fmla="*/ 50 w 530"/>
                <a:gd name="T3" fmla="*/ 132 h 315"/>
                <a:gd name="T4" fmla="*/ 89 w 530"/>
                <a:gd name="T5" fmla="*/ 57 h 315"/>
                <a:gd name="T6" fmla="*/ 172 w 530"/>
                <a:gd name="T7" fmla="*/ 8 h 315"/>
                <a:gd name="T8" fmla="*/ 227 w 530"/>
                <a:gd name="T9" fmla="*/ 0 h 315"/>
                <a:gd name="T10" fmla="*/ 244 w 530"/>
                <a:gd name="T11" fmla="*/ 28 h 315"/>
                <a:gd name="T12" fmla="*/ 326 w 530"/>
                <a:gd name="T13" fmla="*/ 37 h 315"/>
                <a:gd name="T14" fmla="*/ 358 w 530"/>
                <a:gd name="T15" fmla="*/ 52 h 315"/>
                <a:gd name="T16" fmla="*/ 404 w 530"/>
                <a:gd name="T17" fmla="*/ 34 h 315"/>
                <a:gd name="T18" fmla="*/ 446 w 530"/>
                <a:gd name="T19" fmla="*/ 35 h 315"/>
                <a:gd name="T20" fmla="*/ 474 w 530"/>
                <a:gd name="T21" fmla="*/ 72 h 315"/>
                <a:gd name="T22" fmla="*/ 482 w 530"/>
                <a:gd name="T23" fmla="*/ 72 h 315"/>
                <a:gd name="T24" fmla="*/ 470 w 530"/>
                <a:gd name="T25" fmla="*/ 113 h 315"/>
                <a:gd name="T26" fmla="*/ 475 w 530"/>
                <a:gd name="T27" fmla="*/ 148 h 315"/>
                <a:gd name="T28" fmla="*/ 529 w 530"/>
                <a:gd name="T29" fmla="*/ 171 h 315"/>
                <a:gd name="T30" fmla="*/ 529 w 530"/>
                <a:gd name="T31" fmla="*/ 219 h 315"/>
                <a:gd name="T32" fmla="*/ 530 w 530"/>
                <a:gd name="T33" fmla="*/ 247 h 315"/>
                <a:gd name="T34" fmla="*/ 461 w 530"/>
                <a:gd name="T35" fmla="*/ 269 h 315"/>
                <a:gd name="T36" fmla="*/ 414 w 530"/>
                <a:gd name="T37" fmla="*/ 267 h 315"/>
                <a:gd name="T38" fmla="*/ 352 w 530"/>
                <a:gd name="T39" fmla="*/ 284 h 315"/>
                <a:gd name="T40" fmla="*/ 316 w 530"/>
                <a:gd name="T41" fmla="*/ 268 h 315"/>
                <a:gd name="T42" fmla="*/ 278 w 530"/>
                <a:gd name="T43" fmla="*/ 273 h 315"/>
                <a:gd name="T44" fmla="*/ 244 w 530"/>
                <a:gd name="T45" fmla="*/ 315 h 315"/>
                <a:gd name="T46" fmla="*/ 198 w 530"/>
                <a:gd name="T47" fmla="*/ 315 h 315"/>
                <a:gd name="T48" fmla="*/ 115 w 530"/>
                <a:gd name="T49" fmla="*/ 267 h 315"/>
                <a:gd name="T50" fmla="*/ 91 w 530"/>
                <a:gd name="T51" fmla="*/ 281 h 315"/>
                <a:gd name="T52" fmla="*/ 33 w 530"/>
                <a:gd name="T53" fmla="*/ 269 h 315"/>
                <a:gd name="T54" fmla="*/ 0 w 530"/>
                <a:gd name="T55" fmla="*/ 216 h 315"/>
                <a:gd name="T56" fmla="*/ 12 w 530"/>
                <a:gd name="T57" fmla="*/ 187 h 315"/>
                <a:gd name="T58" fmla="*/ 17 w 530"/>
                <a:gd name="T59" fmla="*/ 148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0" h="315">
                  <a:moveTo>
                    <a:pt x="17" y="148"/>
                  </a:moveTo>
                  <a:lnTo>
                    <a:pt x="50" y="132"/>
                  </a:lnTo>
                  <a:lnTo>
                    <a:pt x="89" y="57"/>
                  </a:lnTo>
                  <a:lnTo>
                    <a:pt x="172" y="8"/>
                  </a:lnTo>
                  <a:lnTo>
                    <a:pt x="227" y="0"/>
                  </a:lnTo>
                  <a:lnTo>
                    <a:pt x="244" y="28"/>
                  </a:lnTo>
                  <a:lnTo>
                    <a:pt x="326" y="37"/>
                  </a:lnTo>
                  <a:lnTo>
                    <a:pt x="358" y="52"/>
                  </a:lnTo>
                  <a:lnTo>
                    <a:pt x="404" y="34"/>
                  </a:lnTo>
                  <a:lnTo>
                    <a:pt x="446" y="35"/>
                  </a:lnTo>
                  <a:lnTo>
                    <a:pt x="474" y="72"/>
                  </a:lnTo>
                  <a:lnTo>
                    <a:pt x="482" y="72"/>
                  </a:lnTo>
                  <a:lnTo>
                    <a:pt x="470" y="113"/>
                  </a:lnTo>
                  <a:lnTo>
                    <a:pt x="475" y="148"/>
                  </a:lnTo>
                  <a:lnTo>
                    <a:pt x="529" y="171"/>
                  </a:lnTo>
                  <a:lnTo>
                    <a:pt x="529" y="219"/>
                  </a:lnTo>
                  <a:lnTo>
                    <a:pt x="530" y="247"/>
                  </a:lnTo>
                  <a:lnTo>
                    <a:pt x="461" y="269"/>
                  </a:lnTo>
                  <a:lnTo>
                    <a:pt x="414" y="267"/>
                  </a:lnTo>
                  <a:lnTo>
                    <a:pt x="352" y="284"/>
                  </a:lnTo>
                  <a:lnTo>
                    <a:pt x="316" y="268"/>
                  </a:lnTo>
                  <a:lnTo>
                    <a:pt x="278" y="273"/>
                  </a:lnTo>
                  <a:lnTo>
                    <a:pt x="244" y="315"/>
                  </a:lnTo>
                  <a:lnTo>
                    <a:pt x="198" y="315"/>
                  </a:lnTo>
                  <a:lnTo>
                    <a:pt x="115" y="267"/>
                  </a:lnTo>
                  <a:lnTo>
                    <a:pt x="91" y="281"/>
                  </a:lnTo>
                  <a:lnTo>
                    <a:pt x="33" y="269"/>
                  </a:lnTo>
                  <a:lnTo>
                    <a:pt x="0" y="216"/>
                  </a:lnTo>
                  <a:lnTo>
                    <a:pt x="12" y="187"/>
                  </a:lnTo>
                  <a:lnTo>
                    <a:pt x="1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0" name="ïṧḷiďé"/>
            <p:cNvSpPr/>
            <p:nvPr/>
          </p:nvSpPr>
          <p:spPr bwMode="auto">
            <a:xfrm>
              <a:off x="2405286" y="3577564"/>
              <a:ext cx="231207" cy="122099"/>
            </a:xfrm>
            <a:custGeom>
              <a:avLst/>
              <a:gdLst>
                <a:gd name="T0" fmla="*/ 70 w 1423"/>
                <a:gd name="T1" fmla="*/ 0 h 750"/>
                <a:gd name="T2" fmla="*/ 133 w 1423"/>
                <a:gd name="T3" fmla="*/ 44 h 750"/>
                <a:gd name="T4" fmla="*/ 185 w 1423"/>
                <a:gd name="T5" fmla="*/ 51 h 750"/>
                <a:gd name="T6" fmla="*/ 249 w 1423"/>
                <a:gd name="T7" fmla="*/ 17 h 750"/>
                <a:gd name="T8" fmla="*/ 329 w 1423"/>
                <a:gd name="T9" fmla="*/ 57 h 750"/>
                <a:gd name="T10" fmla="*/ 395 w 1423"/>
                <a:gd name="T11" fmla="*/ 79 h 750"/>
                <a:gd name="T12" fmla="*/ 485 w 1423"/>
                <a:gd name="T13" fmla="*/ 132 h 750"/>
                <a:gd name="T14" fmla="*/ 535 w 1423"/>
                <a:gd name="T15" fmla="*/ 174 h 750"/>
                <a:gd name="T16" fmla="*/ 582 w 1423"/>
                <a:gd name="T17" fmla="*/ 247 h 750"/>
                <a:gd name="T18" fmla="*/ 602 w 1423"/>
                <a:gd name="T19" fmla="*/ 188 h 750"/>
                <a:gd name="T20" fmla="*/ 634 w 1423"/>
                <a:gd name="T21" fmla="*/ 185 h 750"/>
                <a:gd name="T22" fmla="*/ 706 w 1423"/>
                <a:gd name="T23" fmla="*/ 206 h 750"/>
                <a:gd name="T24" fmla="*/ 752 w 1423"/>
                <a:gd name="T25" fmla="*/ 291 h 750"/>
                <a:gd name="T26" fmla="*/ 850 w 1423"/>
                <a:gd name="T27" fmla="*/ 282 h 750"/>
                <a:gd name="T28" fmla="*/ 860 w 1423"/>
                <a:gd name="T29" fmla="*/ 391 h 750"/>
                <a:gd name="T30" fmla="*/ 936 w 1423"/>
                <a:gd name="T31" fmla="*/ 409 h 750"/>
                <a:gd name="T32" fmla="*/ 995 w 1423"/>
                <a:gd name="T33" fmla="*/ 379 h 750"/>
                <a:gd name="T34" fmla="*/ 1089 w 1423"/>
                <a:gd name="T35" fmla="*/ 352 h 750"/>
                <a:gd name="T36" fmla="*/ 1141 w 1423"/>
                <a:gd name="T37" fmla="*/ 414 h 750"/>
                <a:gd name="T38" fmla="*/ 1226 w 1423"/>
                <a:gd name="T39" fmla="*/ 481 h 750"/>
                <a:gd name="T40" fmla="*/ 1299 w 1423"/>
                <a:gd name="T41" fmla="*/ 470 h 750"/>
                <a:gd name="T42" fmla="*/ 1363 w 1423"/>
                <a:gd name="T43" fmla="*/ 462 h 750"/>
                <a:gd name="T44" fmla="*/ 1406 w 1423"/>
                <a:gd name="T45" fmla="*/ 501 h 750"/>
                <a:gd name="T46" fmla="*/ 1423 w 1423"/>
                <a:gd name="T47" fmla="*/ 649 h 750"/>
                <a:gd name="T48" fmla="*/ 1304 w 1423"/>
                <a:gd name="T49" fmla="*/ 750 h 750"/>
                <a:gd name="T50" fmla="*/ 1203 w 1423"/>
                <a:gd name="T51" fmla="*/ 736 h 750"/>
                <a:gd name="T52" fmla="*/ 996 w 1423"/>
                <a:gd name="T53" fmla="*/ 683 h 750"/>
                <a:gd name="T54" fmla="*/ 873 w 1423"/>
                <a:gd name="T55" fmla="*/ 676 h 750"/>
                <a:gd name="T56" fmla="*/ 818 w 1423"/>
                <a:gd name="T57" fmla="*/ 593 h 750"/>
                <a:gd name="T58" fmla="*/ 647 w 1423"/>
                <a:gd name="T59" fmla="*/ 597 h 750"/>
                <a:gd name="T60" fmla="*/ 531 w 1423"/>
                <a:gd name="T61" fmla="*/ 578 h 750"/>
                <a:gd name="T62" fmla="*/ 428 w 1423"/>
                <a:gd name="T63" fmla="*/ 541 h 750"/>
                <a:gd name="T64" fmla="*/ 329 w 1423"/>
                <a:gd name="T65" fmla="*/ 502 h 750"/>
                <a:gd name="T66" fmla="*/ 198 w 1423"/>
                <a:gd name="T67" fmla="*/ 387 h 750"/>
                <a:gd name="T68" fmla="*/ 108 w 1423"/>
                <a:gd name="T69" fmla="*/ 348 h 750"/>
                <a:gd name="T70" fmla="*/ 47 w 1423"/>
                <a:gd name="T71" fmla="*/ 323 h 750"/>
                <a:gd name="T72" fmla="*/ 0 w 1423"/>
                <a:gd name="T73" fmla="*/ 276 h 750"/>
                <a:gd name="T74" fmla="*/ 40 w 1423"/>
                <a:gd name="T75" fmla="*/ 160 h 750"/>
                <a:gd name="T76" fmla="*/ 63 w 1423"/>
                <a:gd name="T77" fmla="*/ 1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3" h="750">
                  <a:moveTo>
                    <a:pt x="63" y="10"/>
                  </a:moveTo>
                  <a:lnTo>
                    <a:pt x="70" y="0"/>
                  </a:lnTo>
                  <a:lnTo>
                    <a:pt x="120" y="26"/>
                  </a:lnTo>
                  <a:lnTo>
                    <a:pt x="133" y="44"/>
                  </a:lnTo>
                  <a:lnTo>
                    <a:pt x="167" y="43"/>
                  </a:lnTo>
                  <a:lnTo>
                    <a:pt x="185" y="51"/>
                  </a:lnTo>
                  <a:lnTo>
                    <a:pt x="207" y="20"/>
                  </a:lnTo>
                  <a:lnTo>
                    <a:pt x="249" y="17"/>
                  </a:lnTo>
                  <a:lnTo>
                    <a:pt x="311" y="40"/>
                  </a:lnTo>
                  <a:lnTo>
                    <a:pt x="329" y="57"/>
                  </a:lnTo>
                  <a:lnTo>
                    <a:pt x="369" y="60"/>
                  </a:lnTo>
                  <a:lnTo>
                    <a:pt x="395" y="79"/>
                  </a:lnTo>
                  <a:lnTo>
                    <a:pt x="446" y="131"/>
                  </a:lnTo>
                  <a:lnTo>
                    <a:pt x="485" y="132"/>
                  </a:lnTo>
                  <a:lnTo>
                    <a:pt x="522" y="151"/>
                  </a:lnTo>
                  <a:lnTo>
                    <a:pt x="535" y="174"/>
                  </a:lnTo>
                  <a:lnTo>
                    <a:pt x="566" y="210"/>
                  </a:lnTo>
                  <a:lnTo>
                    <a:pt x="582" y="247"/>
                  </a:lnTo>
                  <a:lnTo>
                    <a:pt x="598" y="239"/>
                  </a:lnTo>
                  <a:lnTo>
                    <a:pt x="602" y="188"/>
                  </a:lnTo>
                  <a:lnTo>
                    <a:pt x="622" y="169"/>
                  </a:lnTo>
                  <a:lnTo>
                    <a:pt x="634" y="185"/>
                  </a:lnTo>
                  <a:lnTo>
                    <a:pt x="670" y="185"/>
                  </a:lnTo>
                  <a:lnTo>
                    <a:pt x="706" y="206"/>
                  </a:lnTo>
                  <a:lnTo>
                    <a:pt x="711" y="254"/>
                  </a:lnTo>
                  <a:lnTo>
                    <a:pt x="752" y="291"/>
                  </a:lnTo>
                  <a:lnTo>
                    <a:pt x="807" y="276"/>
                  </a:lnTo>
                  <a:lnTo>
                    <a:pt x="850" y="282"/>
                  </a:lnTo>
                  <a:lnTo>
                    <a:pt x="841" y="352"/>
                  </a:lnTo>
                  <a:lnTo>
                    <a:pt x="860" y="391"/>
                  </a:lnTo>
                  <a:lnTo>
                    <a:pt x="888" y="385"/>
                  </a:lnTo>
                  <a:lnTo>
                    <a:pt x="936" y="409"/>
                  </a:lnTo>
                  <a:lnTo>
                    <a:pt x="958" y="390"/>
                  </a:lnTo>
                  <a:lnTo>
                    <a:pt x="995" y="379"/>
                  </a:lnTo>
                  <a:lnTo>
                    <a:pt x="1026" y="345"/>
                  </a:lnTo>
                  <a:lnTo>
                    <a:pt x="1089" y="352"/>
                  </a:lnTo>
                  <a:lnTo>
                    <a:pt x="1132" y="373"/>
                  </a:lnTo>
                  <a:lnTo>
                    <a:pt x="1141" y="414"/>
                  </a:lnTo>
                  <a:lnTo>
                    <a:pt x="1192" y="434"/>
                  </a:lnTo>
                  <a:lnTo>
                    <a:pt x="1226" y="481"/>
                  </a:lnTo>
                  <a:lnTo>
                    <a:pt x="1256" y="488"/>
                  </a:lnTo>
                  <a:lnTo>
                    <a:pt x="1299" y="470"/>
                  </a:lnTo>
                  <a:lnTo>
                    <a:pt x="1316" y="477"/>
                  </a:lnTo>
                  <a:lnTo>
                    <a:pt x="1363" y="462"/>
                  </a:lnTo>
                  <a:lnTo>
                    <a:pt x="1395" y="464"/>
                  </a:lnTo>
                  <a:lnTo>
                    <a:pt x="1406" y="501"/>
                  </a:lnTo>
                  <a:lnTo>
                    <a:pt x="1390" y="583"/>
                  </a:lnTo>
                  <a:lnTo>
                    <a:pt x="1423" y="649"/>
                  </a:lnTo>
                  <a:lnTo>
                    <a:pt x="1411" y="729"/>
                  </a:lnTo>
                  <a:lnTo>
                    <a:pt x="1304" y="750"/>
                  </a:lnTo>
                  <a:lnTo>
                    <a:pt x="1240" y="716"/>
                  </a:lnTo>
                  <a:lnTo>
                    <a:pt x="1203" y="736"/>
                  </a:lnTo>
                  <a:lnTo>
                    <a:pt x="1055" y="681"/>
                  </a:lnTo>
                  <a:lnTo>
                    <a:pt x="996" y="683"/>
                  </a:lnTo>
                  <a:lnTo>
                    <a:pt x="964" y="701"/>
                  </a:lnTo>
                  <a:lnTo>
                    <a:pt x="873" y="676"/>
                  </a:lnTo>
                  <a:lnTo>
                    <a:pt x="827" y="637"/>
                  </a:lnTo>
                  <a:lnTo>
                    <a:pt x="818" y="593"/>
                  </a:lnTo>
                  <a:lnTo>
                    <a:pt x="736" y="572"/>
                  </a:lnTo>
                  <a:lnTo>
                    <a:pt x="647" y="597"/>
                  </a:lnTo>
                  <a:lnTo>
                    <a:pt x="618" y="570"/>
                  </a:lnTo>
                  <a:lnTo>
                    <a:pt x="531" y="578"/>
                  </a:lnTo>
                  <a:lnTo>
                    <a:pt x="475" y="541"/>
                  </a:lnTo>
                  <a:lnTo>
                    <a:pt x="428" y="541"/>
                  </a:lnTo>
                  <a:lnTo>
                    <a:pt x="395" y="518"/>
                  </a:lnTo>
                  <a:lnTo>
                    <a:pt x="329" y="502"/>
                  </a:lnTo>
                  <a:lnTo>
                    <a:pt x="277" y="439"/>
                  </a:lnTo>
                  <a:lnTo>
                    <a:pt x="198" y="387"/>
                  </a:lnTo>
                  <a:lnTo>
                    <a:pt x="138" y="370"/>
                  </a:lnTo>
                  <a:lnTo>
                    <a:pt x="108" y="348"/>
                  </a:lnTo>
                  <a:lnTo>
                    <a:pt x="77" y="347"/>
                  </a:lnTo>
                  <a:lnTo>
                    <a:pt x="47" y="323"/>
                  </a:lnTo>
                  <a:lnTo>
                    <a:pt x="10" y="320"/>
                  </a:lnTo>
                  <a:lnTo>
                    <a:pt x="0" y="276"/>
                  </a:lnTo>
                  <a:lnTo>
                    <a:pt x="40" y="217"/>
                  </a:lnTo>
                  <a:lnTo>
                    <a:pt x="40" y="160"/>
                  </a:lnTo>
                  <a:lnTo>
                    <a:pt x="67" y="69"/>
                  </a:lnTo>
                  <a:lnTo>
                    <a:pt x="63" y="1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" name="ï$1idê"/>
            <p:cNvSpPr/>
            <p:nvPr/>
          </p:nvSpPr>
          <p:spPr bwMode="auto">
            <a:xfrm>
              <a:off x="1875327" y="3371036"/>
              <a:ext cx="388376" cy="424747"/>
            </a:xfrm>
            <a:custGeom>
              <a:avLst/>
              <a:gdLst>
                <a:gd name="T0" fmla="*/ 1438 w 2388"/>
                <a:gd name="T1" fmla="*/ 2528 h 2619"/>
                <a:gd name="T2" fmla="*/ 1625 w 2388"/>
                <a:gd name="T3" fmla="*/ 2483 h 2619"/>
                <a:gd name="T4" fmla="*/ 1732 w 2388"/>
                <a:gd name="T5" fmla="*/ 2455 h 2619"/>
                <a:gd name="T6" fmla="*/ 1805 w 2388"/>
                <a:gd name="T7" fmla="*/ 2424 h 2619"/>
                <a:gd name="T8" fmla="*/ 1746 w 2388"/>
                <a:gd name="T9" fmla="*/ 2224 h 2619"/>
                <a:gd name="T10" fmla="*/ 1627 w 2388"/>
                <a:gd name="T11" fmla="*/ 2107 h 2619"/>
                <a:gd name="T12" fmla="*/ 1554 w 2388"/>
                <a:gd name="T13" fmla="*/ 2021 h 2619"/>
                <a:gd name="T14" fmla="*/ 1512 w 2388"/>
                <a:gd name="T15" fmla="*/ 1897 h 2619"/>
                <a:gd name="T16" fmla="*/ 1623 w 2388"/>
                <a:gd name="T17" fmla="*/ 1776 h 2619"/>
                <a:gd name="T18" fmla="*/ 1715 w 2388"/>
                <a:gd name="T19" fmla="*/ 1814 h 2619"/>
                <a:gd name="T20" fmla="*/ 1956 w 2388"/>
                <a:gd name="T21" fmla="*/ 1615 h 2619"/>
                <a:gd name="T22" fmla="*/ 2101 w 2388"/>
                <a:gd name="T23" fmla="*/ 1413 h 2619"/>
                <a:gd name="T24" fmla="*/ 2151 w 2388"/>
                <a:gd name="T25" fmla="*/ 1294 h 2619"/>
                <a:gd name="T26" fmla="*/ 2241 w 2388"/>
                <a:gd name="T27" fmla="*/ 1093 h 2619"/>
                <a:gd name="T28" fmla="*/ 2300 w 2388"/>
                <a:gd name="T29" fmla="*/ 953 h 2619"/>
                <a:gd name="T30" fmla="*/ 2384 w 2388"/>
                <a:gd name="T31" fmla="*/ 861 h 2619"/>
                <a:gd name="T32" fmla="*/ 2226 w 2388"/>
                <a:gd name="T33" fmla="*/ 811 h 2619"/>
                <a:gd name="T34" fmla="*/ 2031 w 2388"/>
                <a:gd name="T35" fmla="*/ 664 h 2619"/>
                <a:gd name="T36" fmla="*/ 2001 w 2388"/>
                <a:gd name="T37" fmla="*/ 432 h 2619"/>
                <a:gd name="T38" fmla="*/ 2003 w 2388"/>
                <a:gd name="T39" fmla="*/ 311 h 2619"/>
                <a:gd name="T40" fmla="*/ 1867 w 2388"/>
                <a:gd name="T41" fmla="*/ 166 h 2619"/>
                <a:gd name="T42" fmla="*/ 1775 w 2388"/>
                <a:gd name="T43" fmla="*/ 97 h 2619"/>
                <a:gd name="T44" fmla="*/ 1758 w 2388"/>
                <a:gd name="T45" fmla="*/ 0 h 2619"/>
                <a:gd name="T46" fmla="*/ 1585 w 2388"/>
                <a:gd name="T47" fmla="*/ 109 h 2619"/>
                <a:gd name="T48" fmla="*/ 1550 w 2388"/>
                <a:gd name="T49" fmla="*/ 430 h 2619"/>
                <a:gd name="T50" fmla="*/ 1484 w 2388"/>
                <a:gd name="T51" fmla="*/ 583 h 2619"/>
                <a:gd name="T52" fmla="*/ 1435 w 2388"/>
                <a:gd name="T53" fmla="*/ 650 h 2619"/>
                <a:gd name="T54" fmla="*/ 1369 w 2388"/>
                <a:gd name="T55" fmla="*/ 752 h 2619"/>
                <a:gd name="T56" fmla="*/ 1337 w 2388"/>
                <a:gd name="T57" fmla="*/ 900 h 2619"/>
                <a:gd name="T58" fmla="*/ 1269 w 2388"/>
                <a:gd name="T59" fmla="*/ 1003 h 2619"/>
                <a:gd name="T60" fmla="*/ 1184 w 2388"/>
                <a:gd name="T61" fmla="*/ 1011 h 2619"/>
                <a:gd name="T62" fmla="*/ 1097 w 2388"/>
                <a:gd name="T63" fmla="*/ 1095 h 2619"/>
                <a:gd name="T64" fmla="*/ 953 w 2388"/>
                <a:gd name="T65" fmla="*/ 1142 h 2619"/>
                <a:gd name="T66" fmla="*/ 879 w 2388"/>
                <a:gd name="T67" fmla="*/ 1235 h 2619"/>
                <a:gd name="T68" fmla="*/ 905 w 2388"/>
                <a:gd name="T69" fmla="*/ 1406 h 2619"/>
                <a:gd name="T70" fmla="*/ 716 w 2388"/>
                <a:gd name="T71" fmla="*/ 1473 h 2619"/>
                <a:gd name="T72" fmla="*/ 490 w 2388"/>
                <a:gd name="T73" fmla="*/ 1509 h 2619"/>
                <a:gd name="T74" fmla="*/ 0 w 2388"/>
                <a:gd name="T75" fmla="*/ 1463 h 2619"/>
                <a:gd name="T76" fmla="*/ 196 w 2388"/>
                <a:gd name="T77" fmla="*/ 1691 h 2619"/>
                <a:gd name="T78" fmla="*/ 305 w 2388"/>
                <a:gd name="T79" fmla="*/ 1745 h 2619"/>
                <a:gd name="T80" fmla="*/ 367 w 2388"/>
                <a:gd name="T81" fmla="*/ 1894 h 2619"/>
                <a:gd name="T82" fmla="*/ 467 w 2388"/>
                <a:gd name="T83" fmla="*/ 2018 h 2619"/>
                <a:gd name="T84" fmla="*/ 299 w 2388"/>
                <a:gd name="T85" fmla="*/ 2067 h 2619"/>
                <a:gd name="T86" fmla="*/ 212 w 2388"/>
                <a:gd name="T87" fmla="*/ 2188 h 2619"/>
                <a:gd name="T88" fmla="*/ 241 w 2388"/>
                <a:gd name="T89" fmla="*/ 2317 h 2619"/>
                <a:gd name="T90" fmla="*/ 344 w 2388"/>
                <a:gd name="T91" fmla="*/ 2316 h 2619"/>
                <a:gd name="T92" fmla="*/ 422 w 2388"/>
                <a:gd name="T93" fmla="*/ 2308 h 2619"/>
                <a:gd name="T94" fmla="*/ 508 w 2388"/>
                <a:gd name="T95" fmla="*/ 2308 h 2619"/>
                <a:gd name="T96" fmla="*/ 583 w 2388"/>
                <a:gd name="T97" fmla="*/ 2295 h 2619"/>
                <a:gd name="T98" fmla="*/ 642 w 2388"/>
                <a:gd name="T99" fmla="*/ 2303 h 2619"/>
                <a:gd name="T100" fmla="*/ 777 w 2388"/>
                <a:gd name="T101" fmla="*/ 2282 h 2619"/>
                <a:gd name="T102" fmla="*/ 863 w 2388"/>
                <a:gd name="T103" fmla="*/ 2261 h 2619"/>
                <a:gd name="T104" fmla="*/ 1016 w 2388"/>
                <a:gd name="T105" fmla="*/ 2261 h 2619"/>
                <a:gd name="T106" fmla="*/ 1067 w 2388"/>
                <a:gd name="T107" fmla="*/ 2361 h 2619"/>
                <a:gd name="T108" fmla="*/ 1138 w 2388"/>
                <a:gd name="T109" fmla="*/ 2355 h 2619"/>
                <a:gd name="T110" fmla="*/ 1192 w 2388"/>
                <a:gd name="T111" fmla="*/ 2500 h 2619"/>
                <a:gd name="T112" fmla="*/ 1202 w 2388"/>
                <a:gd name="T113" fmla="*/ 2536 h 2619"/>
                <a:gd name="T114" fmla="*/ 1354 w 2388"/>
                <a:gd name="T115" fmla="*/ 2599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88" h="2619">
                  <a:moveTo>
                    <a:pt x="1378" y="2602"/>
                  </a:moveTo>
                  <a:lnTo>
                    <a:pt x="1380" y="2558"/>
                  </a:lnTo>
                  <a:lnTo>
                    <a:pt x="1416" y="2534"/>
                  </a:lnTo>
                  <a:lnTo>
                    <a:pt x="1438" y="2528"/>
                  </a:lnTo>
                  <a:lnTo>
                    <a:pt x="1454" y="2485"/>
                  </a:lnTo>
                  <a:lnTo>
                    <a:pt x="1479" y="2491"/>
                  </a:lnTo>
                  <a:lnTo>
                    <a:pt x="1508" y="2475"/>
                  </a:lnTo>
                  <a:lnTo>
                    <a:pt x="1625" y="2483"/>
                  </a:lnTo>
                  <a:lnTo>
                    <a:pt x="1693" y="2458"/>
                  </a:lnTo>
                  <a:lnTo>
                    <a:pt x="1706" y="2443"/>
                  </a:lnTo>
                  <a:lnTo>
                    <a:pt x="1745" y="2430"/>
                  </a:lnTo>
                  <a:lnTo>
                    <a:pt x="1732" y="2455"/>
                  </a:lnTo>
                  <a:lnTo>
                    <a:pt x="1747" y="2474"/>
                  </a:lnTo>
                  <a:lnTo>
                    <a:pt x="1787" y="2451"/>
                  </a:lnTo>
                  <a:lnTo>
                    <a:pt x="1818" y="2441"/>
                  </a:lnTo>
                  <a:lnTo>
                    <a:pt x="1805" y="2424"/>
                  </a:lnTo>
                  <a:lnTo>
                    <a:pt x="1810" y="2399"/>
                  </a:lnTo>
                  <a:lnTo>
                    <a:pt x="1771" y="2291"/>
                  </a:lnTo>
                  <a:lnTo>
                    <a:pt x="1738" y="2246"/>
                  </a:lnTo>
                  <a:lnTo>
                    <a:pt x="1746" y="2224"/>
                  </a:lnTo>
                  <a:lnTo>
                    <a:pt x="1724" y="2203"/>
                  </a:lnTo>
                  <a:lnTo>
                    <a:pt x="1690" y="2206"/>
                  </a:lnTo>
                  <a:lnTo>
                    <a:pt x="1634" y="2170"/>
                  </a:lnTo>
                  <a:lnTo>
                    <a:pt x="1627" y="2107"/>
                  </a:lnTo>
                  <a:lnTo>
                    <a:pt x="1629" y="2065"/>
                  </a:lnTo>
                  <a:lnTo>
                    <a:pt x="1605" y="2012"/>
                  </a:lnTo>
                  <a:lnTo>
                    <a:pt x="1573" y="2011"/>
                  </a:lnTo>
                  <a:lnTo>
                    <a:pt x="1554" y="2021"/>
                  </a:lnTo>
                  <a:lnTo>
                    <a:pt x="1514" y="2008"/>
                  </a:lnTo>
                  <a:lnTo>
                    <a:pt x="1485" y="2009"/>
                  </a:lnTo>
                  <a:lnTo>
                    <a:pt x="1485" y="1966"/>
                  </a:lnTo>
                  <a:lnTo>
                    <a:pt x="1512" y="1897"/>
                  </a:lnTo>
                  <a:lnTo>
                    <a:pt x="1539" y="1887"/>
                  </a:lnTo>
                  <a:lnTo>
                    <a:pt x="1584" y="1823"/>
                  </a:lnTo>
                  <a:lnTo>
                    <a:pt x="1591" y="1793"/>
                  </a:lnTo>
                  <a:lnTo>
                    <a:pt x="1623" y="1776"/>
                  </a:lnTo>
                  <a:lnTo>
                    <a:pt x="1646" y="1761"/>
                  </a:lnTo>
                  <a:lnTo>
                    <a:pt x="1683" y="1776"/>
                  </a:lnTo>
                  <a:lnTo>
                    <a:pt x="1690" y="1810"/>
                  </a:lnTo>
                  <a:lnTo>
                    <a:pt x="1715" y="1814"/>
                  </a:lnTo>
                  <a:lnTo>
                    <a:pt x="1779" y="1782"/>
                  </a:lnTo>
                  <a:lnTo>
                    <a:pt x="1869" y="1776"/>
                  </a:lnTo>
                  <a:lnTo>
                    <a:pt x="1923" y="1716"/>
                  </a:lnTo>
                  <a:lnTo>
                    <a:pt x="1956" y="1615"/>
                  </a:lnTo>
                  <a:lnTo>
                    <a:pt x="2035" y="1560"/>
                  </a:lnTo>
                  <a:lnTo>
                    <a:pt x="2055" y="1523"/>
                  </a:lnTo>
                  <a:lnTo>
                    <a:pt x="2063" y="1467"/>
                  </a:lnTo>
                  <a:lnTo>
                    <a:pt x="2101" y="1413"/>
                  </a:lnTo>
                  <a:lnTo>
                    <a:pt x="2156" y="1386"/>
                  </a:lnTo>
                  <a:lnTo>
                    <a:pt x="2175" y="1344"/>
                  </a:lnTo>
                  <a:lnTo>
                    <a:pt x="2173" y="1312"/>
                  </a:lnTo>
                  <a:lnTo>
                    <a:pt x="2151" y="1294"/>
                  </a:lnTo>
                  <a:lnTo>
                    <a:pt x="2201" y="1240"/>
                  </a:lnTo>
                  <a:lnTo>
                    <a:pt x="2227" y="1219"/>
                  </a:lnTo>
                  <a:lnTo>
                    <a:pt x="2233" y="1178"/>
                  </a:lnTo>
                  <a:lnTo>
                    <a:pt x="2241" y="1093"/>
                  </a:lnTo>
                  <a:lnTo>
                    <a:pt x="2224" y="1030"/>
                  </a:lnTo>
                  <a:lnTo>
                    <a:pt x="2214" y="1016"/>
                  </a:lnTo>
                  <a:lnTo>
                    <a:pt x="2268" y="964"/>
                  </a:lnTo>
                  <a:lnTo>
                    <a:pt x="2300" y="953"/>
                  </a:lnTo>
                  <a:lnTo>
                    <a:pt x="2332" y="931"/>
                  </a:lnTo>
                  <a:lnTo>
                    <a:pt x="2354" y="936"/>
                  </a:lnTo>
                  <a:lnTo>
                    <a:pt x="2388" y="898"/>
                  </a:lnTo>
                  <a:lnTo>
                    <a:pt x="2384" y="861"/>
                  </a:lnTo>
                  <a:lnTo>
                    <a:pt x="2340" y="850"/>
                  </a:lnTo>
                  <a:lnTo>
                    <a:pt x="2298" y="866"/>
                  </a:lnTo>
                  <a:lnTo>
                    <a:pt x="2247" y="854"/>
                  </a:lnTo>
                  <a:lnTo>
                    <a:pt x="2226" y="811"/>
                  </a:lnTo>
                  <a:lnTo>
                    <a:pt x="2166" y="787"/>
                  </a:lnTo>
                  <a:lnTo>
                    <a:pt x="2102" y="771"/>
                  </a:lnTo>
                  <a:lnTo>
                    <a:pt x="2040" y="715"/>
                  </a:lnTo>
                  <a:lnTo>
                    <a:pt x="2031" y="664"/>
                  </a:lnTo>
                  <a:lnTo>
                    <a:pt x="2004" y="548"/>
                  </a:lnTo>
                  <a:lnTo>
                    <a:pt x="1974" y="498"/>
                  </a:lnTo>
                  <a:lnTo>
                    <a:pt x="1973" y="444"/>
                  </a:lnTo>
                  <a:lnTo>
                    <a:pt x="2001" y="432"/>
                  </a:lnTo>
                  <a:lnTo>
                    <a:pt x="2005" y="397"/>
                  </a:lnTo>
                  <a:lnTo>
                    <a:pt x="2054" y="366"/>
                  </a:lnTo>
                  <a:lnTo>
                    <a:pt x="2053" y="324"/>
                  </a:lnTo>
                  <a:lnTo>
                    <a:pt x="2003" y="311"/>
                  </a:lnTo>
                  <a:lnTo>
                    <a:pt x="1993" y="276"/>
                  </a:lnTo>
                  <a:lnTo>
                    <a:pt x="1948" y="249"/>
                  </a:lnTo>
                  <a:lnTo>
                    <a:pt x="1901" y="209"/>
                  </a:lnTo>
                  <a:lnTo>
                    <a:pt x="1867" y="166"/>
                  </a:lnTo>
                  <a:lnTo>
                    <a:pt x="1832" y="178"/>
                  </a:lnTo>
                  <a:lnTo>
                    <a:pt x="1807" y="188"/>
                  </a:lnTo>
                  <a:lnTo>
                    <a:pt x="1782" y="165"/>
                  </a:lnTo>
                  <a:lnTo>
                    <a:pt x="1775" y="97"/>
                  </a:lnTo>
                  <a:lnTo>
                    <a:pt x="1857" y="41"/>
                  </a:lnTo>
                  <a:lnTo>
                    <a:pt x="1846" y="12"/>
                  </a:lnTo>
                  <a:lnTo>
                    <a:pt x="1798" y="22"/>
                  </a:lnTo>
                  <a:lnTo>
                    <a:pt x="1758" y="0"/>
                  </a:lnTo>
                  <a:lnTo>
                    <a:pt x="1701" y="30"/>
                  </a:lnTo>
                  <a:lnTo>
                    <a:pt x="1659" y="67"/>
                  </a:lnTo>
                  <a:lnTo>
                    <a:pt x="1612" y="67"/>
                  </a:lnTo>
                  <a:lnTo>
                    <a:pt x="1585" y="109"/>
                  </a:lnTo>
                  <a:lnTo>
                    <a:pt x="1553" y="141"/>
                  </a:lnTo>
                  <a:lnTo>
                    <a:pt x="1627" y="250"/>
                  </a:lnTo>
                  <a:lnTo>
                    <a:pt x="1632" y="324"/>
                  </a:lnTo>
                  <a:lnTo>
                    <a:pt x="1550" y="430"/>
                  </a:lnTo>
                  <a:lnTo>
                    <a:pt x="1592" y="469"/>
                  </a:lnTo>
                  <a:lnTo>
                    <a:pt x="1592" y="516"/>
                  </a:lnTo>
                  <a:lnTo>
                    <a:pt x="1548" y="583"/>
                  </a:lnTo>
                  <a:lnTo>
                    <a:pt x="1484" y="583"/>
                  </a:lnTo>
                  <a:lnTo>
                    <a:pt x="1422" y="558"/>
                  </a:lnTo>
                  <a:lnTo>
                    <a:pt x="1381" y="585"/>
                  </a:lnTo>
                  <a:lnTo>
                    <a:pt x="1399" y="629"/>
                  </a:lnTo>
                  <a:lnTo>
                    <a:pt x="1435" y="650"/>
                  </a:lnTo>
                  <a:lnTo>
                    <a:pt x="1456" y="696"/>
                  </a:lnTo>
                  <a:lnTo>
                    <a:pt x="1448" y="726"/>
                  </a:lnTo>
                  <a:lnTo>
                    <a:pt x="1407" y="748"/>
                  </a:lnTo>
                  <a:lnTo>
                    <a:pt x="1369" y="752"/>
                  </a:lnTo>
                  <a:lnTo>
                    <a:pt x="1356" y="776"/>
                  </a:lnTo>
                  <a:lnTo>
                    <a:pt x="1351" y="837"/>
                  </a:lnTo>
                  <a:lnTo>
                    <a:pt x="1339" y="876"/>
                  </a:lnTo>
                  <a:lnTo>
                    <a:pt x="1337" y="900"/>
                  </a:lnTo>
                  <a:lnTo>
                    <a:pt x="1325" y="915"/>
                  </a:lnTo>
                  <a:lnTo>
                    <a:pt x="1339" y="990"/>
                  </a:lnTo>
                  <a:lnTo>
                    <a:pt x="1302" y="1045"/>
                  </a:lnTo>
                  <a:lnTo>
                    <a:pt x="1269" y="1003"/>
                  </a:lnTo>
                  <a:lnTo>
                    <a:pt x="1249" y="1003"/>
                  </a:lnTo>
                  <a:lnTo>
                    <a:pt x="1246" y="1027"/>
                  </a:lnTo>
                  <a:lnTo>
                    <a:pt x="1204" y="1024"/>
                  </a:lnTo>
                  <a:lnTo>
                    <a:pt x="1184" y="1011"/>
                  </a:lnTo>
                  <a:lnTo>
                    <a:pt x="1144" y="1015"/>
                  </a:lnTo>
                  <a:lnTo>
                    <a:pt x="1133" y="1036"/>
                  </a:lnTo>
                  <a:lnTo>
                    <a:pt x="1068" y="1086"/>
                  </a:lnTo>
                  <a:lnTo>
                    <a:pt x="1097" y="1095"/>
                  </a:lnTo>
                  <a:lnTo>
                    <a:pt x="1077" y="1120"/>
                  </a:lnTo>
                  <a:lnTo>
                    <a:pt x="1015" y="1147"/>
                  </a:lnTo>
                  <a:lnTo>
                    <a:pt x="994" y="1134"/>
                  </a:lnTo>
                  <a:lnTo>
                    <a:pt x="953" y="1142"/>
                  </a:lnTo>
                  <a:lnTo>
                    <a:pt x="941" y="1169"/>
                  </a:lnTo>
                  <a:lnTo>
                    <a:pt x="934" y="1196"/>
                  </a:lnTo>
                  <a:lnTo>
                    <a:pt x="901" y="1207"/>
                  </a:lnTo>
                  <a:lnTo>
                    <a:pt x="879" y="1235"/>
                  </a:lnTo>
                  <a:lnTo>
                    <a:pt x="881" y="1282"/>
                  </a:lnTo>
                  <a:lnTo>
                    <a:pt x="894" y="1338"/>
                  </a:lnTo>
                  <a:lnTo>
                    <a:pt x="891" y="1373"/>
                  </a:lnTo>
                  <a:lnTo>
                    <a:pt x="905" y="1406"/>
                  </a:lnTo>
                  <a:lnTo>
                    <a:pt x="898" y="1438"/>
                  </a:lnTo>
                  <a:lnTo>
                    <a:pt x="830" y="1467"/>
                  </a:lnTo>
                  <a:lnTo>
                    <a:pt x="770" y="1466"/>
                  </a:lnTo>
                  <a:lnTo>
                    <a:pt x="716" y="1473"/>
                  </a:lnTo>
                  <a:lnTo>
                    <a:pt x="624" y="1478"/>
                  </a:lnTo>
                  <a:lnTo>
                    <a:pt x="565" y="1494"/>
                  </a:lnTo>
                  <a:lnTo>
                    <a:pt x="543" y="1511"/>
                  </a:lnTo>
                  <a:lnTo>
                    <a:pt x="490" y="1509"/>
                  </a:lnTo>
                  <a:lnTo>
                    <a:pt x="432" y="1525"/>
                  </a:lnTo>
                  <a:lnTo>
                    <a:pt x="234" y="1529"/>
                  </a:lnTo>
                  <a:lnTo>
                    <a:pt x="1" y="1463"/>
                  </a:lnTo>
                  <a:lnTo>
                    <a:pt x="0" y="1463"/>
                  </a:lnTo>
                  <a:lnTo>
                    <a:pt x="89" y="1582"/>
                  </a:lnTo>
                  <a:lnTo>
                    <a:pt x="108" y="1621"/>
                  </a:lnTo>
                  <a:lnTo>
                    <a:pt x="153" y="1669"/>
                  </a:lnTo>
                  <a:lnTo>
                    <a:pt x="196" y="1691"/>
                  </a:lnTo>
                  <a:lnTo>
                    <a:pt x="210" y="1709"/>
                  </a:lnTo>
                  <a:lnTo>
                    <a:pt x="268" y="1714"/>
                  </a:lnTo>
                  <a:lnTo>
                    <a:pt x="300" y="1726"/>
                  </a:lnTo>
                  <a:lnTo>
                    <a:pt x="305" y="1745"/>
                  </a:lnTo>
                  <a:lnTo>
                    <a:pt x="351" y="1750"/>
                  </a:lnTo>
                  <a:lnTo>
                    <a:pt x="352" y="1807"/>
                  </a:lnTo>
                  <a:lnTo>
                    <a:pt x="364" y="1847"/>
                  </a:lnTo>
                  <a:lnTo>
                    <a:pt x="367" y="1894"/>
                  </a:lnTo>
                  <a:lnTo>
                    <a:pt x="376" y="1924"/>
                  </a:lnTo>
                  <a:lnTo>
                    <a:pt x="418" y="1922"/>
                  </a:lnTo>
                  <a:lnTo>
                    <a:pt x="462" y="1952"/>
                  </a:lnTo>
                  <a:lnTo>
                    <a:pt x="467" y="2018"/>
                  </a:lnTo>
                  <a:lnTo>
                    <a:pt x="442" y="2042"/>
                  </a:lnTo>
                  <a:lnTo>
                    <a:pt x="398" y="2024"/>
                  </a:lnTo>
                  <a:lnTo>
                    <a:pt x="315" y="2049"/>
                  </a:lnTo>
                  <a:lnTo>
                    <a:pt x="299" y="2067"/>
                  </a:lnTo>
                  <a:lnTo>
                    <a:pt x="246" y="2089"/>
                  </a:lnTo>
                  <a:lnTo>
                    <a:pt x="229" y="2122"/>
                  </a:lnTo>
                  <a:lnTo>
                    <a:pt x="238" y="2152"/>
                  </a:lnTo>
                  <a:lnTo>
                    <a:pt x="212" y="2188"/>
                  </a:lnTo>
                  <a:lnTo>
                    <a:pt x="228" y="2230"/>
                  </a:lnTo>
                  <a:lnTo>
                    <a:pt x="220" y="2289"/>
                  </a:lnTo>
                  <a:lnTo>
                    <a:pt x="221" y="2317"/>
                  </a:lnTo>
                  <a:lnTo>
                    <a:pt x="241" y="2317"/>
                  </a:lnTo>
                  <a:lnTo>
                    <a:pt x="240" y="2342"/>
                  </a:lnTo>
                  <a:lnTo>
                    <a:pt x="255" y="2349"/>
                  </a:lnTo>
                  <a:lnTo>
                    <a:pt x="305" y="2319"/>
                  </a:lnTo>
                  <a:lnTo>
                    <a:pt x="344" y="2316"/>
                  </a:lnTo>
                  <a:lnTo>
                    <a:pt x="346" y="2332"/>
                  </a:lnTo>
                  <a:lnTo>
                    <a:pt x="360" y="2326"/>
                  </a:lnTo>
                  <a:lnTo>
                    <a:pt x="385" y="2306"/>
                  </a:lnTo>
                  <a:lnTo>
                    <a:pt x="422" y="2308"/>
                  </a:lnTo>
                  <a:lnTo>
                    <a:pt x="439" y="2314"/>
                  </a:lnTo>
                  <a:lnTo>
                    <a:pt x="468" y="2306"/>
                  </a:lnTo>
                  <a:lnTo>
                    <a:pt x="489" y="2308"/>
                  </a:lnTo>
                  <a:lnTo>
                    <a:pt x="508" y="2308"/>
                  </a:lnTo>
                  <a:lnTo>
                    <a:pt x="511" y="2290"/>
                  </a:lnTo>
                  <a:lnTo>
                    <a:pt x="526" y="2272"/>
                  </a:lnTo>
                  <a:lnTo>
                    <a:pt x="560" y="2295"/>
                  </a:lnTo>
                  <a:lnTo>
                    <a:pt x="583" y="2295"/>
                  </a:lnTo>
                  <a:lnTo>
                    <a:pt x="586" y="2280"/>
                  </a:lnTo>
                  <a:lnTo>
                    <a:pt x="605" y="2284"/>
                  </a:lnTo>
                  <a:lnTo>
                    <a:pt x="615" y="2303"/>
                  </a:lnTo>
                  <a:lnTo>
                    <a:pt x="642" y="2303"/>
                  </a:lnTo>
                  <a:lnTo>
                    <a:pt x="665" y="2320"/>
                  </a:lnTo>
                  <a:lnTo>
                    <a:pt x="693" y="2320"/>
                  </a:lnTo>
                  <a:lnTo>
                    <a:pt x="731" y="2282"/>
                  </a:lnTo>
                  <a:lnTo>
                    <a:pt x="777" y="2282"/>
                  </a:lnTo>
                  <a:lnTo>
                    <a:pt x="804" y="2290"/>
                  </a:lnTo>
                  <a:lnTo>
                    <a:pt x="830" y="2274"/>
                  </a:lnTo>
                  <a:lnTo>
                    <a:pt x="858" y="2274"/>
                  </a:lnTo>
                  <a:lnTo>
                    <a:pt x="863" y="2261"/>
                  </a:lnTo>
                  <a:lnTo>
                    <a:pt x="875" y="2271"/>
                  </a:lnTo>
                  <a:lnTo>
                    <a:pt x="924" y="2277"/>
                  </a:lnTo>
                  <a:lnTo>
                    <a:pt x="965" y="2262"/>
                  </a:lnTo>
                  <a:lnTo>
                    <a:pt x="1016" y="2261"/>
                  </a:lnTo>
                  <a:lnTo>
                    <a:pt x="1053" y="2289"/>
                  </a:lnTo>
                  <a:lnTo>
                    <a:pt x="1067" y="2327"/>
                  </a:lnTo>
                  <a:lnTo>
                    <a:pt x="1062" y="2355"/>
                  </a:lnTo>
                  <a:lnTo>
                    <a:pt x="1067" y="2361"/>
                  </a:lnTo>
                  <a:lnTo>
                    <a:pt x="1059" y="2364"/>
                  </a:lnTo>
                  <a:lnTo>
                    <a:pt x="1059" y="2377"/>
                  </a:lnTo>
                  <a:lnTo>
                    <a:pt x="1088" y="2378"/>
                  </a:lnTo>
                  <a:lnTo>
                    <a:pt x="1138" y="2355"/>
                  </a:lnTo>
                  <a:lnTo>
                    <a:pt x="1137" y="2390"/>
                  </a:lnTo>
                  <a:lnTo>
                    <a:pt x="1175" y="2433"/>
                  </a:lnTo>
                  <a:lnTo>
                    <a:pt x="1184" y="2494"/>
                  </a:lnTo>
                  <a:lnTo>
                    <a:pt x="1192" y="2500"/>
                  </a:lnTo>
                  <a:lnTo>
                    <a:pt x="1189" y="2524"/>
                  </a:lnTo>
                  <a:lnTo>
                    <a:pt x="1177" y="2532"/>
                  </a:lnTo>
                  <a:lnTo>
                    <a:pt x="1187" y="2536"/>
                  </a:lnTo>
                  <a:lnTo>
                    <a:pt x="1202" y="2536"/>
                  </a:lnTo>
                  <a:lnTo>
                    <a:pt x="1213" y="2572"/>
                  </a:lnTo>
                  <a:lnTo>
                    <a:pt x="1244" y="2570"/>
                  </a:lnTo>
                  <a:lnTo>
                    <a:pt x="1293" y="2569"/>
                  </a:lnTo>
                  <a:lnTo>
                    <a:pt x="1354" y="2599"/>
                  </a:lnTo>
                  <a:lnTo>
                    <a:pt x="1350" y="2619"/>
                  </a:lnTo>
                  <a:lnTo>
                    <a:pt x="1378" y="26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2" name="ísḷiḋè"/>
            <p:cNvSpPr/>
            <p:nvPr/>
          </p:nvSpPr>
          <p:spPr bwMode="auto">
            <a:xfrm>
              <a:off x="2163685" y="3348956"/>
              <a:ext cx="203931" cy="167560"/>
            </a:xfrm>
            <a:custGeom>
              <a:avLst/>
              <a:gdLst>
                <a:gd name="T0" fmla="*/ 623 w 1252"/>
                <a:gd name="T1" fmla="*/ 1018 h 1030"/>
                <a:gd name="T2" fmla="*/ 724 w 1252"/>
                <a:gd name="T3" fmla="*/ 889 h 1030"/>
                <a:gd name="T4" fmla="*/ 789 w 1252"/>
                <a:gd name="T5" fmla="*/ 846 h 1030"/>
                <a:gd name="T6" fmla="*/ 919 w 1252"/>
                <a:gd name="T7" fmla="*/ 908 h 1030"/>
                <a:gd name="T8" fmla="*/ 1014 w 1252"/>
                <a:gd name="T9" fmla="*/ 900 h 1030"/>
                <a:gd name="T10" fmla="*/ 1075 w 1252"/>
                <a:gd name="T11" fmla="*/ 944 h 1030"/>
                <a:gd name="T12" fmla="*/ 1195 w 1252"/>
                <a:gd name="T13" fmla="*/ 934 h 1030"/>
                <a:gd name="T14" fmla="*/ 1229 w 1252"/>
                <a:gd name="T15" fmla="*/ 968 h 1030"/>
                <a:gd name="T16" fmla="*/ 1241 w 1252"/>
                <a:gd name="T17" fmla="*/ 870 h 1030"/>
                <a:gd name="T18" fmla="*/ 1177 w 1252"/>
                <a:gd name="T19" fmla="*/ 784 h 1030"/>
                <a:gd name="T20" fmla="*/ 1147 w 1252"/>
                <a:gd name="T21" fmla="*/ 626 h 1030"/>
                <a:gd name="T22" fmla="*/ 1064 w 1252"/>
                <a:gd name="T23" fmla="*/ 555 h 1030"/>
                <a:gd name="T24" fmla="*/ 990 w 1252"/>
                <a:gd name="T25" fmla="*/ 419 h 1030"/>
                <a:gd name="T26" fmla="*/ 869 w 1252"/>
                <a:gd name="T27" fmla="*/ 367 h 1030"/>
                <a:gd name="T28" fmla="*/ 828 w 1252"/>
                <a:gd name="T29" fmla="*/ 319 h 1030"/>
                <a:gd name="T30" fmla="*/ 692 w 1252"/>
                <a:gd name="T31" fmla="*/ 311 h 1030"/>
                <a:gd name="T32" fmla="*/ 645 w 1252"/>
                <a:gd name="T33" fmla="*/ 267 h 1030"/>
                <a:gd name="T34" fmla="*/ 598 w 1252"/>
                <a:gd name="T35" fmla="*/ 191 h 1030"/>
                <a:gd name="T36" fmla="*/ 502 w 1252"/>
                <a:gd name="T37" fmla="*/ 25 h 1030"/>
                <a:gd name="T38" fmla="*/ 455 w 1252"/>
                <a:gd name="T39" fmla="*/ 0 h 1030"/>
                <a:gd name="T40" fmla="*/ 420 w 1252"/>
                <a:gd name="T41" fmla="*/ 30 h 1030"/>
                <a:gd name="T42" fmla="*/ 374 w 1252"/>
                <a:gd name="T43" fmla="*/ 41 h 1030"/>
                <a:gd name="T44" fmla="*/ 318 w 1252"/>
                <a:gd name="T45" fmla="*/ 18 h 1030"/>
                <a:gd name="T46" fmla="*/ 304 w 1252"/>
                <a:gd name="T47" fmla="*/ 28 h 1030"/>
                <a:gd name="T48" fmla="*/ 193 w 1252"/>
                <a:gd name="T49" fmla="*/ 120 h 1030"/>
                <a:gd name="T50" fmla="*/ 82 w 1252"/>
                <a:gd name="T51" fmla="*/ 173 h 1030"/>
                <a:gd name="T52" fmla="*/ 7 w 1252"/>
                <a:gd name="T53" fmla="*/ 297 h 1030"/>
                <a:gd name="T54" fmla="*/ 57 w 1252"/>
                <a:gd name="T55" fmla="*/ 310 h 1030"/>
                <a:gd name="T56" fmla="*/ 126 w 1252"/>
                <a:gd name="T57" fmla="*/ 341 h 1030"/>
                <a:gd name="T58" fmla="*/ 218 w 1252"/>
                <a:gd name="T59" fmla="*/ 408 h 1030"/>
                <a:gd name="T60" fmla="*/ 278 w 1252"/>
                <a:gd name="T61" fmla="*/ 456 h 1030"/>
                <a:gd name="T62" fmla="*/ 230 w 1252"/>
                <a:gd name="T63" fmla="*/ 529 h 1030"/>
                <a:gd name="T64" fmla="*/ 198 w 1252"/>
                <a:gd name="T65" fmla="*/ 576 h 1030"/>
                <a:gd name="T66" fmla="*/ 229 w 1252"/>
                <a:gd name="T67" fmla="*/ 680 h 1030"/>
                <a:gd name="T68" fmla="*/ 265 w 1252"/>
                <a:gd name="T69" fmla="*/ 847 h 1030"/>
                <a:gd name="T70" fmla="*/ 391 w 1252"/>
                <a:gd name="T71" fmla="*/ 919 h 1030"/>
                <a:gd name="T72" fmla="*/ 472 w 1252"/>
                <a:gd name="T73" fmla="*/ 986 h 1030"/>
                <a:gd name="T74" fmla="*/ 565 w 1252"/>
                <a:gd name="T75" fmla="*/ 982 h 1030"/>
                <a:gd name="T76" fmla="*/ 613 w 1252"/>
                <a:gd name="T77" fmla="*/ 103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52" h="1030">
                  <a:moveTo>
                    <a:pt x="613" y="1030"/>
                  </a:moveTo>
                  <a:lnTo>
                    <a:pt x="623" y="1018"/>
                  </a:lnTo>
                  <a:lnTo>
                    <a:pt x="673" y="934"/>
                  </a:lnTo>
                  <a:lnTo>
                    <a:pt x="724" y="889"/>
                  </a:lnTo>
                  <a:lnTo>
                    <a:pt x="767" y="887"/>
                  </a:lnTo>
                  <a:lnTo>
                    <a:pt x="789" y="846"/>
                  </a:lnTo>
                  <a:lnTo>
                    <a:pt x="825" y="846"/>
                  </a:lnTo>
                  <a:lnTo>
                    <a:pt x="919" y="908"/>
                  </a:lnTo>
                  <a:lnTo>
                    <a:pt x="968" y="882"/>
                  </a:lnTo>
                  <a:lnTo>
                    <a:pt x="1014" y="900"/>
                  </a:lnTo>
                  <a:lnTo>
                    <a:pt x="1032" y="946"/>
                  </a:lnTo>
                  <a:lnTo>
                    <a:pt x="1075" y="944"/>
                  </a:lnTo>
                  <a:lnTo>
                    <a:pt x="1144" y="987"/>
                  </a:lnTo>
                  <a:lnTo>
                    <a:pt x="1195" y="934"/>
                  </a:lnTo>
                  <a:lnTo>
                    <a:pt x="1223" y="944"/>
                  </a:lnTo>
                  <a:lnTo>
                    <a:pt x="1229" y="968"/>
                  </a:lnTo>
                  <a:lnTo>
                    <a:pt x="1252" y="932"/>
                  </a:lnTo>
                  <a:lnTo>
                    <a:pt x="1241" y="870"/>
                  </a:lnTo>
                  <a:lnTo>
                    <a:pt x="1221" y="795"/>
                  </a:lnTo>
                  <a:lnTo>
                    <a:pt x="1177" y="784"/>
                  </a:lnTo>
                  <a:lnTo>
                    <a:pt x="1143" y="708"/>
                  </a:lnTo>
                  <a:lnTo>
                    <a:pt x="1147" y="626"/>
                  </a:lnTo>
                  <a:lnTo>
                    <a:pt x="1122" y="582"/>
                  </a:lnTo>
                  <a:lnTo>
                    <a:pt x="1064" y="555"/>
                  </a:lnTo>
                  <a:lnTo>
                    <a:pt x="1020" y="502"/>
                  </a:lnTo>
                  <a:lnTo>
                    <a:pt x="990" y="419"/>
                  </a:lnTo>
                  <a:lnTo>
                    <a:pt x="934" y="389"/>
                  </a:lnTo>
                  <a:lnTo>
                    <a:pt x="869" y="367"/>
                  </a:lnTo>
                  <a:lnTo>
                    <a:pt x="860" y="327"/>
                  </a:lnTo>
                  <a:lnTo>
                    <a:pt x="828" y="319"/>
                  </a:lnTo>
                  <a:lnTo>
                    <a:pt x="761" y="320"/>
                  </a:lnTo>
                  <a:lnTo>
                    <a:pt x="692" y="311"/>
                  </a:lnTo>
                  <a:lnTo>
                    <a:pt x="674" y="288"/>
                  </a:lnTo>
                  <a:lnTo>
                    <a:pt x="645" y="267"/>
                  </a:lnTo>
                  <a:lnTo>
                    <a:pt x="644" y="222"/>
                  </a:lnTo>
                  <a:lnTo>
                    <a:pt x="598" y="191"/>
                  </a:lnTo>
                  <a:lnTo>
                    <a:pt x="520" y="80"/>
                  </a:lnTo>
                  <a:lnTo>
                    <a:pt x="502" y="25"/>
                  </a:lnTo>
                  <a:lnTo>
                    <a:pt x="476" y="1"/>
                  </a:lnTo>
                  <a:lnTo>
                    <a:pt x="455" y="0"/>
                  </a:lnTo>
                  <a:lnTo>
                    <a:pt x="439" y="17"/>
                  </a:lnTo>
                  <a:lnTo>
                    <a:pt x="420" y="30"/>
                  </a:lnTo>
                  <a:lnTo>
                    <a:pt x="391" y="27"/>
                  </a:lnTo>
                  <a:lnTo>
                    <a:pt x="374" y="41"/>
                  </a:lnTo>
                  <a:lnTo>
                    <a:pt x="341" y="12"/>
                  </a:lnTo>
                  <a:lnTo>
                    <a:pt x="318" y="18"/>
                  </a:lnTo>
                  <a:lnTo>
                    <a:pt x="302" y="27"/>
                  </a:lnTo>
                  <a:lnTo>
                    <a:pt x="304" y="28"/>
                  </a:lnTo>
                  <a:lnTo>
                    <a:pt x="269" y="88"/>
                  </a:lnTo>
                  <a:lnTo>
                    <a:pt x="193" y="120"/>
                  </a:lnTo>
                  <a:lnTo>
                    <a:pt x="71" y="144"/>
                  </a:lnTo>
                  <a:lnTo>
                    <a:pt x="82" y="173"/>
                  </a:lnTo>
                  <a:lnTo>
                    <a:pt x="0" y="229"/>
                  </a:lnTo>
                  <a:lnTo>
                    <a:pt x="7" y="297"/>
                  </a:lnTo>
                  <a:lnTo>
                    <a:pt x="32" y="320"/>
                  </a:lnTo>
                  <a:lnTo>
                    <a:pt x="57" y="310"/>
                  </a:lnTo>
                  <a:lnTo>
                    <a:pt x="92" y="298"/>
                  </a:lnTo>
                  <a:lnTo>
                    <a:pt x="126" y="341"/>
                  </a:lnTo>
                  <a:lnTo>
                    <a:pt x="173" y="381"/>
                  </a:lnTo>
                  <a:lnTo>
                    <a:pt x="218" y="408"/>
                  </a:lnTo>
                  <a:lnTo>
                    <a:pt x="228" y="443"/>
                  </a:lnTo>
                  <a:lnTo>
                    <a:pt x="278" y="456"/>
                  </a:lnTo>
                  <a:lnTo>
                    <a:pt x="279" y="498"/>
                  </a:lnTo>
                  <a:lnTo>
                    <a:pt x="230" y="529"/>
                  </a:lnTo>
                  <a:lnTo>
                    <a:pt x="226" y="564"/>
                  </a:lnTo>
                  <a:lnTo>
                    <a:pt x="198" y="576"/>
                  </a:lnTo>
                  <a:lnTo>
                    <a:pt x="199" y="630"/>
                  </a:lnTo>
                  <a:lnTo>
                    <a:pt x="229" y="680"/>
                  </a:lnTo>
                  <a:lnTo>
                    <a:pt x="256" y="796"/>
                  </a:lnTo>
                  <a:lnTo>
                    <a:pt x="265" y="847"/>
                  </a:lnTo>
                  <a:lnTo>
                    <a:pt x="327" y="903"/>
                  </a:lnTo>
                  <a:lnTo>
                    <a:pt x="391" y="919"/>
                  </a:lnTo>
                  <a:lnTo>
                    <a:pt x="451" y="943"/>
                  </a:lnTo>
                  <a:lnTo>
                    <a:pt x="472" y="986"/>
                  </a:lnTo>
                  <a:lnTo>
                    <a:pt x="523" y="998"/>
                  </a:lnTo>
                  <a:lnTo>
                    <a:pt x="565" y="982"/>
                  </a:lnTo>
                  <a:lnTo>
                    <a:pt x="609" y="993"/>
                  </a:lnTo>
                  <a:lnTo>
                    <a:pt x="613" y="103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32500" lnSpcReduction="20000"/>
            </a:bodyPr>
            <a:lstStyle/>
            <a:p>
              <a:pPr algn="ctr"/>
            </a:p>
          </p:txBody>
        </p:sp>
        <p:sp>
          <p:nvSpPr>
            <p:cNvPr id="33" name="iṣľíḋê"/>
            <p:cNvSpPr/>
            <p:nvPr/>
          </p:nvSpPr>
          <p:spPr bwMode="auto">
            <a:xfrm>
              <a:off x="1848050" y="3311288"/>
              <a:ext cx="368892" cy="307843"/>
            </a:xfrm>
            <a:custGeom>
              <a:avLst/>
              <a:gdLst>
                <a:gd name="T0" fmla="*/ 2098 w 2274"/>
                <a:gd name="T1" fmla="*/ 177 h 1892"/>
                <a:gd name="T2" fmla="*/ 2193 w 2274"/>
                <a:gd name="T3" fmla="*/ 178 h 1892"/>
                <a:gd name="T4" fmla="*/ 2222 w 2274"/>
                <a:gd name="T5" fmla="*/ 252 h 1892"/>
                <a:gd name="T6" fmla="*/ 2138 w 2274"/>
                <a:gd name="T7" fmla="*/ 351 h 1892"/>
                <a:gd name="T8" fmla="*/ 1871 w 2274"/>
                <a:gd name="T9" fmla="*/ 393 h 1892"/>
                <a:gd name="T10" fmla="*/ 1755 w 2274"/>
                <a:gd name="T11" fmla="*/ 472 h 1892"/>
                <a:gd name="T12" fmla="*/ 1802 w 2274"/>
                <a:gd name="T13" fmla="*/ 687 h 1892"/>
                <a:gd name="T14" fmla="*/ 1762 w 2274"/>
                <a:gd name="T15" fmla="*/ 879 h 1892"/>
                <a:gd name="T16" fmla="*/ 1592 w 2274"/>
                <a:gd name="T17" fmla="*/ 921 h 1892"/>
                <a:gd name="T18" fmla="*/ 1605 w 2274"/>
                <a:gd name="T19" fmla="*/ 1013 h 1892"/>
                <a:gd name="T20" fmla="*/ 1577 w 2274"/>
                <a:gd name="T21" fmla="*/ 1111 h 1892"/>
                <a:gd name="T22" fmla="*/ 1521 w 2274"/>
                <a:gd name="T23" fmla="*/ 1200 h 1892"/>
                <a:gd name="T24" fmla="*/ 1495 w 2274"/>
                <a:gd name="T25" fmla="*/ 1278 h 1892"/>
                <a:gd name="T26" fmla="*/ 1439 w 2274"/>
                <a:gd name="T27" fmla="*/ 1366 h 1892"/>
                <a:gd name="T28" fmla="*/ 1374 w 2274"/>
                <a:gd name="T29" fmla="*/ 1387 h 1892"/>
                <a:gd name="T30" fmla="*/ 1303 w 2274"/>
                <a:gd name="T31" fmla="*/ 1399 h 1892"/>
                <a:gd name="T32" fmla="*/ 1247 w 2274"/>
                <a:gd name="T33" fmla="*/ 1483 h 1892"/>
                <a:gd name="T34" fmla="*/ 1123 w 2274"/>
                <a:gd name="T35" fmla="*/ 1505 h 1892"/>
                <a:gd name="T36" fmla="*/ 1071 w 2274"/>
                <a:gd name="T37" fmla="*/ 1570 h 1892"/>
                <a:gd name="T38" fmla="*/ 1064 w 2274"/>
                <a:gd name="T39" fmla="*/ 1701 h 1892"/>
                <a:gd name="T40" fmla="*/ 1068 w 2274"/>
                <a:gd name="T41" fmla="*/ 1801 h 1892"/>
                <a:gd name="T42" fmla="*/ 886 w 2274"/>
                <a:gd name="T43" fmla="*/ 1836 h 1892"/>
                <a:gd name="T44" fmla="*/ 713 w 2274"/>
                <a:gd name="T45" fmla="*/ 1874 h 1892"/>
                <a:gd name="T46" fmla="*/ 404 w 2274"/>
                <a:gd name="T47" fmla="*/ 1892 h 1892"/>
                <a:gd name="T48" fmla="*/ 311 w 2274"/>
                <a:gd name="T49" fmla="*/ 1631 h 1892"/>
                <a:gd name="T50" fmla="*/ 271 w 2274"/>
                <a:gd name="T51" fmla="*/ 1456 h 1892"/>
                <a:gd name="T52" fmla="*/ 100 w 2274"/>
                <a:gd name="T53" fmla="*/ 1360 h 1892"/>
                <a:gd name="T54" fmla="*/ 41 w 2274"/>
                <a:gd name="T55" fmla="*/ 1168 h 1892"/>
                <a:gd name="T56" fmla="*/ 88 w 2274"/>
                <a:gd name="T57" fmla="*/ 1058 h 1892"/>
                <a:gd name="T58" fmla="*/ 19 w 2274"/>
                <a:gd name="T59" fmla="*/ 949 h 1892"/>
                <a:gd name="T60" fmla="*/ 14 w 2274"/>
                <a:gd name="T61" fmla="*/ 874 h 1892"/>
                <a:gd name="T62" fmla="*/ 81 w 2274"/>
                <a:gd name="T63" fmla="*/ 811 h 1892"/>
                <a:gd name="T64" fmla="*/ 65 w 2274"/>
                <a:gd name="T65" fmla="*/ 751 h 1892"/>
                <a:gd name="T66" fmla="*/ 76 w 2274"/>
                <a:gd name="T67" fmla="*/ 653 h 1892"/>
                <a:gd name="T68" fmla="*/ 129 w 2274"/>
                <a:gd name="T69" fmla="*/ 653 h 1892"/>
                <a:gd name="T70" fmla="*/ 207 w 2274"/>
                <a:gd name="T71" fmla="*/ 653 h 1892"/>
                <a:gd name="T72" fmla="*/ 285 w 2274"/>
                <a:gd name="T73" fmla="*/ 706 h 1892"/>
                <a:gd name="T74" fmla="*/ 366 w 2274"/>
                <a:gd name="T75" fmla="*/ 694 h 1892"/>
                <a:gd name="T76" fmla="*/ 417 w 2274"/>
                <a:gd name="T77" fmla="*/ 624 h 1892"/>
                <a:gd name="T78" fmla="*/ 528 w 2274"/>
                <a:gd name="T79" fmla="*/ 558 h 1892"/>
                <a:gd name="T80" fmla="*/ 588 w 2274"/>
                <a:gd name="T81" fmla="*/ 514 h 1892"/>
                <a:gd name="T82" fmla="*/ 639 w 2274"/>
                <a:gd name="T83" fmla="*/ 384 h 1892"/>
                <a:gd name="T84" fmla="*/ 626 w 2274"/>
                <a:gd name="T85" fmla="*/ 314 h 1892"/>
                <a:gd name="T86" fmla="*/ 707 w 2274"/>
                <a:gd name="T87" fmla="*/ 281 h 1892"/>
                <a:gd name="T88" fmla="*/ 812 w 2274"/>
                <a:gd name="T89" fmla="*/ 232 h 1892"/>
                <a:gd name="T90" fmla="*/ 896 w 2274"/>
                <a:gd name="T91" fmla="*/ 256 h 1892"/>
                <a:gd name="T92" fmla="*/ 1009 w 2274"/>
                <a:gd name="T93" fmla="*/ 290 h 1892"/>
                <a:gd name="T94" fmla="*/ 1090 w 2274"/>
                <a:gd name="T95" fmla="*/ 268 h 1892"/>
                <a:gd name="T96" fmla="*/ 1210 w 2274"/>
                <a:gd name="T97" fmla="*/ 314 h 1892"/>
                <a:gd name="T98" fmla="*/ 1286 w 2274"/>
                <a:gd name="T99" fmla="*/ 262 h 1892"/>
                <a:gd name="T100" fmla="*/ 1341 w 2274"/>
                <a:gd name="T101" fmla="*/ 281 h 1892"/>
                <a:gd name="T102" fmla="*/ 1383 w 2274"/>
                <a:gd name="T103" fmla="*/ 243 h 1892"/>
                <a:gd name="T104" fmla="*/ 1436 w 2274"/>
                <a:gd name="T105" fmla="*/ 190 h 1892"/>
                <a:gd name="T106" fmla="*/ 1495 w 2274"/>
                <a:gd name="T107" fmla="*/ 206 h 1892"/>
                <a:gd name="T108" fmla="*/ 1525 w 2274"/>
                <a:gd name="T109" fmla="*/ 99 h 1892"/>
                <a:gd name="T110" fmla="*/ 1569 w 2274"/>
                <a:gd name="T111" fmla="*/ 0 h 1892"/>
                <a:gd name="T112" fmla="*/ 1670 w 2274"/>
                <a:gd name="T113" fmla="*/ 37 h 1892"/>
                <a:gd name="T114" fmla="*/ 1673 w 2274"/>
                <a:gd name="T115" fmla="*/ 135 h 1892"/>
                <a:gd name="T116" fmla="*/ 1711 w 2274"/>
                <a:gd name="T117" fmla="*/ 209 h 1892"/>
                <a:gd name="T118" fmla="*/ 1744 w 2274"/>
                <a:gd name="T119" fmla="*/ 345 h 1892"/>
                <a:gd name="T120" fmla="*/ 1818 w 2274"/>
                <a:gd name="T121" fmla="*/ 381 h 1892"/>
                <a:gd name="T122" fmla="*/ 1913 w 2274"/>
                <a:gd name="T123" fmla="*/ 314 h 1892"/>
                <a:gd name="T124" fmla="*/ 1971 w 2274"/>
                <a:gd name="T125" fmla="*/ 238 h 1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74" h="1892">
                  <a:moveTo>
                    <a:pt x="1971" y="238"/>
                  </a:moveTo>
                  <a:lnTo>
                    <a:pt x="2049" y="188"/>
                  </a:lnTo>
                  <a:lnTo>
                    <a:pt x="2098" y="177"/>
                  </a:lnTo>
                  <a:lnTo>
                    <a:pt x="2107" y="213"/>
                  </a:lnTo>
                  <a:lnTo>
                    <a:pt x="2171" y="206"/>
                  </a:lnTo>
                  <a:lnTo>
                    <a:pt x="2193" y="178"/>
                  </a:lnTo>
                  <a:lnTo>
                    <a:pt x="2266" y="178"/>
                  </a:lnTo>
                  <a:lnTo>
                    <a:pt x="2274" y="207"/>
                  </a:lnTo>
                  <a:lnTo>
                    <a:pt x="2222" y="252"/>
                  </a:lnTo>
                  <a:lnTo>
                    <a:pt x="2249" y="259"/>
                  </a:lnTo>
                  <a:lnTo>
                    <a:pt x="2214" y="319"/>
                  </a:lnTo>
                  <a:lnTo>
                    <a:pt x="2138" y="351"/>
                  </a:lnTo>
                  <a:lnTo>
                    <a:pt x="1968" y="385"/>
                  </a:lnTo>
                  <a:lnTo>
                    <a:pt x="1928" y="363"/>
                  </a:lnTo>
                  <a:lnTo>
                    <a:pt x="1871" y="393"/>
                  </a:lnTo>
                  <a:lnTo>
                    <a:pt x="1829" y="430"/>
                  </a:lnTo>
                  <a:lnTo>
                    <a:pt x="1782" y="430"/>
                  </a:lnTo>
                  <a:lnTo>
                    <a:pt x="1755" y="472"/>
                  </a:lnTo>
                  <a:lnTo>
                    <a:pt x="1723" y="504"/>
                  </a:lnTo>
                  <a:lnTo>
                    <a:pt x="1797" y="613"/>
                  </a:lnTo>
                  <a:lnTo>
                    <a:pt x="1802" y="687"/>
                  </a:lnTo>
                  <a:lnTo>
                    <a:pt x="1720" y="793"/>
                  </a:lnTo>
                  <a:lnTo>
                    <a:pt x="1762" y="832"/>
                  </a:lnTo>
                  <a:lnTo>
                    <a:pt x="1762" y="879"/>
                  </a:lnTo>
                  <a:lnTo>
                    <a:pt x="1718" y="946"/>
                  </a:lnTo>
                  <a:lnTo>
                    <a:pt x="1654" y="946"/>
                  </a:lnTo>
                  <a:lnTo>
                    <a:pt x="1592" y="921"/>
                  </a:lnTo>
                  <a:lnTo>
                    <a:pt x="1551" y="948"/>
                  </a:lnTo>
                  <a:lnTo>
                    <a:pt x="1569" y="992"/>
                  </a:lnTo>
                  <a:lnTo>
                    <a:pt x="1605" y="1013"/>
                  </a:lnTo>
                  <a:lnTo>
                    <a:pt x="1626" y="1059"/>
                  </a:lnTo>
                  <a:lnTo>
                    <a:pt x="1618" y="1089"/>
                  </a:lnTo>
                  <a:lnTo>
                    <a:pt x="1577" y="1111"/>
                  </a:lnTo>
                  <a:lnTo>
                    <a:pt x="1539" y="1115"/>
                  </a:lnTo>
                  <a:lnTo>
                    <a:pt x="1526" y="1139"/>
                  </a:lnTo>
                  <a:lnTo>
                    <a:pt x="1521" y="1200"/>
                  </a:lnTo>
                  <a:lnTo>
                    <a:pt x="1509" y="1239"/>
                  </a:lnTo>
                  <a:lnTo>
                    <a:pt x="1507" y="1263"/>
                  </a:lnTo>
                  <a:lnTo>
                    <a:pt x="1495" y="1278"/>
                  </a:lnTo>
                  <a:lnTo>
                    <a:pt x="1509" y="1353"/>
                  </a:lnTo>
                  <a:lnTo>
                    <a:pt x="1472" y="1408"/>
                  </a:lnTo>
                  <a:lnTo>
                    <a:pt x="1439" y="1366"/>
                  </a:lnTo>
                  <a:lnTo>
                    <a:pt x="1419" y="1366"/>
                  </a:lnTo>
                  <a:lnTo>
                    <a:pt x="1416" y="1390"/>
                  </a:lnTo>
                  <a:lnTo>
                    <a:pt x="1374" y="1387"/>
                  </a:lnTo>
                  <a:lnTo>
                    <a:pt x="1354" y="1374"/>
                  </a:lnTo>
                  <a:lnTo>
                    <a:pt x="1314" y="1378"/>
                  </a:lnTo>
                  <a:lnTo>
                    <a:pt x="1303" y="1399"/>
                  </a:lnTo>
                  <a:lnTo>
                    <a:pt x="1238" y="1449"/>
                  </a:lnTo>
                  <a:lnTo>
                    <a:pt x="1267" y="1458"/>
                  </a:lnTo>
                  <a:lnTo>
                    <a:pt x="1247" y="1483"/>
                  </a:lnTo>
                  <a:lnTo>
                    <a:pt x="1185" y="1510"/>
                  </a:lnTo>
                  <a:lnTo>
                    <a:pt x="1164" y="1497"/>
                  </a:lnTo>
                  <a:lnTo>
                    <a:pt x="1123" y="1505"/>
                  </a:lnTo>
                  <a:lnTo>
                    <a:pt x="1111" y="1532"/>
                  </a:lnTo>
                  <a:lnTo>
                    <a:pt x="1104" y="1559"/>
                  </a:lnTo>
                  <a:lnTo>
                    <a:pt x="1071" y="1570"/>
                  </a:lnTo>
                  <a:lnTo>
                    <a:pt x="1049" y="1598"/>
                  </a:lnTo>
                  <a:lnTo>
                    <a:pt x="1051" y="1645"/>
                  </a:lnTo>
                  <a:lnTo>
                    <a:pt x="1064" y="1701"/>
                  </a:lnTo>
                  <a:lnTo>
                    <a:pt x="1061" y="1736"/>
                  </a:lnTo>
                  <a:lnTo>
                    <a:pt x="1075" y="1769"/>
                  </a:lnTo>
                  <a:lnTo>
                    <a:pt x="1068" y="1801"/>
                  </a:lnTo>
                  <a:lnTo>
                    <a:pt x="1000" y="1830"/>
                  </a:lnTo>
                  <a:lnTo>
                    <a:pt x="940" y="1829"/>
                  </a:lnTo>
                  <a:lnTo>
                    <a:pt x="886" y="1836"/>
                  </a:lnTo>
                  <a:lnTo>
                    <a:pt x="794" y="1841"/>
                  </a:lnTo>
                  <a:lnTo>
                    <a:pt x="735" y="1857"/>
                  </a:lnTo>
                  <a:lnTo>
                    <a:pt x="713" y="1874"/>
                  </a:lnTo>
                  <a:lnTo>
                    <a:pt x="660" y="1872"/>
                  </a:lnTo>
                  <a:lnTo>
                    <a:pt x="602" y="1888"/>
                  </a:lnTo>
                  <a:lnTo>
                    <a:pt x="404" y="1892"/>
                  </a:lnTo>
                  <a:lnTo>
                    <a:pt x="171" y="1826"/>
                  </a:lnTo>
                  <a:lnTo>
                    <a:pt x="298" y="1651"/>
                  </a:lnTo>
                  <a:lnTo>
                    <a:pt x="311" y="1631"/>
                  </a:lnTo>
                  <a:lnTo>
                    <a:pt x="294" y="1563"/>
                  </a:lnTo>
                  <a:lnTo>
                    <a:pt x="298" y="1515"/>
                  </a:lnTo>
                  <a:lnTo>
                    <a:pt x="271" y="1456"/>
                  </a:lnTo>
                  <a:lnTo>
                    <a:pt x="121" y="1454"/>
                  </a:lnTo>
                  <a:lnTo>
                    <a:pt x="117" y="1391"/>
                  </a:lnTo>
                  <a:lnTo>
                    <a:pt x="100" y="1360"/>
                  </a:lnTo>
                  <a:lnTo>
                    <a:pt x="112" y="1337"/>
                  </a:lnTo>
                  <a:lnTo>
                    <a:pt x="87" y="1256"/>
                  </a:lnTo>
                  <a:lnTo>
                    <a:pt x="41" y="1168"/>
                  </a:lnTo>
                  <a:lnTo>
                    <a:pt x="50" y="1124"/>
                  </a:lnTo>
                  <a:lnTo>
                    <a:pt x="103" y="1058"/>
                  </a:lnTo>
                  <a:lnTo>
                    <a:pt x="88" y="1058"/>
                  </a:lnTo>
                  <a:lnTo>
                    <a:pt x="31" y="1045"/>
                  </a:lnTo>
                  <a:lnTo>
                    <a:pt x="31" y="1011"/>
                  </a:lnTo>
                  <a:lnTo>
                    <a:pt x="19" y="949"/>
                  </a:lnTo>
                  <a:lnTo>
                    <a:pt x="10" y="942"/>
                  </a:lnTo>
                  <a:lnTo>
                    <a:pt x="43" y="897"/>
                  </a:lnTo>
                  <a:lnTo>
                    <a:pt x="14" y="874"/>
                  </a:lnTo>
                  <a:lnTo>
                    <a:pt x="0" y="850"/>
                  </a:lnTo>
                  <a:lnTo>
                    <a:pt x="37" y="841"/>
                  </a:lnTo>
                  <a:lnTo>
                    <a:pt x="81" y="811"/>
                  </a:lnTo>
                  <a:lnTo>
                    <a:pt x="78" y="789"/>
                  </a:lnTo>
                  <a:lnTo>
                    <a:pt x="87" y="780"/>
                  </a:lnTo>
                  <a:lnTo>
                    <a:pt x="65" y="751"/>
                  </a:lnTo>
                  <a:lnTo>
                    <a:pt x="77" y="725"/>
                  </a:lnTo>
                  <a:lnTo>
                    <a:pt x="74" y="701"/>
                  </a:lnTo>
                  <a:lnTo>
                    <a:pt x="76" y="653"/>
                  </a:lnTo>
                  <a:lnTo>
                    <a:pt x="74" y="650"/>
                  </a:lnTo>
                  <a:lnTo>
                    <a:pt x="90" y="644"/>
                  </a:lnTo>
                  <a:lnTo>
                    <a:pt x="129" y="653"/>
                  </a:lnTo>
                  <a:lnTo>
                    <a:pt x="156" y="675"/>
                  </a:lnTo>
                  <a:lnTo>
                    <a:pt x="185" y="675"/>
                  </a:lnTo>
                  <a:lnTo>
                    <a:pt x="207" y="653"/>
                  </a:lnTo>
                  <a:lnTo>
                    <a:pt x="236" y="653"/>
                  </a:lnTo>
                  <a:lnTo>
                    <a:pt x="274" y="682"/>
                  </a:lnTo>
                  <a:lnTo>
                    <a:pt x="285" y="706"/>
                  </a:lnTo>
                  <a:lnTo>
                    <a:pt x="299" y="720"/>
                  </a:lnTo>
                  <a:lnTo>
                    <a:pt x="316" y="701"/>
                  </a:lnTo>
                  <a:lnTo>
                    <a:pt x="366" y="694"/>
                  </a:lnTo>
                  <a:lnTo>
                    <a:pt x="390" y="665"/>
                  </a:lnTo>
                  <a:lnTo>
                    <a:pt x="396" y="644"/>
                  </a:lnTo>
                  <a:lnTo>
                    <a:pt x="417" y="624"/>
                  </a:lnTo>
                  <a:lnTo>
                    <a:pt x="409" y="601"/>
                  </a:lnTo>
                  <a:lnTo>
                    <a:pt x="462" y="572"/>
                  </a:lnTo>
                  <a:lnTo>
                    <a:pt x="528" y="558"/>
                  </a:lnTo>
                  <a:lnTo>
                    <a:pt x="534" y="541"/>
                  </a:lnTo>
                  <a:lnTo>
                    <a:pt x="561" y="520"/>
                  </a:lnTo>
                  <a:lnTo>
                    <a:pt x="588" y="514"/>
                  </a:lnTo>
                  <a:lnTo>
                    <a:pt x="599" y="468"/>
                  </a:lnTo>
                  <a:lnTo>
                    <a:pt x="600" y="425"/>
                  </a:lnTo>
                  <a:lnTo>
                    <a:pt x="639" y="384"/>
                  </a:lnTo>
                  <a:lnTo>
                    <a:pt x="639" y="348"/>
                  </a:lnTo>
                  <a:lnTo>
                    <a:pt x="624" y="335"/>
                  </a:lnTo>
                  <a:lnTo>
                    <a:pt x="626" y="314"/>
                  </a:lnTo>
                  <a:lnTo>
                    <a:pt x="643" y="307"/>
                  </a:lnTo>
                  <a:lnTo>
                    <a:pt x="662" y="292"/>
                  </a:lnTo>
                  <a:lnTo>
                    <a:pt x="707" y="281"/>
                  </a:lnTo>
                  <a:lnTo>
                    <a:pt x="720" y="282"/>
                  </a:lnTo>
                  <a:lnTo>
                    <a:pt x="772" y="244"/>
                  </a:lnTo>
                  <a:lnTo>
                    <a:pt x="812" y="232"/>
                  </a:lnTo>
                  <a:lnTo>
                    <a:pt x="847" y="253"/>
                  </a:lnTo>
                  <a:lnTo>
                    <a:pt x="884" y="244"/>
                  </a:lnTo>
                  <a:lnTo>
                    <a:pt x="896" y="256"/>
                  </a:lnTo>
                  <a:lnTo>
                    <a:pt x="952" y="242"/>
                  </a:lnTo>
                  <a:lnTo>
                    <a:pt x="989" y="258"/>
                  </a:lnTo>
                  <a:lnTo>
                    <a:pt x="1009" y="290"/>
                  </a:lnTo>
                  <a:lnTo>
                    <a:pt x="1033" y="291"/>
                  </a:lnTo>
                  <a:lnTo>
                    <a:pt x="1061" y="264"/>
                  </a:lnTo>
                  <a:lnTo>
                    <a:pt x="1090" y="268"/>
                  </a:lnTo>
                  <a:lnTo>
                    <a:pt x="1127" y="316"/>
                  </a:lnTo>
                  <a:lnTo>
                    <a:pt x="1154" y="326"/>
                  </a:lnTo>
                  <a:lnTo>
                    <a:pt x="1210" y="314"/>
                  </a:lnTo>
                  <a:lnTo>
                    <a:pt x="1247" y="293"/>
                  </a:lnTo>
                  <a:lnTo>
                    <a:pt x="1266" y="267"/>
                  </a:lnTo>
                  <a:lnTo>
                    <a:pt x="1286" y="262"/>
                  </a:lnTo>
                  <a:lnTo>
                    <a:pt x="1305" y="244"/>
                  </a:lnTo>
                  <a:lnTo>
                    <a:pt x="1323" y="256"/>
                  </a:lnTo>
                  <a:lnTo>
                    <a:pt x="1341" y="281"/>
                  </a:lnTo>
                  <a:lnTo>
                    <a:pt x="1401" y="286"/>
                  </a:lnTo>
                  <a:lnTo>
                    <a:pt x="1399" y="258"/>
                  </a:lnTo>
                  <a:lnTo>
                    <a:pt x="1383" y="243"/>
                  </a:lnTo>
                  <a:lnTo>
                    <a:pt x="1385" y="219"/>
                  </a:lnTo>
                  <a:lnTo>
                    <a:pt x="1422" y="209"/>
                  </a:lnTo>
                  <a:lnTo>
                    <a:pt x="1436" y="190"/>
                  </a:lnTo>
                  <a:lnTo>
                    <a:pt x="1453" y="190"/>
                  </a:lnTo>
                  <a:lnTo>
                    <a:pt x="1458" y="209"/>
                  </a:lnTo>
                  <a:lnTo>
                    <a:pt x="1495" y="206"/>
                  </a:lnTo>
                  <a:lnTo>
                    <a:pt x="1519" y="169"/>
                  </a:lnTo>
                  <a:lnTo>
                    <a:pt x="1510" y="122"/>
                  </a:lnTo>
                  <a:lnTo>
                    <a:pt x="1525" y="99"/>
                  </a:lnTo>
                  <a:lnTo>
                    <a:pt x="1545" y="79"/>
                  </a:lnTo>
                  <a:lnTo>
                    <a:pt x="1552" y="31"/>
                  </a:lnTo>
                  <a:lnTo>
                    <a:pt x="1569" y="0"/>
                  </a:lnTo>
                  <a:lnTo>
                    <a:pt x="1610" y="0"/>
                  </a:lnTo>
                  <a:lnTo>
                    <a:pt x="1639" y="21"/>
                  </a:lnTo>
                  <a:lnTo>
                    <a:pt x="1670" y="37"/>
                  </a:lnTo>
                  <a:lnTo>
                    <a:pt x="1670" y="64"/>
                  </a:lnTo>
                  <a:lnTo>
                    <a:pt x="1663" y="103"/>
                  </a:lnTo>
                  <a:lnTo>
                    <a:pt x="1673" y="135"/>
                  </a:lnTo>
                  <a:lnTo>
                    <a:pt x="1701" y="134"/>
                  </a:lnTo>
                  <a:lnTo>
                    <a:pt x="1713" y="166"/>
                  </a:lnTo>
                  <a:lnTo>
                    <a:pt x="1711" y="209"/>
                  </a:lnTo>
                  <a:lnTo>
                    <a:pt x="1716" y="244"/>
                  </a:lnTo>
                  <a:lnTo>
                    <a:pt x="1718" y="311"/>
                  </a:lnTo>
                  <a:lnTo>
                    <a:pt x="1744" y="345"/>
                  </a:lnTo>
                  <a:lnTo>
                    <a:pt x="1744" y="368"/>
                  </a:lnTo>
                  <a:lnTo>
                    <a:pt x="1775" y="381"/>
                  </a:lnTo>
                  <a:lnTo>
                    <a:pt x="1818" y="381"/>
                  </a:lnTo>
                  <a:lnTo>
                    <a:pt x="1848" y="359"/>
                  </a:lnTo>
                  <a:lnTo>
                    <a:pt x="1854" y="342"/>
                  </a:lnTo>
                  <a:lnTo>
                    <a:pt x="1913" y="314"/>
                  </a:lnTo>
                  <a:lnTo>
                    <a:pt x="1941" y="289"/>
                  </a:lnTo>
                  <a:lnTo>
                    <a:pt x="1948" y="258"/>
                  </a:lnTo>
                  <a:lnTo>
                    <a:pt x="1971" y="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34" name="ïṡļïḋè"/>
            <p:cNvSpPr/>
            <p:nvPr/>
          </p:nvSpPr>
          <p:spPr bwMode="auto">
            <a:xfrm>
              <a:off x="1383039" y="3293102"/>
              <a:ext cx="568925" cy="458519"/>
            </a:xfrm>
            <a:custGeom>
              <a:avLst/>
              <a:gdLst>
                <a:gd name="T0" fmla="*/ 148 w 3505"/>
                <a:gd name="T1" fmla="*/ 58 h 2823"/>
                <a:gd name="T2" fmla="*/ 315 w 3505"/>
                <a:gd name="T3" fmla="*/ 180 h 2823"/>
                <a:gd name="T4" fmla="*/ 435 w 3505"/>
                <a:gd name="T5" fmla="*/ 182 h 2823"/>
                <a:gd name="T6" fmla="*/ 529 w 3505"/>
                <a:gd name="T7" fmla="*/ 91 h 2823"/>
                <a:gd name="T8" fmla="*/ 646 w 3505"/>
                <a:gd name="T9" fmla="*/ 24 h 2823"/>
                <a:gd name="T10" fmla="*/ 682 w 3505"/>
                <a:gd name="T11" fmla="*/ 103 h 2823"/>
                <a:gd name="T12" fmla="*/ 760 w 3505"/>
                <a:gd name="T13" fmla="*/ 259 h 2823"/>
                <a:gd name="T14" fmla="*/ 839 w 3505"/>
                <a:gd name="T15" fmla="*/ 322 h 2823"/>
                <a:gd name="T16" fmla="*/ 907 w 3505"/>
                <a:gd name="T17" fmla="*/ 458 h 2823"/>
                <a:gd name="T18" fmla="*/ 1081 w 3505"/>
                <a:gd name="T19" fmla="*/ 480 h 2823"/>
                <a:gd name="T20" fmla="*/ 1346 w 3505"/>
                <a:gd name="T21" fmla="*/ 617 h 2823"/>
                <a:gd name="T22" fmla="*/ 1731 w 3505"/>
                <a:gd name="T23" fmla="*/ 589 h 2823"/>
                <a:gd name="T24" fmla="*/ 1821 w 3505"/>
                <a:gd name="T25" fmla="*/ 437 h 2823"/>
                <a:gd name="T26" fmla="*/ 2030 w 3505"/>
                <a:gd name="T27" fmla="*/ 287 h 2823"/>
                <a:gd name="T28" fmla="*/ 2213 w 3505"/>
                <a:gd name="T29" fmla="*/ 263 h 2823"/>
                <a:gd name="T30" fmla="*/ 2482 w 3505"/>
                <a:gd name="T31" fmla="*/ 370 h 2823"/>
                <a:gd name="T32" fmla="*/ 2648 w 3505"/>
                <a:gd name="T33" fmla="*/ 459 h 2823"/>
                <a:gd name="T34" fmla="*/ 2927 w 3505"/>
                <a:gd name="T35" fmla="*/ 643 h 2823"/>
                <a:gd name="T36" fmla="*/ 2942 w 3505"/>
                <a:gd name="T37" fmla="*/ 815 h 2823"/>
                <a:gd name="T38" fmla="*/ 2949 w 3505"/>
                <a:gd name="T39" fmla="*/ 925 h 2823"/>
                <a:gd name="T40" fmla="*/ 2878 w 3505"/>
                <a:gd name="T41" fmla="*/ 1056 h 2823"/>
                <a:gd name="T42" fmla="*/ 2971 w 3505"/>
                <a:gd name="T43" fmla="*/ 1172 h 2823"/>
                <a:gd name="T44" fmla="*/ 2968 w 3505"/>
                <a:gd name="T45" fmla="*/ 1474 h 2823"/>
                <a:gd name="T46" fmla="*/ 3162 w 3505"/>
                <a:gd name="T47" fmla="*/ 1677 h 2823"/>
                <a:gd name="T48" fmla="*/ 3146 w 3505"/>
                <a:gd name="T49" fmla="*/ 2098 h 2823"/>
                <a:gd name="T50" fmla="*/ 3338 w 3505"/>
                <a:gd name="T51" fmla="*/ 2203 h 2823"/>
                <a:gd name="T52" fmla="*/ 3405 w 3505"/>
                <a:gd name="T53" fmla="*/ 2371 h 2823"/>
                <a:gd name="T54" fmla="*/ 3480 w 3505"/>
                <a:gd name="T55" fmla="*/ 2519 h 2823"/>
                <a:gd name="T56" fmla="*/ 3267 w 3505"/>
                <a:gd name="T57" fmla="*/ 2599 h 2823"/>
                <a:gd name="T58" fmla="*/ 3259 w 3505"/>
                <a:gd name="T59" fmla="*/ 2794 h 2823"/>
                <a:gd name="T60" fmla="*/ 3116 w 3505"/>
                <a:gd name="T61" fmla="*/ 2787 h 2823"/>
                <a:gd name="T62" fmla="*/ 3034 w 3505"/>
                <a:gd name="T63" fmla="*/ 2772 h 2823"/>
                <a:gd name="T64" fmla="*/ 2766 w 3505"/>
                <a:gd name="T65" fmla="*/ 2747 h 2823"/>
                <a:gd name="T66" fmla="*/ 2597 w 3505"/>
                <a:gd name="T67" fmla="*/ 2713 h 2823"/>
                <a:gd name="T68" fmla="*/ 2445 w 3505"/>
                <a:gd name="T69" fmla="*/ 2573 h 2823"/>
                <a:gd name="T70" fmla="*/ 2376 w 3505"/>
                <a:gd name="T71" fmla="*/ 2438 h 2823"/>
                <a:gd name="T72" fmla="*/ 2199 w 3505"/>
                <a:gd name="T73" fmla="*/ 2460 h 2823"/>
                <a:gd name="T74" fmla="*/ 1942 w 3505"/>
                <a:gd name="T75" fmla="*/ 2514 h 2823"/>
                <a:gd name="T76" fmla="*/ 1768 w 3505"/>
                <a:gd name="T77" fmla="*/ 2454 h 2823"/>
                <a:gd name="T78" fmla="*/ 1662 w 3505"/>
                <a:gd name="T79" fmla="*/ 2355 h 2823"/>
                <a:gd name="T80" fmla="*/ 1476 w 3505"/>
                <a:gd name="T81" fmla="*/ 2314 h 2823"/>
                <a:gd name="T82" fmla="*/ 1336 w 3505"/>
                <a:gd name="T83" fmla="*/ 2130 h 2823"/>
                <a:gd name="T84" fmla="*/ 1323 w 3505"/>
                <a:gd name="T85" fmla="*/ 2102 h 2823"/>
                <a:gd name="T86" fmla="*/ 1198 w 3505"/>
                <a:gd name="T87" fmla="*/ 1881 h 2823"/>
                <a:gd name="T88" fmla="*/ 1078 w 3505"/>
                <a:gd name="T89" fmla="*/ 1891 h 2823"/>
                <a:gd name="T90" fmla="*/ 1018 w 3505"/>
                <a:gd name="T91" fmla="*/ 1845 h 2823"/>
                <a:gd name="T92" fmla="*/ 982 w 3505"/>
                <a:gd name="T93" fmla="*/ 1914 h 2823"/>
                <a:gd name="T94" fmla="*/ 893 w 3505"/>
                <a:gd name="T95" fmla="*/ 1852 h 2823"/>
                <a:gd name="T96" fmla="*/ 786 w 3505"/>
                <a:gd name="T97" fmla="*/ 1628 h 2823"/>
                <a:gd name="T98" fmla="*/ 702 w 3505"/>
                <a:gd name="T99" fmla="*/ 1427 h 2823"/>
                <a:gd name="T100" fmla="*/ 474 w 3505"/>
                <a:gd name="T101" fmla="*/ 1339 h 2823"/>
                <a:gd name="T102" fmla="*/ 440 w 3505"/>
                <a:gd name="T103" fmla="*/ 1213 h 2823"/>
                <a:gd name="T104" fmla="*/ 375 w 3505"/>
                <a:gd name="T105" fmla="*/ 1137 h 2823"/>
                <a:gd name="T106" fmla="*/ 400 w 3505"/>
                <a:gd name="T107" fmla="*/ 964 h 2823"/>
                <a:gd name="T108" fmla="*/ 425 w 3505"/>
                <a:gd name="T109" fmla="*/ 843 h 2823"/>
                <a:gd name="T110" fmla="*/ 451 w 3505"/>
                <a:gd name="T111" fmla="*/ 798 h 2823"/>
                <a:gd name="T112" fmla="*/ 274 w 3505"/>
                <a:gd name="T113" fmla="*/ 741 h 2823"/>
                <a:gd name="T114" fmla="*/ 200 w 3505"/>
                <a:gd name="T115" fmla="*/ 604 h 2823"/>
                <a:gd name="T116" fmla="*/ 142 w 3505"/>
                <a:gd name="T117" fmla="*/ 489 h 2823"/>
                <a:gd name="T118" fmla="*/ 82 w 3505"/>
                <a:gd name="T119" fmla="*/ 285 h 2823"/>
                <a:gd name="T120" fmla="*/ 19 w 3505"/>
                <a:gd name="T121" fmla="*/ 116 h 2823"/>
                <a:gd name="T122" fmla="*/ 83 w 3505"/>
                <a:gd name="T123" fmla="*/ 0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05" h="2823">
                  <a:moveTo>
                    <a:pt x="83" y="0"/>
                  </a:moveTo>
                  <a:lnTo>
                    <a:pt x="90" y="0"/>
                  </a:lnTo>
                  <a:lnTo>
                    <a:pt x="115" y="29"/>
                  </a:lnTo>
                  <a:lnTo>
                    <a:pt x="137" y="27"/>
                  </a:lnTo>
                  <a:lnTo>
                    <a:pt x="148" y="58"/>
                  </a:lnTo>
                  <a:lnTo>
                    <a:pt x="146" y="82"/>
                  </a:lnTo>
                  <a:lnTo>
                    <a:pt x="221" y="124"/>
                  </a:lnTo>
                  <a:lnTo>
                    <a:pt x="226" y="156"/>
                  </a:lnTo>
                  <a:lnTo>
                    <a:pt x="270" y="179"/>
                  </a:lnTo>
                  <a:lnTo>
                    <a:pt x="315" y="180"/>
                  </a:lnTo>
                  <a:lnTo>
                    <a:pt x="364" y="208"/>
                  </a:lnTo>
                  <a:lnTo>
                    <a:pt x="373" y="180"/>
                  </a:lnTo>
                  <a:lnTo>
                    <a:pt x="373" y="180"/>
                  </a:lnTo>
                  <a:lnTo>
                    <a:pt x="411" y="174"/>
                  </a:lnTo>
                  <a:lnTo>
                    <a:pt x="435" y="182"/>
                  </a:lnTo>
                  <a:lnTo>
                    <a:pt x="465" y="169"/>
                  </a:lnTo>
                  <a:lnTo>
                    <a:pt x="471" y="148"/>
                  </a:lnTo>
                  <a:lnTo>
                    <a:pt x="483" y="132"/>
                  </a:lnTo>
                  <a:lnTo>
                    <a:pt x="500" y="131"/>
                  </a:lnTo>
                  <a:lnTo>
                    <a:pt x="529" y="91"/>
                  </a:lnTo>
                  <a:lnTo>
                    <a:pt x="550" y="81"/>
                  </a:lnTo>
                  <a:lnTo>
                    <a:pt x="571" y="53"/>
                  </a:lnTo>
                  <a:lnTo>
                    <a:pt x="596" y="47"/>
                  </a:lnTo>
                  <a:lnTo>
                    <a:pt x="628" y="24"/>
                  </a:lnTo>
                  <a:lnTo>
                    <a:pt x="646" y="24"/>
                  </a:lnTo>
                  <a:lnTo>
                    <a:pt x="649" y="34"/>
                  </a:lnTo>
                  <a:lnTo>
                    <a:pt x="665" y="38"/>
                  </a:lnTo>
                  <a:lnTo>
                    <a:pt x="680" y="63"/>
                  </a:lnTo>
                  <a:lnTo>
                    <a:pt x="703" y="87"/>
                  </a:lnTo>
                  <a:lnTo>
                    <a:pt x="682" y="103"/>
                  </a:lnTo>
                  <a:lnTo>
                    <a:pt x="691" y="120"/>
                  </a:lnTo>
                  <a:lnTo>
                    <a:pt x="731" y="145"/>
                  </a:lnTo>
                  <a:lnTo>
                    <a:pt x="675" y="183"/>
                  </a:lnTo>
                  <a:lnTo>
                    <a:pt x="733" y="246"/>
                  </a:lnTo>
                  <a:lnTo>
                    <a:pt x="760" y="259"/>
                  </a:lnTo>
                  <a:lnTo>
                    <a:pt x="772" y="279"/>
                  </a:lnTo>
                  <a:lnTo>
                    <a:pt x="800" y="285"/>
                  </a:lnTo>
                  <a:lnTo>
                    <a:pt x="815" y="276"/>
                  </a:lnTo>
                  <a:lnTo>
                    <a:pt x="815" y="286"/>
                  </a:lnTo>
                  <a:lnTo>
                    <a:pt x="839" y="322"/>
                  </a:lnTo>
                  <a:lnTo>
                    <a:pt x="844" y="363"/>
                  </a:lnTo>
                  <a:lnTo>
                    <a:pt x="836" y="402"/>
                  </a:lnTo>
                  <a:lnTo>
                    <a:pt x="848" y="419"/>
                  </a:lnTo>
                  <a:lnTo>
                    <a:pt x="873" y="422"/>
                  </a:lnTo>
                  <a:lnTo>
                    <a:pt x="907" y="458"/>
                  </a:lnTo>
                  <a:lnTo>
                    <a:pt x="947" y="458"/>
                  </a:lnTo>
                  <a:lnTo>
                    <a:pt x="976" y="468"/>
                  </a:lnTo>
                  <a:lnTo>
                    <a:pt x="1016" y="452"/>
                  </a:lnTo>
                  <a:lnTo>
                    <a:pt x="1056" y="478"/>
                  </a:lnTo>
                  <a:lnTo>
                    <a:pt x="1081" y="480"/>
                  </a:lnTo>
                  <a:lnTo>
                    <a:pt x="1092" y="517"/>
                  </a:lnTo>
                  <a:lnTo>
                    <a:pt x="1118" y="549"/>
                  </a:lnTo>
                  <a:lnTo>
                    <a:pt x="1204" y="583"/>
                  </a:lnTo>
                  <a:lnTo>
                    <a:pt x="1242" y="587"/>
                  </a:lnTo>
                  <a:lnTo>
                    <a:pt x="1346" y="617"/>
                  </a:lnTo>
                  <a:lnTo>
                    <a:pt x="1396" y="617"/>
                  </a:lnTo>
                  <a:lnTo>
                    <a:pt x="1509" y="585"/>
                  </a:lnTo>
                  <a:lnTo>
                    <a:pt x="1595" y="574"/>
                  </a:lnTo>
                  <a:lnTo>
                    <a:pt x="1693" y="582"/>
                  </a:lnTo>
                  <a:lnTo>
                    <a:pt x="1731" y="589"/>
                  </a:lnTo>
                  <a:lnTo>
                    <a:pt x="1744" y="545"/>
                  </a:lnTo>
                  <a:lnTo>
                    <a:pt x="1718" y="507"/>
                  </a:lnTo>
                  <a:lnTo>
                    <a:pt x="1702" y="462"/>
                  </a:lnTo>
                  <a:lnTo>
                    <a:pt x="1737" y="442"/>
                  </a:lnTo>
                  <a:lnTo>
                    <a:pt x="1821" y="437"/>
                  </a:lnTo>
                  <a:lnTo>
                    <a:pt x="1835" y="391"/>
                  </a:lnTo>
                  <a:lnTo>
                    <a:pt x="1858" y="363"/>
                  </a:lnTo>
                  <a:lnTo>
                    <a:pt x="1887" y="361"/>
                  </a:lnTo>
                  <a:lnTo>
                    <a:pt x="1958" y="300"/>
                  </a:lnTo>
                  <a:lnTo>
                    <a:pt x="2030" y="287"/>
                  </a:lnTo>
                  <a:lnTo>
                    <a:pt x="2094" y="300"/>
                  </a:lnTo>
                  <a:lnTo>
                    <a:pt x="2107" y="259"/>
                  </a:lnTo>
                  <a:lnTo>
                    <a:pt x="2141" y="251"/>
                  </a:lnTo>
                  <a:lnTo>
                    <a:pt x="2174" y="264"/>
                  </a:lnTo>
                  <a:lnTo>
                    <a:pt x="2213" y="263"/>
                  </a:lnTo>
                  <a:lnTo>
                    <a:pt x="2275" y="313"/>
                  </a:lnTo>
                  <a:lnTo>
                    <a:pt x="2327" y="327"/>
                  </a:lnTo>
                  <a:lnTo>
                    <a:pt x="2427" y="390"/>
                  </a:lnTo>
                  <a:lnTo>
                    <a:pt x="2455" y="389"/>
                  </a:lnTo>
                  <a:lnTo>
                    <a:pt x="2482" y="370"/>
                  </a:lnTo>
                  <a:lnTo>
                    <a:pt x="2550" y="399"/>
                  </a:lnTo>
                  <a:lnTo>
                    <a:pt x="2586" y="405"/>
                  </a:lnTo>
                  <a:lnTo>
                    <a:pt x="2597" y="456"/>
                  </a:lnTo>
                  <a:lnTo>
                    <a:pt x="2612" y="468"/>
                  </a:lnTo>
                  <a:lnTo>
                    <a:pt x="2648" y="459"/>
                  </a:lnTo>
                  <a:lnTo>
                    <a:pt x="2712" y="474"/>
                  </a:lnTo>
                  <a:lnTo>
                    <a:pt x="2782" y="570"/>
                  </a:lnTo>
                  <a:lnTo>
                    <a:pt x="2857" y="576"/>
                  </a:lnTo>
                  <a:lnTo>
                    <a:pt x="2900" y="594"/>
                  </a:lnTo>
                  <a:lnTo>
                    <a:pt x="2927" y="643"/>
                  </a:lnTo>
                  <a:lnTo>
                    <a:pt x="2914" y="668"/>
                  </a:lnTo>
                  <a:lnTo>
                    <a:pt x="2930" y="710"/>
                  </a:lnTo>
                  <a:lnTo>
                    <a:pt x="2928" y="736"/>
                  </a:lnTo>
                  <a:lnTo>
                    <a:pt x="2944" y="767"/>
                  </a:lnTo>
                  <a:lnTo>
                    <a:pt x="2942" y="815"/>
                  </a:lnTo>
                  <a:lnTo>
                    <a:pt x="2945" y="839"/>
                  </a:lnTo>
                  <a:lnTo>
                    <a:pt x="2933" y="865"/>
                  </a:lnTo>
                  <a:lnTo>
                    <a:pt x="2955" y="894"/>
                  </a:lnTo>
                  <a:lnTo>
                    <a:pt x="2946" y="903"/>
                  </a:lnTo>
                  <a:lnTo>
                    <a:pt x="2949" y="925"/>
                  </a:lnTo>
                  <a:lnTo>
                    <a:pt x="2905" y="955"/>
                  </a:lnTo>
                  <a:lnTo>
                    <a:pt x="2868" y="964"/>
                  </a:lnTo>
                  <a:lnTo>
                    <a:pt x="2882" y="988"/>
                  </a:lnTo>
                  <a:lnTo>
                    <a:pt x="2911" y="1011"/>
                  </a:lnTo>
                  <a:lnTo>
                    <a:pt x="2878" y="1056"/>
                  </a:lnTo>
                  <a:lnTo>
                    <a:pt x="2887" y="1063"/>
                  </a:lnTo>
                  <a:lnTo>
                    <a:pt x="2899" y="1125"/>
                  </a:lnTo>
                  <a:lnTo>
                    <a:pt x="2899" y="1159"/>
                  </a:lnTo>
                  <a:lnTo>
                    <a:pt x="2956" y="1172"/>
                  </a:lnTo>
                  <a:lnTo>
                    <a:pt x="2971" y="1172"/>
                  </a:lnTo>
                  <a:lnTo>
                    <a:pt x="2918" y="1238"/>
                  </a:lnTo>
                  <a:lnTo>
                    <a:pt x="2909" y="1282"/>
                  </a:lnTo>
                  <a:lnTo>
                    <a:pt x="2955" y="1370"/>
                  </a:lnTo>
                  <a:lnTo>
                    <a:pt x="2980" y="1451"/>
                  </a:lnTo>
                  <a:lnTo>
                    <a:pt x="2968" y="1474"/>
                  </a:lnTo>
                  <a:lnTo>
                    <a:pt x="2985" y="1505"/>
                  </a:lnTo>
                  <a:lnTo>
                    <a:pt x="2989" y="1568"/>
                  </a:lnTo>
                  <a:lnTo>
                    <a:pt x="3139" y="1570"/>
                  </a:lnTo>
                  <a:lnTo>
                    <a:pt x="3166" y="1629"/>
                  </a:lnTo>
                  <a:lnTo>
                    <a:pt x="3162" y="1677"/>
                  </a:lnTo>
                  <a:lnTo>
                    <a:pt x="3179" y="1745"/>
                  </a:lnTo>
                  <a:lnTo>
                    <a:pt x="3166" y="1765"/>
                  </a:lnTo>
                  <a:lnTo>
                    <a:pt x="3038" y="1940"/>
                  </a:lnTo>
                  <a:lnTo>
                    <a:pt x="3127" y="2059"/>
                  </a:lnTo>
                  <a:lnTo>
                    <a:pt x="3146" y="2098"/>
                  </a:lnTo>
                  <a:lnTo>
                    <a:pt x="3191" y="2146"/>
                  </a:lnTo>
                  <a:lnTo>
                    <a:pt x="3234" y="2168"/>
                  </a:lnTo>
                  <a:lnTo>
                    <a:pt x="3248" y="2186"/>
                  </a:lnTo>
                  <a:lnTo>
                    <a:pt x="3306" y="2191"/>
                  </a:lnTo>
                  <a:lnTo>
                    <a:pt x="3338" y="2203"/>
                  </a:lnTo>
                  <a:lnTo>
                    <a:pt x="3343" y="2222"/>
                  </a:lnTo>
                  <a:lnTo>
                    <a:pt x="3389" y="2227"/>
                  </a:lnTo>
                  <a:lnTo>
                    <a:pt x="3390" y="2284"/>
                  </a:lnTo>
                  <a:lnTo>
                    <a:pt x="3402" y="2324"/>
                  </a:lnTo>
                  <a:lnTo>
                    <a:pt x="3405" y="2371"/>
                  </a:lnTo>
                  <a:lnTo>
                    <a:pt x="3414" y="2401"/>
                  </a:lnTo>
                  <a:lnTo>
                    <a:pt x="3456" y="2399"/>
                  </a:lnTo>
                  <a:lnTo>
                    <a:pt x="3500" y="2429"/>
                  </a:lnTo>
                  <a:lnTo>
                    <a:pt x="3505" y="2495"/>
                  </a:lnTo>
                  <a:lnTo>
                    <a:pt x="3480" y="2519"/>
                  </a:lnTo>
                  <a:lnTo>
                    <a:pt x="3436" y="2501"/>
                  </a:lnTo>
                  <a:lnTo>
                    <a:pt x="3353" y="2526"/>
                  </a:lnTo>
                  <a:lnTo>
                    <a:pt x="3337" y="2544"/>
                  </a:lnTo>
                  <a:lnTo>
                    <a:pt x="3284" y="2566"/>
                  </a:lnTo>
                  <a:lnTo>
                    <a:pt x="3267" y="2599"/>
                  </a:lnTo>
                  <a:lnTo>
                    <a:pt x="3276" y="2629"/>
                  </a:lnTo>
                  <a:lnTo>
                    <a:pt x="3250" y="2665"/>
                  </a:lnTo>
                  <a:lnTo>
                    <a:pt x="3266" y="2707"/>
                  </a:lnTo>
                  <a:lnTo>
                    <a:pt x="3258" y="2766"/>
                  </a:lnTo>
                  <a:lnTo>
                    <a:pt x="3259" y="2794"/>
                  </a:lnTo>
                  <a:lnTo>
                    <a:pt x="3249" y="2794"/>
                  </a:lnTo>
                  <a:lnTo>
                    <a:pt x="3242" y="2809"/>
                  </a:lnTo>
                  <a:lnTo>
                    <a:pt x="3215" y="2823"/>
                  </a:lnTo>
                  <a:lnTo>
                    <a:pt x="3159" y="2802"/>
                  </a:lnTo>
                  <a:lnTo>
                    <a:pt x="3116" y="2787"/>
                  </a:lnTo>
                  <a:lnTo>
                    <a:pt x="3099" y="2757"/>
                  </a:lnTo>
                  <a:lnTo>
                    <a:pt x="3078" y="2761"/>
                  </a:lnTo>
                  <a:lnTo>
                    <a:pt x="3069" y="2791"/>
                  </a:lnTo>
                  <a:lnTo>
                    <a:pt x="3059" y="2792"/>
                  </a:lnTo>
                  <a:lnTo>
                    <a:pt x="3034" y="2772"/>
                  </a:lnTo>
                  <a:lnTo>
                    <a:pt x="3019" y="2777"/>
                  </a:lnTo>
                  <a:lnTo>
                    <a:pt x="2989" y="2766"/>
                  </a:lnTo>
                  <a:lnTo>
                    <a:pt x="2914" y="2763"/>
                  </a:lnTo>
                  <a:lnTo>
                    <a:pt x="2861" y="2740"/>
                  </a:lnTo>
                  <a:lnTo>
                    <a:pt x="2766" y="2747"/>
                  </a:lnTo>
                  <a:lnTo>
                    <a:pt x="2721" y="2704"/>
                  </a:lnTo>
                  <a:lnTo>
                    <a:pt x="2708" y="2703"/>
                  </a:lnTo>
                  <a:lnTo>
                    <a:pt x="2667" y="2737"/>
                  </a:lnTo>
                  <a:lnTo>
                    <a:pt x="2635" y="2712"/>
                  </a:lnTo>
                  <a:lnTo>
                    <a:pt x="2597" y="2713"/>
                  </a:lnTo>
                  <a:lnTo>
                    <a:pt x="2506" y="2714"/>
                  </a:lnTo>
                  <a:lnTo>
                    <a:pt x="2500" y="2697"/>
                  </a:lnTo>
                  <a:lnTo>
                    <a:pt x="2481" y="2683"/>
                  </a:lnTo>
                  <a:lnTo>
                    <a:pt x="2479" y="2638"/>
                  </a:lnTo>
                  <a:lnTo>
                    <a:pt x="2445" y="2573"/>
                  </a:lnTo>
                  <a:lnTo>
                    <a:pt x="2426" y="2511"/>
                  </a:lnTo>
                  <a:lnTo>
                    <a:pt x="2395" y="2467"/>
                  </a:lnTo>
                  <a:lnTo>
                    <a:pt x="2391" y="2449"/>
                  </a:lnTo>
                  <a:lnTo>
                    <a:pt x="2376" y="2450"/>
                  </a:lnTo>
                  <a:lnTo>
                    <a:pt x="2376" y="2438"/>
                  </a:lnTo>
                  <a:lnTo>
                    <a:pt x="2317" y="2430"/>
                  </a:lnTo>
                  <a:lnTo>
                    <a:pt x="2282" y="2442"/>
                  </a:lnTo>
                  <a:lnTo>
                    <a:pt x="2237" y="2474"/>
                  </a:lnTo>
                  <a:lnTo>
                    <a:pt x="2202" y="2475"/>
                  </a:lnTo>
                  <a:lnTo>
                    <a:pt x="2199" y="2460"/>
                  </a:lnTo>
                  <a:lnTo>
                    <a:pt x="2197" y="2480"/>
                  </a:lnTo>
                  <a:lnTo>
                    <a:pt x="2126" y="2524"/>
                  </a:lnTo>
                  <a:lnTo>
                    <a:pt x="2066" y="2573"/>
                  </a:lnTo>
                  <a:lnTo>
                    <a:pt x="2000" y="2528"/>
                  </a:lnTo>
                  <a:lnTo>
                    <a:pt x="1942" y="2514"/>
                  </a:lnTo>
                  <a:lnTo>
                    <a:pt x="1901" y="2520"/>
                  </a:lnTo>
                  <a:lnTo>
                    <a:pt x="1885" y="2529"/>
                  </a:lnTo>
                  <a:lnTo>
                    <a:pt x="1825" y="2475"/>
                  </a:lnTo>
                  <a:lnTo>
                    <a:pt x="1796" y="2472"/>
                  </a:lnTo>
                  <a:lnTo>
                    <a:pt x="1768" y="2454"/>
                  </a:lnTo>
                  <a:lnTo>
                    <a:pt x="1728" y="2445"/>
                  </a:lnTo>
                  <a:lnTo>
                    <a:pt x="1678" y="2392"/>
                  </a:lnTo>
                  <a:lnTo>
                    <a:pt x="1699" y="2374"/>
                  </a:lnTo>
                  <a:lnTo>
                    <a:pt x="1693" y="2358"/>
                  </a:lnTo>
                  <a:lnTo>
                    <a:pt x="1662" y="2355"/>
                  </a:lnTo>
                  <a:lnTo>
                    <a:pt x="1653" y="2344"/>
                  </a:lnTo>
                  <a:lnTo>
                    <a:pt x="1599" y="2342"/>
                  </a:lnTo>
                  <a:lnTo>
                    <a:pt x="1581" y="2322"/>
                  </a:lnTo>
                  <a:lnTo>
                    <a:pt x="1537" y="2308"/>
                  </a:lnTo>
                  <a:lnTo>
                    <a:pt x="1476" y="2314"/>
                  </a:lnTo>
                  <a:lnTo>
                    <a:pt x="1441" y="2294"/>
                  </a:lnTo>
                  <a:lnTo>
                    <a:pt x="1388" y="2178"/>
                  </a:lnTo>
                  <a:lnTo>
                    <a:pt x="1382" y="2151"/>
                  </a:lnTo>
                  <a:lnTo>
                    <a:pt x="1367" y="2156"/>
                  </a:lnTo>
                  <a:lnTo>
                    <a:pt x="1336" y="2130"/>
                  </a:lnTo>
                  <a:lnTo>
                    <a:pt x="1343" y="2121"/>
                  </a:lnTo>
                  <a:lnTo>
                    <a:pt x="1354" y="2129"/>
                  </a:lnTo>
                  <a:lnTo>
                    <a:pt x="1368" y="2129"/>
                  </a:lnTo>
                  <a:lnTo>
                    <a:pt x="1349" y="2098"/>
                  </a:lnTo>
                  <a:lnTo>
                    <a:pt x="1323" y="2102"/>
                  </a:lnTo>
                  <a:lnTo>
                    <a:pt x="1306" y="2090"/>
                  </a:lnTo>
                  <a:lnTo>
                    <a:pt x="1301" y="2038"/>
                  </a:lnTo>
                  <a:lnTo>
                    <a:pt x="1238" y="1963"/>
                  </a:lnTo>
                  <a:lnTo>
                    <a:pt x="1234" y="1930"/>
                  </a:lnTo>
                  <a:lnTo>
                    <a:pt x="1198" y="1881"/>
                  </a:lnTo>
                  <a:lnTo>
                    <a:pt x="1180" y="1873"/>
                  </a:lnTo>
                  <a:lnTo>
                    <a:pt x="1127" y="1916"/>
                  </a:lnTo>
                  <a:lnTo>
                    <a:pt x="1110" y="1915"/>
                  </a:lnTo>
                  <a:lnTo>
                    <a:pt x="1093" y="1884"/>
                  </a:lnTo>
                  <a:lnTo>
                    <a:pt x="1078" y="1891"/>
                  </a:lnTo>
                  <a:lnTo>
                    <a:pt x="1039" y="1873"/>
                  </a:lnTo>
                  <a:lnTo>
                    <a:pt x="1044" y="1854"/>
                  </a:lnTo>
                  <a:lnTo>
                    <a:pt x="1051" y="1834"/>
                  </a:lnTo>
                  <a:lnTo>
                    <a:pt x="1042" y="1844"/>
                  </a:lnTo>
                  <a:lnTo>
                    <a:pt x="1018" y="1845"/>
                  </a:lnTo>
                  <a:lnTo>
                    <a:pt x="998" y="1843"/>
                  </a:lnTo>
                  <a:lnTo>
                    <a:pt x="1023" y="1864"/>
                  </a:lnTo>
                  <a:lnTo>
                    <a:pt x="1022" y="1896"/>
                  </a:lnTo>
                  <a:lnTo>
                    <a:pt x="1003" y="1913"/>
                  </a:lnTo>
                  <a:lnTo>
                    <a:pt x="982" y="1914"/>
                  </a:lnTo>
                  <a:lnTo>
                    <a:pt x="957" y="1880"/>
                  </a:lnTo>
                  <a:lnTo>
                    <a:pt x="958" y="1870"/>
                  </a:lnTo>
                  <a:lnTo>
                    <a:pt x="942" y="1877"/>
                  </a:lnTo>
                  <a:lnTo>
                    <a:pt x="929" y="1866"/>
                  </a:lnTo>
                  <a:lnTo>
                    <a:pt x="893" y="1852"/>
                  </a:lnTo>
                  <a:lnTo>
                    <a:pt x="863" y="1831"/>
                  </a:lnTo>
                  <a:lnTo>
                    <a:pt x="852" y="1724"/>
                  </a:lnTo>
                  <a:lnTo>
                    <a:pt x="797" y="1724"/>
                  </a:lnTo>
                  <a:lnTo>
                    <a:pt x="784" y="1679"/>
                  </a:lnTo>
                  <a:lnTo>
                    <a:pt x="786" y="1628"/>
                  </a:lnTo>
                  <a:lnTo>
                    <a:pt x="822" y="1597"/>
                  </a:lnTo>
                  <a:lnTo>
                    <a:pt x="786" y="1519"/>
                  </a:lnTo>
                  <a:lnTo>
                    <a:pt x="754" y="1503"/>
                  </a:lnTo>
                  <a:lnTo>
                    <a:pt x="722" y="1442"/>
                  </a:lnTo>
                  <a:lnTo>
                    <a:pt x="702" y="1427"/>
                  </a:lnTo>
                  <a:lnTo>
                    <a:pt x="683" y="1434"/>
                  </a:lnTo>
                  <a:lnTo>
                    <a:pt x="556" y="1351"/>
                  </a:lnTo>
                  <a:lnTo>
                    <a:pt x="526" y="1353"/>
                  </a:lnTo>
                  <a:lnTo>
                    <a:pt x="509" y="1365"/>
                  </a:lnTo>
                  <a:lnTo>
                    <a:pt x="474" y="1339"/>
                  </a:lnTo>
                  <a:lnTo>
                    <a:pt x="480" y="1318"/>
                  </a:lnTo>
                  <a:lnTo>
                    <a:pt x="470" y="1306"/>
                  </a:lnTo>
                  <a:lnTo>
                    <a:pt x="486" y="1270"/>
                  </a:lnTo>
                  <a:lnTo>
                    <a:pt x="447" y="1238"/>
                  </a:lnTo>
                  <a:lnTo>
                    <a:pt x="440" y="1213"/>
                  </a:lnTo>
                  <a:lnTo>
                    <a:pt x="403" y="1205"/>
                  </a:lnTo>
                  <a:lnTo>
                    <a:pt x="384" y="1182"/>
                  </a:lnTo>
                  <a:lnTo>
                    <a:pt x="361" y="1179"/>
                  </a:lnTo>
                  <a:lnTo>
                    <a:pt x="361" y="1156"/>
                  </a:lnTo>
                  <a:lnTo>
                    <a:pt x="375" y="1137"/>
                  </a:lnTo>
                  <a:lnTo>
                    <a:pt x="364" y="1121"/>
                  </a:lnTo>
                  <a:lnTo>
                    <a:pt x="373" y="1097"/>
                  </a:lnTo>
                  <a:lnTo>
                    <a:pt x="375" y="1034"/>
                  </a:lnTo>
                  <a:lnTo>
                    <a:pt x="393" y="1018"/>
                  </a:lnTo>
                  <a:lnTo>
                    <a:pt x="400" y="964"/>
                  </a:lnTo>
                  <a:lnTo>
                    <a:pt x="421" y="970"/>
                  </a:lnTo>
                  <a:lnTo>
                    <a:pt x="443" y="956"/>
                  </a:lnTo>
                  <a:lnTo>
                    <a:pt x="443" y="896"/>
                  </a:lnTo>
                  <a:lnTo>
                    <a:pt x="428" y="887"/>
                  </a:lnTo>
                  <a:lnTo>
                    <a:pt x="425" y="843"/>
                  </a:lnTo>
                  <a:lnTo>
                    <a:pt x="446" y="839"/>
                  </a:lnTo>
                  <a:lnTo>
                    <a:pt x="479" y="828"/>
                  </a:lnTo>
                  <a:lnTo>
                    <a:pt x="489" y="820"/>
                  </a:lnTo>
                  <a:lnTo>
                    <a:pt x="475" y="810"/>
                  </a:lnTo>
                  <a:lnTo>
                    <a:pt x="451" y="798"/>
                  </a:lnTo>
                  <a:lnTo>
                    <a:pt x="414" y="802"/>
                  </a:lnTo>
                  <a:lnTo>
                    <a:pt x="388" y="796"/>
                  </a:lnTo>
                  <a:lnTo>
                    <a:pt x="331" y="763"/>
                  </a:lnTo>
                  <a:lnTo>
                    <a:pt x="305" y="759"/>
                  </a:lnTo>
                  <a:lnTo>
                    <a:pt x="274" y="741"/>
                  </a:lnTo>
                  <a:lnTo>
                    <a:pt x="259" y="702"/>
                  </a:lnTo>
                  <a:lnTo>
                    <a:pt x="241" y="673"/>
                  </a:lnTo>
                  <a:lnTo>
                    <a:pt x="216" y="667"/>
                  </a:lnTo>
                  <a:lnTo>
                    <a:pt x="199" y="634"/>
                  </a:lnTo>
                  <a:lnTo>
                    <a:pt x="200" y="604"/>
                  </a:lnTo>
                  <a:lnTo>
                    <a:pt x="185" y="560"/>
                  </a:lnTo>
                  <a:lnTo>
                    <a:pt x="153" y="557"/>
                  </a:lnTo>
                  <a:lnTo>
                    <a:pt x="149" y="559"/>
                  </a:lnTo>
                  <a:lnTo>
                    <a:pt x="157" y="530"/>
                  </a:lnTo>
                  <a:lnTo>
                    <a:pt x="142" y="489"/>
                  </a:lnTo>
                  <a:lnTo>
                    <a:pt x="105" y="424"/>
                  </a:lnTo>
                  <a:lnTo>
                    <a:pt x="58" y="406"/>
                  </a:lnTo>
                  <a:lnTo>
                    <a:pt x="63" y="387"/>
                  </a:lnTo>
                  <a:lnTo>
                    <a:pt x="61" y="337"/>
                  </a:lnTo>
                  <a:lnTo>
                    <a:pt x="82" y="285"/>
                  </a:lnTo>
                  <a:lnTo>
                    <a:pt x="71" y="264"/>
                  </a:lnTo>
                  <a:lnTo>
                    <a:pt x="32" y="259"/>
                  </a:lnTo>
                  <a:lnTo>
                    <a:pt x="31" y="213"/>
                  </a:lnTo>
                  <a:lnTo>
                    <a:pt x="36" y="180"/>
                  </a:lnTo>
                  <a:lnTo>
                    <a:pt x="19" y="116"/>
                  </a:lnTo>
                  <a:lnTo>
                    <a:pt x="1" y="82"/>
                  </a:lnTo>
                  <a:lnTo>
                    <a:pt x="0" y="66"/>
                  </a:lnTo>
                  <a:lnTo>
                    <a:pt x="48" y="62"/>
                  </a:lnTo>
                  <a:lnTo>
                    <a:pt x="65" y="17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5" name="îṣľîďê"/>
            <p:cNvSpPr/>
            <p:nvPr/>
          </p:nvSpPr>
          <p:spPr bwMode="auto">
            <a:xfrm>
              <a:off x="1264838" y="3374935"/>
              <a:ext cx="270175" cy="258485"/>
            </a:xfrm>
            <a:custGeom>
              <a:avLst/>
              <a:gdLst>
                <a:gd name="T0" fmla="*/ 1651 w 1664"/>
                <a:gd name="T1" fmla="*/ 1360 h 1592"/>
                <a:gd name="T2" fmla="*/ 1585 w 1664"/>
                <a:gd name="T3" fmla="*/ 1325 h 1592"/>
                <a:gd name="T4" fmla="*/ 1519 w 1664"/>
                <a:gd name="T5" fmla="*/ 1218 h 1592"/>
                <a:gd name="T6" fmla="*/ 1508 w 1664"/>
                <a:gd name="T7" fmla="*/ 1122 h 1592"/>
                <a:gd name="T8" fmla="*/ 1508 w 1664"/>
                <a:gd name="T9" fmla="*/ 1013 h 1592"/>
                <a:gd name="T10" fmla="*/ 1444 w 1664"/>
                <a:gd name="T11" fmla="*/ 936 h 1592"/>
                <a:gd name="T12" fmla="*/ 1405 w 1664"/>
                <a:gd name="T13" fmla="*/ 928 h 1592"/>
                <a:gd name="T14" fmla="*/ 1248 w 1664"/>
                <a:gd name="T15" fmla="*/ 847 h 1592"/>
                <a:gd name="T16" fmla="*/ 1196 w 1664"/>
                <a:gd name="T17" fmla="*/ 833 h 1592"/>
                <a:gd name="T18" fmla="*/ 1192 w 1664"/>
                <a:gd name="T19" fmla="*/ 800 h 1592"/>
                <a:gd name="T20" fmla="*/ 1169 w 1664"/>
                <a:gd name="T21" fmla="*/ 732 h 1592"/>
                <a:gd name="T22" fmla="*/ 1125 w 1664"/>
                <a:gd name="T23" fmla="*/ 699 h 1592"/>
                <a:gd name="T24" fmla="*/ 1083 w 1664"/>
                <a:gd name="T25" fmla="*/ 673 h 1592"/>
                <a:gd name="T26" fmla="*/ 1097 w 1664"/>
                <a:gd name="T27" fmla="*/ 631 h 1592"/>
                <a:gd name="T28" fmla="*/ 1095 w 1664"/>
                <a:gd name="T29" fmla="*/ 591 h 1592"/>
                <a:gd name="T30" fmla="*/ 1115 w 1664"/>
                <a:gd name="T31" fmla="*/ 512 h 1592"/>
                <a:gd name="T32" fmla="*/ 1143 w 1664"/>
                <a:gd name="T33" fmla="*/ 464 h 1592"/>
                <a:gd name="T34" fmla="*/ 1165 w 1664"/>
                <a:gd name="T35" fmla="*/ 390 h 1592"/>
                <a:gd name="T36" fmla="*/ 1147 w 1664"/>
                <a:gd name="T37" fmla="*/ 337 h 1592"/>
                <a:gd name="T38" fmla="*/ 1201 w 1664"/>
                <a:gd name="T39" fmla="*/ 322 h 1592"/>
                <a:gd name="T40" fmla="*/ 1197 w 1664"/>
                <a:gd name="T41" fmla="*/ 304 h 1592"/>
                <a:gd name="T42" fmla="*/ 1136 w 1664"/>
                <a:gd name="T43" fmla="*/ 296 h 1592"/>
                <a:gd name="T44" fmla="*/ 1053 w 1664"/>
                <a:gd name="T45" fmla="*/ 257 h 1592"/>
                <a:gd name="T46" fmla="*/ 996 w 1664"/>
                <a:gd name="T47" fmla="*/ 235 h 1592"/>
                <a:gd name="T48" fmla="*/ 963 w 1664"/>
                <a:gd name="T49" fmla="*/ 167 h 1592"/>
                <a:gd name="T50" fmla="*/ 921 w 1664"/>
                <a:gd name="T51" fmla="*/ 128 h 1592"/>
                <a:gd name="T52" fmla="*/ 907 w 1664"/>
                <a:gd name="T53" fmla="*/ 54 h 1592"/>
                <a:gd name="T54" fmla="*/ 833 w 1664"/>
                <a:gd name="T55" fmla="*/ 64 h 1592"/>
                <a:gd name="T56" fmla="*/ 805 w 1664"/>
                <a:gd name="T57" fmla="*/ 17 h 1592"/>
                <a:gd name="T58" fmla="*/ 737 w 1664"/>
                <a:gd name="T59" fmla="*/ 14 h 1592"/>
                <a:gd name="T60" fmla="*/ 608 w 1664"/>
                <a:gd name="T61" fmla="*/ 0 h 1592"/>
                <a:gd name="T62" fmla="*/ 550 w 1664"/>
                <a:gd name="T63" fmla="*/ 13 h 1592"/>
                <a:gd name="T64" fmla="*/ 511 w 1664"/>
                <a:gd name="T65" fmla="*/ 57 h 1592"/>
                <a:gd name="T66" fmla="*/ 473 w 1664"/>
                <a:gd name="T67" fmla="*/ 94 h 1592"/>
                <a:gd name="T68" fmla="*/ 370 w 1664"/>
                <a:gd name="T69" fmla="*/ 140 h 1592"/>
                <a:gd name="T70" fmla="*/ 336 w 1664"/>
                <a:gd name="T71" fmla="*/ 252 h 1592"/>
                <a:gd name="T72" fmla="*/ 369 w 1664"/>
                <a:gd name="T73" fmla="*/ 370 h 1592"/>
                <a:gd name="T74" fmla="*/ 348 w 1664"/>
                <a:gd name="T75" fmla="*/ 457 h 1592"/>
                <a:gd name="T76" fmla="*/ 320 w 1664"/>
                <a:gd name="T77" fmla="*/ 544 h 1592"/>
                <a:gd name="T78" fmla="*/ 0 w 1664"/>
                <a:gd name="T79" fmla="*/ 786 h 1592"/>
                <a:gd name="T80" fmla="*/ 0 w 1664"/>
                <a:gd name="T81" fmla="*/ 788 h 1592"/>
                <a:gd name="T82" fmla="*/ 238 w 1664"/>
                <a:gd name="T83" fmla="*/ 1031 h 1592"/>
                <a:gd name="T84" fmla="*/ 1361 w 1664"/>
                <a:gd name="T85" fmla="*/ 1592 h 1592"/>
                <a:gd name="T86" fmla="*/ 1436 w 1664"/>
                <a:gd name="T87" fmla="*/ 1436 h 1592"/>
                <a:gd name="T88" fmla="*/ 1572 w 1664"/>
                <a:gd name="T89" fmla="*/ 1424 h 1592"/>
                <a:gd name="T90" fmla="*/ 1628 w 1664"/>
                <a:gd name="T91" fmla="*/ 1419 h 1592"/>
                <a:gd name="T92" fmla="*/ 1664 w 1664"/>
                <a:gd name="T93" fmla="*/ 1371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4" h="1592">
                  <a:moveTo>
                    <a:pt x="1664" y="1371"/>
                  </a:moveTo>
                  <a:lnTo>
                    <a:pt x="1651" y="1360"/>
                  </a:lnTo>
                  <a:lnTo>
                    <a:pt x="1615" y="1346"/>
                  </a:lnTo>
                  <a:lnTo>
                    <a:pt x="1585" y="1325"/>
                  </a:lnTo>
                  <a:lnTo>
                    <a:pt x="1574" y="1218"/>
                  </a:lnTo>
                  <a:lnTo>
                    <a:pt x="1519" y="1218"/>
                  </a:lnTo>
                  <a:lnTo>
                    <a:pt x="1506" y="1173"/>
                  </a:lnTo>
                  <a:lnTo>
                    <a:pt x="1508" y="1122"/>
                  </a:lnTo>
                  <a:lnTo>
                    <a:pt x="1544" y="1091"/>
                  </a:lnTo>
                  <a:lnTo>
                    <a:pt x="1508" y="1013"/>
                  </a:lnTo>
                  <a:lnTo>
                    <a:pt x="1476" y="997"/>
                  </a:lnTo>
                  <a:lnTo>
                    <a:pt x="1444" y="936"/>
                  </a:lnTo>
                  <a:lnTo>
                    <a:pt x="1424" y="921"/>
                  </a:lnTo>
                  <a:lnTo>
                    <a:pt x="1405" y="928"/>
                  </a:lnTo>
                  <a:lnTo>
                    <a:pt x="1278" y="845"/>
                  </a:lnTo>
                  <a:lnTo>
                    <a:pt x="1248" y="847"/>
                  </a:lnTo>
                  <a:lnTo>
                    <a:pt x="1231" y="859"/>
                  </a:lnTo>
                  <a:lnTo>
                    <a:pt x="1196" y="833"/>
                  </a:lnTo>
                  <a:lnTo>
                    <a:pt x="1202" y="812"/>
                  </a:lnTo>
                  <a:lnTo>
                    <a:pt x="1192" y="800"/>
                  </a:lnTo>
                  <a:lnTo>
                    <a:pt x="1208" y="764"/>
                  </a:lnTo>
                  <a:lnTo>
                    <a:pt x="1169" y="732"/>
                  </a:lnTo>
                  <a:lnTo>
                    <a:pt x="1162" y="707"/>
                  </a:lnTo>
                  <a:lnTo>
                    <a:pt x="1125" y="699"/>
                  </a:lnTo>
                  <a:lnTo>
                    <a:pt x="1106" y="676"/>
                  </a:lnTo>
                  <a:lnTo>
                    <a:pt x="1083" y="673"/>
                  </a:lnTo>
                  <a:lnTo>
                    <a:pt x="1083" y="650"/>
                  </a:lnTo>
                  <a:lnTo>
                    <a:pt x="1097" y="631"/>
                  </a:lnTo>
                  <a:lnTo>
                    <a:pt x="1086" y="615"/>
                  </a:lnTo>
                  <a:lnTo>
                    <a:pt x="1095" y="591"/>
                  </a:lnTo>
                  <a:lnTo>
                    <a:pt x="1097" y="528"/>
                  </a:lnTo>
                  <a:lnTo>
                    <a:pt x="1115" y="512"/>
                  </a:lnTo>
                  <a:lnTo>
                    <a:pt x="1122" y="458"/>
                  </a:lnTo>
                  <a:lnTo>
                    <a:pt x="1143" y="464"/>
                  </a:lnTo>
                  <a:lnTo>
                    <a:pt x="1165" y="450"/>
                  </a:lnTo>
                  <a:lnTo>
                    <a:pt x="1165" y="390"/>
                  </a:lnTo>
                  <a:lnTo>
                    <a:pt x="1150" y="381"/>
                  </a:lnTo>
                  <a:lnTo>
                    <a:pt x="1147" y="337"/>
                  </a:lnTo>
                  <a:lnTo>
                    <a:pt x="1168" y="333"/>
                  </a:lnTo>
                  <a:lnTo>
                    <a:pt x="1201" y="322"/>
                  </a:lnTo>
                  <a:lnTo>
                    <a:pt x="1211" y="314"/>
                  </a:lnTo>
                  <a:lnTo>
                    <a:pt x="1197" y="304"/>
                  </a:lnTo>
                  <a:lnTo>
                    <a:pt x="1173" y="292"/>
                  </a:lnTo>
                  <a:lnTo>
                    <a:pt x="1136" y="296"/>
                  </a:lnTo>
                  <a:lnTo>
                    <a:pt x="1110" y="290"/>
                  </a:lnTo>
                  <a:lnTo>
                    <a:pt x="1053" y="257"/>
                  </a:lnTo>
                  <a:lnTo>
                    <a:pt x="1027" y="253"/>
                  </a:lnTo>
                  <a:lnTo>
                    <a:pt x="996" y="235"/>
                  </a:lnTo>
                  <a:lnTo>
                    <a:pt x="981" y="196"/>
                  </a:lnTo>
                  <a:lnTo>
                    <a:pt x="963" y="167"/>
                  </a:lnTo>
                  <a:lnTo>
                    <a:pt x="938" y="161"/>
                  </a:lnTo>
                  <a:lnTo>
                    <a:pt x="921" y="128"/>
                  </a:lnTo>
                  <a:lnTo>
                    <a:pt x="922" y="98"/>
                  </a:lnTo>
                  <a:lnTo>
                    <a:pt x="907" y="54"/>
                  </a:lnTo>
                  <a:lnTo>
                    <a:pt x="875" y="51"/>
                  </a:lnTo>
                  <a:lnTo>
                    <a:pt x="833" y="64"/>
                  </a:lnTo>
                  <a:lnTo>
                    <a:pt x="804" y="50"/>
                  </a:lnTo>
                  <a:lnTo>
                    <a:pt x="805" y="17"/>
                  </a:lnTo>
                  <a:lnTo>
                    <a:pt x="783" y="2"/>
                  </a:lnTo>
                  <a:lnTo>
                    <a:pt x="737" y="14"/>
                  </a:lnTo>
                  <a:lnTo>
                    <a:pt x="679" y="0"/>
                  </a:lnTo>
                  <a:lnTo>
                    <a:pt x="608" y="0"/>
                  </a:lnTo>
                  <a:lnTo>
                    <a:pt x="591" y="13"/>
                  </a:lnTo>
                  <a:lnTo>
                    <a:pt x="550" y="13"/>
                  </a:lnTo>
                  <a:lnTo>
                    <a:pt x="504" y="52"/>
                  </a:lnTo>
                  <a:lnTo>
                    <a:pt x="511" y="57"/>
                  </a:lnTo>
                  <a:lnTo>
                    <a:pt x="489" y="94"/>
                  </a:lnTo>
                  <a:lnTo>
                    <a:pt x="473" y="94"/>
                  </a:lnTo>
                  <a:lnTo>
                    <a:pt x="437" y="125"/>
                  </a:lnTo>
                  <a:lnTo>
                    <a:pt x="370" y="140"/>
                  </a:lnTo>
                  <a:lnTo>
                    <a:pt x="340" y="196"/>
                  </a:lnTo>
                  <a:lnTo>
                    <a:pt x="336" y="252"/>
                  </a:lnTo>
                  <a:lnTo>
                    <a:pt x="367" y="316"/>
                  </a:lnTo>
                  <a:lnTo>
                    <a:pt x="369" y="370"/>
                  </a:lnTo>
                  <a:lnTo>
                    <a:pt x="340" y="431"/>
                  </a:lnTo>
                  <a:lnTo>
                    <a:pt x="348" y="457"/>
                  </a:lnTo>
                  <a:lnTo>
                    <a:pt x="347" y="505"/>
                  </a:lnTo>
                  <a:lnTo>
                    <a:pt x="320" y="544"/>
                  </a:lnTo>
                  <a:lnTo>
                    <a:pt x="304" y="569"/>
                  </a:lnTo>
                  <a:lnTo>
                    <a:pt x="0" y="786"/>
                  </a:lnTo>
                  <a:lnTo>
                    <a:pt x="0" y="788"/>
                  </a:lnTo>
                  <a:lnTo>
                    <a:pt x="0" y="788"/>
                  </a:lnTo>
                  <a:lnTo>
                    <a:pt x="87" y="1012"/>
                  </a:lnTo>
                  <a:lnTo>
                    <a:pt x="238" y="1031"/>
                  </a:lnTo>
                  <a:lnTo>
                    <a:pt x="1038" y="1586"/>
                  </a:lnTo>
                  <a:lnTo>
                    <a:pt x="1361" y="1592"/>
                  </a:lnTo>
                  <a:lnTo>
                    <a:pt x="1399" y="1520"/>
                  </a:lnTo>
                  <a:lnTo>
                    <a:pt x="1436" y="1436"/>
                  </a:lnTo>
                  <a:lnTo>
                    <a:pt x="1512" y="1401"/>
                  </a:lnTo>
                  <a:lnTo>
                    <a:pt x="1572" y="1424"/>
                  </a:lnTo>
                  <a:lnTo>
                    <a:pt x="1611" y="1411"/>
                  </a:lnTo>
                  <a:lnTo>
                    <a:pt x="1628" y="1419"/>
                  </a:lnTo>
                  <a:lnTo>
                    <a:pt x="1646" y="1378"/>
                  </a:lnTo>
                  <a:lnTo>
                    <a:pt x="1664" y="13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70000" lnSpcReduction="20000"/>
            </a:bodyPr>
            <a:lstStyle/>
            <a:p>
              <a:pPr algn="ctr"/>
            </a:p>
          </p:txBody>
        </p:sp>
        <p:sp>
          <p:nvSpPr>
            <p:cNvPr id="36" name="ïŝ1iḓê"/>
            <p:cNvSpPr/>
            <p:nvPr/>
          </p:nvSpPr>
          <p:spPr bwMode="auto">
            <a:xfrm>
              <a:off x="1486953" y="3602245"/>
              <a:ext cx="46761" cy="49359"/>
            </a:xfrm>
            <a:custGeom>
              <a:avLst/>
              <a:gdLst>
                <a:gd name="T0" fmla="*/ 0 w 294"/>
                <a:gd name="T1" fmla="*/ 191 h 302"/>
                <a:gd name="T2" fmla="*/ 38 w 294"/>
                <a:gd name="T3" fmla="*/ 119 h 302"/>
                <a:gd name="T4" fmla="*/ 75 w 294"/>
                <a:gd name="T5" fmla="*/ 35 h 302"/>
                <a:gd name="T6" fmla="*/ 151 w 294"/>
                <a:gd name="T7" fmla="*/ 0 h 302"/>
                <a:gd name="T8" fmla="*/ 211 w 294"/>
                <a:gd name="T9" fmla="*/ 23 h 302"/>
                <a:gd name="T10" fmla="*/ 250 w 294"/>
                <a:gd name="T11" fmla="*/ 10 h 302"/>
                <a:gd name="T12" fmla="*/ 267 w 294"/>
                <a:gd name="T13" fmla="*/ 18 h 302"/>
                <a:gd name="T14" fmla="*/ 263 w 294"/>
                <a:gd name="T15" fmla="*/ 27 h 302"/>
                <a:gd name="T16" fmla="*/ 280 w 294"/>
                <a:gd name="T17" fmla="*/ 103 h 302"/>
                <a:gd name="T18" fmla="*/ 181 w 294"/>
                <a:gd name="T19" fmla="*/ 122 h 302"/>
                <a:gd name="T20" fmla="*/ 249 w 294"/>
                <a:gd name="T21" fmla="*/ 167 h 302"/>
                <a:gd name="T22" fmla="*/ 256 w 294"/>
                <a:gd name="T23" fmla="*/ 151 h 302"/>
                <a:gd name="T24" fmla="*/ 268 w 294"/>
                <a:gd name="T25" fmla="*/ 177 h 302"/>
                <a:gd name="T26" fmla="*/ 269 w 294"/>
                <a:gd name="T27" fmla="*/ 206 h 302"/>
                <a:gd name="T28" fmla="*/ 289 w 294"/>
                <a:gd name="T29" fmla="*/ 227 h 302"/>
                <a:gd name="T30" fmla="*/ 283 w 294"/>
                <a:gd name="T31" fmla="*/ 227 h 302"/>
                <a:gd name="T32" fmla="*/ 275 w 294"/>
                <a:gd name="T33" fmla="*/ 231 h 302"/>
                <a:gd name="T34" fmla="*/ 294 w 294"/>
                <a:gd name="T35" fmla="*/ 254 h 302"/>
                <a:gd name="T36" fmla="*/ 189 w 294"/>
                <a:gd name="T37" fmla="*/ 302 h 302"/>
                <a:gd name="T38" fmla="*/ 180 w 294"/>
                <a:gd name="T39" fmla="*/ 240 h 302"/>
                <a:gd name="T40" fmla="*/ 23 w 294"/>
                <a:gd name="T41" fmla="*/ 191 h 302"/>
                <a:gd name="T42" fmla="*/ 0 w 294"/>
                <a:gd name="T43" fmla="*/ 19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4" h="302">
                  <a:moveTo>
                    <a:pt x="0" y="191"/>
                  </a:moveTo>
                  <a:lnTo>
                    <a:pt x="38" y="119"/>
                  </a:lnTo>
                  <a:lnTo>
                    <a:pt x="75" y="35"/>
                  </a:lnTo>
                  <a:lnTo>
                    <a:pt x="151" y="0"/>
                  </a:lnTo>
                  <a:lnTo>
                    <a:pt x="211" y="23"/>
                  </a:lnTo>
                  <a:lnTo>
                    <a:pt x="250" y="10"/>
                  </a:lnTo>
                  <a:lnTo>
                    <a:pt x="267" y="18"/>
                  </a:lnTo>
                  <a:lnTo>
                    <a:pt x="263" y="27"/>
                  </a:lnTo>
                  <a:lnTo>
                    <a:pt x="280" y="103"/>
                  </a:lnTo>
                  <a:lnTo>
                    <a:pt x="181" y="122"/>
                  </a:lnTo>
                  <a:lnTo>
                    <a:pt x="249" y="167"/>
                  </a:lnTo>
                  <a:lnTo>
                    <a:pt x="256" y="151"/>
                  </a:lnTo>
                  <a:lnTo>
                    <a:pt x="268" y="177"/>
                  </a:lnTo>
                  <a:lnTo>
                    <a:pt x="269" y="206"/>
                  </a:lnTo>
                  <a:lnTo>
                    <a:pt x="289" y="227"/>
                  </a:lnTo>
                  <a:lnTo>
                    <a:pt x="283" y="227"/>
                  </a:lnTo>
                  <a:lnTo>
                    <a:pt x="275" y="231"/>
                  </a:lnTo>
                  <a:lnTo>
                    <a:pt x="294" y="254"/>
                  </a:lnTo>
                  <a:lnTo>
                    <a:pt x="189" y="302"/>
                  </a:lnTo>
                  <a:lnTo>
                    <a:pt x="180" y="240"/>
                  </a:lnTo>
                  <a:lnTo>
                    <a:pt x="23" y="19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" name="íŝ1ïdé"/>
            <p:cNvSpPr/>
            <p:nvPr/>
          </p:nvSpPr>
          <p:spPr bwMode="auto">
            <a:xfrm>
              <a:off x="1173914" y="3381429"/>
              <a:ext cx="174055" cy="155871"/>
            </a:xfrm>
            <a:custGeom>
              <a:avLst/>
              <a:gdLst>
                <a:gd name="T0" fmla="*/ 865 w 1072"/>
                <a:gd name="T1" fmla="*/ 528 h 959"/>
                <a:gd name="T2" fmla="*/ 908 w 1072"/>
                <a:gd name="T3" fmla="*/ 464 h 959"/>
                <a:gd name="T4" fmla="*/ 901 w 1072"/>
                <a:gd name="T5" fmla="*/ 390 h 959"/>
                <a:gd name="T6" fmla="*/ 928 w 1072"/>
                <a:gd name="T7" fmla="*/ 275 h 959"/>
                <a:gd name="T8" fmla="*/ 901 w 1072"/>
                <a:gd name="T9" fmla="*/ 155 h 959"/>
                <a:gd name="T10" fmla="*/ 998 w 1072"/>
                <a:gd name="T11" fmla="*/ 84 h 959"/>
                <a:gd name="T12" fmla="*/ 1050 w 1072"/>
                <a:gd name="T13" fmla="*/ 53 h 959"/>
                <a:gd name="T14" fmla="*/ 1051 w 1072"/>
                <a:gd name="T15" fmla="*/ 0 h 959"/>
                <a:gd name="T16" fmla="*/ 936 w 1072"/>
                <a:gd name="T17" fmla="*/ 25 h 959"/>
                <a:gd name="T18" fmla="*/ 815 w 1072"/>
                <a:gd name="T19" fmla="*/ 26 h 959"/>
                <a:gd name="T20" fmla="*/ 712 w 1072"/>
                <a:gd name="T21" fmla="*/ 44 h 959"/>
                <a:gd name="T22" fmla="*/ 642 w 1072"/>
                <a:gd name="T23" fmla="*/ 86 h 959"/>
                <a:gd name="T24" fmla="*/ 556 w 1072"/>
                <a:gd name="T25" fmla="*/ 99 h 959"/>
                <a:gd name="T26" fmla="*/ 483 w 1072"/>
                <a:gd name="T27" fmla="*/ 71 h 959"/>
                <a:gd name="T28" fmla="*/ 363 w 1072"/>
                <a:gd name="T29" fmla="*/ 71 h 959"/>
                <a:gd name="T30" fmla="*/ 319 w 1072"/>
                <a:gd name="T31" fmla="*/ 88 h 959"/>
                <a:gd name="T32" fmla="*/ 206 w 1072"/>
                <a:gd name="T33" fmla="*/ 113 h 959"/>
                <a:gd name="T34" fmla="*/ 147 w 1072"/>
                <a:gd name="T35" fmla="*/ 128 h 959"/>
                <a:gd name="T36" fmla="*/ 124 w 1072"/>
                <a:gd name="T37" fmla="*/ 206 h 959"/>
                <a:gd name="T38" fmla="*/ 94 w 1072"/>
                <a:gd name="T39" fmla="*/ 256 h 959"/>
                <a:gd name="T40" fmla="*/ 25 w 1072"/>
                <a:gd name="T41" fmla="*/ 256 h 959"/>
                <a:gd name="T42" fmla="*/ 0 w 1072"/>
                <a:gd name="T43" fmla="*/ 268 h 959"/>
                <a:gd name="T44" fmla="*/ 36 w 1072"/>
                <a:gd name="T45" fmla="*/ 377 h 959"/>
                <a:gd name="T46" fmla="*/ 41 w 1072"/>
                <a:gd name="T47" fmla="*/ 459 h 959"/>
                <a:gd name="T48" fmla="*/ 107 w 1072"/>
                <a:gd name="T49" fmla="*/ 527 h 959"/>
                <a:gd name="T50" fmla="*/ 154 w 1072"/>
                <a:gd name="T51" fmla="*/ 580 h 959"/>
                <a:gd name="T52" fmla="*/ 163 w 1072"/>
                <a:gd name="T53" fmla="*/ 652 h 959"/>
                <a:gd name="T54" fmla="*/ 128 w 1072"/>
                <a:gd name="T55" fmla="*/ 663 h 959"/>
                <a:gd name="T56" fmla="*/ 81 w 1072"/>
                <a:gd name="T57" fmla="*/ 728 h 959"/>
                <a:gd name="T58" fmla="*/ 52 w 1072"/>
                <a:gd name="T59" fmla="*/ 767 h 959"/>
                <a:gd name="T60" fmla="*/ 85 w 1072"/>
                <a:gd name="T61" fmla="*/ 803 h 959"/>
                <a:gd name="T62" fmla="*/ 80 w 1072"/>
                <a:gd name="T63" fmla="*/ 891 h 959"/>
                <a:gd name="T64" fmla="*/ 153 w 1072"/>
                <a:gd name="T65" fmla="*/ 917 h 959"/>
                <a:gd name="T66" fmla="*/ 199 w 1072"/>
                <a:gd name="T67" fmla="*/ 945 h 959"/>
                <a:gd name="T68" fmla="*/ 561 w 1072"/>
                <a:gd name="T69" fmla="*/ 747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2" h="959">
                  <a:moveTo>
                    <a:pt x="561" y="745"/>
                  </a:moveTo>
                  <a:lnTo>
                    <a:pt x="865" y="528"/>
                  </a:lnTo>
                  <a:lnTo>
                    <a:pt x="881" y="503"/>
                  </a:lnTo>
                  <a:lnTo>
                    <a:pt x="908" y="464"/>
                  </a:lnTo>
                  <a:lnTo>
                    <a:pt x="909" y="416"/>
                  </a:lnTo>
                  <a:lnTo>
                    <a:pt x="901" y="390"/>
                  </a:lnTo>
                  <a:lnTo>
                    <a:pt x="930" y="329"/>
                  </a:lnTo>
                  <a:lnTo>
                    <a:pt x="928" y="275"/>
                  </a:lnTo>
                  <a:lnTo>
                    <a:pt x="897" y="211"/>
                  </a:lnTo>
                  <a:lnTo>
                    <a:pt x="901" y="155"/>
                  </a:lnTo>
                  <a:lnTo>
                    <a:pt x="931" y="99"/>
                  </a:lnTo>
                  <a:lnTo>
                    <a:pt x="998" y="84"/>
                  </a:lnTo>
                  <a:lnTo>
                    <a:pt x="1034" y="53"/>
                  </a:lnTo>
                  <a:lnTo>
                    <a:pt x="1050" y="53"/>
                  </a:lnTo>
                  <a:lnTo>
                    <a:pt x="1072" y="16"/>
                  </a:lnTo>
                  <a:lnTo>
                    <a:pt x="1051" y="0"/>
                  </a:lnTo>
                  <a:lnTo>
                    <a:pt x="1003" y="1"/>
                  </a:lnTo>
                  <a:lnTo>
                    <a:pt x="936" y="25"/>
                  </a:lnTo>
                  <a:lnTo>
                    <a:pt x="848" y="20"/>
                  </a:lnTo>
                  <a:lnTo>
                    <a:pt x="815" y="26"/>
                  </a:lnTo>
                  <a:lnTo>
                    <a:pt x="772" y="26"/>
                  </a:lnTo>
                  <a:lnTo>
                    <a:pt x="712" y="44"/>
                  </a:lnTo>
                  <a:lnTo>
                    <a:pt x="686" y="72"/>
                  </a:lnTo>
                  <a:lnTo>
                    <a:pt x="642" y="86"/>
                  </a:lnTo>
                  <a:lnTo>
                    <a:pt x="634" y="101"/>
                  </a:lnTo>
                  <a:lnTo>
                    <a:pt x="556" y="99"/>
                  </a:lnTo>
                  <a:lnTo>
                    <a:pt x="501" y="87"/>
                  </a:lnTo>
                  <a:lnTo>
                    <a:pt x="483" y="71"/>
                  </a:lnTo>
                  <a:lnTo>
                    <a:pt x="452" y="63"/>
                  </a:lnTo>
                  <a:lnTo>
                    <a:pt x="363" y="71"/>
                  </a:lnTo>
                  <a:lnTo>
                    <a:pt x="339" y="86"/>
                  </a:lnTo>
                  <a:lnTo>
                    <a:pt x="319" y="88"/>
                  </a:lnTo>
                  <a:lnTo>
                    <a:pt x="236" y="120"/>
                  </a:lnTo>
                  <a:lnTo>
                    <a:pt x="206" y="113"/>
                  </a:lnTo>
                  <a:lnTo>
                    <a:pt x="157" y="101"/>
                  </a:lnTo>
                  <a:lnTo>
                    <a:pt x="147" y="128"/>
                  </a:lnTo>
                  <a:lnTo>
                    <a:pt x="146" y="192"/>
                  </a:lnTo>
                  <a:lnTo>
                    <a:pt x="124" y="206"/>
                  </a:lnTo>
                  <a:lnTo>
                    <a:pt x="128" y="244"/>
                  </a:lnTo>
                  <a:lnTo>
                    <a:pt x="94" y="256"/>
                  </a:lnTo>
                  <a:lnTo>
                    <a:pt x="59" y="262"/>
                  </a:lnTo>
                  <a:lnTo>
                    <a:pt x="25" y="256"/>
                  </a:lnTo>
                  <a:lnTo>
                    <a:pt x="24" y="259"/>
                  </a:lnTo>
                  <a:lnTo>
                    <a:pt x="0" y="268"/>
                  </a:lnTo>
                  <a:lnTo>
                    <a:pt x="9" y="321"/>
                  </a:lnTo>
                  <a:lnTo>
                    <a:pt x="36" y="377"/>
                  </a:lnTo>
                  <a:lnTo>
                    <a:pt x="48" y="422"/>
                  </a:lnTo>
                  <a:lnTo>
                    <a:pt x="41" y="459"/>
                  </a:lnTo>
                  <a:lnTo>
                    <a:pt x="35" y="524"/>
                  </a:lnTo>
                  <a:lnTo>
                    <a:pt x="107" y="527"/>
                  </a:lnTo>
                  <a:lnTo>
                    <a:pt x="124" y="564"/>
                  </a:lnTo>
                  <a:lnTo>
                    <a:pt x="154" y="580"/>
                  </a:lnTo>
                  <a:lnTo>
                    <a:pt x="150" y="626"/>
                  </a:lnTo>
                  <a:lnTo>
                    <a:pt x="163" y="652"/>
                  </a:lnTo>
                  <a:lnTo>
                    <a:pt x="146" y="663"/>
                  </a:lnTo>
                  <a:lnTo>
                    <a:pt x="128" y="663"/>
                  </a:lnTo>
                  <a:lnTo>
                    <a:pt x="94" y="681"/>
                  </a:lnTo>
                  <a:lnTo>
                    <a:pt x="81" y="728"/>
                  </a:lnTo>
                  <a:lnTo>
                    <a:pt x="56" y="767"/>
                  </a:lnTo>
                  <a:lnTo>
                    <a:pt x="52" y="767"/>
                  </a:lnTo>
                  <a:lnTo>
                    <a:pt x="60" y="779"/>
                  </a:lnTo>
                  <a:lnTo>
                    <a:pt x="85" y="803"/>
                  </a:lnTo>
                  <a:lnTo>
                    <a:pt x="89" y="865"/>
                  </a:lnTo>
                  <a:lnTo>
                    <a:pt x="80" y="891"/>
                  </a:lnTo>
                  <a:lnTo>
                    <a:pt x="95" y="892"/>
                  </a:lnTo>
                  <a:lnTo>
                    <a:pt x="153" y="917"/>
                  </a:lnTo>
                  <a:lnTo>
                    <a:pt x="186" y="945"/>
                  </a:lnTo>
                  <a:lnTo>
                    <a:pt x="199" y="945"/>
                  </a:lnTo>
                  <a:lnTo>
                    <a:pt x="222" y="959"/>
                  </a:lnTo>
                  <a:lnTo>
                    <a:pt x="561" y="747"/>
                  </a:lnTo>
                  <a:lnTo>
                    <a:pt x="561" y="74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" name="i$ļïḑê"/>
            <p:cNvSpPr/>
            <p:nvPr/>
          </p:nvSpPr>
          <p:spPr bwMode="auto">
            <a:xfrm>
              <a:off x="1140142" y="3506124"/>
              <a:ext cx="41565" cy="122099"/>
            </a:xfrm>
            <a:custGeom>
              <a:avLst/>
              <a:gdLst>
                <a:gd name="T0" fmla="*/ 163 w 262"/>
                <a:gd name="T1" fmla="*/ 752 h 752"/>
                <a:gd name="T2" fmla="*/ 183 w 262"/>
                <a:gd name="T3" fmla="*/ 722 h 752"/>
                <a:gd name="T4" fmla="*/ 185 w 262"/>
                <a:gd name="T5" fmla="*/ 716 h 752"/>
                <a:gd name="T6" fmla="*/ 183 w 262"/>
                <a:gd name="T7" fmla="*/ 694 h 752"/>
                <a:gd name="T8" fmla="*/ 199 w 262"/>
                <a:gd name="T9" fmla="*/ 677 h 752"/>
                <a:gd name="T10" fmla="*/ 199 w 262"/>
                <a:gd name="T11" fmla="*/ 638 h 752"/>
                <a:gd name="T12" fmla="*/ 212 w 262"/>
                <a:gd name="T13" fmla="*/ 595 h 752"/>
                <a:gd name="T14" fmla="*/ 210 w 262"/>
                <a:gd name="T15" fmla="*/ 545 h 752"/>
                <a:gd name="T16" fmla="*/ 222 w 262"/>
                <a:gd name="T17" fmla="*/ 539 h 752"/>
                <a:gd name="T18" fmla="*/ 222 w 262"/>
                <a:gd name="T19" fmla="*/ 502 h 752"/>
                <a:gd name="T20" fmla="*/ 230 w 262"/>
                <a:gd name="T21" fmla="*/ 462 h 752"/>
                <a:gd name="T22" fmla="*/ 229 w 262"/>
                <a:gd name="T23" fmla="*/ 437 h 752"/>
                <a:gd name="T24" fmla="*/ 235 w 262"/>
                <a:gd name="T25" fmla="*/ 362 h 752"/>
                <a:gd name="T26" fmla="*/ 223 w 262"/>
                <a:gd name="T27" fmla="*/ 366 h 752"/>
                <a:gd name="T28" fmla="*/ 201 w 262"/>
                <a:gd name="T29" fmla="*/ 366 h 752"/>
                <a:gd name="T30" fmla="*/ 173 w 262"/>
                <a:gd name="T31" fmla="*/ 381 h 752"/>
                <a:gd name="T32" fmla="*/ 157 w 262"/>
                <a:gd name="T33" fmla="*/ 365 h 752"/>
                <a:gd name="T34" fmla="*/ 164 w 262"/>
                <a:gd name="T35" fmla="*/ 312 h 752"/>
                <a:gd name="T36" fmla="*/ 164 w 262"/>
                <a:gd name="T37" fmla="*/ 231 h 752"/>
                <a:gd name="T38" fmla="*/ 155 w 262"/>
                <a:gd name="T39" fmla="*/ 215 h 752"/>
                <a:gd name="T40" fmla="*/ 163 w 262"/>
                <a:gd name="T41" fmla="*/ 167 h 752"/>
                <a:gd name="T42" fmla="*/ 204 w 262"/>
                <a:gd name="T43" fmla="*/ 167 h 752"/>
                <a:gd name="T44" fmla="*/ 207 w 262"/>
                <a:gd name="T45" fmla="*/ 194 h 752"/>
                <a:gd name="T46" fmla="*/ 225 w 262"/>
                <a:gd name="T47" fmla="*/ 197 h 752"/>
                <a:gd name="T48" fmla="*/ 245 w 262"/>
                <a:gd name="T49" fmla="*/ 179 h 752"/>
                <a:gd name="T50" fmla="*/ 244 w 262"/>
                <a:gd name="T51" fmla="*/ 159 h 752"/>
                <a:gd name="T52" fmla="*/ 248 w 262"/>
                <a:gd name="T53" fmla="*/ 159 h 752"/>
                <a:gd name="T54" fmla="*/ 241 w 262"/>
                <a:gd name="T55" fmla="*/ 144 h 752"/>
                <a:gd name="T56" fmla="*/ 234 w 262"/>
                <a:gd name="T57" fmla="*/ 114 h 752"/>
                <a:gd name="T58" fmla="*/ 244 w 262"/>
                <a:gd name="T59" fmla="*/ 64 h 752"/>
                <a:gd name="T60" fmla="*/ 253 w 262"/>
                <a:gd name="T61" fmla="*/ 20 h 752"/>
                <a:gd name="T62" fmla="*/ 262 w 262"/>
                <a:gd name="T63" fmla="*/ 0 h 752"/>
                <a:gd name="T64" fmla="*/ 244 w 262"/>
                <a:gd name="T65" fmla="*/ 1 h 752"/>
                <a:gd name="T66" fmla="*/ 226 w 262"/>
                <a:gd name="T67" fmla="*/ 37 h 752"/>
                <a:gd name="T68" fmla="*/ 171 w 262"/>
                <a:gd name="T69" fmla="*/ 38 h 752"/>
                <a:gd name="T70" fmla="*/ 151 w 262"/>
                <a:gd name="T71" fmla="*/ 34 h 752"/>
                <a:gd name="T72" fmla="*/ 115 w 262"/>
                <a:gd name="T73" fmla="*/ 75 h 752"/>
                <a:gd name="T74" fmla="*/ 101 w 262"/>
                <a:gd name="T75" fmla="*/ 199 h 752"/>
                <a:gd name="T76" fmla="*/ 52 w 262"/>
                <a:gd name="T77" fmla="*/ 298 h 752"/>
                <a:gd name="T78" fmla="*/ 0 w 262"/>
                <a:gd name="T79" fmla="*/ 369 h 752"/>
                <a:gd name="T80" fmla="*/ 18 w 262"/>
                <a:gd name="T81" fmla="*/ 378 h 752"/>
                <a:gd name="T82" fmla="*/ 52 w 262"/>
                <a:gd name="T83" fmla="*/ 428 h 752"/>
                <a:gd name="T84" fmla="*/ 70 w 262"/>
                <a:gd name="T85" fmla="*/ 491 h 752"/>
                <a:gd name="T86" fmla="*/ 118 w 262"/>
                <a:gd name="T87" fmla="*/ 564 h 752"/>
                <a:gd name="T88" fmla="*/ 156 w 262"/>
                <a:gd name="T89" fmla="*/ 653 h 752"/>
                <a:gd name="T90" fmla="*/ 141 w 262"/>
                <a:gd name="T91" fmla="*/ 695 h 752"/>
                <a:gd name="T92" fmla="*/ 163 w 262"/>
                <a:gd name="T93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2" h="752">
                  <a:moveTo>
                    <a:pt x="163" y="752"/>
                  </a:moveTo>
                  <a:lnTo>
                    <a:pt x="183" y="722"/>
                  </a:lnTo>
                  <a:lnTo>
                    <a:pt x="185" y="716"/>
                  </a:lnTo>
                  <a:lnTo>
                    <a:pt x="183" y="694"/>
                  </a:lnTo>
                  <a:lnTo>
                    <a:pt x="199" y="677"/>
                  </a:lnTo>
                  <a:lnTo>
                    <a:pt x="199" y="638"/>
                  </a:lnTo>
                  <a:lnTo>
                    <a:pt x="212" y="595"/>
                  </a:lnTo>
                  <a:lnTo>
                    <a:pt x="210" y="545"/>
                  </a:lnTo>
                  <a:lnTo>
                    <a:pt x="222" y="539"/>
                  </a:lnTo>
                  <a:lnTo>
                    <a:pt x="222" y="502"/>
                  </a:lnTo>
                  <a:lnTo>
                    <a:pt x="230" y="462"/>
                  </a:lnTo>
                  <a:lnTo>
                    <a:pt x="229" y="437"/>
                  </a:lnTo>
                  <a:lnTo>
                    <a:pt x="235" y="362"/>
                  </a:lnTo>
                  <a:lnTo>
                    <a:pt x="223" y="366"/>
                  </a:lnTo>
                  <a:lnTo>
                    <a:pt x="201" y="366"/>
                  </a:lnTo>
                  <a:lnTo>
                    <a:pt x="173" y="381"/>
                  </a:lnTo>
                  <a:lnTo>
                    <a:pt x="157" y="365"/>
                  </a:lnTo>
                  <a:lnTo>
                    <a:pt x="164" y="312"/>
                  </a:lnTo>
                  <a:lnTo>
                    <a:pt x="164" y="231"/>
                  </a:lnTo>
                  <a:lnTo>
                    <a:pt x="155" y="215"/>
                  </a:lnTo>
                  <a:lnTo>
                    <a:pt x="163" y="167"/>
                  </a:lnTo>
                  <a:lnTo>
                    <a:pt x="204" y="167"/>
                  </a:lnTo>
                  <a:lnTo>
                    <a:pt x="207" y="194"/>
                  </a:lnTo>
                  <a:lnTo>
                    <a:pt x="225" y="197"/>
                  </a:lnTo>
                  <a:lnTo>
                    <a:pt x="245" y="179"/>
                  </a:lnTo>
                  <a:lnTo>
                    <a:pt x="244" y="159"/>
                  </a:lnTo>
                  <a:lnTo>
                    <a:pt x="248" y="159"/>
                  </a:lnTo>
                  <a:lnTo>
                    <a:pt x="241" y="144"/>
                  </a:lnTo>
                  <a:lnTo>
                    <a:pt x="234" y="114"/>
                  </a:lnTo>
                  <a:lnTo>
                    <a:pt x="244" y="64"/>
                  </a:lnTo>
                  <a:lnTo>
                    <a:pt x="253" y="20"/>
                  </a:lnTo>
                  <a:lnTo>
                    <a:pt x="262" y="0"/>
                  </a:lnTo>
                  <a:lnTo>
                    <a:pt x="244" y="1"/>
                  </a:lnTo>
                  <a:lnTo>
                    <a:pt x="226" y="37"/>
                  </a:lnTo>
                  <a:lnTo>
                    <a:pt x="171" y="38"/>
                  </a:lnTo>
                  <a:lnTo>
                    <a:pt x="151" y="34"/>
                  </a:lnTo>
                  <a:lnTo>
                    <a:pt x="115" y="75"/>
                  </a:lnTo>
                  <a:lnTo>
                    <a:pt x="101" y="199"/>
                  </a:lnTo>
                  <a:lnTo>
                    <a:pt x="52" y="298"/>
                  </a:lnTo>
                  <a:lnTo>
                    <a:pt x="0" y="369"/>
                  </a:lnTo>
                  <a:lnTo>
                    <a:pt x="18" y="378"/>
                  </a:lnTo>
                  <a:lnTo>
                    <a:pt x="52" y="428"/>
                  </a:lnTo>
                  <a:lnTo>
                    <a:pt x="70" y="491"/>
                  </a:lnTo>
                  <a:lnTo>
                    <a:pt x="118" y="564"/>
                  </a:lnTo>
                  <a:lnTo>
                    <a:pt x="156" y="653"/>
                  </a:lnTo>
                  <a:lnTo>
                    <a:pt x="141" y="695"/>
                  </a:lnTo>
                  <a:lnTo>
                    <a:pt x="163" y="75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" name="íṥļiḋé"/>
            <p:cNvSpPr/>
            <p:nvPr/>
          </p:nvSpPr>
          <p:spPr bwMode="auto">
            <a:xfrm>
              <a:off x="1177810" y="3506124"/>
              <a:ext cx="10391" cy="25979"/>
            </a:xfrm>
            <a:custGeom>
              <a:avLst/>
              <a:gdLst>
                <a:gd name="T0" fmla="*/ 14 w 67"/>
                <a:gd name="T1" fmla="*/ 159 h 160"/>
                <a:gd name="T2" fmla="*/ 7 w 67"/>
                <a:gd name="T3" fmla="*/ 144 h 160"/>
                <a:gd name="T4" fmla="*/ 0 w 67"/>
                <a:gd name="T5" fmla="*/ 114 h 160"/>
                <a:gd name="T6" fmla="*/ 10 w 67"/>
                <a:gd name="T7" fmla="*/ 64 h 160"/>
                <a:gd name="T8" fmla="*/ 19 w 67"/>
                <a:gd name="T9" fmla="*/ 20 h 160"/>
                <a:gd name="T10" fmla="*/ 28 w 67"/>
                <a:gd name="T11" fmla="*/ 0 h 160"/>
                <a:gd name="T12" fmla="*/ 30 w 67"/>
                <a:gd name="T13" fmla="*/ 0 h 160"/>
                <a:gd name="T14" fmla="*/ 38 w 67"/>
                <a:gd name="T15" fmla="*/ 12 h 160"/>
                <a:gd name="T16" fmla="*/ 63 w 67"/>
                <a:gd name="T17" fmla="*/ 36 h 160"/>
                <a:gd name="T18" fmla="*/ 67 w 67"/>
                <a:gd name="T19" fmla="*/ 98 h 160"/>
                <a:gd name="T20" fmla="*/ 58 w 67"/>
                <a:gd name="T21" fmla="*/ 124 h 160"/>
                <a:gd name="T22" fmla="*/ 57 w 67"/>
                <a:gd name="T23" fmla="*/ 124 h 160"/>
                <a:gd name="T24" fmla="*/ 35 w 67"/>
                <a:gd name="T25" fmla="*/ 143 h 160"/>
                <a:gd name="T26" fmla="*/ 24 w 67"/>
                <a:gd name="T27" fmla="*/ 160 h 160"/>
                <a:gd name="T28" fmla="*/ 14 w 67"/>
                <a:gd name="T29" fmla="*/ 15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160">
                  <a:moveTo>
                    <a:pt x="14" y="159"/>
                  </a:moveTo>
                  <a:lnTo>
                    <a:pt x="7" y="144"/>
                  </a:lnTo>
                  <a:lnTo>
                    <a:pt x="0" y="114"/>
                  </a:lnTo>
                  <a:lnTo>
                    <a:pt x="10" y="64"/>
                  </a:lnTo>
                  <a:lnTo>
                    <a:pt x="19" y="20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63" y="36"/>
                  </a:lnTo>
                  <a:lnTo>
                    <a:pt x="67" y="98"/>
                  </a:lnTo>
                  <a:lnTo>
                    <a:pt x="58" y="124"/>
                  </a:lnTo>
                  <a:lnTo>
                    <a:pt x="57" y="124"/>
                  </a:lnTo>
                  <a:lnTo>
                    <a:pt x="35" y="143"/>
                  </a:lnTo>
                  <a:lnTo>
                    <a:pt x="24" y="160"/>
                  </a:lnTo>
                  <a:lnTo>
                    <a:pt x="14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" name="ï$ḻîḍè"/>
            <p:cNvSpPr/>
            <p:nvPr/>
          </p:nvSpPr>
          <p:spPr bwMode="auto">
            <a:xfrm>
              <a:off x="1164821" y="3533404"/>
              <a:ext cx="15587" cy="35071"/>
            </a:xfrm>
            <a:custGeom>
              <a:avLst/>
              <a:gdLst>
                <a:gd name="T0" fmla="*/ 68 w 94"/>
                <a:gd name="T1" fmla="*/ 199 h 214"/>
                <a:gd name="T2" fmla="*/ 46 w 94"/>
                <a:gd name="T3" fmla="*/ 199 h 214"/>
                <a:gd name="T4" fmla="*/ 18 w 94"/>
                <a:gd name="T5" fmla="*/ 214 h 214"/>
                <a:gd name="T6" fmla="*/ 2 w 94"/>
                <a:gd name="T7" fmla="*/ 198 h 214"/>
                <a:gd name="T8" fmla="*/ 9 w 94"/>
                <a:gd name="T9" fmla="*/ 145 h 214"/>
                <a:gd name="T10" fmla="*/ 9 w 94"/>
                <a:gd name="T11" fmla="*/ 64 h 214"/>
                <a:gd name="T12" fmla="*/ 0 w 94"/>
                <a:gd name="T13" fmla="*/ 48 h 214"/>
                <a:gd name="T14" fmla="*/ 8 w 94"/>
                <a:gd name="T15" fmla="*/ 0 h 214"/>
                <a:gd name="T16" fmla="*/ 49 w 94"/>
                <a:gd name="T17" fmla="*/ 0 h 214"/>
                <a:gd name="T18" fmla="*/ 52 w 94"/>
                <a:gd name="T19" fmla="*/ 27 h 214"/>
                <a:gd name="T20" fmla="*/ 70 w 94"/>
                <a:gd name="T21" fmla="*/ 30 h 214"/>
                <a:gd name="T22" fmla="*/ 90 w 94"/>
                <a:gd name="T23" fmla="*/ 12 h 214"/>
                <a:gd name="T24" fmla="*/ 90 w 94"/>
                <a:gd name="T25" fmla="*/ 23 h 214"/>
                <a:gd name="T26" fmla="*/ 94 w 94"/>
                <a:gd name="T27" fmla="*/ 44 h 214"/>
                <a:gd name="T28" fmla="*/ 88 w 94"/>
                <a:gd name="T29" fmla="*/ 60 h 214"/>
                <a:gd name="T30" fmla="*/ 84 w 94"/>
                <a:gd name="T31" fmla="*/ 105 h 214"/>
                <a:gd name="T32" fmla="*/ 86 w 94"/>
                <a:gd name="T33" fmla="*/ 131 h 214"/>
                <a:gd name="T34" fmla="*/ 80 w 94"/>
                <a:gd name="T35" fmla="*/ 195 h 214"/>
                <a:gd name="T36" fmla="*/ 68 w 94"/>
                <a:gd name="T37" fmla="*/ 19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" h="214">
                  <a:moveTo>
                    <a:pt x="68" y="199"/>
                  </a:moveTo>
                  <a:lnTo>
                    <a:pt x="46" y="199"/>
                  </a:lnTo>
                  <a:lnTo>
                    <a:pt x="18" y="214"/>
                  </a:lnTo>
                  <a:lnTo>
                    <a:pt x="2" y="198"/>
                  </a:lnTo>
                  <a:lnTo>
                    <a:pt x="9" y="145"/>
                  </a:lnTo>
                  <a:lnTo>
                    <a:pt x="9" y="64"/>
                  </a:lnTo>
                  <a:lnTo>
                    <a:pt x="0" y="48"/>
                  </a:lnTo>
                  <a:lnTo>
                    <a:pt x="8" y="0"/>
                  </a:lnTo>
                  <a:lnTo>
                    <a:pt x="49" y="0"/>
                  </a:lnTo>
                  <a:lnTo>
                    <a:pt x="52" y="27"/>
                  </a:lnTo>
                  <a:lnTo>
                    <a:pt x="70" y="30"/>
                  </a:lnTo>
                  <a:lnTo>
                    <a:pt x="90" y="12"/>
                  </a:lnTo>
                  <a:lnTo>
                    <a:pt x="90" y="23"/>
                  </a:lnTo>
                  <a:lnTo>
                    <a:pt x="94" y="44"/>
                  </a:lnTo>
                  <a:lnTo>
                    <a:pt x="88" y="60"/>
                  </a:lnTo>
                  <a:lnTo>
                    <a:pt x="84" y="105"/>
                  </a:lnTo>
                  <a:lnTo>
                    <a:pt x="86" y="131"/>
                  </a:lnTo>
                  <a:lnTo>
                    <a:pt x="80" y="195"/>
                  </a:lnTo>
                  <a:lnTo>
                    <a:pt x="68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" name="íšlïḋè"/>
            <p:cNvSpPr/>
            <p:nvPr/>
          </p:nvSpPr>
          <p:spPr bwMode="auto">
            <a:xfrm>
              <a:off x="1164820" y="3467157"/>
              <a:ext cx="36371" cy="45463"/>
            </a:xfrm>
            <a:custGeom>
              <a:avLst/>
              <a:gdLst>
                <a:gd name="T0" fmla="*/ 0 w 224"/>
                <a:gd name="T1" fmla="*/ 277 h 281"/>
                <a:gd name="T2" fmla="*/ 20 w 224"/>
                <a:gd name="T3" fmla="*/ 281 h 281"/>
                <a:gd name="T4" fmla="*/ 75 w 224"/>
                <a:gd name="T5" fmla="*/ 280 h 281"/>
                <a:gd name="T6" fmla="*/ 93 w 224"/>
                <a:gd name="T7" fmla="*/ 244 h 281"/>
                <a:gd name="T8" fmla="*/ 117 w 224"/>
                <a:gd name="T9" fmla="*/ 243 h 281"/>
                <a:gd name="T10" fmla="*/ 142 w 224"/>
                <a:gd name="T11" fmla="*/ 204 h 281"/>
                <a:gd name="T12" fmla="*/ 155 w 224"/>
                <a:gd name="T13" fmla="*/ 157 h 281"/>
                <a:gd name="T14" fmla="*/ 189 w 224"/>
                <a:gd name="T15" fmla="*/ 139 h 281"/>
                <a:gd name="T16" fmla="*/ 207 w 224"/>
                <a:gd name="T17" fmla="*/ 139 h 281"/>
                <a:gd name="T18" fmla="*/ 224 w 224"/>
                <a:gd name="T19" fmla="*/ 128 h 281"/>
                <a:gd name="T20" fmla="*/ 211 w 224"/>
                <a:gd name="T21" fmla="*/ 102 h 281"/>
                <a:gd name="T22" fmla="*/ 215 w 224"/>
                <a:gd name="T23" fmla="*/ 56 h 281"/>
                <a:gd name="T24" fmla="*/ 185 w 224"/>
                <a:gd name="T25" fmla="*/ 40 h 281"/>
                <a:gd name="T26" fmla="*/ 168 w 224"/>
                <a:gd name="T27" fmla="*/ 3 h 281"/>
                <a:gd name="T28" fmla="*/ 96 w 224"/>
                <a:gd name="T29" fmla="*/ 0 h 281"/>
                <a:gd name="T30" fmla="*/ 96 w 224"/>
                <a:gd name="T31" fmla="*/ 10 h 281"/>
                <a:gd name="T32" fmla="*/ 73 w 224"/>
                <a:gd name="T33" fmla="*/ 15 h 281"/>
                <a:gd name="T34" fmla="*/ 65 w 224"/>
                <a:gd name="T35" fmla="*/ 137 h 281"/>
                <a:gd name="T36" fmla="*/ 36 w 224"/>
                <a:gd name="T37" fmla="*/ 180 h 281"/>
                <a:gd name="T38" fmla="*/ 5 w 224"/>
                <a:gd name="T39" fmla="*/ 224 h 281"/>
                <a:gd name="T40" fmla="*/ 5 w 224"/>
                <a:gd name="T41" fmla="*/ 272 h 281"/>
                <a:gd name="T42" fmla="*/ 0 w 224"/>
                <a:gd name="T43" fmla="*/ 27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4" h="281">
                  <a:moveTo>
                    <a:pt x="0" y="277"/>
                  </a:moveTo>
                  <a:lnTo>
                    <a:pt x="20" y="281"/>
                  </a:lnTo>
                  <a:lnTo>
                    <a:pt x="75" y="280"/>
                  </a:lnTo>
                  <a:lnTo>
                    <a:pt x="93" y="244"/>
                  </a:lnTo>
                  <a:lnTo>
                    <a:pt x="117" y="243"/>
                  </a:lnTo>
                  <a:lnTo>
                    <a:pt x="142" y="204"/>
                  </a:lnTo>
                  <a:lnTo>
                    <a:pt x="155" y="157"/>
                  </a:lnTo>
                  <a:lnTo>
                    <a:pt x="189" y="139"/>
                  </a:lnTo>
                  <a:lnTo>
                    <a:pt x="207" y="139"/>
                  </a:lnTo>
                  <a:lnTo>
                    <a:pt x="224" y="128"/>
                  </a:lnTo>
                  <a:lnTo>
                    <a:pt x="211" y="102"/>
                  </a:lnTo>
                  <a:lnTo>
                    <a:pt x="215" y="56"/>
                  </a:lnTo>
                  <a:lnTo>
                    <a:pt x="185" y="40"/>
                  </a:lnTo>
                  <a:lnTo>
                    <a:pt x="168" y="3"/>
                  </a:lnTo>
                  <a:lnTo>
                    <a:pt x="96" y="0"/>
                  </a:lnTo>
                  <a:lnTo>
                    <a:pt x="96" y="10"/>
                  </a:lnTo>
                  <a:lnTo>
                    <a:pt x="73" y="15"/>
                  </a:lnTo>
                  <a:lnTo>
                    <a:pt x="65" y="137"/>
                  </a:lnTo>
                  <a:lnTo>
                    <a:pt x="36" y="180"/>
                  </a:lnTo>
                  <a:lnTo>
                    <a:pt x="5" y="224"/>
                  </a:lnTo>
                  <a:lnTo>
                    <a:pt x="5" y="272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" name="ísḻíďé"/>
            <p:cNvSpPr/>
            <p:nvPr/>
          </p:nvSpPr>
          <p:spPr bwMode="auto">
            <a:xfrm>
              <a:off x="1167419" y="3503527"/>
              <a:ext cx="111707" cy="137685"/>
            </a:xfrm>
            <a:custGeom>
              <a:avLst/>
              <a:gdLst>
                <a:gd name="T0" fmla="*/ 13 w 690"/>
                <a:gd name="T1" fmla="*/ 742 h 853"/>
                <a:gd name="T2" fmla="*/ 15 w 690"/>
                <a:gd name="T3" fmla="*/ 736 h 853"/>
                <a:gd name="T4" fmla="*/ 13 w 690"/>
                <a:gd name="T5" fmla="*/ 714 h 853"/>
                <a:gd name="T6" fmla="*/ 29 w 690"/>
                <a:gd name="T7" fmla="*/ 697 h 853"/>
                <a:gd name="T8" fmla="*/ 29 w 690"/>
                <a:gd name="T9" fmla="*/ 658 h 853"/>
                <a:gd name="T10" fmla="*/ 42 w 690"/>
                <a:gd name="T11" fmla="*/ 615 h 853"/>
                <a:gd name="T12" fmla="*/ 40 w 690"/>
                <a:gd name="T13" fmla="*/ 565 h 853"/>
                <a:gd name="T14" fmla="*/ 52 w 690"/>
                <a:gd name="T15" fmla="*/ 559 h 853"/>
                <a:gd name="T16" fmla="*/ 52 w 690"/>
                <a:gd name="T17" fmla="*/ 522 h 853"/>
                <a:gd name="T18" fmla="*/ 60 w 690"/>
                <a:gd name="T19" fmla="*/ 482 h 853"/>
                <a:gd name="T20" fmla="*/ 59 w 690"/>
                <a:gd name="T21" fmla="*/ 457 h 853"/>
                <a:gd name="T22" fmla="*/ 71 w 690"/>
                <a:gd name="T23" fmla="*/ 318 h 853"/>
                <a:gd name="T24" fmla="*/ 69 w 690"/>
                <a:gd name="T25" fmla="*/ 292 h 853"/>
                <a:gd name="T26" fmla="*/ 73 w 690"/>
                <a:gd name="T27" fmla="*/ 247 h 853"/>
                <a:gd name="T28" fmla="*/ 79 w 690"/>
                <a:gd name="T29" fmla="*/ 231 h 853"/>
                <a:gd name="T30" fmla="*/ 75 w 690"/>
                <a:gd name="T31" fmla="*/ 210 h 853"/>
                <a:gd name="T32" fmla="*/ 74 w 690"/>
                <a:gd name="T33" fmla="*/ 179 h 853"/>
                <a:gd name="T34" fmla="*/ 88 w 690"/>
                <a:gd name="T35" fmla="*/ 180 h 853"/>
                <a:gd name="T36" fmla="*/ 99 w 690"/>
                <a:gd name="T37" fmla="*/ 163 h 853"/>
                <a:gd name="T38" fmla="*/ 121 w 690"/>
                <a:gd name="T39" fmla="*/ 144 h 853"/>
                <a:gd name="T40" fmla="*/ 137 w 690"/>
                <a:gd name="T41" fmla="*/ 145 h 853"/>
                <a:gd name="T42" fmla="*/ 195 w 690"/>
                <a:gd name="T43" fmla="*/ 170 h 853"/>
                <a:gd name="T44" fmla="*/ 228 w 690"/>
                <a:gd name="T45" fmla="*/ 198 h 853"/>
                <a:gd name="T46" fmla="*/ 241 w 690"/>
                <a:gd name="T47" fmla="*/ 198 h 853"/>
                <a:gd name="T48" fmla="*/ 264 w 690"/>
                <a:gd name="T49" fmla="*/ 212 h 853"/>
                <a:gd name="T50" fmla="*/ 603 w 690"/>
                <a:gd name="T51" fmla="*/ 0 h 853"/>
                <a:gd name="T52" fmla="*/ 690 w 690"/>
                <a:gd name="T53" fmla="*/ 224 h 853"/>
                <a:gd name="T54" fmla="*/ 681 w 690"/>
                <a:gd name="T55" fmla="*/ 223 h 853"/>
                <a:gd name="T56" fmla="*/ 619 w 690"/>
                <a:gd name="T57" fmla="*/ 287 h 853"/>
                <a:gd name="T58" fmla="*/ 365 w 690"/>
                <a:gd name="T59" fmla="*/ 366 h 853"/>
                <a:gd name="T60" fmla="*/ 557 w 690"/>
                <a:gd name="T61" fmla="*/ 576 h 853"/>
                <a:gd name="T62" fmla="*/ 485 w 690"/>
                <a:gd name="T63" fmla="*/ 662 h 853"/>
                <a:gd name="T64" fmla="*/ 480 w 690"/>
                <a:gd name="T65" fmla="*/ 712 h 853"/>
                <a:gd name="T66" fmla="*/ 350 w 690"/>
                <a:gd name="T67" fmla="*/ 732 h 853"/>
                <a:gd name="T68" fmla="*/ 226 w 690"/>
                <a:gd name="T69" fmla="*/ 853 h 853"/>
                <a:gd name="T70" fmla="*/ 54 w 690"/>
                <a:gd name="T71" fmla="*/ 803 h 853"/>
                <a:gd name="T72" fmla="*/ 0 w 690"/>
                <a:gd name="T73" fmla="*/ 805 h 853"/>
                <a:gd name="T74" fmla="*/ 1 w 690"/>
                <a:gd name="T75" fmla="*/ 799 h 853"/>
                <a:gd name="T76" fmla="*/ 16 w 690"/>
                <a:gd name="T77" fmla="*/ 756 h 853"/>
                <a:gd name="T78" fmla="*/ 15 w 690"/>
                <a:gd name="T79" fmla="*/ 739 h 853"/>
                <a:gd name="T80" fmla="*/ 13 w 690"/>
                <a:gd name="T81" fmla="*/ 742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0" h="853">
                  <a:moveTo>
                    <a:pt x="13" y="742"/>
                  </a:moveTo>
                  <a:lnTo>
                    <a:pt x="15" y="736"/>
                  </a:lnTo>
                  <a:lnTo>
                    <a:pt x="13" y="714"/>
                  </a:lnTo>
                  <a:lnTo>
                    <a:pt x="29" y="697"/>
                  </a:lnTo>
                  <a:lnTo>
                    <a:pt x="29" y="658"/>
                  </a:lnTo>
                  <a:lnTo>
                    <a:pt x="42" y="615"/>
                  </a:lnTo>
                  <a:lnTo>
                    <a:pt x="40" y="565"/>
                  </a:lnTo>
                  <a:lnTo>
                    <a:pt x="52" y="559"/>
                  </a:lnTo>
                  <a:lnTo>
                    <a:pt x="52" y="522"/>
                  </a:lnTo>
                  <a:lnTo>
                    <a:pt x="60" y="482"/>
                  </a:lnTo>
                  <a:lnTo>
                    <a:pt x="59" y="457"/>
                  </a:lnTo>
                  <a:lnTo>
                    <a:pt x="71" y="318"/>
                  </a:lnTo>
                  <a:lnTo>
                    <a:pt x="69" y="292"/>
                  </a:lnTo>
                  <a:lnTo>
                    <a:pt x="73" y="247"/>
                  </a:lnTo>
                  <a:lnTo>
                    <a:pt x="79" y="231"/>
                  </a:lnTo>
                  <a:lnTo>
                    <a:pt x="75" y="210"/>
                  </a:lnTo>
                  <a:lnTo>
                    <a:pt x="74" y="179"/>
                  </a:lnTo>
                  <a:lnTo>
                    <a:pt x="88" y="180"/>
                  </a:lnTo>
                  <a:lnTo>
                    <a:pt x="99" y="163"/>
                  </a:lnTo>
                  <a:lnTo>
                    <a:pt x="121" y="144"/>
                  </a:lnTo>
                  <a:lnTo>
                    <a:pt x="137" y="145"/>
                  </a:lnTo>
                  <a:lnTo>
                    <a:pt x="195" y="170"/>
                  </a:lnTo>
                  <a:lnTo>
                    <a:pt x="228" y="198"/>
                  </a:lnTo>
                  <a:lnTo>
                    <a:pt x="241" y="198"/>
                  </a:lnTo>
                  <a:lnTo>
                    <a:pt x="264" y="212"/>
                  </a:lnTo>
                  <a:lnTo>
                    <a:pt x="603" y="0"/>
                  </a:lnTo>
                  <a:lnTo>
                    <a:pt x="690" y="224"/>
                  </a:lnTo>
                  <a:lnTo>
                    <a:pt x="681" y="223"/>
                  </a:lnTo>
                  <a:lnTo>
                    <a:pt x="619" y="287"/>
                  </a:lnTo>
                  <a:lnTo>
                    <a:pt x="365" y="366"/>
                  </a:lnTo>
                  <a:lnTo>
                    <a:pt x="557" y="576"/>
                  </a:lnTo>
                  <a:lnTo>
                    <a:pt x="485" y="662"/>
                  </a:lnTo>
                  <a:lnTo>
                    <a:pt x="480" y="712"/>
                  </a:lnTo>
                  <a:lnTo>
                    <a:pt x="350" y="732"/>
                  </a:lnTo>
                  <a:lnTo>
                    <a:pt x="226" y="853"/>
                  </a:lnTo>
                  <a:lnTo>
                    <a:pt x="54" y="803"/>
                  </a:lnTo>
                  <a:lnTo>
                    <a:pt x="0" y="805"/>
                  </a:lnTo>
                  <a:lnTo>
                    <a:pt x="1" y="799"/>
                  </a:lnTo>
                  <a:lnTo>
                    <a:pt x="16" y="756"/>
                  </a:lnTo>
                  <a:lnTo>
                    <a:pt x="15" y="739"/>
                  </a:lnTo>
                  <a:lnTo>
                    <a:pt x="13" y="7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" name="îSlïḓe"/>
            <p:cNvSpPr/>
            <p:nvPr/>
          </p:nvSpPr>
          <p:spPr bwMode="auto">
            <a:xfrm>
              <a:off x="1163522" y="3539897"/>
              <a:ext cx="579316" cy="487095"/>
            </a:xfrm>
            <a:custGeom>
              <a:avLst/>
              <a:gdLst>
                <a:gd name="T0" fmla="*/ 2164 w 3560"/>
                <a:gd name="T1" fmla="*/ 630 h 3002"/>
                <a:gd name="T2" fmla="*/ 861 w 3560"/>
                <a:gd name="T3" fmla="*/ 20 h 3002"/>
                <a:gd name="T4" fmla="*/ 385 w 3560"/>
                <a:gd name="T5" fmla="*/ 143 h 3002"/>
                <a:gd name="T6" fmla="*/ 500 w 3560"/>
                <a:gd name="T7" fmla="*/ 489 h 3002"/>
                <a:gd name="T8" fmla="*/ 74 w 3560"/>
                <a:gd name="T9" fmla="*/ 580 h 3002"/>
                <a:gd name="T10" fmla="*/ 18 w 3560"/>
                <a:gd name="T11" fmla="*/ 718 h 3002"/>
                <a:gd name="T12" fmla="*/ 29 w 3560"/>
                <a:gd name="T13" fmla="*/ 777 h 3002"/>
                <a:gd name="T14" fmla="*/ 97 w 3560"/>
                <a:gd name="T15" fmla="*/ 796 h 3002"/>
                <a:gd name="T16" fmla="*/ 169 w 3560"/>
                <a:gd name="T17" fmla="*/ 923 h 3002"/>
                <a:gd name="T18" fmla="*/ 231 w 3560"/>
                <a:gd name="T19" fmla="*/ 1000 h 3002"/>
                <a:gd name="T20" fmla="*/ 299 w 3560"/>
                <a:gd name="T21" fmla="*/ 1112 h 3002"/>
                <a:gd name="T22" fmla="*/ 347 w 3560"/>
                <a:gd name="T23" fmla="*/ 1190 h 3002"/>
                <a:gd name="T24" fmla="*/ 433 w 3560"/>
                <a:gd name="T25" fmla="*/ 1311 h 3002"/>
                <a:gd name="T26" fmla="*/ 458 w 3560"/>
                <a:gd name="T27" fmla="*/ 1402 h 3002"/>
                <a:gd name="T28" fmla="*/ 496 w 3560"/>
                <a:gd name="T29" fmla="*/ 1481 h 3002"/>
                <a:gd name="T30" fmla="*/ 581 w 3560"/>
                <a:gd name="T31" fmla="*/ 1499 h 3002"/>
                <a:gd name="T32" fmla="*/ 691 w 3560"/>
                <a:gd name="T33" fmla="*/ 1605 h 3002"/>
                <a:gd name="T34" fmla="*/ 726 w 3560"/>
                <a:gd name="T35" fmla="*/ 1665 h 3002"/>
                <a:gd name="T36" fmla="*/ 785 w 3560"/>
                <a:gd name="T37" fmla="*/ 1813 h 3002"/>
                <a:gd name="T38" fmla="*/ 769 w 3560"/>
                <a:gd name="T39" fmla="*/ 1899 h 3002"/>
                <a:gd name="T40" fmla="*/ 806 w 3560"/>
                <a:gd name="T41" fmla="*/ 2053 h 3002"/>
                <a:gd name="T42" fmla="*/ 929 w 3560"/>
                <a:gd name="T43" fmla="*/ 2197 h 3002"/>
                <a:gd name="T44" fmla="*/ 1016 w 3560"/>
                <a:gd name="T45" fmla="*/ 2245 h 3002"/>
                <a:gd name="T46" fmla="*/ 1085 w 3560"/>
                <a:gd name="T47" fmla="*/ 2314 h 3002"/>
                <a:gd name="T48" fmla="*/ 1145 w 3560"/>
                <a:gd name="T49" fmla="*/ 2355 h 3002"/>
                <a:gd name="T50" fmla="*/ 1224 w 3560"/>
                <a:gd name="T51" fmla="*/ 2569 h 3002"/>
                <a:gd name="T52" fmla="*/ 1384 w 3560"/>
                <a:gd name="T53" fmla="*/ 2774 h 3002"/>
                <a:gd name="T54" fmla="*/ 1499 w 3560"/>
                <a:gd name="T55" fmla="*/ 2880 h 3002"/>
                <a:gd name="T56" fmla="*/ 1588 w 3560"/>
                <a:gd name="T57" fmla="*/ 2827 h 3002"/>
                <a:gd name="T58" fmla="*/ 1625 w 3560"/>
                <a:gd name="T59" fmla="*/ 2668 h 3002"/>
                <a:gd name="T60" fmla="*/ 1932 w 3560"/>
                <a:gd name="T61" fmla="*/ 2773 h 3002"/>
                <a:gd name="T62" fmla="*/ 2402 w 3560"/>
                <a:gd name="T63" fmla="*/ 2582 h 3002"/>
                <a:gd name="T64" fmla="*/ 3521 w 3560"/>
                <a:gd name="T65" fmla="*/ 1732 h 3002"/>
                <a:gd name="T66" fmla="*/ 2962 w 3560"/>
                <a:gd name="T67" fmla="*/ 1707 h 3002"/>
                <a:gd name="T68" fmla="*/ 2885 w 3560"/>
                <a:gd name="T69" fmla="*/ 1466 h 3002"/>
                <a:gd name="T70" fmla="*/ 2861 w 3560"/>
                <a:gd name="T71" fmla="*/ 1442 h 3002"/>
                <a:gd name="T72" fmla="*/ 2848 w 3560"/>
                <a:gd name="T73" fmla="*/ 1409 h 3002"/>
                <a:gd name="T74" fmla="*/ 2760 w 3560"/>
                <a:gd name="T75" fmla="*/ 1371 h 3002"/>
                <a:gd name="T76" fmla="*/ 2716 w 3560"/>
                <a:gd name="T77" fmla="*/ 1320 h 3002"/>
                <a:gd name="T78" fmla="*/ 2599 w 3560"/>
                <a:gd name="T79" fmla="*/ 1126 h 3002"/>
                <a:gd name="T80" fmla="*/ 2587 w 3560"/>
                <a:gd name="T81" fmla="*/ 1029 h 3002"/>
                <a:gd name="T82" fmla="*/ 2549 w 3560"/>
                <a:gd name="T83" fmla="*/ 976 h 3002"/>
                <a:gd name="T84" fmla="*/ 2449 w 3560"/>
                <a:gd name="T85" fmla="*/ 867 h 3002"/>
                <a:gd name="T86" fmla="*/ 2476 w 3560"/>
                <a:gd name="T87" fmla="*/ 862 h 3002"/>
                <a:gd name="T88" fmla="*/ 2375 w 3560"/>
                <a:gd name="T89" fmla="*/ 822 h 3002"/>
                <a:gd name="T90" fmla="*/ 2303 w 3560"/>
                <a:gd name="T91" fmla="*/ 682 h 3002"/>
                <a:gd name="T92" fmla="*/ 2278 w 3560"/>
                <a:gd name="T93" fmla="*/ 644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60" h="3002">
                  <a:moveTo>
                    <a:pt x="2278" y="644"/>
                  </a:moveTo>
                  <a:lnTo>
                    <a:pt x="2173" y="692"/>
                  </a:lnTo>
                  <a:lnTo>
                    <a:pt x="2164" y="630"/>
                  </a:lnTo>
                  <a:lnTo>
                    <a:pt x="2007" y="581"/>
                  </a:lnTo>
                  <a:lnTo>
                    <a:pt x="1661" y="575"/>
                  </a:lnTo>
                  <a:lnTo>
                    <a:pt x="861" y="20"/>
                  </a:lnTo>
                  <a:lnTo>
                    <a:pt x="701" y="0"/>
                  </a:lnTo>
                  <a:lnTo>
                    <a:pt x="639" y="64"/>
                  </a:lnTo>
                  <a:lnTo>
                    <a:pt x="385" y="143"/>
                  </a:lnTo>
                  <a:lnTo>
                    <a:pt x="577" y="353"/>
                  </a:lnTo>
                  <a:lnTo>
                    <a:pt x="505" y="439"/>
                  </a:lnTo>
                  <a:lnTo>
                    <a:pt x="500" y="489"/>
                  </a:lnTo>
                  <a:lnTo>
                    <a:pt x="370" y="509"/>
                  </a:lnTo>
                  <a:lnTo>
                    <a:pt x="246" y="630"/>
                  </a:lnTo>
                  <a:lnTo>
                    <a:pt x="74" y="580"/>
                  </a:lnTo>
                  <a:lnTo>
                    <a:pt x="20" y="582"/>
                  </a:lnTo>
                  <a:lnTo>
                    <a:pt x="15" y="646"/>
                  </a:lnTo>
                  <a:lnTo>
                    <a:pt x="18" y="718"/>
                  </a:lnTo>
                  <a:lnTo>
                    <a:pt x="0" y="767"/>
                  </a:lnTo>
                  <a:lnTo>
                    <a:pt x="4" y="786"/>
                  </a:lnTo>
                  <a:lnTo>
                    <a:pt x="29" y="777"/>
                  </a:lnTo>
                  <a:lnTo>
                    <a:pt x="37" y="790"/>
                  </a:lnTo>
                  <a:lnTo>
                    <a:pt x="58" y="773"/>
                  </a:lnTo>
                  <a:lnTo>
                    <a:pt x="97" y="796"/>
                  </a:lnTo>
                  <a:lnTo>
                    <a:pt x="87" y="802"/>
                  </a:lnTo>
                  <a:lnTo>
                    <a:pt x="162" y="887"/>
                  </a:lnTo>
                  <a:lnTo>
                    <a:pt x="169" y="923"/>
                  </a:lnTo>
                  <a:lnTo>
                    <a:pt x="187" y="931"/>
                  </a:lnTo>
                  <a:lnTo>
                    <a:pt x="193" y="966"/>
                  </a:lnTo>
                  <a:lnTo>
                    <a:pt x="231" y="1000"/>
                  </a:lnTo>
                  <a:lnTo>
                    <a:pt x="248" y="1001"/>
                  </a:lnTo>
                  <a:lnTo>
                    <a:pt x="298" y="1085"/>
                  </a:lnTo>
                  <a:lnTo>
                    <a:pt x="299" y="1112"/>
                  </a:lnTo>
                  <a:lnTo>
                    <a:pt x="312" y="1141"/>
                  </a:lnTo>
                  <a:lnTo>
                    <a:pt x="339" y="1147"/>
                  </a:lnTo>
                  <a:lnTo>
                    <a:pt x="347" y="1190"/>
                  </a:lnTo>
                  <a:lnTo>
                    <a:pt x="364" y="1212"/>
                  </a:lnTo>
                  <a:lnTo>
                    <a:pt x="403" y="1230"/>
                  </a:lnTo>
                  <a:lnTo>
                    <a:pt x="433" y="1311"/>
                  </a:lnTo>
                  <a:lnTo>
                    <a:pt x="458" y="1328"/>
                  </a:lnTo>
                  <a:lnTo>
                    <a:pt x="468" y="1380"/>
                  </a:lnTo>
                  <a:lnTo>
                    <a:pt x="458" y="1402"/>
                  </a:lnTo>
                  <a:lnTo>
                    <a:pt x="458" y="1426"/>
                  </a:lnTo>
                  <a:lnTo>
                    <a:pt x="494" y="1452"/>
                  </a:lnTo>
                  <a:lnTo>
                    <a:pt x="496" y="1481"/>
                  </a:lnTo>
                  <a:lnTo>
                    <a:pt x="519" y="1495"/>
                  </a:lnTo>
                  <a:lnTo>
                    <a:pt x="545" y="1469"/>
                  </a:lnTo>
                  <a:lnTo>
                    <a:pt x="581" y="1499"/>
                  </a:lnTo>
                  <a:lnTo>
                    <a:pt x="636" y="1524"/>
                  </a:lnTo>
                  <a:lnTo>
                    <a:pt x="678" y="1567"/>
                  </a:lnTo>
                  <a:lnTo>
                    <a:pt x="691" y="1605"/>
                  </a:lnTo>
                  <a:lnTo>
                    <a:pt x="705" y="1607"/>
                  </a:lnTo>
                  <a:lnTo>
                    <a:pt x="709" y="1650"/>
                  </a:lnTo>
                  <a:lnTo>
                    <a:pt x="726" y="1665"/>
                  </a:lnTo>
                  <a:lnTo>
                    <a:pt x="741" y="1723"/>
                  </a:lnTo>
                  <a:lnTo>
                    <a:pt x="774" y="1753"/>
                  </a:lnTo>
                  <a:lnTo>
                    <a:pt x="785" y="1813"/>
                  </a:lnTo>
                  <a:lnTo>
                    <a:pt x="795" y="1831"/>
                  </a:lnTo>
                  <a:lnTo>
                    <a:pt x="782" y="1888"/>
                  </a:lnTo>
                  <a:lnTo>
                    <a:pt x="769" y="1899"/>
                  </a:lnTo>
                  <a:lnTo>
                    <a:pt x="782" y="1926"/>
                  </a:lnTo>
                  <a:lnTo>
                    <a:pt x="799" y="1989"/>
                  </a:lnTo>
                  <a:lnTo>
                    <a:pt x="806" y="2053"/>
                  </a:lnTo>
                  <a:lnTo>
                    <a:pt x="837" y="2080"/>
                  </a:lnTo>
                  <a:lnTo>
                    <a:pt x="842" y="2105"/>
                  </a:lnTo>
                  <a:lnTo>
                    <a:pt x="929" y="2197"/>
                  </a:lnTo>
                  <a:lnTo>
                    <a:pt x="959" y="2210"/>
                  </a:lnTo>
                  <a:lnTo>
                    <a:pt x="992" y="2213"/>
                  </a:lnTo>
                  <a:lnTo>
                    <a:pt x="1016" y="2245"/>
                  </a:lnTo>
                  <a:lnTo>
                    <a:pt x="1033" y="2245"/>
                  </a:lnTo>
                  <a:lnTo>
                    <a:pt x="1083" y="2289"/>
                  </a:lnTo>
                  <a:lnTo>
                    <a:pt x="1085" y="2314"/>
                  </a:lnTo>
                  <a:lnTo>
                    <a:pt x="1127" y="2323"/>
                  </a:lnTo>
                  <a:lnTo>
                    <a:pt x="1122" y="2347"/>
                  </a:lnTo>
                  <a:lnTo>
                    <a:pt x="1145" y="2355"/>
                  </a:lnTo>
                  <a:lnTo>
                    <a:pt x="1185" y="2504"/>
                  </a:lnTo>
                  <a:lnTo>
                    <a:pt x="1221" y="2525"/>
                  </a:lnTo>
                  <a:lnTo>
                    <a:pt x="1224" y="2569"/>
                  </a:lnTo>
                  <a:lnTo>
                    <a:pt x="1352" y="2700"/>
                  </a:lnTo>
                  <a:lnTo>
                    <a:pt x="1372" y="2700"/>
                  </a:lnTo>
                  <a:lnTo>
                    <a:pt x="1384" y="2774"/>
                  </a:lnTo>
                  <a:lnTo>
                    <a:pt x="1438" y="2789"/>
                  </a:lnTo>
                  <a:lnTo>
                    <a:pt x="1468" y="2877"/>
                  </a:lnTo>
                  <a:lnTo>
                    <a:pt x="1499" y="2880"/>
                  </a:lnTo>
                  <a:lnTo>
                    <a:pt x="1525" y="2891"/>
                  </a:lnTo>
                  <a:lnTo>
                    <a:pt x="1543" y="2857"/>
                  </a:lnTo>
                  <a:lnTo>
                    <a:pt x="1588" y="2827"/>
                  </a:lnTo>
                  <a:lnTo>
                    <a:pt x="1558" y="2770"/>
                  </a:lnTo>
                  <a:lnTo>
                    <a:pt x="1580" y="2688"/>
                  </a:lnTo>
                  <a:lnTo>
                    <a:pt x="1625" y="2668"/>
                  </a:lnTo>
                  <a:lnTo>
                    <a:pt x="1678" y="2710"/>
                  </a:lnTo>
                  <a:lnTo>
                    <a:pt x="1785" y="2713"/>
                  </a:lnTo>
                  <a:lnTo>
                    <a:pt x="1932" y="2773"/>
                  </a:lnTo>
                  <a:lnTo>
                    <a:pt x="2085" y="2847"/>
                  </a:lnTo>
                  <a:lnTo>
                    <a:pt x="2092" y="3002"/>
                  </a:lnTo>
                  <a:lnTo>
                    <a:pt x="2402" y="2582"/>
                  </a:lnTo>
                  <a:lnTo>
                    <a:pt x="3536" y="2243"/>
                  </a:lnTo>
                  <a:lnTo>
                    <a:pt x="3560" y="1870"/>
                  </a:lnTo>
                  <a:lnTo>
                    <a:pt x="3521" y="1732"/>
                  </a:lnTo>
                  <a:lnTo>
                    <a:pt x="3521" y="1729"/>
                  </a:lnTo>
                  <a:lnTo>
                    <a:pt x="3464" y="1784"/>
                  </a:lnTo>
                  <a:lnTo>
                    <a:pt x="2962" y="1707"/>
                  </a:lnTo>
                  <a:lnTo>
                    <a:pt x="2925" y="1573"/>
                  </a:lnTo>
                  <a:lnTo>
                    <a:pt x="2884" y="1525"/>
                  </a:lnTo>
                  <a:lnTo>
                    <a:pt x="2885" y="1466"/>
                  </a:lnTo>
                  <a:lnTo>
                    <a:pt x="2885" y="1465"/>
                  </a:lnTo>
                  <a:lnTo>
                    <a:pt x="2876" y="1469"/>
                  </a:lnTo>
                  <a:lnTo>
                    <a:pt x="2861" y="1442"/>
                  </a:lnTo>
                  <a:lnTo>
                    <a:pt x="2862" y="1425"/>
                  </a:lnTo>
                  <a:lnTo>
                    <a:pt x="2877" y="1406"/>
                  </a:lnTo>
                  <a:lnTo>
                    <a:pt x="2848" y="1409"/>
                  </a:lnTo>
                  <a:lnTo>
                    <a:pt x="2844" y="1401"/>
                  </a:lnTo>
                  <a:lnTo>
                    <a:pt x="2815" y="1401"/>
                  </a:lnTo>
                  <a:lnTo>
                    <a:pt x="2760" y="1371"/>
                  </a:lnTo>
                  <a:lnTo>
                    <a:pt x="2753" y="1354"/>
                  </a:lnTo>
                  <a:lnTo>
                    <a:pt x="2743" y="1360"/>
                  </a:lnTo>
                  <a:lnTo>
                    <a:pt x="2716" y="1320"/>
                  </a:lnTo>
                  <a:lnTo>
                    <a:pt x="2708" y="1276"/>
                  </a:lnTo>
                  <a:lnTo>
                    <a:pt x="2621" y="1167"/>
                  </a:lnTo>
                  <a:lnTo>
                    <a:pt x="2599" y="1126"/>
                  </a:lnTo>
                  <a:lnTo>
                    <a:pt x="2618" y="1131"/>
                  </a:lnTo>
                  <a:lnTo>
                    <a:pt x="2618" y="1112"/>
                  </a:lnTo>
                  <a:lnTo>
                    <a:pt x="2587" y="1029"/>
                  </a:lnTo>
                  <a:lnTo>
                    <a:pt x="2587" y="1010"/>
                  </a:lnTo>
                  <a:lnTo>
                    <a:pt x="2565" y="976"/>
                  </a:lnTo>
                  <a:lnTo>
                    <a:pt x="2549" y="976"/>
                  </a:lnTo>
                  <a:lnTo>
                    <a:pt x="2494" y="896"/>
                  </a:lnTo>
                  <a:lnTo>
                    <a:pt x="2473" y="895"/>
                  </a:lnTo>
                  <a:lnTo>
                    <a:pt x="2449" y="867"/>
                  </a:lnTo>
                  <a:lnTo>
                    <a:pt x="2452" y="856"/>
                  </a:lnTo>
                  <a:lnTo>
                    <a:pt x="2462" y="853"/>
                  </a:lnTo>
                  <a:lnTo>
                    <a:pt x="2476" y="862"/>
                  </a:lnTo>
                  <a:lnTo>
                    <a:pt x="2462" y="841"/>
                  </a:lnTo>
                  <a:lnTo>
                    <a:pt x="2433" y="836"/>
                  </a:lnTo>
                  <a:lnTo>
                    <a:pt x="2375" y="822"/>
                  </a:lnTo>
                  <a:lnTo>
                    <a:pt x="2343" y="735"/>
                  </a:lnTo>
                  <a:lnTo>
                    <a:pt x="2324" y="693"/>
                  </a:lnTo>
                  <a:lnTo>
                    <a:pt x="2303" y="682"/>
                  </a:lnTo>
                  <a:lnTo>
                    <a:pt x="2303" y="653"/>
                  </a:lnTo>
                  <a:lnTo>
                    <a:pt x="2290" y="660"/>
                  </a:lnTo>
                  <a:lnTo>
                    <a:pt x="2278" y="64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44" name="ïŝḻîdè"/>
            <p:cNvSpPr/>
            <p:nvPr/>
          </p:nvSpPr>
          <p:spPr bwMode="auto">
            <a:xfrm>
              <a:off x="1609049" y="3719146"/>
              <a:ext cx="22083" cy="48060"/>
            </a:xfrm>
            <a:custGeom>
              <a:avLst/>
              <a:gdLst>
                <a:gd name="T0" fmla="*/ 102 w 134"/>
                <a:gd name="T1" fmla="*/ 290 h 290"/>
                <a:gd name="T2" fmla="*/ 73 w 134"/>
                <a:gd name="T3" fmla="*/ 290 h 290"/>
                <a:gd name="T4" fmla="*/ 18 w 134"/>
                <a:gd name="T5" fmla="*/ 260 h 290"/>
                <a:gd name="T6" fmla="*/ 11 w 134"/>
                <a:gd name="T7" fmla="*/ 243 h 290"/>
                <a:gd name="T8" fmla="*/ 20 w 134"/>
                <a:gd name="T9" fmla="*/ 238 h 290"/>
                <a:gd name="T10" fmla="*/ 20 w 134"/>
                <a:gd name="T11" fmla="*/ 203 h 290"/>
                <a:gd name="T12" fmla="*/ 9 w 134"/>
                <a:gd name="T13" fmla="*/ 189 h 290"/>
                <a:gd name="T14" fmla="*/ 0 w 134"/>
                <a:gd name="T15" fmla="*/ 164 h 290"/>
                <a:gd name="T16" fmla="*/ 6 w 134"/>
                <a:gd name="T17" fmla="*/ 112 h 290"/>
                <a:gd name="T18" fmla="*/ 20 w 134"/>
                <a:gd name="T19" fmla="*/ 112 h 290"/>
                <a:gd name="T20" fmla="*/ 29 w 134"/>
                <a:gd name="T21" fmla="*/ 119 h 290"/>
                <a:gd name="T22" fmla="*/ 20 w 134"/>
                <a:gd name="T23" fmla="*/ 66 h 290"/>
                <a:gd name="T24" fmla="*/ 27 w 134"/>
                <a:gd name="T25" fmla="*/ 66 h 290"/>
                <a:gd name="T26" fmla="*/ 21 w 134"/>
                <a:gd name="T27" fmla="*/ 40 h 290"/>
                <a:gd name="T28" fmla="*/ 33 w 134"/>
                <a:gd name="T29" fmla="*/ 30 h 290"/>
                <a:gd name="T30" fmla="*/ 33 w 134"/>
                <a:gd name="T31" fmla="*/ 16 h 290"/>
                <a:gd name="T32" fmla="*/ 46 w 134"/>
                <a:gd name="T33" fmla="*/ 15 h 290"/>
                <a:gd name="T34" fmla="*/ 51 w 134"/>
                <a:gd name="T35" fmla="*/ 0 h 290"/>
                <a:gd name="T36" fmla="*/ 64 w 134"/>
                <a:gd name="T37" fmla="*/ 0 h 290"/>
                <a:gd name="T38" fmla="*/ 94 w 134"/>
                <a:gd name="T39" fmla="*/ 23 h 290"/>
                <a:gd name="T40" fmla="*/ 96 w 134"/>
                <a:gd name="T41" fmla="*/ 41 h 290"/>
                <a:gd name="T42" fmla="*/ 110 w 134"/>
                <a:gd name="T43" fmla="*/ 41 h 290"/>
                <a:gd name="T44" fmla="*/ 117 w 134"/>
                <a:gd name="T45" fmla="*/ 53 h 290"/>
                <a:gd name="T46" fmla="*/ 105 w 134"/>
                <a:gd name="T47" fmla="*/ 109 h 290"/>
                <a:gd name="T48" fmla="*/ 98 w 134"/>
                <a:gd name="T49" fmla="*/ 109 h 290"/>
                <a:gd name="T50" fmla="*/ 104 w 134"/>
                <a:gd name="T51" fmla="*/ 166 h 290"/>
                <a:gd name="T52" fmla="*/ 116 w 134"/>
                <a:gd name="T53" fmla="*/ 166 h 290"/>
                <a:gd name="T54" fmla="*/ 134 w 134"/>
                <a:gd name="T55" fmla="*/ 200 h 290"/>
                <a:gd name="T56" fmla="*/ 121 w 134"/>
                <a:gd name="T57" fmla="*/ 284 h 290"/>
                <a:gd name="T58" fmla="*/ 101 w 134"/>
                <a:gd name="T59" fmla="*/ 288 h 290"/>
                <a:gd name="T60" fmla="*/ 102 w 134"/>
                <a:gd name="T61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" h="290">
                  <a:moveTo>
                    <a:pt x="102" y="290"/>
                  </a:moveTo>
                  <a:lnTo>
                    <a:pt x="73" y="290"/>
                  </a:lnTo>
                  <a:lnTo>
                    <a:pt x="18" y="260"/>
                  </a:lnTo>
                  <a:lnTo>
                    <a:pt x="11" y="243"/>
                  </a:lnTo>
                  <a:lnTo>
                    <a:pt x="20" y="238"/>
                  </a:lnTo>
                  <a:lnTo>
                    <a:pt x="20" y="203"/>
                  </a:lnTo>
                  <a:lnTo>
                    <a:pt x="9" y="189"/>
                  </a:lnTo>
                  <a:lnTo>
                    <a:pt x="0" y="164"/>
                  </a:lnTo>
                  <a:lnTo>
                    <a:pt x="6" y="112"/>
                  </a:lnTo>
                  <a:lnTo>
                    <a:pt x="20" y="112"/>
                  </a:lnTo>
                  <a:lnTo>
                    <a:pt x="29" y="119"/>
                  </a:lnTo>
                  <a:lnTo>
                    <a:pt x="20" y="66"/>
                  </a:lnTo>
                  <a:lnTo>
                    <a:pt x="27" y="66"/>
                  </a:lnTo>
                  <a:lnTo>
                    <a:pt x="21" y="40"/>
                  </a:lnTo>
                  <a:lnTo>
                    <a:pt x="33" y="30"/>
                  </a:lnTo>
                  <a:lnTo>
                    <a:pt x="33" y="16"/>
                  </a:lnTo>
                  <a:lnTo>
                    <a:pt x="46" y="15"/>
                  </a:lnTo>
                  <a:lnTo>
                    <a:pt x="51" y="0"/>
                  </a:lnTo>
                  <a:lnTo>
                    <a:pt x="64" y="0"/>
                  </a:lnTo>
                  <a:lnTo>
                    <a:pt x="94" y="23"/>
                  </a:lnTo>
                  <a:lnTo>
                    <a:pt x="96" y="41"/>
                  </a:lnTo>
                  <a:lnTo>
                    <a:pt x="110" y="41"/>
                  </a:lnTo>
                  <a:lnTo>
                    <a:pt x="117" y="53"/>
                  </a:lnTo>
                  <a:lnTo>
                    <a:pt x="105" y="109"/>
                  </a:lnTo>
                  <a:lnTo>
                    <a:pt x="98" y="109"/>
                  </a:lnTo>
                  <a:lnTo>
                    <a:pt x="104" y="166"/>
                  </a:lnTo>
                  <a:lnTo>
                    <a:pt x="116" y="166"/>
                  </a:lnTo>
                  <a:lnTo>
                    <a:pt x="134" y="200"/>
                  </a:lnTo>
                  <a:lnTo>
                    <a:pt x="121" y="284"/>
                  </a:lnTo>
                  <a:lnTo>
                    <a:pt x="101" y="288"/>
                  </a:lnTo>
                  <a:lnTo>
                    <a:pt x="102" y="2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5" name="íšľídè"/>
            <p:cNvSpPr/>
            <p:nvPr/>
          </p:nvSpPr>
          <p:spPr bwMode="auto">
            <a:xfrm>
              <a:off x="1632430" y="3723045"/>
              <a:ext cx="132489" cy="106511"/>
            </a:xfrm>
            <a:custGeom>
              <a:avLst/>
              <a:gdLst>
                <a:gd name="T0" fmla="*/ 1 w 816"/>
                <a:gd name="T1" fmla="*/ 333 h 651"/>
                <a:gd name="T2" fmla="*/ 0 w 816"/>
                <a:gd name="T3" fmla="*/ 392 h 651"/>
                <a:gd name="T4" fmla="*/ 41 w 816"/>
                <a:gd name="T5" fmla="*/ 440 h 651"/>
                <a:gd name="T6" fmla="*/ 78 w 816"/>
                <a:gd name="T7" fmla="*/ 574 h 651"/>
                <a:gd name="T8" fmla="*/ 580 w 816"/>
                <a:gd name="T9" fmla="*/ 651 h 651"/>
                <a:gd name="T10" fmla="*/ 637 w 816"/>
                <a:gd name="T11" fmla="*/ 596 h 651"/>
                <a:gd name="T12" fmla="*/ 782 w 816"/>
                <a:gd name="T13" fmla="*/ 146 h 651"/>
                <a:gd name="T14" fmla="*/ 816 w 816"/>
                <a:gd name="T15" fmla="*/ 142 h 651"/>
                <a:gd name="T16" fmla="*/ 812 w 816"/>
                <a:gd name="T17" fmla="*/ 99 h 651"/>
                <a:gd name="T18" fmla="*/ 807 w 816"/>
                <a:gd name="T19" fmla="*/ 76 h 651"/>
                <a:gd name="T20" fmla="*/ 792 w 816"/>
                <a:gd name="T21" fmla="*/ 81 h 651"/>
                <a:gd name="T22" fmla="*/ 782 w 816"/>
                <a:gd name="T23" fmla="*/ 73 h 651"/>
                <a:gd name="T24" fmla="*/ 782 w 816"/>
                <a:gd name="T25" fmla="*/ 68 h 651"/>
                <a:gd name="T26" fmla="*/ 767 w 816"/>
                <a:gd name="T27" fmla="*/ 67 h 651"/>
                <a:gd name="T28" fmla="*/ 763 w 816"/>
                <a:gd name="T29" fmla="*/ 6 h 651"/>
                <a:gd name="T30" fmla="*/ 741 w 816"/>
                <a:gd name="T31" fmla="*/ 0 h 651"/>
                <a:gd name="T32" fmla="*/ 740 w 816"/>
                <a:gd name="T33" fmla="*/ 25 h 651"/>
                <a:gd name="T34" fmla="*/ 731 w 816"/>
                <a:gd name="T35" fmla="*/ 41 h 651"/>
                <a:gd name="T36" fmla="*/ 625 w 816"/>
                <a:gd name="T37" fmla="*/ 106 h 651"/>
                <a:gd name="T38" fmla="*/ 625 w 816"/>
                <a:gd name="T39" fmla="*/ 152 h 651"/>
                <a:gd name="T40" fmla="*/ 526 w 816"/>
                <a:gd name="T41" fmla="*/ 237 h 651"/>
                <a:gd name="T42" fmla="*/ 511 w 816"/>
                <a:gd name="T43" fmla="*/ 261 h 651"/>
                <a:gd name="T44" fmla="*/ 525 w 816"/>
                <a:gd name="T45" fmla="*/ 266 h 651"/>
                <a:gd name="T46" fmla="*/ 534 w 816"/>
                <a:gd name="T47" fmla="*/ 287 h 651"/>
                <a:gd name="T48" fmla="*/ 490 w 816"/>
                <a:gd name="T49" fmla="*/ 333 h 651"/>
                <a:gd name="T50" fmla="*/ 475 w 816"/>
                <a:gd name="T51" fmla="*/ 312 h 651"/>
                <a:gd name="T52" fmla="*/ 461 w 816"/>
                <a:gd name="T53" fmla="*/ 322 h 651"/>
                <a:gd name="T54" fmla="*/ 438 w 816"/>
                <a:gd name="T55" fmla="*/ 322 h 651"/>
                <a:gd name="T56" fmla="*/ 441 w 816"/>
                <a:gd name="T57" fmla="*/ 349 h 651"/>
                <a:gd name="T58" fmla="*/ 431 w 816"/>
                <a:gd name="T59" fmla="*/ 352 h 651"/>
                <a:gd name="T60" fmla="*/ 423 w 816"/>
                <a:gd name="T61" fmla="*/ 367 h 651"/>
                <a:gd name="T62" fmla="*/ 372 w 816"/>
                <a:gd name="T63" fmla="*/ 376 h 651"/>
                <a:gd name="T64" fmla="*/ 336 w 816"/>
                <a:gd name="T65" fmla="*/ 381 h 651"/>
                <a:gd name="T66" fmla="*/ 321 w 816"/>
                <a:gd name="T67" fmla="*/ 361 h 651"/>
                <a:gd name="T68" fmla="*/ 287 w 816"/>
                <a:gd name="T69" fmla="*/ 363 h 651"/>
                <a:gd name="T70" fmla="*/ 273 w 816"/>
                <a:gd name="T71" fmla="*/ 356 h 651"/>
                <a:gd name="T72" fmla="*/ 248 w 816"/>
                <a:gd name="T73" fmla="*/ 361 h 651"/>
                <a:gd name="T74" fmla="*/ 189 w 816"/>
                <a:gd name="T75" fmla="*/ 348 h 651"/>
                <a:gd name="T76" fmla="*/ 119 w 816"/>
                <a:gd name="T77" fmla="*/ 402 h 651"/>
                <a:gd name="T78" fmla="*/ 93 w 816"/>
                <a:gd name="T79" fmla="*/ 394 h 651"/>
                <a:gd name="T80" fmla="*/ 67 w 816"/>
                <a:gd name="T81" fmla="*/ 392 h 651"/>
                <a:gd name="T82" fmla="*/ 39 w 816"/>
                <a:gd name="T83" fmla="*/ 403 h 651"/>
                <a:gd name="T84" fmla="*/ 29 w 816"/>
                <a:gd name="T85" fmla="*/ 326 h 651"/>
                <a:gd name="T86" fmla="*/ 15 w 816"/>
                <a:gd name="T87" fmla="*/ 342 h 651"/>
                <a:gd name="T88" fmla="*/ 1 w 816"/>
                <a:gd name="T89" fmla="*/ 333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16" h="651">
                  <a:moveTo>
                    <a:pt x="1" y="333"/>
                  </a:moveTo>
                  <a:lnTo>
                    <a:pt x="0" y="392"/>
                  </a:lnTo>
                  <a:lnTo>
                    <a:pt x="41" y="440"/>
                  </a:lnTo>
                  <a:lnTo>
                    <a:pt x="78" y="574"/>
                  </a:lnTo>
                  <a:lnTo>
                    <a:pt x="580" y="651"/>
                  </a:lnTo>
                  <a:lnTo>
                    <a:pt x="637" y="596"/>
                  </a:lnTo>
                  <a:lnTo>
                    <a:pt x="782" y="146"/>
                  </a:lnTo>
                  <a:lnTo>
                    <a:pt x="816" y="142"/>
                  </a:lnTo>
                  <a:lnTo>
                    <a:pt x="812" y="99"/>
                  </a:lnTo>
                  <a:lnTo>
                    <a:pt x="807" y="76"/>
                  </a:lnTo>
                  <a:lnTo>
                    <a:pt x="792" y="81"/>
                  </a:lnTo>
                  <a:lnTo>
                    <a:pt x="782" y="73"/>
                  </a:lnTo>
                  <a:lnTo>
                    <a:pt x="782" y="68"/>
                  </a:lnTo>
                  <a:lnTo>
                    <a:pt x="767" y="67"/>
                  </a:lnTo>
                  <a:lnTo>
                    <a:pt x="763" y="6"/>
                  </a:lnTo>
                  <a:lnTo>
                    <a:pt x="741" y="0"/>
                  </a:lnTo>
                  <a:lnTo>
                    <a:pt x="740" y="25"/>
                  </a:lnTo>
                  <a:lnTo>
                    <a:pt x="731" y="41"/>
                  </a:lnTo>
                  <a:lnTo>
                    <a:pt x="625" y="106"/>
                  </a:lnTo>
                  <a:lnTo>
                    <a:pt x="625" y="152"/>
                  </a:lnTo>
                  <a:lnTo>
                    <a:pt x="526" y="237"/>
                  </a:lnTo>
                  <a:lnTo>
                    <a:pt x="511" y="261"/>
                  </a:lnTo>
                  <a:lnTo>
                    <a:pt x="525" y="266"/>
                  </a:lnTo>
                  <a:lnTo>
                    <a:pt x="534" y="287"/>
                  </a:lnTo>
                  <a:lnTo>
                    <a:pt x="490" y="333"/>
                  </a:lnTo>
                  <a:lnTo>
                    <a:pt x="475" y="312"/>
                  </a:lnTo>
                  <a:lnTo>
                    <a:pt x="461" y="322"/>
                  </a:lnTo>
                  <a:lnTo>
                    <a:pt x="438" y="322"/>
                  </a:lnTo>
                  <a:lnTo>
                    <a:pt x="441" y="349"/>
                  </a:lnTo>
                  <a:lnTo>
                    <a:pt x="431" y="352"/>
                  </a:lnTo>
                  <a:lnTo>
                    <a:pt x="423" y="367"/>
                  </a:lnTo>
                  <a:lnTo>
                    <a:pt x="372" y="376"/>
                  </a:lnTo>
                  <a:lnTo>
                    <a:pt x="336" y="381"/>
                  </a:lnTo>
                  <a:lnTo>
                    <a:pt x="321" y="361"/>
                  </a:lnTo>
                  <a:lnTo>
                    <a:pt x="287" y="363"/>
                  </a:lnTo>
                  <a:lnTo>
                    <a:pt x="273" y="356"/>
                  </a:lnTo>
                  <a:lnTo>
                    <a:pt x="248" y="361"/>
                  </a:lnTo>
                  <a:lnTo>
                    <a:pt x="189" y="348"/>
                  </a:lnTo>
                  <a:lnTo>
                    <a:pt x="119" y="402"/>
                  </a:lnTo>
                  <a:lnTo>
                    <a:pt x="93" y="394"/>
                  </a:lnTo>
                  <a:lnTo>
                    <a:pt x="67" y="392"/>
                  </a:lnTo>
                  <a:lnTo>
                    <a:pt x="39" y="403"/>
                  </a:lnTo>
                  <a:lnTo>
                    <a:pt x="29" y="326"/>
                  </a:lnTo>
                  <a:lnTo>
                    <a:pt x="15" y="342"/>
                  </a:lnTo>
                  <a:lnTo>
                    <a:pt x="1" y="33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6" name="ïṧlîḍe"/>
            <p:cNvSpPr/>
            <p:nvPr/>
          </p:nvSpPr>
          <p:spPr bwMode="auto">
            <a:xfrm>
              <a:off x="1657109" y="3710055"/>
              <a:ext cx="207827" cy="293555"/>
            </a:xfrm>
            <a:custGeom>
              <a:avLst/>
              <a:gdLst>
                <a:gd name="T0" fmla="*/ 497 w 1279"/>
                <a:gd name="T1" fmla="*/ 1190 h 1809"/>
                <a:gd name="T2" fmla="*/ 482 w 1279"/>
                <a:gd name="T3" fmla="*/ 679 h 1809"/>
                <a:gd name="T4" fmla="*/ 661 w 1279"/>
                <a:gd name="T5" fmla="*/ 222 h 1809"/>
                <a:gd name="T6" fmla="*/ 727 w 1279"/>
                <a:gd name="T7" fmla="*/ 394 h 1809"/>
                <a:gd name="T8" fmla="*/ 828 w 1279"/>
                <a:gd name="T9" fmla="*/ 498 h 1809"/>
                <a:gd name="T10" fmla="*/ 892 w 1279"/>
                <a:gd name="T11" fmla="*/ 499 h 1809"/>
                <a:gd name="T12" fmla="*/ 1001 w 1279"/>
                <a:gd name="T13" fmla="*/ 512 h 1809"/>
                <a:gd name="T14" fmla="*/ 1067 w 1279"/>
                <a:gd name="T15" fmla="*/ 504 h 1809"/>
                <a:gd name="T16" fmla="*/ 1129 w 1279"/>
                <a:gd name="T17" fmla="*/ 612 h 1809"/>
                <a:gd name="T18" fmla="*/ 1174 w 1279"/>
                <a:gd name="T19" fmla="*/ 670 h 1809"/>
                <a:gd name="T20" fmla="*/ 1269 w 1279"/>
                <a:gd name="T21" fmla="*/ 727 h 1809"/>
                <a:gd name="T22" fmla="*/ 1277 w 1279"/>
                <a:gd name="T23" fmla="*/ 772 h 1809"/>
                <a:gd name="T24" fmla="*/ 1259 w 1279"/>
                <a:gd name="T25" fmla="*/ 832 h 1809"/>
                <a:gd name="T26" fmla="*/ 1190 w 1279"/>
                <a:gd name="T27" fmla="*/ 958 h 1809"/>
                <a:gd name="T28" fmla="*/ 1130 w 1279"/>
                <a:gd name="T29" fmla="*/ 1035 h 1809"/>
                <a:gd name="T30" fmla="*/ 1091 w 1279"/>
                <a:gd name="T31" fmla="*/ 1118 h 1809"/>
                <a:gd name="T32" fmla="*/ 1053 w 1279"/>
                <a:gd name="T33" fmla="*/ 1107 h 1809"/>
                <a:gd name="T34" fmla="*/ 1064 w 1279"/>
                <a:gd name="T35" fmla="*/ 1071 h 1809"/>
                <a:gd name="T36" fmla="*/ 1032 w 1279"/>
                <a:gd name="T37" fmla="*/ 1079 h 1809"/>
                <a:gd name="T38" fmla="*/ 1003 w 1279"/>
                <a:gd name="T39" fmla="*/ 1118 h 1809"/>
                <a:gd name="T40" fmla="*/ 996 w 1279"/>
                <a:gd name="T41" fmla="*/ 1145 h 1809"/>
                <a:gd name="T42" fmla="*/ 966 w 1279"/>
                <a:gd name="T43" fmla="*/ 1231 h 1809"/>
                <a:gd name="T44" fmla="*/ 963 w 1279"/>
                <a:gd name="T45" fmla="*/ 1259 h 1809"/>
                <a:gd name="T46" fmla="*/ 969 w 1279"/>
                <a:gd name="T47" fmla="*/ 1292 h 1809"/>
                <a:gd name="T48" fmla="*/ 1004 w 1279"/>
                <a:gd name="T49" fmla="*/ 1367 h 1809"/>
                <a:gd name="T50" fmla="*/ 913 w 1279"/>
                <a:gd name="T51" fmla="*/ 1391 h 1809"/>
                <a:gd name="T52" fmla="*/ 872 w 1279"/>
                <a:gd name="T53" fmla="*/ 1391 h 1809"/>
                <a:gd name="T54" fmla="*/ 771 w 1279"/>
                <a:gd name="T55" fmla="*/ 1478 h 1809"/>
                <a:gd name="T56" fmla="*/ 755 w 1279"/>
                <a:gd name="T57" fmla="*/ 1545 h 1809"/>
                <a:gd name="T58" fmla="*/ 702 w 1279"/>
                <a:gd name="T59" fmla="*/ 1570 h 1809"/>
                <a:gd name="T60" fmla="*/ 601 w 1279"/>
                <a:gd name="T61" fmla="*/ 1575 h 1809"/>
                <a:gd name="T62" fmla="*/ 560 w 1279"/>
                <a:gd name="T63" fmla="*/ 1615 h 1809"/>
                <a:gd name="T64" fmla="*/ 563 w 1279"/>
                <a:gd name="T65" fmla="*/ 1653 h 1809"/>
                <a:gd name="T66" fmla="*/ 576 w 1279"/>
                <a:gd name="T67" fmla="*/ 1683 h 1809"/>
                <a:gd name="T68" fmla="*/ 570 w 1279"/>
                <a:gd name="T69" fmla="*/ 1692 h 1809"/>
                <a:gd name="T70" fmla="*/ 508 w 1279"/>
                <a:gd name="T71" fmla="*/ 1755 h 1809"/>
                <a:gd name="T72" fmla="*/ 452 w 1279"/>
                <a:gd name="T73" fmla="*/ 1743 h 1809"/>
                <a:gd name="T74" fmla="*/ 357 w 1279"/>
                <a:gd name="T75" fmla="*/ 1774 h 1809"/>
                <a:gd name="T76" fmla="*/ 297 w 1279"/>
                <a:gd name="T77" fmla="*/ 1809 h 1809"/>
                <a:gd name="T78" fmla="*/ 255 w 1279"/>
                <a:gd name="T79" fmla="*/ 1802 h 1809"/>
                <a:gd name="T80" fmla="*/ 134 w 1279"/>
                <a:gd name="T81" fmla="*/ 1691 h 1809"/>
                <a:gd name="T82" fmla="*/ 0 w 1279"/>
                <a:gd name="T83" fmla="*/ 1420 h 1809"/>
                <a:gd name="T84" fmla="*/ 11 w 1279"/>
                <a:gd name="T85" fmla="*/ 1335 h 1809"/>
                <a:gd name="T86" fmla="*/ 628 w 1279"/>
                <a:gd name="T87" fmla="*/ 128 h 1809"/>
                <a:gd name="T88" fmla="*/ 648 w 1279"/>
                <a:gd name="T89" fmla="*/ 52 h 1809"/>
                <a:gd name="T90" fmla="*/ 646 w 1279"/>
                <a:gd name="T91" fmla="*/ 28 h 1809"/>
                <a:gd name="T92" fmla="*/ 645 w 1279"/>
                <a:gd name="T93" fmla="*/ 12 h 1809"/>
                <a:gd name="T94" fmla="*/ 644 w 1279"/>
                <a:gd name="T95" fmla="*/ 0 h 1809"/>
                <a:gd name="T96" fmla="*/ 618 w 1279"/>
                <a:gd name="T97" fmla="*/ 2 h 1809"/>
                <a:gd name="T98" fmla="*/ 601 w 1279"/>
                <a:gd name="T99" fmla="*/ 60 h 1809"/>
                <a:gd name="T100" fmla="*/ 586 w 1279"/>
                <a:gd name="T101" fmla="*/ 65 h 1809"/>
                <a:gd name="T102" fmla="*/ 608 w 1279"/>
                <a:gd name="T103" fmla="*/ 86 h 1809"/>
                <a:gd name="T104" fmla="*/ 627 w 1279"/>
                <a:gd name="T105" fmla="*/ 148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809">
                  <a:moveTo>
                    <a:pt x="11" y="1335"/>
                  </a:moveTo>
                  <a:lnTo>
                    <a:pt x="497" y="1190"/>
                  </a:lnTo>
                  <a:lnTo>
                    <a:pt x="521" y="817"/>
                  </a:lnTo>
                  <a:lnTo>
                    <a:pt x="482" y="679"/>
                  </a:lnTo>
                  <a:lnTo>
                    <a:pt x="627" y="226"/>
                  </a:lnTo>
                  <a:lnTo>
                    <a:pt x="661" y="222"/>
                  </a:lnTo>
                  <a:lnTo>
                    <a:pt x="670" y="324"/>
                  </a:lnTo>
                  <a:lnTo>
                    <a:pt x="727" y="394"/>
                  </a:lnTo>
                  <a:lnTo>
                    <a:pt x="732" y="417"/>
                  </a:lnTo>
                  <a:lnTo>
                    <a:pt x="828" y="498"/>
                  </a:lnTo>
                  <a:lnTo>
                    <a:pt x="871" y="509"/>
                  </a:lnTo>
                  <a:lnTo>
                    <a:pt x="892" y="499"/>
                  </a:lnTo>
                  <a:lnTo>
                    <a:pt x="925" y="498"/>
                  </a:lnTo>
                  <a:lnTo>
                    <a:pt x="1001" y="512"/>
                  </a:lnTo>
                  <a:lnTo>
                    <a:pt x="1044" y="503"/>
                  </a:lnTo>
                  <a:lnTo>
                    <a:pt x="1067" y="504"/>
                  </a:lnTo>
                  <a:lnTo>
                    <a:pt x="1115" y="567"/>
                  </a:lnTo>
                  <a:lnTo>
                    <a:pt x="1129" y="612"/>
                  </a:lnTo>
                  <a:lnTo>
                    <a:pt x="1159" y="638"/>
                  </a:lnTo>
                  <a:lnTo>
                    <a:pt x="1174" y="670"/>
                  </a:lnTo>
                  <a:lnTo>
                    <a:pt x="1237" y="722"/>
                  </a:lnTo>
                  <a:lnTo>
                    <a:pt x="1269" y="727"/>
                  </a:lnTo>
                  <a:lnTo>
                    <a:pt x="1279" y="739"/>
                  </a:lnTo>
                  <a:lnTo>
                    <a:pt x="1277" y="772"/>
                  </a:lnTo>
                  <a:lnTo>
                    <a:pt x="1256" y="810"/>
                  </a:lnTo>
                  <a:lnTo>
                    <a:pt x="1259" y="832"/>
                  </a:lnTo>
                  <a:lnTo>
                    <a:pt x="1254" y="857"/>
                  </a:lnTo>
                  <a:lnTo>
                    <a:pt x="1190" y="958"/>
                  </a:lnTo>
                  <a:lnTo>
                    <a:pt x="1149" y="996"/>
                  </a:lnTo>
                  <a:lnTo>
                    <a:pt x="1130" y="1035"/>
                  </a:lnTo>
                  <a:lnTo>
                    <a:pt x="1110" y="1053"/>
                  </a:lnTo>
                  <a:lnTo>
                    <a:pt x="1091" y="1118"/>
                  </a:lnTo>
                  <a:lnTo>
                    <a:pt x="1070" y="1116"/>
                  </a:lnTo>
                  <a:lnTo>
                    <a:pt x="1053" y="1107"/>
                  </a:lnTo>
                  <a:lnTo>
                    <a:pt x="1056" y="1088"/>
                  </a:lnTo>
                  <a:lnTo>
                    <a:pt x="1064" y="1071"/>
                  </a:lnTo>
                  <a:lnTo>
                    <a:pt x="1049" y="1065"/>
                  </a:lnTo>
                  <a:lnTo>
                    <a:pt x="1032" y="1079"/>
                  </a:lnTo>
                  <a:lnTo>
                    <a:pt x="1012" y="1116"/>
                  </a:lnTo>
                  <a:lnTo>
                    <a:pt x="1003" y="1118"/>
                  </a:lnTo>
                  <a:lnTo>
                    <a:pt x="1016" y="1140"/>
                  </a:lnTo>
                  <a:lnTo>
                    <a:pt x="996" y="1145"/>
                  </a:lnTo>
                  <a:lnTo>
                    <a:pt x="966" y="1201"/>
                  </a:lnTo>
                  <a:lnTo>
                    <a:pt x="966" y="1231"/>
                  </a:lnTo>
                  <a:lnTo>
                    <a:pt x="956" y="1258"/>
                  </a:lnTo>
                  <a:lnTo>
                    <a:pt x="963" y="1259"/>
                  </a:lnTo>
                  <a:lnTo>
                    <a:pt x="979" y="1290"/>
                  </a:lnTo>
                  <a:lnTo>
                    <a:pt x="969" y="1292"/>
                  </a:lnTo>
                  <a:lnTo>
                    <a:pt x="991" y="1354"/>
                  </a:lnTo>
                  <a:lnTo>
                    <a:pt x="1004" y="1367"/>
                  </a:lnTo>
                  <a:lnTo>
                    <a:pt x="998" y="1384"/>
                  </a:lnTo>
                  <a:lnTo>
                    <a:pt x="913" y="1391"/>
                  </a:lnTo>
                  <a:lnTo>
                    <a:pt x="895" y="1403"/>
                  </a:lnTo>
                  <a:lnTo>
                    <a:pt x="872" y="1391"/>
                  </a:lnTo>
                  <a:lnTo>
                    <a:pt x="833" y="1402"/>
                  </a:lnTo>
                  <a:lnTo>
                    <a:pt x="771" y="1478"/>
                  </a:lnTo>
                  <a:lnTo>
                    <a:pt x="771" y="1531"/>
                  </a:lnTo>
                  <a:lnTo>
                    <a:pt x="755" y="1545"/>
                  </a:lnTo>
                  <a:lnTo>
                    <a:pt x="723" y="1578"/>
                  </a:lnTo>
                  <a:lnTo>
                    <a:pt x="702" y="1570"/>
                  </a:lnTo>
                  <a:lnTo>
                    <a:pt x="659" y="1577"/>
                  </a:lnTo>
                  <a:lnTo>
                    <a:pt x="601" y="1575"/>
                  </a:lnTo>
                  <a:lnTo>
                    <a:pt x="585" y="1591"/>
                  </a:lnTo>
                  <a:lnTo>
                    <a:pt x="560" y="1615"/>
                  </a:lnTo>
                  <a:lnTo>
                    <a:pt x="566" y="1632"/>
                  </a:lnTo>
                  <a:lnTo>
                    <a:pt x="563" y="1653"/>
                  </a:lnTo>
                  <a:lnTo>
                    <a:pt x="578" y="1662"/>
                  </a:lnTo>
                  <a:lnTo>
                    <a:pt x="576" y="1683"/>
                  </a:lnTo>
                  <a:lnTo>
                    <a:pt x="568" y="1685"/>
                  </a:lnTo>
                  <a:lnTo>
                    <a:pt x="570" y="1692"/>
                  </a:lnTo>
                  <a:lnTo>
                    <a:pt x="529" y="1753"/>
                  </a:lnTo>
                  <a:lnTo>
                    <a:pt x="508" y="1755"/>
                  </a:lnTo>
                  <a:lnTo>
                    <a:pt x="481" y="1738"/>
                  </a:lnTo>
                  <a:lnTo>
                    <a:pt x="452" y="1743"/>
                  </a:lnTo>
                  <a:lnTo>
                    <a:pt x="418" y="1741"/>
                  </a:lnTo>
                  <a:lnTo>
                    <a:pt x="357" y="1774"/>
                  </a:lnTo>
                  <a:lnTo>
                    <a:pt x="320" y="1773"/>
                  </a:lnTo>
                  <a:lnTo>
                    <a:pt x="297" y="1809"/>
                  </a:lnTo>
                  <a:lnTo>
                    <a:pt x="264" y="1809"/>
                  </a:lnTo>
                  <a:lnTo>
                    <a:pt x="255" y="1802"/>
                  </a:lnTo>
                  <a:lnTo>
                    <a:pt x="232" y="1808"/>
                  </a:lnTo>
                  <a:lnTo>
                    <a:pt x="134" y="1691"/>
                  </a:lnTo>
                  <a:lnTo>
                    <a:pt x="156" y="1617"/>
                  </a:lnTo>
                  <a:lnTo>
                    <a:pt x="0" y="1420"/>
                  </a:lnTo>
                  <a:lnTo>
                    <a:pt x="11" y="1335"/>
                  </a:lnTo>
                  <a:lnTo>
                    <a:pt x="11" y="1335"/>
                  </a:lnTo>
                  <a:close/>
                  <a:moveTo>
                    <a:pt x="627" y="148"/>
                  </a:moveTo>
                  <a:lnTo>
                    <a:pt x="628" y="128"/>
                  </a:lnTo>
                  <a:lnTo>
                    <a:pt x="643" y="100"/>
                  </a:lnTo>
                  <a:lnTo>
                    <a:pt x="648" y="52"/>
                  </a:lnTo>
                  <a:lnTo>
                    <a:pt x="640" y="47"/>
                  </a:lnTo>
                  <a:lnTo>
                    <a:pt x="646" y="28"/>
                  </a:lnTo>
                  <a:lnTo>
                    <a:pt x="638" y="18"/>
                  </a:lnTo>
                  <a:lnTo>
                    <a:pt x="645" y="12"/>
                  </a:lnTo>
                  <a:lnTo>
                    <a:pt x="652" y="13"/>
                  </a:lnTo>
                  <a:lnTo>
                    <a:pt x="644" y="0"/>
                  </a:lnTo>
                  <a:lnTo>
                    <a:pt x="632" y="3"/>
                  </a:lnTo>
                  <a:lnTo>
                    <a:pt x="618" y="2"/>
                  </a:lnTo>
                  <a:lnTo>
                    <a:pt x="610" y="48"/>
                  </a:lnTo>
                  <a:lnTo>
                    <a:pt x="601" y="60"/>
                  </a:lnTo>
                  <a:lnTo>
                    <a:pt x="592" y="48"/>
                  </a:lnTo>
                  <a:lnTo>
                    <a:pt x="586" y="65"/>
                  </a:lnTo>
                  <a:lnTo>
                    <a:pt x="586" y="80"/>
                  </a:lnTo>
                  <a:lnTo>
                    <a:pt x="608" y="86"/>
                  </a:lnTo>
                  <a:lnTo>
                    <a:pt x="612" y="147"/>
                  </a:lnTo>
                  <a:lnTo>
                    <a:pt x="627" y="14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id="47" name="íśḻiḑè"/>
            <p:cNvSpPr/>
            <p:nvPr/>
          </p:nvSpPr>
          <p:spPr bwMode="auto">
            <a:xfrm>
              <a:off x="1398626" y="3926972"/>
              <a:ext cx="337719" cy="207827"/>
            </a:xfrm>
            <a:custGeom>
              <a:avLst/>
              <a:gdLst>
                <a:gd name="T0" fmla="*/ 53 w 2082"/>
                <a:gd name="T1" fmla="*/ 492 h 1281"/>
                <a:gd name="T2" fmla="*/ 97 w 2082"/>
                <a:gd name="T3" fmla="*/ 469 h 1281"/>
                <a:gd name="T4" fmla="*/ 112 w 2082"/>
                <a:gd name="T5" fmla="*/ 382 h 1281"/>
                <a:gd name="T6" fmla="*/ 179 w 2082"/>
                <a:gd name="T7" fmla="*/ 280 h 1281"/>
                <a:gd name="T8" fmla="*/ 339 w 2082"/>
                <a:gd name="T9" fmla="*/ 325 h 1281"/>
                <a:gd name="T10" fmla="*/ 639 w 2082"/>
                <a:gd name="T11" fmla="*/ 459 h 1281"/>
                <a:gd name="T12" fmla="*/ 956 w 2082"/>
                <a:gd name="T13" fmla="*/ 194 h 1281"/>
                <a:gd name="T14" fmla="*/ 1593 w 2082"/>
                <a:gd name="T15" fmla="*/ 85 h 1281"/>
                <a:gd name="T16" fmla="*/ 1727 w 2082"/>
                <a:gd name="T17" fmla="*/ 356 h 1281"/>
                <a:gd name="T18" fmla="*/ 1787 w 2082"/>
                <a:gd name="T19" fmla="*/ 484 h 1281"/>
                <a:gd name="T20" fmla="*/ 1662 w 2082"/>
                <a:gd name="T21" fmla="*/ 569 h 1281"/>
                <a:gd name="T22" fmla="*/ 1672 w 2082"/>
                <a:gd name="T23" fmla="*/ 625 h 1281"/>
                <a:gd name="T24" fmla="*/ 1674 w 2082"/>
                <a:gd name="T25" fmla="*/ 655 h 1281"/>
                <a:gd name="T26" fmla="*/ 1566 w 2082"/>
                <a:gd name="T27" fmla="*/ 701 h 1281"/>
                <a:gd name="T28" fmla="*/ 1392 w 2082"/>
                <a:gd name="T29" fmla="*/ 755 h 1281"/>
                <a:gd name="T30" fmla="*/ 1187 w 2082"/>
                <a:gd name="T31" fmla="*/ 829 h 1281"/>
                <a:gd name="T32" fmla="*/ 1137 w 2082"/>
                <a:gd name="T33" fmla="*/ 842 h 1281"/>
                <a:gd name="T34" fmla="*/ 1052 w 2082"/>
                <a:gd name="T35" fmla="*/ 942 h 1281"/>
                <a:gd name="T36" fmla="*/ 1018 w 2082"/>
                <a:gd name="T37" fmla="*/ 933 h 1281"/>
                <a:gd name="T38" fmla="*/ 977 w 2082"/>
                <a:gd name="T39" fmla="*/ 953 h 1281"/>
                <a:gd name="T40" fmla="*/ 930 w 2082"/>
                <a:gd name="T41" fmla="*/ 935 h 1281"/>
                <a:gd name="T42" fmla="*/ 864 w 2082"/>
                <a:gd name="T43" fmla="*/ 1004 h 1281"/>
                <a:gd name="T44" fmla="*/ 778 w 2082"/>
                <a:gd name="T45" fmla="*/ 1028 h 1281"/>
                <a:gd name="T46" fmla="*/ 663 w 2082"/>
                <a:gd name="T47" fmla="*/ 1051 h 1281"/>
                <a:gd name="T48" fmla="*/ 604 w 2082"/>
                <a:gd name="T49" fmla="*/ 1041 h 1281"/>
                <a:gd name="T50" fmla="*/ 571 w 2082"/>
                <a:gd name="T51" fmla="*/ 1029 h 1281"/>
                <a:gd name="T52" fmla="*/ 506 w 2082"/>
                <a:gd name="T53" fmla="*/ 1063 h 1281"/>
                <a:gd name="T54" fmla="*/ 469 w 2082"/>
                <a:gd name="T55" fmla="*/ 1111 h 1281"/>
                <a:gd name="T56" fmla="*/ 404 w 2082"/>
                <a:gd name="T57" fmla="*/ 1169 h 1281"/>
                <a:gd name="T58" fmla="*/ 353 w 2082"/>
                <a:gd name="T59" fmla="*/ 1152 h 1281"/>
                <a:gd name="T60" fmla="*/ 289 w 2082"/>
                <a:gd name="T61" fmla="*/ 1188 h 1281"/>
                <a:gd name="T62" fmla="*/ 233 w 2082"/>
                <a:gd name="T63" fmla="*/ 1184 h 1281"/>
                <a:gd name="T64" fmla="*/ 184 w 2082"/>
                <a:gd name="T65" fmla="*/ 1160 h 1281"/>
                <a:gd name="T66" fmla="*/ 140 w 2082"/>
                <a:gd name="T67" fmla="*/ 1079 h 1281"/>
                <a:gd name="T68" fmla="*/ 140 w 2082"/>
                <a:gd name="T69" fmla="*/ 1020 h 1281"/>
                <a:gd name="T70" fmla="*/ 94 w 2082"/>
                <a:gd name="T71" fmla="*/ 933 h 1281"/>
                <a:gd name="T72" fmla="*/ 30 w 2082"/>
                <a:gd name="T73" fmla="*/ 720 h 1281"/>
                <a:gd name="T74" fmla="*/ 11 w 2082"/>
                <a:gd name="T75" fmla="*/ 694 h 1281"/>
                <a:gd name="T76" fmla="*/ 27 w 2082"/>
                <a:gd name="T77" fmla="*/ 678 h 1281"/>
                <a:gd name="T78" fmla="*/ 46 w 2082"/>
                <a:gd name="T79" fmla="*/ 659 h 1281"/>
                <a:gd name="T80" fmla="*/ 34 w 2082"/>
                <a:gd name="T81" fmla="*/ 521 h 1281"/>
                <a:gd name="T82" fmla="*/ 22 w 2082"/>
                <a:gd name="T83" fmla="*/ 489 h 1281"/>
                <a:gd name="T84" fmla="*/ 1698 w 2082"/>
                <a:gd name="T85" fmla="*/ 1263 h 1281"/>
                <a:gd name="T86" fmla="*/ 1708 w 2082"/>
                <a:gd name="T87" fmla="*/ 1281 h 1281"/>
                <a:gd name="T88" fmla="*/ 1662 w 2082"/>
                <a:gd name="T89" fmla="*/ 1274 h 1281"/>
                <a:gd name="T90" fmla="*/ 1896 w 2082"/>
                <a:gd name="T91" fmla="*/ 1209 h 1281"/>
                <a:gd name="T92" fmla="*/ 1918 w 2082"/>
                <a:gd name="T93" fmla="*/ 1166 h 1281"/>
                <a:gd name="T94" fmla="*/ 1949 w 2082"/>
                <a:gd name="T95" fmla="*/ 1186 h 1281"/>
                <a:gd name="T96" fmla="*/ 1995 w 2082"/>
                <a:gd name="T97" fmla="*/ 1185 h 1281"/>
                <a:gd name="T98" fmla="*/ 2052 w 2082"/>
                <a:gd name="T99" fmla="*/ 1189 h 1281"/>
                <a:gd name="T100" fmla="*/ 2082 w 2082"/>
                <a:gd name="T101" fmla="*/ 1207 h 1281"/>
                <a:gd name="T102" fmla="*/ 2043 w 2082"/>
                <a:gd name="T103" fmla="*/ 1225 h 1281"/>
                <a:gd name="T104" fmla="*/ 1954 w 2082"/>
                <a:gd name="T105" fmla="*/ 1257 h 1281"/>
                <a:gd name="T106" fmla="*/ 1897 w 2082"/>
                <a:gd name="T107" fmla="*/ 1233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2" h="1281">
                  <a:moveTo>
                    <a:pt x="22" y="489"/>
                  </a:moveTo>
                  <a:lnTo>
                    <a:pt x="53" y="492"/>
                  </a:lnTo>
                  <a:lnTo>
                    <a:pt x="79" y="503"/>
                  </a:lnTo>
                  <a:lnTo>
                    <a:pt x="97" y="469"/>
                  </a:lnTo>
                  <a:lnTo>
                    <a:pt x="142" y="439"/>
                  </a:lnTo>
                  <a:lnTo>
                    <a:pt x="112" y="382"/>
                  </a:lnTo>
                  <a:lnTo>
                    <a:pt x="134" y="300"/>
                  </a:lnTo>
                  <a:lnTo>
                    <a:pt x="179" y="280"/>
                  </a:lnTo>
                  <a:lnTo>
                    <a:pt x="232" y="322"/>
                  </a:lnTo>
                  <a:lnTo>
                    <a:pt x="339" y="325"/>
                  </a:lnTo>
                  <a:lnTo>
                    <a:pt x="486" y="385"/>
                  </a:lnTo>
                  <a:lnTo>
                    <a:pt x="639" y="459"/>
                  </a:lnTo>
                  <a:lnTo>
                    <a:pt x="646" y="614"/>
                  </a:lnTo>
                  <a:lnTo>
                    <a:pt x="956" y="194"/>
                  </a:lnTo>
                  <a:lnTo>
                    <a:pt x="1604" y="0"/>
                  </a:lnTo>
                  <a:lnTo>
                    <a:pt x="1593" y="85"/>
                  </a:lnTo>
                  <a:lnTo>
                    <a:pt x="1749" y="282"/>
                  </a:lnTo>
                  <a:lnTo>
                    <a:pt x="1727" y="356"/>
                  </a:lnTo>
                  <a:lnTo>
                    <a:pt x="1825" y="473"/>
                  </a:lnTo>
                  <a:lnTo>
                    <a:pt x="1787" y="484"/>
                  </a:lnTo>
                  <a:lnTo>
                    <a:pt x="1721" y="497"/>
                  </a:lnTo>
                  <a:lnTo>
                    <a:pt x="1662" y="569"/>
                  </a:lnTo>
                  <a:lnTo>
                    <a:pt x="1657" y="611"/>
                  </a:lnTo>
                  <a:lnTo>
                    <a:pt x="1672" y="625"/>
                  </a:lnTo>
                  <a:lnTo>
                    <a:pt x="1666" y="636"/>
                  </a:lnTo>
                  <a:lnTo>
                    <a:pt x="1674" y="655"/>
                  </a:lnTo>
                  <a:lnTo>
                    <a:pt x="1600" y="671"/>
                  </a:lnTo>
                  <a:lnTo>
                    <a:pt x="1566" y="701"/>
                  </a:lnTo>
                  <a:lnTo>
                    <a:pt x="1498" y="735"/>
                  </a:lnTo>
                  <a:lnTo>
                    <a:pt x="1392" y="755"/>
                  </a:lnTo>
                  <a:lnTo>
                    <a:pt x="1376" y="773"/>
                  </a:lnTo>
                  <a:lnTo>
                    <a:pt x="1187" y="829"/>
                  </a:lnTo>
                  <a:lnTo>
                    <a:pt x="1169" y="827"/>
                  </a:lnTo>
                  <a:lnTo>
                    <a:pt x="1137" y="842"/>
                  </a:lnTo>
                  <a:lnTo>
                    <a:pt x="1101" y="901"/>
                  </a:lnTo>
                  <a:lnTo>
                    <a:pt x="1052" y="942"/>
                  </a:lnTo>
                  <a:lnTo>
                    <a:pt x="1028" y="942"/>
                  </a:lnTo>
                  <a:lnTo>
                    <a:pt x="1018" y="933"/>
                  </a:lnTo>
                  <a:lnTo>
                    <a:pt x="1002" y="948"/>
                  </a:lnTo>
                  <a:lnTo>
                    <a:pt x="977" y="953"/>
                  </a:lnTo>
                  <a:lnTo>
                    <a:pt x="955" y="936"/>
                  </a:lnTo>
                  <a:lnTo>
                    <a:pt x="930" y="935"/>
                  </a:lnTo>
                  <a:lnTo>
                    <a:pt x="868" y="983"/>
                  </a:lnTo>
                  <a:lnTo>
                    <a:pt x="864" y="1004"/>
                  </a:lnTo>
                  <a:lnTo>
                    <a:pt x="842" y="1022"/>
                  </a:lnTo>
                  <a:lnTo>
                    <a:pt x="778" y="1028"/>
                  </a:lnTo>
                  <a:lnTo>
                    <a:pt x="697" y="1059"/>
                  </a:lnTo>
                  <a:lnTo>
                    <a:pt x="663" y="1051"/>
                  </a:lnTo>
                  <a:lnTo>
                    <a:pt x="653" y="1039"/>
                  </a:lnTo>
                  <a:lnTo>
                    <a:pt x="604" y="1041"/>
                  </a:lnTo>
                  <a:lnTo>
                    <a:pt x="598" y="1030"/>
                  </a:lnTo>
                  <a:lnTo>
                    <a:pt x="571" y="1029"/>
                  </a:lnTo>
                  <a:lnTo>
                    <a:pt x="548" y="1036"/>
                  </a:lnTo>
                  <a:lnTo>
                    <a:pt x="506" y="1063"/>
                  </a:lnTo>
                  <a:lnTo>
                    <a:pt x="487" y="1109"/>
                  </a:lnTo>
                  <a:lnTo>
                    <a:pt x="469" y="1111"/>
                  </a:lnTo>
                  <a:lnTo>
                    <a:pt x="437" y="1156"/>
                  </a:lnTo>
                  <a:lnTo>
                    <a:pt x="404" y="1169"/>
                  </a:lnTo>
                  <a:lnTo>
                    <a:pt x="387" y="1152"/>
                  </a:lnTo>
                  <a:lnTo>
                    <a:pt x="353" y="1152"/>
                  </a:lnTo>
                  <a:lnTo>
                    <a:pt x="318" y="1180"/>
                  </a:lnTo>
                  <a:lnTo>
                    <a:pt x="289" y="1188"/>
                  </a:lnTo>
                  <a:lnTo>
                    <a:pt x="242" y="1172"/>
                  </a:lnTo>
                  <a:lnTo>
                    <a:pt x="233" y="1184"/>
                  </a:lnTo>
                  <a:lnTo>
                    <a:pt x="198" y="1189"/>
                  </a:lnTo>
                  <a:lnTo>
                    <a:pt x="184" y="1160"/>
                  </a:lnTo>
                  <a:lnTo>
                    <a:pt x="177" y="1118"/>
                  </a:lnTo>
                  <a:lnTo>
                    <a:pt x="140" y="1079"/>
                  </a:lnTo>
                  <a:lnTo>
                    <a:pt x="123" y="1032"/>
                  </a:lnTo>
                  <a:lnTo>
                    <a:pt x="140" y="1020"/>
                  </a:lnTo>
                  <a:lnTo>
                    <a:pt x="138" y="973"/>
                  </a:lnTo>
                  <a:lnTo>
                    <a:pt x="94" y="933"/>
                  </a:lnTo>
                  <a:lnTo>
                    <a:pt x="73" y="773"/>
                  </a:lnTo>
                  <a:lnTo>
                    <a:pt x="30" y="720"/>
                  </a:lnTo>
                  <a:lnTo>
                    <a:pt x="29" y="694"/>
                  </a:lnTo>
                  <a:lnTo>
                    <a:pt x="11" y="694"/>
                  </a:lnTo>
                  <a:lnTo>
                    <a:pt x="0" y="670"/>
                  </a:lnTo>
                  <a:lnTo>
                    <a:pt x="27" y="678"/>
                  </a:lnTo>
                  <a:lnTo>
                    <a:pt x="27" y="659"/>
                  </a:lnTo>
                  <a:lnTo>
                    <a:pt x="46" y="659"/>
                  </a:lnTo>
                  <a:lnTo>
                    <a:pt x="49" y="608"/>
                  </a:lnTo>
                  <a:lnTo>
                    <a:pt x="34" y="521"/>
                  </a:lnTo>
                  <a:lnTo>
                    <a:pt x="22" y="489"/>
                  </a:lnTo>
                  <a:lnTo>
                    <a:pt x="22" y="489"/>
                  </a:lnTo>
                  <a:close/>
                  <a:moveTo>
                    <a:pt x="1662" y="1274"/>
                  </a:moveTo>
                  <a:lnTo>
                    <a:pt x="1698" y="1263"/>
                  </a:lnTo>
                  <a:lnTo>
                    <a:pt x="1744" y="1276"/>
                  </a:lnTo>
                  <a:lnTo>
                    <a:pt x="1708" y="1281"/>
                  </a:lnTo>
                  <a:lnTo>
                    <a:pt x="1662" y="1274"/>
                  </a:lnTo>
                  <a:lnTo>
                    <a:pt x="1662" y="1274"/>
                  </a:lnTo>
                  <a:close/>
                  <a:moveTo>
                    <a:pt x="1875" y="1220"/>
                  </a:moveTo>
                  <a:lnTo>
                    <a:pt x="1896" y="1209"/>
                  </a:lnTo>
                  <a:lnTo>
                    <a:pt x="1899" y="1183"/>
                  </a:lnTo>
                  <a:lnTo>
                    <a:pt x="1918" y="1166"/>
                  </a:lnTo>
                  <a:lnTo>
                    <a:pt x="1940" y="1169"/>
                  </a:lnTo>
                  <a:lnTo>
                    <a:pt x="1949" y="1186"/>
                  </a:lnTo>
                  <a:lnTo>
                    <a:pt x="1972" y="1191"/>
                  </a:lnTo>
                  <a:lnTo>
                    <a:pt x="1995" y="1185"/>
                  </a:lnTo>
                  <a:lnTo>
                    <a:pt x="2029" y="1176"/>
                  </a:lnTo>
                  <a:lnTo>
                    <a:pt x="2052" y="1189"/>
                  </a:lnTo>
                  <a:lnTo>
                    <a:pt x="2080" y="1194"/>
                  </a:lnTo>
                  <a:lnTo>
                    <a:pt x="2082" y="1207"/>
                  </a:lnTo>
                  <a:lnTo>
                    <a:pt x="2068" y="1223"/>
                  </a:lnTo>
                  <a:lnTo>
                    <a:pt x="2043" y="1225"/>
                  </a:lnTo>
                  <a:lnTo>
                    <a:pt x="2006" y="1248"/>
                  </a:lnTo>
                  <a:lnTo>
                    <a:pt x="1954" y="1257"/>
                  </a:lnTo>
                  <a:lnTo>
                    <a:pt x="1918" y="1249"/>
                  </a:lnTo>
                  <a:lnTo>
                    <a:pt x="1897" y="1233"/>
                  </a:lnTo>
                  <a:lnTo>
                    <a:pt x="1875" y="12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47500" lnSpcReduction="20000"/>
            </a:bodyPr>
            <a:lstStyle/>
            <a:p>
              <a:pPr algn="ctr"/>
            </a:p>
          </p:txBody>
        </p:sp>
        <p:sp>
          <p:nvSpPr>
            <p:cNvPr id="48" name="ïşļïḋè"/>
            <p:cNvSpPr/>
            <p:nvPr/>
          </p:nvSpPr>
          <p:spPr bwMode="auto">
            <a:xfrm>
              <a:off x="1598660" y="3708757"/>
              <a:ext cx="3897" cy="10391"/>
            </a:xfrm>
            <a:custGeom>
              <a:avLst/>
              <a:gdLst>
                <a:gd name="T0" fmla="*/ 4 w 20"/>
                <a:gd name="T1" fmla="*/ 70 h 70"/>
                <a:gd name="T2" fmla="*/ 0 w 20"/>
                <a:gd name="T3" fmla="*/ 37 h 70"/>
                <a:gd name="T4" fmla="*/ 20 w 20"/>
                <a:gd name="T5" fmla="*/ 0 h 70"/>
                <a:gd name="T6" fmla="*/ 17 w 20"/>
                <a:gd name="T7" fmla="*/ 33 h 70"/>
                <a:gd name="T8" fmla="*/ 4 w 20"/>
                <a:gd name="T9" fmla="*/ 70 h 70"/>
                <a:gd name="T10" fmla="*/ 4 w 20"/>
                <a:gd name="T1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70">
                  <a:moveTo>
                    <a:pt x="4" y="70"/>
                  </a:moveTo>
                  <a:lnTo>
                    <a:pt x="0" y="37"/>
                  </a:lnTo>
                  <a:lnTo>
                    <a:pt x="20" y="0"/>
                  </a:lnTo>
                  <a:lnTo>
                    <a:pt x="17" y="33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9" name="íşļïḓê"/>
            <p:cNvSpPr/>
            <p:nvPr/>
          </p:nvSpPr>
          <p:spPr bwMode="auto">
            <a:xfrm>
              <a:off x="3127482" y="4447839"/>
              <a:ext cx="7793" cy="9093"/>
            </a:xfrm>
            <a:custGeom>
              <a:avLst/>
              <a:gdLst>
                <a:gd name="T0" fmla="*/ 0 w 53"/>
                <a:gd name="T1" fmla="*/ 46 h 57"/>
                <a:gd name="T2" fmla="*/ 37 w 53"/>
                <a:gd name="T3" fmla="*/ 57 h 57"/>
                <a:gd name="T4" fmla="*/ 53 w 53"/>
                <a:gd name="T5" fmla="*/ 23 h 57"/>
                <a:gd name="T6" fmla="*/ 46 w 53"/>
                <a:gd name="T7" fmla="*/ 0 h 57"/>
                <a:gd name="T8" fmla="*/ 0 w 53"/>
                <a:gd name="T9" fmla="*/ 46 h 57"/>
                <a:gd name="T10" fmla="*/ 0 w 53"/>
                <a:gd name="T11" fmla="*/ 4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7">
                  <a:moveTo>
                    <a:pt x="0" y="46"/>
                  </a:moveTo>
                  <a:lnTo>
                    <a:pt x="37" y="57"/>
                  </a:lnTo>
                  <a:lnTo>
                    <a:pt x="53" y="23"/>
                  </a:lnTo>
                  <a:lnTo>
                    <a:pt x="46" y="0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îŝḷïḍè"/>
            <p:cNvSpPr/>
            <p:nvPr/>
          </p:nvSpPr>
          <p:spPr bwMode="auto">
            <a:xfrm>
              <a:off x="3137874" y="4446540"/>
              <a:ext cx="12989" cy="16887"/>
            </a:xfrm>
            <a:custGeom>
              <a:avLst/>
              <a:gdLst>
                <a:gd name="T0" fmla="*/ 16 w 80"/>
                <a:gd name="T1" fmla="*/ 18 h 105"/>
                <a:gd name="T2" fmla="*/ 0 w 80"/>
                <a:gd name="T3" fmla="*/ 53 h 105"/>
                <a:gd name="T4" fmla="*/ 36 w 80"/>
                <a:gd name="T5" fmla="*/ 63 h 105"/>
                <a:gd name="T6" fmla="*/ 48 w 80"/>
                <a:gd name="T7" fmla="*/ 105 h 105"/>
                <a:gd name="T8" fmla="*/ 69 w 80"/>
                <a:gd name="T9" fmla="*/ 97 h 105"/>
                <a:gd name="T10" fmla="*/ 80 w 80"/>
                <a:gd name="T11" fmla="*/ 46 h 105"/>
                <a:gd name="T12" fmla="*/ 63 w 80"/>
                <a:gd name="T13" fmla="*/ 27 h 105"/>
                <a:gd name="T14" fmla="*/ 76 w 80"/>
                <a:gd name="T15" fmla="*/ 0 h 105"/>
                <a:gd name="T16" fmla="*/ 58 w 80"/>
                <a:gd name="T17" fmla="*/ 6 h 105"/>
                <a:gd name="T18" fmla="*/ 43 w 80"/>
                <a:gd name="T19" fmla="*/ 20 h 105"/>
                <a:gd name="T20" fmla="*/ 16 w 80"/>
                <a:gd name="T21" fmla="*/ 18 h 105"/>
                <a:gd name="T22" fmla="*/ 16 w 80"/>
                <a:gd name="T23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105">
                  <a:moveTo>
                    <a:pt x="16" y="18"/>
                  </a:moveTo>
                  <a:lnTo>
                    <a:pt x="0" y="53"/>
                  </a:lnTo>
                  <a:lnTo>
                    <a:pt x="36" y="63"/>
                  </a:lnTo>
                  <a:lnTo>
                    <a:pt x="48" y="105"/>
                  </a:lnTo>
                  <a:lnTo>
                    <a:pt x="69" y="97"/>
                  </a:lnTo>
                  <a:lnTo>
                    <a:pt x="80" y="46"/>
                  </a:lnTo>
                  <a:lnTo>
                    <a:pt x="63" y="27"/>
                  </a:lnTo>
                  <a:lnTo>
                    <a:pt x="76" y="0"/>
                  </a:lnTo>
                  <a:lnTo>
                    <a:pt x="58" y="6"/>
                  </a:lnTo>
                  <a:lnTo>
                    <a:pt x="43" y="20"/>
                  </a:lnTo>
                  <a:lnTo>
                    <a:pt x="16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1" name="iS1íḍe"/>
            <p:cNvSpPr/>
            <p:nvPr/>
          </p:nvSpPr>
          <p:spPr bwMode="auto">
            <a:xfrm>
              <a:off x="975180" y="1271990"/>
              <a:ext cx="71441" cy="53256"/>
            </a:xfrm>
            <a:custGeom>
              <a:avLst/>
              <a:gdLst>
                <a:gd name="T0" fmla="*/ 246 w 440"/>
                <a:gd name="T1" fmla="*/ 302 h 325"/>
                <a:gd name="T2" fmla="*/ 224 w 440"/>
                <a:gd name="T3" fmla="*/ 265 h 325"/>
                <a:gd name="T4" fmla="*/ 219 w 440"/>
                <a:gd name="T5" fmla="*/ 215 h 325"/>
                <a:gd name="T6" fmla="*/ 201 w 440"/>
                <a:gd name="T7" fmla="*/ 194 h 325"/>
                <a:gd name="T8" fmla="*/ 181 w 440"/>
                <a:gd name="T9" fmla="*/ 187 h 325"/>
                <a:gd name="T10" fmla="*/ 166 w 440"/>
                <a:gd name="T11" fmla="*/ 153 h 325"/>
                <a:gd name="T12" fmla="*/ 202 w 440"/>
                <a:gd name="T13" fmla="*/ 121 h 325"/>
                <a:gd name="T14" fmla="*/ 229 w 440"/>
                <a:gd name="T15" fmla="*/ 86 h 325"/>
                <a:gd name="T16" fmla="*/ 278 w 440"/>
                <a:gd name="T17" fmla="*/ 82 h 325"/>
                <a:gd name="T18" fmla="*/ 298 w 440"/>
                <a:gd name="T19" fmla="*/ 61 h 325"/>
                <a:gd name="T20" fmla="*/ 320 w 440"/>
                <a:gd name="T21" fmla="*/ 72 h 325"/>
                <a:gd name="T22" fmla="*/ 338 w 440"/>
                <a:gd name="T23" fmla="*/ 107 h 325"/>
                <a:gd name="T24" fmla="*/ 377 w 440"/>
                <a:gd name="T25" fmla="*/ 125 h 325"/>
                <a:gd name="T26" fmla="*/ 416 w 440"/>
                <a:gd name="T27" fmla="*/ 120 h 325"/>
                <a:gd name="T28" fmla="*/ 422 w 440"/>
                <a:gd name="T29" fmla="*/ 107 h 325"/>
                <a:gd name="T30" fmla="*/ 440 w 440"/>
                <a:gd name="T31" fmla="*/ 97 h 325"/>
                <a:gd name="T32" fmla="*/ 419 w 440"/>
                <a:gd name="T33" fmla="*/ 74 h 325"/>
                <a:gd name="T34" fmla="*/ 380 w 440"/>
                <a:gd name="T35" fmla="*/ 65 h 325"/>
                <a:gd name="T36" fmla="*/ 292 w 440"/>
                <a:gd name="T37" fmla="*/ 12 h 325"/>
                <a:gd name="T38" fmla="*/ 216 w 440"/>
                <a:gd name="T39" fmla="*/ 0 h 325"/>
                <a:gd name="T40" fmla="*/ 169 w 440"/>
                <a:gd name="T41" fmla="*/ 4 h 325"/>
                <a:gd name="T42" fmla="*/ 104 w 440"/>
                <a:gd name="T43" fmla="*/ 60 h 325"/>
                <a:gd name="T44" fmla="*/ 81 w 440"/>
                <a:gd name="T45" fmla="*/ 109 h 325"/>
                <a:gd name="T46" fmla="*/ 43 w 440"/>
                <a:gd name="T47" fmla="*/ 120 h 325"/>
                <a:gd name="T48" fmla="*/ 0 w 440"/>
                <a:gd name="T49" fmla="*/ 157 h 325"/>
                <a:gd name="T50" fmla="*/ 3 w 440"/>
                <a:gd name="T51" fmla="*/ 245 h 325"/>
                <a:gd name="T52" fmla="*/ 29 w 440"/>
                <a:gd name="T53" fmla="*/ 264 h 325"/>
                <a:gd name="T54" fmla="*/ 71 w 440"/>
                <a:gd name="T55" fmla="*/ 239 h 325"/>
                <a:gd name="T56" fmla="*/ 102 w 440"/>
                <a:gd name="T57" fmla="*/ 263 h 325"/>
                <a:gd name="T58" fmla="*/ 118 w 440"/>
                <a:gd name="T59" fmla="*/ 285 h 325"/>
                <a:gd name="T60" fmla="*/ 138 w 440"/>
                <a:gd name="T61" fmla="*/ 296 h 325"/>
                <a:gd name="T62" fmla="*/ 152 w 440"/>
                <a:gd name="T63" fmla="*/ 270 h 325"/>
                <a:gd name="T64" fmla="*/ 152 w 440"/>
                <a:gd name="T65" fmla="*/ 251 h 325"/>
                <a:gd name="T66" fmla="*/ 172 w 440"/>
                <a:gd name="T67" fmla="*/ 233 h 325"/>
                <a:gd name="T68" fmla="*/ 195 w 440"/>
                <a:gd name="T69" fmla="*/ 257 h 325"/>
                <a:gd name="T70" fmla="*/ 212 w 440"/>
                <a:gd name="T71" fmla="*/ 307 h 325"/>
                <a:gd name="T72" fmla="*/ 240 w 440"/>
                <a:gd name="T73" fmla="*/ 325 h 325"/>
                <a:gd name="T74" fmla="*/ 246 w 440"/>
                <a:gd name="T75" fmla="*/ 302 h 325"/>
                <a:gd name="T76" fmla="*/ 246 w 440"/>
                <a:gd name="T77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0" h="325">
                  <a:moveTo>
                    <a:pt x="246" y="302"/>
                  </a:moveTo>
                  <a:lnTo>
                    <a:pt x="224" y="265"/>
                  </a:lnTo>
                  <a:lnTo>
                    <a:pt x="219" y="215"/>
                  </a:lnTo>
                  <a:lnTo>
                    <a:pt x="201" y="194"/>
                  </a:lnTo>
                  <a:lnTo>
                    <a:pt x="181" y="187"/>
                  </a:lnTo>
                  <a:lnTo>
                    <a:pt x="166" y="153"/>
                  </a:lnTo>
                  <a:lnTo>
                    <a:pt x="202" y="121"/>
                  </a:lnTo>
                  <a:lnTo>
                    <a:pt x="229" y="86"/>
                  </a:lnTo>
                  <a:lnTo>
                    <a:pt x="278" y="82"/>
                  </a:lnTo>
                  <a:lnTo>
                    <a:pt x="298" y="61"/>
                  </a:lnTo>
                  <a:lnTo>
                    <a:pt x="320" y="72"/>
                  </a:lnTo>
                  <a:lnTo>
                    <a:pt x="338" y="107"/>
                  </a:lnTo>
                  <a:lnTo>
                    <a:pt x="377" y="125"/>
                  </a:lnTo>
                  <a:lnTo>
                    <a:pt x="416" y="120"/>
                  </a:lnTo>
                  <a:lnTo>
                    <a:pt x="422" y="107"/>
                  </a:lnTo>
                  <a:lnTo>
                    <a:pt x="440" y="97"/>
                  </a:lnTo>
                  <a:lnTo>
                    <a:pt x="419" y="74"/>
                  </a:lnTo>
                  <a:lnTo>
                    <a:pt x="380" y="65"/>
                  </a:lnTo>
                  <a:lnTo>
                    <a:pt x="292" y="12"/>
                  </a:lnTo>
                  <a:lnTo>
                    <a:pt x="216" y="0"/>
                  </a:lnTo>
                  <a:lnTo>
                    <a:pt x="169" y="4"/>
                  </a:lnTo>
                  <a:lnTo>
                    <a:pt x="104" y="60"/>
                  </a:lnTo>
                  <a:lnTo>
                    <a:pt x="81" y="109"/>
                  </a:lnTo>
                  <a:lnTo>
                    <a:pt x="43" y="120"/>
                  </a:lnTo>
                  <a:lnTo>
                    <a:pt x="0" y="157"/>
                  </a:lnTo>
                  <a:lnTo>
                    <a:pt x="3" y="245"/>
                  </a:lnTo>
                  <a:lnTo>
                    <a:pt x="29" y="264"/>
                  </a:lnTo>
                  <a:lnTo>
                    <a:pt x="71" y="239"/>
                  </a:lnTo>
                  <a:lnTo>
                    <a:pt x="102" y="263"/>
                  </a:lnTo>
                  <a:lnTo>
                    <a:pt x="118" y="285"/>
                  </a:lnTo>
                  <a:lnTo>
                    <a:pt x="138" y="296"/>
                  </a:lnTo>
                  <a:lnTo>
                    <a:pt x="152" y="270"/>
                  </a:lnTo>
                  <a:lnTo>
                    <a:pt x="152" y="251"/>
                  </a:lnTo>
                  <a:lnTo>
                    <a:pt x="172" y="233"/>
                  </a:lnTo>
                  <a:lnTo>
                    <a:pt x="195" y="257"/>
                  </a:lnTo>
                  <a:lnTo>
                    <a:pt x="212" y="307"/>
                  </a:lnTo>
                  <a:lnTo>
                    <a:pt x="240" y="325"/>
                  </a:lnTo>
                  <a:lnTo>
                    <a:pt x="246" y="302"/>
                  </a:lnTo>
                  <a:lnTo>
                    <a:pt x="246" y="30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2" name="ísļiḑè"/>
            <p:cNvSpPr/>
            <p:nvPr/>
          </p:nvSpPr>
          <p:spPr bwMode="auto">
            <a:xfrm>
              <a:off x="1058310" y="1229127"/>
              <a:ext cx="10391" cy="11691"/>
            </a:xfrm>
            <a:custGeom>
              <a:avLst/>
              <a:gdLst>
                <a:gd name="T0" fmla="*/ 0 w 62"/>
                <a:gd name="T1" fmla="*/ 66 h 75"/>
                <a:gd name="T2" fmla="*/ 6 w 62"/>
                <a:gd name="T3" fmla="*/ 29 h 75"/>
                <a:gd name="T4" fmla="*/ 29 w 62"/>
                <a:gd name="T5" fmla="*/ 0 h 75"/>
                <a:gd name="T6" fmla="*/ 43 w 62"/>
                <a:gd name="T7" fmla="*/ 0 h 75"/>
                <a:gd name="T8" fmla="*/ 47 w 62"/>
                <a:gd name="T9" fmla="*/ 32 h 75"/>
                <a:gd name="T10" fmla="*/ 62 w 62"/>
                <a:gd name="T11" fmla="*/ 51 h 75"/>
                <a:gd name="T12" fmla="*/ 56 w 62"/>
                <a:gd name="T13" fmla="*/ 75 h 75"/>
                <a:gd name="T14" fmla="*/ 12 w 62"/>
                <a:gd name="T15" fmla="*/ 75 h 75"/>
                <a:gd name="T16" fmla="*/ 12 w 62"/>
                <a:gd name="T17" fmla="*/ 75 h 75"/>
                <a:gd name="T18" fmla="*/ 5 w 62"/>
                <a:gd name="T19" fmla="*/ 71 h 75"/>
                <a:gd name="T20" fmla="*/ 1 w 62"/>
                <a:gd name="T21" fmla="*/ 68 h 75"/>
                <a:gd name="T22" fmla="*/ 0 w 62"/>
                <a:gd name="T23" fmla="*/ 66 h 75"/>
                <a:gd name="T24" fmla="*/ 0 w 62"/>
                <a:gd name="T25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75">
                  <a:moveTo>
                    <a:pt x="0" y="66"/>
                  </a:moveTo>
                  <a:lnTo>
                    <a:pt x="6" y="29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47" y="32"/>
                  </a:lnTo>
                  <a:lnTo>
                    <a:pt x="62" y="51"/>
                  </a:lnTo>
                  <a:lnTo>
                    <a:pt x="56" y="75"/>
                  </a:lnTo>
                  <a:lnTo>
                    <a:pt x="12" y="75"/>
                  </a:lnTo>
                  <a:lnTo>
                    <a:pt x="12" y="75"/>
                  </a:lnTo>
                  <a:lnTo>
                    <a:pt x="5" y="71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3" name="iŝ1íḓe"/>
            <p:cNvSpPr/>
            <p:nvPr/>
          </p:nvSpPr>
          <p:spPr bwMode="auto">
            <a:xfrm>
              <a:off x="1016745" y="1251208"/>
              <a:ext cx="75337" cy="98719"/>
            </a:xfrm>
            <a:custGeom>
              <a:avLst/>
              <a:gdLst>
                <a:gd name="T0" fmla="*/ 198 w 462"/>
                <a:gd name="T1" fmla="*/ 614 h 614"/>
                <a:gd name="T2" fmla="*/ 234 w 462"/>
                <a:gd name="T3" fmla="*/ 573 h 614"/>
                <a:gd name="T4" fmla="*/ 238 w 462"/>
                <a:gd name="T5" fmla="*/ 533 h 614"/>
                <a:gd name="T6" fmla="*/ 277 w 462"/>
                <a:gd name="T7" fmla="*/ 529 h 614"/>
                <a:gd name="T8" fmla="*/ 278 w 462"/>
                <a:gd name="T9" fmla="*/ 437 h 614"/>
                <a:gd name="T10" fmla="*/ 246 w 462"/>
                <a:gd name="T11" fmla="*/ 396 h 614"/>
                <a:gd name="T12" fmla="*/ 310 w 462"/>
                <a:gd name="T13" fmla="*/ 381 h 614"/>
                <a:gd name="T14" fmla="*/ 374 w 462"/>
                <a:gd name="T15" fmla="*/ 362 h 614"/>
                <a:gd name="T16" fmla="*/ 364 w 462"/>
                <a:gd name="T17" fmla="*/ 338 h 614"/>
                <a:gd name="T18" fmla="*/ 332 w 462"/>
                <a:gd name="T19" fmla="*/ 315 h 614"/>
                <a:gd name="T20" fmla="*/ 327 w 462"/>
                <a:gd name="T21" fmla="*/ 269 h 614"/>
                <a:gd name="T22" fmla="*/ 359 w 462"/>
                <a:gd name="T23" fmla="*/ 260 h 614"/>
                <a:gd name="T24" fmla="*/ 384 w 462"/>
                <a:gd name="T25" fmla="*/ 278 h 614"/>
                <a:gd name="T26" fmla="*/ 436 w 462"/>
                <a:gd name="T27" fmla="*/ 236 h 614"/>
                <a:gd name="T28" fmla="*/ 462 w 462"/>
                <a:gd name="T29" fmla="*/ 208 h 614"/>
                <a:gd name="T30" fmla="*/ 441 w 462"/>
                <a:gd name="T31" fmla="*/ 157 h 614"/>
                <a:gd name="T32" fmla="*/ 400 w 462"/>
                <a:gd name="T33" fmla="*/ 105 h 614"/>
                <a:gd name="T34" fmla="*/ 348 w 462"/>
                <a:gd name="T35" fmla="*/ 121 h 614"/>
                <a:gd name="T36" fmla="*/ 308 w 462"/>
                <a:gd name="T37" fmla="*/ 167 h 614"/>
                <a:gd name="T38" fmla="*/ 314 w 462"/>
                <a:gd name="T39" fmla="*/ 117 h 614"/>
                <a:gd name="T40" fmla="*/ 353 w 462"/>
                <a:gd name="T41" fmla="*/ 55 h 614"/>
                <a:gd name="T42" fmla="*/ 352 w 462"/>
                <a:gd name="T43" fmla="*/ 0 h 614"/>
                <a:gd name="T44" fmla="*/ 293 w 462"/>
                <a:gd name="T45" fmla="*/ 89 h 614"/>
                <a:gd name="T46" fmla="*/ 279 w 462"/>
                <a:gd name="T47" fmla="*/ 77 h 614"/>
                <a:gd name="T48" fmla="*/ 277 w 462"/>
                <a:gd name="T49" fmla="*/ 27 h 614"/>
                <a:gd name="T50" fmla="*/ 249 w 462"/>
                <a:gd name="T51" fmla="*/ 81 h 614"/>
                <a:gd name="T52" fmla="*/ 222 w 462"/>
                <a:gd name="T53" fmla="*/ 123 h 614"/>
                <a:gd name="T54" fmla="*/ 259 w 462"/>
                <a:gd name="T55" fmla="*/ 128 h 614"/>
                <a:gd name="T56" fmla="*/ 275 w 462"/>
                <a:gd name="T57" fmla="*/ 155 h 614"/>
                <a:gd name="T58" fmla="*/ 224 w 462"/>
                <a:gd name="T59" fmla="*/ 188 h 614"/>
                <a:gd name="T60" fmla="*/ 217 w 462"/>
                <a:gd name="T61" fmla="*/ 249 h 614"/>
                <a:gd name="T62" fmla="*/ 168 w 462"/>
                <a:gd name="T63" fmla="*/ 291 h 614"/>
                <a:gd name="T64" fmla="*/ 107 w 462"/>
                <a:gd name="T65" fmla="*/ 292 h 614"/>
                <a:gd name="T66" fmla="*/ 45 w 462"/>
                <a:gd name="T67" fmla="*/ 281 h 614"/>
                <a:gd name="T68" fmla="*/ 10 w 462"/>
                <a:gd name="T69" fmla="*/ 276 h 614"/>
                <a:gd name="T70" fmla="*/ 1 w 462"/>
                <a:gd name="T71" fmla="*/ 317 h 614"/>
                <a:gd name="T72" fmla="*/ 28 w 462"/>
                <a:gd name="T73" fmla="*/ 351 h 614"/>
                <a:gd name="T74" fmla="*/ 79 w 462"/>
                <a:gd name="T75" fmla="*/ 348 h 614"/>
                <a:gd name="T76" fmla="*/ 114 w 462"/>
                <a:gd name="T77" fmla="*/ 392 h 614"/>
                <a:gd name="T78" fmla="*/ 106 w 462"/>
                <a:gd name="T79" fmla="*/ 415 h 614"/>
                <a:gd name="T80" fmla="*/ 37 w 462"/>
                <a:gd name="T81" fmla="*/ 440 h 614"/>
                <a:gd name="T82" fmla="*/ 65 w 462"/>
                <a:gd name="T83" fmla="*/ 550 h 614"/>
                <a:gd name="T84" fmla="*/ 66 w 462"/>
                <a:gd name="T85" fmla="*/ 589 h 614"/>
                <a:gd name="T86" fmla="*/ 119 w 462"/>
                <a:gd name="T87" fmla="*/ 579 h 614"/>
                <a:gd name="T88" fmla="*/ 136 w 462"/>
                <a:gd name="T89" fmla="*/ 519 h 614"/>
                <a:gd name="T90" fmla="*/ 180 w 462"/>
                <a:gd name="T91" fmla="*/ 548 h 614"/>
                <a:gd name="T92" fmla="*/ 182 w 462"/>
                <a:gd name="T93" fmla="*/ 613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2" h="614">
                  <a:moveTo>
                    <a:pt x="182" y="613"/>
                  </a:moveTo>
                  <a:lnTo>
                    <a:pt x="198" y="614"/>
                  </a:lnTo>
                  <a:lnTo>
                    <a:pt x="217" y="600"/>
                  </a:lnTo>
                  <a:lnTo>
                    <a:pt x="234" y="573"/>
                  </a:lnTo>
                  <a:lnTo>
                    <a:pt x="232" y="548"/>
                  </a:lnTo>
                  <a:lnTo>
                    <a:pt x="238" y="533"/>
                  </a:lnTo>
                  <a:lnTo>
                    <a:pt x="252" y="543"/>
                  </a:lnTo>
                  <a:lnTo>
                    <a:pt x="277" y="529"/>
                  </a:lnTo>
                  <a:lnTo>
                    <a:pt x="284" y="483"/>
                  </a:lnTo>
                  <a:lnTo>
                    <a:pt x="278" y="437"/>
                  </a:lnTo>
                  <a:lnTo>
                    <a:pt x="250" y="410"/>
                  </a:lnTo>
                  <a:lnTo>
                    <a:pt x="246" y="396"/>
                  </a:lnTo>
                  <a:lnTo>
                    <a:pt x="281" y="380"/>
                  </a:lnTo>
                  <a:lnTo>
                    <a:pt x="310" y="381"/>
                  </a:lnTo>
                  <a:lnTo>
                    <a:pt x="361" y="370"/>
                  </a:lnTo>
                  <a:lnTo>
                    <a:pt x="374" y="362"/>
                  </a:lnTo>
                  <a:lnTo>
                    <a:pt x="374" y="349"/>
                  </a:lnTo>
                  <a:lnTo>
                    <a:pt x="364" y="338"/>
                  </a:lnTo>
                  <a:lnTo>
                    <a:pt x="353" y="317"/>
                  </a:lnTo>
                  <a:lnTo>
                    <a:pt x="332" y="315"/>
                  </a:lnTo>
                  <a:lnTo>
                    <a:pt x="326" y="305"/>
                  </a:lnTo>
                  <a:lnTo>
                    <a:pt x="327" y="269"/>
                  </a:lnTo>
                  <a:lnTo>
                    <a:pt x="341" y="257"/>
                  </a:lnTo>
                  <a:lnTo>
                    <a:pt x="359" y="260"/>
                  </a:lnTo>
                  <a:lnTo>
                    <a:pt x="364" y="272"/>
                  </a:lnTo>
                  <a:lnTo>
                    <a:pt x="384" y="278"/>
                  </a:lnTo>
                  <a:lnTo>
                    <a:pt x="404" y="270"/>
                  </a:lnTo>
                  <a:lnTo>
                    <a:pt x="436" y="236"/>
                  </a:lnTo>
                  <a:lnTo>
                    <a:pt x="459" y="221"/>
                  </a:lnTo>
                  <a:lnTo>
                    <a:pt x="462" y="208"/>
                  </a:lnTo>
                  <a:lnTo>
                    <a:pt x="443" y="174"/>
                  </a:lnTo>
                  <a:lnTo>
                    <a:pt x="441" y="157"/>
                  </a:lnTo>
                  <a:lnTo>
                    <a:pt x="407" y="135"/>
                  </a:lnTo>
                  <a:lnTo>
                    <a:pt x="400" y="105"/>
                  </a:lnTo>
                  <a:lnTo>
                    <a:pt x="385" y="102"/>
                  </a:lnTo>
                  <a:lnTo>
                    <a:pt x="348" y="121"/>
                  </a:lnTo>
                  <a:lnTo>
                    <a:pt x="325" y="156"/>
                  </a:lnTo>
                  <a:lnTo>
                    <a:pt x="308" y="167"/>
                  </a:lnTo>
                  <a:lnTo>
                    <a:pt x="306" y="149"/>
                  </a:lnTo>
                  <a:lnTo>
                    <a:pt x="314" y="117"/>
                  </a:lnTo>
                  <a:lnTo>
                    <a:pt x="337" y="96"/>
                  </a:lnTo>
                  <a:lnTo>
                    <a:pt x="353" y="55"/>
                  </a:lnTo>
                  <a:lnTo>
                    <a:pt x="357" y="13"/>
                  </a:lnTo>
                  <a:lnTo>
                    <a:pt x="352" y="0"/>
                  </a:lnTo>
                  <a:lnTo>
                    <a:pt x="314" y="42"/>
                  </a:lnTo>
                  <a:lnTo>
                    <a:pt x="293" y="89"/>
                  </a:lnTo>
                  <a:lnTo>
                    <a:pt x="282" y="94"/>
                  </a:lnTo>
                  <a:lnTo>
                    <a:pt x="279" y="77"/>
                  </a:lnTo>
                  <a:lnTo>
                    <a:pt x="286" y="44"/>
                  </a:lnTo>
                  <a:lnTo>
                    <a:pt x="277" y="27"/>
                  </a:lnTo>
                  <a:lnTo>
                    <a:pt x="266" y="40"/>
                  </a:lnTo>
                  <a:lnTo>
                    <a:pt x="249" y="81"/>
                  </a:lnTo>
                  <a:lnTo>
                    <a:pt x="222" y="93"/>
                  </a:lnTo>
                  <a:lnTo>
                    <a:pt x="222" y="123"/>
                  </a:lnTo>
                  <a:lnTo>
                    <a:pt x="234" y="133"/>
                  </a:lnTo>
                  <a:lnTo>
                    <a:pt x="259" y="128"/>
                  </a:lnTo>
                  <a:lnTo>
                    <a:pt x="276" y="134"/>
                  </a:lnTo>
                  <a:lnTo>
                    <a:pt x="275" y="155"/>
                  </a:lnTo>
                  <a:lnTo>
                    <a:pt x="249" y="165"/>
                  </a:lnTo>
                  <a:lnTo>
                    <a:pt x="224" y="188"/>
                  </a:lnTo>
                  <a:lnTo>
                    <a:pt x="230" y="225"/>
                  </a:lnTo>
                  <a:lnTo>
                    <a:pt x="217" y="249"/>
                  </a:lnTo>
                  <a:lnTo>
                    <a:pt x="193" y="255"/>
                  </a:lnTo>
                  <a:lnTo>
                    <a:pt x="168" y="291"/>
                  </a:lnTo>
                  <a:lnTo>
                    <a:pt x="139" y="307"/>
                  </a:lnTo>
                  <a:lnTo>
                    <a:pt x="107" y="292"/>
                  </a:lnTo>
                  <a:lnTo>
                    <a:pt x="81" y="297"/>
                  </a:lnTo>
                  <a:lnTo>
                    <a:pt x="45" y="281"/>
                  </a:lnTo>
                  <a:lnTo>
                    <a:pt x="27" y="261"/>
                  </a:lnTo>
                  <a:lnTo>
                    <a:pt x="10" y="276"/>
                  </a:lnTo>
                  <a:lnTo>
                    <a:pt x="9" y="299"/>
                  </a:lnTo>
                  <a:lnTo>
                    <a:pt x="1" y="317"/>
                  </a:lnTo>
                  <a:lnTo>
                    <a:pt x="0" y="344"/>
                  </a:lnTo>
                  <a:lnTo>
                    <a:pt x="28" y="351"/>
                  </a:lnTo>
                  <a:lnTo>
                    <a:pt x="52" y="329"/>
                  </a:lnTo>
                  <a:lnTo>
                    <a:pt x="79" y="348"/>
                  </a:lnTo>
                  <a:lnTo>
                    <a:pt x="87" y="387"/>
                  </a:lnTo>
                  <a:lnTo>
                    <a:pt x="114" y="392"/>
                  </a:lnTo>
                  <a:lnTo>
                    <a:pt x="128" y="404"/>
                  </a:lnTo>
                  <a:lnTo>
                    <a:pt x="106" y="415"/>
                  </a:lnTo>
                  <a:lnTo>
                    <a:pt x="66" y="415"/>
                  </a:lnTo>
                  <a:lnTo>
                    <a:pt x="37" y="440"/>
                  </a:lnTo>
                  <a:lnTo>
                    <a:pt x="50" y="522"/>
                  </a:lnTo>
                  <a:lnTo>
                    <a:pt x="65" y="550"/>
                  </a:lnTo>
                  <a:lnTo>
                    <a:pt x="58" y="570"/>
                  </a:lnTo>
                  <a:lnTo>
                    <a:pt x="66" y="589"/>
                  </a:lnTo>
                  <a:lnTo>
                    <a:pt x="90" y="578"/>
                  </a:lnTo>
                  <a:lnTo>
                    <a:pt x="119" y="579"/>
                  </a:lnTo>
                  <a:lnTo>
                    <a:pt x="133" y="554"/>
                  </a:lnTo>
                  <a:lnTo>
                    <a:pt x="136" y="519"/>
                  </a:lnTo>
                  <a:lnTo>
                    <a:pt x="155" y="519"/>
                  </a:lnTo>
                  <a:lnTo>
                    <a:pt x="180" y="548"/>
                  </a:lnTo>
                  <a:lnTo>
                    <a:pt x="182" y="613"/>
                  </a:lnTo>
                  <a:lnTo>
                    <a:pt x="182" y="61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4" name="îṡļiďe"/>
            <p:cNvSpPr/>
            <p:nvPr/>
          </p:nvSpPr>
          <p:spPr bwMode="auto">
            <a:xfrm>
              <a:off x="1072597" y="1320052"/>
              <a:ext cx="14288" cy="20783"/>
            </a:xfrm>
            <a:custGeom>
              <a:avLst/>
              <a:gdLst>
                <a:gd name="T0" fmla="*/ 59 w 83"/>
                <a:gd name="T1" fmla="*/ 120 h 120"/>
                <a:gd name="T2" fmla="*/ 68 w 83"/>
                <a:gd name="T3" fmla="*/ 90 h 120"/>
                <a:gd name="T4" fmla="*/ 83 w 83"/>
                <a:gd name="T5" fmla="*/ 61 h 120"/>
                <a:gd name="T6" fmla="*/ 82 w 83"/>
                <a:gd name="T7" fmla="*/ 30 h 120"/>
                <a:gd name="T8" fmla="*/ 44 w 83"/>
                <a:gd name="T9" fmla="*/ 17 h 120"/>
                <a:gd name="T10" fmla="*/ 14 w 83"/>
                <a:gd name="T11" fmla="*/ 0 h 120"/>
                <a:gd name="T12" fmla="*/ 7 w 83"/>
                <a:gd name="T13" fmla="*/ 43 h 120"/>
                <a:gd name="T14" fmla="*/ 0 w 83"/>
                <a:gd name="T15" fmla="*/ 62 h 120"/>
                <a:gd name="T16" fmla="*/ 10 w 83"/>
                <a:gd name="T17" fmla="*/ 92 h 120"/>
                <a:gd name="T18" fmla="*/ 59 w 83"/>
                <a:gd name="T19" fmla="*/ 120 h 120"/>
                <a:gd name="T20" fmla="*/ 59 w 83"/>
                <a:gd name="T2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" h="120">
                  <a:moveTo>
                    <a:pt x="59" y="120"/>
                  </a:moveTo>
                  <a:lnTo>
                    <a:pt x="68" y="90"/>
                  </a:lnTo>
                  <a:lnTo>
                    <a:pt x="83" y="61"/>
                  </a:lnTo>
                  <a:lnTo>
                    <a:pt x="82" y="30"/>
                  </a:lnTo>
                  <a:lnTo>
                    <a:pt x="44" y="17"/>
                  </a:lnTo>
                  <a:lnTo>
                    <a:pt x="14" y="0"/>
                  </a:lnTo>
                  <a:lnTo>
                    <a:pt x="7" y="43"/>
                  </a:lnTo>
                  <a:lnTo>
                    <a:pt x="0" y="62"/>
                  </a:lnTo>
                  <a:lnTo>
                    <a:pt x="10" y="92"/>
                  </a:lnTo>
                  <a:lnTo>
                    <a:pt x="59" y="120"/>
                  </a:lnTo>
                  <a:lnTo>
                    <a:pt x="5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5" name="ïs1ídé"/>
            <p:cNvSpPr/>
            <p:nvPr/>
          </p:nvSpPr>
          <p:spPr bwMode="auto">
            <a:xfrm>
              <a:off x="1084287" y="1329142"/>
              <a:ext cx="25979" cy="25979"/>
            </a:xfrm>
            <a:custGeom>
              <a:avLst/>
              <a:gdLst>
                <a:gd name="T0" fmla="*/ 42 w 161"/>
                <a:gd name="T1" fmla="*/ 159 h 159"/>
                <a:gd name="T2" fmla="*/ 42 w 161"/>
                <a:gd name="T3" fmla="*/ 159 h 159"/>
                <a:gd name="T4" fmla="*/ 70 w 161"/>
                <a:gd name="T5" fmla="*/ 156 h 159"/>
                <a:gd name="T6" fmla="*/ 97 w 161"/>
                <a:gd name="T7" fmla="*/ 140 h 159"/>
                <a:gd name="T8" fmla="*/ 148 w 161"/>
                <a:gd name="T9" fmla="*/ 141 h 159"/>
                <a:gd name="T10" fmla="*/ 161 w 161"/>
                <a:gd name="T11" fmla="*/ 121 h 159"/>
                <a:gd name="T12" fmla="*/ 153 w 161"/>
                <a:gd name="T13" fmla="*/ 97 h 159"/>
                <a:gd name="T14" fmla="*/ 114 w 161"/>
                <a:gd name="T15" fmla="*/ 91 h 159"/>
                <a:gd name="T16" fmla="*/ 111 w 161"/>
                <a:gd name="T17" fmla="*/ 56 h 159"/>
                <a:gd name="T18" fmla="*/ 74 w 161"/>
                <a:gd name="T19" fmla="*/ 0 h 159"/>
                <a:gd name="T20" fmla="*/ 64 w 161"/>
                <a:gd name="T21" fmla="*/ 17 h 159"/>
                <a:gd name="T22" fmla="*/ 63 w 161"/>
                <a:gd name="T23" fmla="*/ 73 h 159"/>
                <a:gd name="T24" fmla="*/ 52 w 161"/>
                <a:gd name="T25" fmla="*/ 95 h 159"/>
                <a:gd name="T26" fmla="*/ 12 w 161"/>
                <a:gd name="T27" fmla="*/ 95 h 159"/>
                <a:gd name="T28" fmla="*/ 0 w 161"/>
                <a:gd name="T29" fmla="*/ 104 h 159"/>
                <a:gd name="T30" fmla="*/ 33 w 161"/>
                <a:gd name="T31" fmla="*/ 130 h 159"/>
                <a:gd name="T32" fmla="*/ 42 w 161"/>
                <a:gd name="T33" fmla="*/ 159 h 159"/>
                <a:gd name="T34" fmla="*/ 42 w 161"/>
                <a:gd name="T3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9">
                  <a:moveTo>
                    <a:pt x="42" y="159"/>
                  </a:moveTo>
                  <a:lnTo>
                    <a:pt x="42" y="159"/>
                  </a:lnTo>
                  <a:lnTo>
                    <a:pt x="70" y="156"/>
                  </a:lnTo>
                  <a:lnTo>
                    <a:pt x="97" y="140"/>
                  </a:lnTo>
                  <a:lnTo>
                    <a:pt x="148" y="141"/>
                  </a:lnTo>
                  <a:lnTo>
                    <a:pt x="161" y="121"/>
                  </a:lnTo>
                  <a:lnTo>
                    <a:pt x="153" y="97"/>
                  </a:lnTo>
                  <a:lnTo>
                    <a:pt x="114" y="91"/>
                  </a:lnTo>
                  <a:lnTo>
                    <a:pt x="111" y="56"/>
                  </a:lnTo>
                  <a:lnTo>
                    <a:pt x="74" y="0"/>
                  </a:lnTo>
                  <a:lnTo>
                    <a:pt x="64" y="17"/>
                  </a:lnTo>
                  <a:lnTo>
                    <a:pt x="63" y="73"/>
                  </a:lnTo>
                  <a:lnTo>
                    <a:pt x="52" y="95"/>
                  </a:lnTo>
                  <a:lnTo>
                    <a:pt x="12" y="95"/>
                  </a:lnTo>
                  <a:lnTo>
                    <a:pt x="0" y="104"/>
                  </a:lnTo>
                  <a:lnTo>
                    <a:pt x="33" y="130"/>
                  </a:lnTo>
                  <a:lnTo>
                    <a:pt x="42" y="159"/>
                  </a:lnTo>
                  <a:lnTo>
                    <a:pt x="42" y="1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6" name="íṥḷîdé"/>
            <p:cNvSpPr/>
            <p:nvPr/>
          </p:nvSpPr>
          <p:spPr bwMode="auto">
            <a:xfrm>
              <a:off x="1154429" y="1138202"/>
              <a:ext cx="22083" cy="19484"/>
            </a:xfrm>
            <a:custGeom>
              <a:avLst/>
              <a:gdLst>
                <a:gd name="T0" fmla="*/ 49 w 136"/>
                <a:gd name="T1" fmla="*/ 120 h 120"/>
                <a:gd name="T2" fmla="*/ 81 w 136"/>
                <a:gd name="T3" fmla="*/ 94 h 120"/>
                <a:gd name="T4" fmla="*/ 112 w 136"/>
                <a:gd name="T5" fmla="*/ 94 h 120"/>
                <a:gd name="T6" fmla="*/ 124 w 136"/>
                <a:gd name="T7" fmla="*/ 80 h 120"/>
                <a:gd name="T8" fmla="*/ 136 w 136"/>
                <a:gd name="T9" fmla="*/ 70 h 120"/>
                <a:gd name="T10" fmla="*/ 126 w 136"/>
                <a:gd name="T11" fmla="*/ 53 h 120"/>
                <a:gd name="T12" fmla="*/ 117 w 136"/>
                <a:gd name="T13" fmla="*/ 14 h 120"/>
                <a:gd name="T14" fmla="*/ 96 w 136"/>
                <a:gd name="T15" fmla="*/ 0 h 120"/>
                <a:gd name="T16" fmla="*/ 73 w 136"/>
                <a:gd name="T17" fmla="*/ 16 h 120"/>
                <a:gd name="T18" fmla="*/ 30 w 136"/>
                <a:gd name="T19" fmla="*/ 27 h 120"/>
                <a:gd name="T20" fmla="*/ 0 w 136"/>
                <a:gd name="T21" fmla="*/ 43 h 120"/>
                <a:gd name="T22" fmla="*/ 0 w 136"/>
                <a:gd name="T23" fmla="*/ 56 h 120"/>
                <a:gd name="T24" fmla="*/ 18 w 136"/>
                <a:gd name="T25" fmla="*/ 71 h 120"/>
                <a:gd name="T26" fmla="*/ 30 w 136"/>
                <a:gd name="T27" fmla="*/ 99 h 120"/>
                <a:gd name="T28" fmla="*/ 30 w 136"/>
                <a:gd name="T29" fmla="*/ 99 h 120"/>
                <a:gd name="T30" fmla="*/ 38 w 136"/>
                <a:gd name="T31" fmla="*/ 110 h 120"/>
                <a:gd name="T32" fmla="*/ 45 w 136"/>
                <a:gd name="T33" fmla="*/ 117 h 120"/>
                <a:gd name="T34" fmla="*/ 48 w 136"/>
                <a:gd name="T35" fmla="*/ 120 h 120"/>
                <a:gd name="T36" fmla="*/ 49 w 136"/>
                <a:gd name="T37" fmla="*/ 120 h 120"/>
                <a:gd name="T38" fmla="*/ 49 w 136"/>
                <a:gd name="T3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120">
                  <a:moveTo>
                    <a:pt x="49" y="120"/>
                  </a:moveTo>
                  <a:lnTo>
                    <a:pt x="81" y="94"/>
                  </a:lnTo>
                  <a:lnTo>
                    <a:pt x="112" y="94"/>
                  </a:lnTo>
                  <a:lnTo>
                    <a:pt x="124" y="80"/>
                  </a:lnTo>
                  <a:lnTo>
                    <a:pt x="136" y="70"/>
                  </a:lnTo>
                  <a:lnTo>
                    <a:pt x="126" y="53"/>
                  </a:lnTo>
                  <a:lnTo>
                    <a:pt x="117" y="14"/>
                  </a:lnTo>
                  <a:lnTo>
                    <a:pt x="96" y="0"/>
                  </a:lnTo>
                  <a:lnTo>
                    <a:pt x="73" y="16"/>
                  </a:lnTo>
                  <a:lnTo>
                    <a:pt x="30" y="27"/>
                  </a:lnTo>
                  <a:lnTo>
                    <a:pt x="0" y="43"/>
                  </a:lnTo>
                  <a:lnTo>
                    <a:pt x="0" y="56"/>
                  </a:lnTo>
                  <a:lnTo>
                    <a:pt x="18" y="71"/>
                  </a:lnTo>
                  <a:lnTo>
                    <a:pt x="30" y="99"/>
                  </a:lnTo>
                  <a:lnTo>
                    <a:pt x="30" y="99"/>
                  </a:lnTo>
                  <a:lnTo>
                    <a:pt x="38" y="110"/>
                  </a:lnTo>
                  <a:lnTo>
                    <a:pt x="45" y="117"/>
                  </a:lnTo>
                  <a:lnTo>
                    <a:pt x="48" y="120"/>
                  </a:lnTo>
                  <a:lnTo>
                    <a:pt x="49" y="120"/>
                  </a:lnTo>
                  <a:lnTo>
                    <a:pt x="49" y="1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7" name="íṩļîḓe"/>
            <p:cNvSpPr/>
            <p:nvPr/>
          </p:nvSpPr>
          <p:spPr bwMode="auto">
            <a:xfrm>
              <a:off x="1167420" y="1161584"/>
              <a:ext cx="3897" cy="6495"/>
            </a:xfrm>
            <a:custGeom>
              <a:avLst/>
              <a:gdLst>
                <a:gd name="T0" fmla="*/ 4 w 22"/>
                <a:gd name="T1" fmla="*/ 37 h 37"/>
                <a:gd name="T2" fmla="*/ 0 w 22"/>
                <a:gd name="T3" fmla="*/ 13 h 37"/>
                <a:gd name="T4" fmla="*/ 15 w 22"/>
                <a:gd name="T5" fmla="*/ 0 h 37"/>
                <a:gd name="T6" fmla="*/ 22 w 22"/>
                <a:gd name="T7" fmla="*/ 22 h 37"/>
                <a:gd name="T8" fmla="*/ 4 w 22"/>
                <a:gd name="T9" fmla="*/ 37 h 37"/>
                <a:gd name="T10" fmla="*/ 4 w 22"/>
                <a:gd name="T1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7">
                  <a:moveTo>
                    <a:pt x="4" y="37"/>
                  </a:moveTo>
                  <a:lnTo>
                    <a:pt x="0" y="13"/>
                  </a:lnTo>
                  <a:lnTo>
                    <a:pt x="15" y="0"/>
                  </a:lnTo>
                  <a:lnTo>
                    <a:pt x="22" y="22"/>
                  </a:lnTo>
                  <a:lnTo>
                    <a:pt x="4" y="37"/>
                  </a:lnTo>
                  <a:lnTo>
                    <a:pt x="4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8" name="îṡľiḓe"/>
            <p:cNvSpPr/>
            <p:nvPr/>
          </p:nvSpPr>
          <p:spPr bwMode="auto">
            <a:xfrm>
              <a:off x="1149234" y="1171975"/>
              <a:ext cx="27279" cy="15587"/>
            </a:xfrm>
            <a:custGeom>
              <a:avLst/>
              <a:gdLst>
                <a:gd name="T0" fmla="*/ 130 w 174"/>
                <a:gd name="T1" fmla="*/ 85 h 103"/>
                <a:gd name="T2" fmla="*/ 146 w 174"/>
                <a:gd name="T3" fmla="*/ 57 h 103"/>
                <a:gd name="T4" fmla="*/ 164 w 174"/>
                <a:gd name="T5" fmla="*/ 46 h 103"/>
                <a:gd name="T6" fmla="*/ 174 w 174"/>
                <a:gd name="T7" fmla="*/ 26 h 103"/>
                <a:gd name="T8" fmla="*/ 158 w 174"/>
                <a:gd name="T9" fmla="*/ 15 h 103"/>
                <a:gd name="T10" fmla="*/ 143 w 174"/>
                <a:gd name="T11" fmla="*/ 19 h 103"/>
                <a:gd name="T12" fmla="*/ 110 w 174"/>
                <a:gd name="T13" fmla="*/ 19 h 103"/>
                <a:gd name="T14" fmla="*/ 90 w 174"/>
                <a:gd name="T15" fmla="*/ 3 h 103"/>
                <a:gd name="T16" fmla="*/ 65 w 174"/>
                <a:gd name="T17" fmla="*/ 0 h 103"/>
                <a:gd name="T18" fmla="*/ 36 w 174"/>
                <a:gd name="T19" fmla="*/ 18 h 103"/>
                <a:gd name="T20" fmla="*/ 3 w 174"/>
                <a:gd name="T21" fmla="*/ 46 h 103"/>
                <a:gd name="T22" fmla="*/ 0 w 174"/>
                <a:gd name="T23" fmla="*/ 66 h 103"/>
                <a:gd name="T24" fmla="*/ 11 w 174"/>
                <a:gd name="T25" fmla="*/ 85 h 103"/>
                <a:gd name="T26" fmla="*/ 40 w 174"/>
                <a:gd name="T27" fmla="*/ 97 h 103"/>
                <a:gd name="T28" fmla="*/ 73 w 174"/>
                <a:gd name="T29" fmla="*/ 80 h 103"/>
                <a:gd name="T30" fmla="*/ 90 w 174"/>
                <a:gd name="T31" fmla="*/ 99 h 103"/>
                <a:gd name="T32" fmla="*/ 110 w 174"/>
                <a:gd name="T33" fmla="*/ 103 h 103"/>
                <a:gd name="T34" fmla="*/ 130 w 174"/>
                <a:gd name="T35" fmla="*/ 85 h 103"/>
                <a:gd name="T36" fmla="*/ 130 w 174"/>
                <a:gd name="T37" fmla="*/ 8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03">
                  <a:moveTo>
                    <a:pt x="130" y="85"/>
                  </a:moveTo>
                  <a:lnTo>
                    <a:pt x="146" y="57"/>
                  </a:lnTo>
                  <a:lnTo>
                    <a:pt x="164" y="46"/>
                  </a:lnTo>
                  <a:lnTo>
                    <a:pt x="174" y="26"/>
                  </a:lnTo>
                  <a:lnTo>
                    <a:pt x="158" y="15"/>
                  </a:lnTo>
                  <a:lnTo>
                    <a:pt x="143" y="19"/>
                  </a:lnTo>
                  <a:lnTo>
                    <a:pt x="110" y="19"/>
                  </a:lnTo>
                  <a:lnTo>
                    <a:pt x="90" y="3"/>
                  </a:lnTo>
                  <a:lnTo>
                    <a:pt x="65" y="0"/>
                  </a:lnTo>
                  <a:lnTo>
                    <a:pt x="36" y="18"/>
                  </a:lnTo>
                  <a:lnTo>
                    <a:pt x="3" y="46"/>
                  </a:lnTo>
                  <a:lnTo>
                    <a:pt x="0" y="66"/>
                  </a:lnTo>
                  <a:lnTo>
                    <a:pt x="11" y="85"/>
                  </a:lnTo>
                  <a:lnTo>
                    <a:pt x="40" y="97"/>
                  </a:lnTo>
                  <a:lnTo>
                    <a:pt x="73" y="80"/>
                  </a:lnTo>
                  <a:lnTo>
                    <a:pt x="90" y="99"/>
                  </a:lnTo>
                  <a:lnTo>
                    <a:pt x="110" y="103"/>
                  </a:lnTo>
                  <a:lnTo>
                    <a:pt x="130" y="85"/>
                  </a:lnTo>
                  <a:lnTo>
                    <a:pt x="130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9" name="îSḻîde"/>
            <p:cNvSpPr/>
            <p:nvPr/>
          </p:nvSpPr>
          <p:spPr bwMode="auto">
            <a:xfrm>
              <a:off x="1181707" y="1175871"/>
              <a:ext cx="10391" cy="11691"/>
            </a:xfrm>
            <a:custGeom>
              <a:avLst/>
              <a:gdLst>
                <a:gd name="T0" fmla="*/ 6 w 62"/>
                <a:gd name="T1" fmla="*/ 63 h 71"/>
                <a:gd name="T2" fmla="*/ 0 w 62"/>
                <a:gd name="T3" fmla="*/ 24 h 71"/>
                <a:gd name="T4" fmla="*/ 15 w 62"/>
                <a:gd name="T5" fmla="*/ 3 h 71"/>
                <a:gd name="T6" fmla="*/ 34 w 62"/>
                <a:gd name="T7" fmla="*/ 0 h 71"/>
                <a:gd name="T8" fmla="*/ 54 w 62"/>
                <a:gd name="T9" fmla="*/ 14 h 71"/>
                <a:gd name="T10" fmla="*/ 62 w 62"/>
                <a:gd name="T11" fmla="*/ 37 h 71"/>
                <a:gd name="T12" fmla="*/ 56 w 62"/>
                <a:gd name="T13" fmla="*/ 59 h 71"/>
                <a:gd name="T14" fmla="*/ 32 w 62"/>
                <a:gd name="T15" fmla="*/ 71 h 71"/>
                <a:gd name="T16" fmla="*/ 6 w 62"/>
                <a:gd name="T17" fmla="*/ 63 h 71"/>
                <a:gd name="T18" fmla="*/ 6 w 62"/>
                <a:gd name="T19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71">
                  <a:moveTo>
                    <a:pt x="6" y="63"/>
                  </a:moveTo>
                  <a:lnTo>
                    <a:pt x="0" y="24"/>
                  </a:lnTo>
                  <a:lnTo>
                    <a:pt x="15" y="3"/>
                  </a:lnTo>
                  <a:lnTo>
                    <a:pt x="34" y="0"/>
                  </a:lnTo>
                  <a:lnTo>
                    <a:pt x="54" y="14"/>
                  </a:lnTo>
                  <a:lnTo>
                    <a:pt x="62" y="37"/>
                  </a:lnTo>
                  <a:lnTo>
                    <a:pt x="56" y="59"/>
                  </a:lnTo>
                  <a:lnTo>
                    <a:pt x="32" y="71"/>
                  </a:lnTo>
                  <a:lnTo>
                    <a:pt x="6" y="63"/>
                  </a:lnTo>
                  <a:lnTo>
                    <a:pt x="6" y="6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0" name="ïš1iḍè"/>
            <p:cNvSpPr/>
            <p:nvPr/>
          </p:nvSpPr>
          <p:spPr bwMode="auto">
            <a:xfrm>
              <a:off x="1138843" y="1191457"/>
              <a:ext cx="35071" cy="31175"/>
            </a:xfrm>
            <a:custGeom>
              <a:avLst/>
              <a:gdLst>
                <a:gd name="T0" fmla="*/ 129 w 213"/>
                <a:gd name="T1" fmla="*/ 149 h 190"/>
                <a:gd name="T2" fmla="*/ 163 w 213"/>
                <a:gd name="T3" fmla="*/ 98 h 190"/>
                <a:gd name="T4" fmla="*/ 185 w 213"/>
                <a:gd name="T5" fmla="*/ 54 h 190"/>
                <a:gd name="T6" fmla="*/ 213 w 213"/>
                <a:gd name="T7" fmla="*/ 27 h 190"/>
                <a:gd name="T8" fmla="*/ 212 w 213"/>
                <a:gd name="T9" fmla="*/ 13 h 190"/>
                <a:gd name="T10" fmla="*/ 187 w 213"/>
                <a:gd name="T11" fmla="*/ 0 h 190"/>
                <a:gd name="T12" fmla="*/ 148 w 213"/>
                <a:gd name="T13" fmla="*/ 25 h 190"/>
                <a:gd name="T14" fmla="*/ 114 w 213"/>
                <a:gd name="T15" fmla="*/ 8 h 190"/>
                <a:gd name="T16" fmla="*/ 74 w 213"/>
                <a:gd name="T17" fmla="*/ 5 h 190"/>
                <a:gd name="T18" fmla="*/ 64 w 213"/>
                <a:gd name="T19" fmla="*/ 33 h 190"/>
                <a:gd name="T20" fmla="*/ 49 w 213"/>
                <a:gd name="T21" fmla="*/ 60 h 190"/>
                <a:gd name="T22" fmla="*/ 59 w 213"/>
                <a:gd name="T23" fmla="*/ 67 h 190"/>
                <a:gd name="T24" fmla="*/ 86 w 213"/>
                <a:gd name="T25" fmla="*/ 63 h 190"/>
                <a:gd name="T26" fmla="*/ 98 w 213"/>
                <a:gd name="T27" fmla="*/ 105 h 190"/>
                <a:gd name="T28" fmla="*/ 107 w 213"/>
                <a:gd name="T29" fmla="*/ 117 h 190"/>
                <a:gd name="T30" fmla="*/ 66 w 213"/>
                <a:gd name="T31" fmla="*/ 123 h 190"/>
                <a:gd name="T32" fmla="*/ 9 w 213"/>
                <a:gd name="T33" fmla="*/ 146 h 190"/>
                <a:gd name="T34" fmla="*/ 0 w 213"/>
                <a:gd name="T35" fmla="*/ 164 h 190"/>
                <a:gd name="T36" fmla="*/ 12 w 213"/>
                <a:gd name="T37" fmla="*/ 184 h 190"/>
                <a:gd name="T38" fmla="*/ 49 w 213"/>
                <a:gd name="T39" fmla="*/ 190 h 190"/>
                <a:gd name="T40" fmla="*/ 83 w 213"/>
                <a:gd name="T41" fmla="*/ 160 h 190"/>
                <a:gd name="T42" fmla="*/ 83 w 213"/>
                <a:gd name="T43" fmla="*/ 160 h 190"/>
                <a:gd name="T44" fmla="*/ 106 w 213"/>
                <a:gd name="T45" fmla="*/ 155 h 190"/>
                <a:gd name="T46" fmla="*/ 121 w 213"/>
                <a:gd name="T47" fmla="*/ 152 h 190"/>
                <a:gd name="T48" fmla="*/ 126 w 213"/>
                <a:gd name="T49" fmla="*/ 150 h 190"/>
                <a:gd name="T50" fmla="*/ 129 w 213"/>
                <a:gd name="T51" fmla="*/ 149 h 190"/>
                <a:gd name="T52" fmla="*/ 129 w 213"/>
                <a:gd name="T53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90">
                  <a:moveTo>
                    <a:pt x="129" y="149"/>
                  </a:moveTo>
                  <a:lnTo>
                    <a:pt x="163" y="98"/>
                  </a:lnTo>
                  <a:lnTo>
                    <a:pt x="185" y="54"/>
                  </a:lnTo>
                  <a:lnTo>
                    <a:pt x="213" y="27"/>
                  </a:lnTo>
                  <a:lnTo>
                    <a:pt x="212" y="13"/>
                  </a:lnTo>
                  <a:lnTo>
                    <a:pt x="187" y="0"/>
                  </a:lnTo>
                  <a:lnTo>
                    <a:pt x="148" y="25"/>
                  </a:lnTo>
                  <a:lnTo>
                    <a:pt x="114" y="8"/>
                  </a:lnTo>
                  <a:lnTo>
                    <a:pt x="74" y="5"/>
                  </a:lnTo>
                  <a:lnTo>
                    <a:pt x="64" y="33"/>
                  </a:lnTo>
                  <a:lnTo>
                    <a:pt x="49" y="60"/>
                  </a:lnTo>
                  <a:lnTo>
                    <a:pt x="59" y="67"/>
                  </a:lnTo>
                  <a:lnTo>
                    <a:pt x="86" y="63"/>
                  </a:lnTo>
                  <a:lnTo>
                    <a:pt x="98" y="105"/>
                  </a:lnTo>
                  <a:lnTo>
                    <a:pt x="107" y="117"/>
                  </a:lnTo>
                  <a:lnTo>
                    <a:pt x="66" y="123"/>
                  </a:lnTo>
                  <a:lnTo>
                    <a:pt x="9" y="146"/>
                  </a:lnTo>
                  <a:lnTo>
                    <a:pt x="0" y="164"/>
                  </a:lnTo>
                  <a:lnTo>
                    <a:pt x="12" y="184"/>
                  </a:lnTo>
                  <a:lnTo>
                    <a:pt x="49" y="190"/>
                  </a:lnTo>
                  <a:lnTo>
                    <a:pt x="83" y="160"/>
                  </a:lnTo>
                  <a:lnTo>
                    <a:pt x="83" y="160"/>
                  </a:lnTo>
                  <a:lnTo>
                    <a:pt x="106" y="155"/>
                  </a:lnTo>
                  <a:lnTo>
                    <a:pt x="121" y="152"/>
                  </a:lnTo>
                  <a:lnTo>
                    <a:pt x="126" y="150"/>
                  </a:lnTo>
                  <a:lnTo>
                    <a:pt x="129" y="149"/>
                  </a:lnTo>
                  <a:lnTo>
                    <a:pt x="129" y="1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1" name="ïš1ïḑe"/>
            <p:cNvSpPr/>
            <p:nvPr/>
          </p:nvSpPr>
          <p:spPr bwMode="auto">
            <a:xfrm>
              <a:off x="1163521" y="1203148"/>
              <a:ext cx="14288" cy="14288"/>
            </a:xfrm>
            <a:custGeom>
              <a:avLst/>
              <a:gdLst>
                <a:gd name="T0" fmla="*/ 74 w 87"/>
                <a:gd name="T1" fmla="*/ 77 h 88"/>
                <a:gd name="T2" fmla="*/ 40 w 87"/>
                <a:gd name="T3" fmla="*/ 74 h 88"/>
                <a:gd name="T4" fmla="*/ 22 w 87"/>
                <a:gd name="T5" fmla="*/ 88 h 88"/>
                <a:gd name="T6" fmla="*/ 0 w 87"/>
                <a:gd name="T7" fmla="*/ 76 h 88"/>
                <a:gd name="T8" fmla="*/ 18 w 87"/>
                <a:gd name="T9" fmla="*/ 46 h 88"/>
                <a:gd name="T10" fmla="*/ 50 w 87"/>
                <a:gd name="T11" fmla="*/ 24 h 88"/>
                <a:gd name="T12" fmla="*/ 58 w 87"/>
                <a:gd name="T13" fmla="*/ 0 h 88"/>
                <a:gd name="T14" fmla="*/ 87 w 87"/>
                <a:gd name="T15" fmla="*/ 30 h 88"/>
                <a:gd name="T16" fmla="*/ 78 w 87"/>
                <a:gd name="T17" fmla="*/ 47 h 88"/>
                <a:gd name="T18" fmla="*/ 74 w 87"/>
                <a:gd name="T19" fmla="*/ 77 h 88"/>
                <a:gd name="T20" fmla="*/ 74 w 87"/>
                <a:gd name="T2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88">
                  <a:moveTo>
                    <a:pt x="74" y="77"/>
                  </a:moveTo>
                  <a:lnTo>
                    <a:pt x="40" y="74"/>
                  </a:lnTo>
                  <a:lnTo>
                    <a:pt x="22" y="88"/>
                  </a:lnTo>
                  <a:lnTo>
                    <a:pt x="0" y="76"/>
                  </a:lnTo>
                  <a:lnTo>
                    <a:pt x="18" y="46"/>
                  </a:lnTo>
                  <a:lnTo>
                    <a:pt x="50" y="24"/>
                  </a:lnTo>
                  <a:lnTo>
                    <a:pt x="58" y="0"/>
                  </a:lnTo>
                  <a:lnTo>
                    <a:pt x="87" y="30"/>
                  </a:lnTo>
                  <a:lnTo>
                    <a:pt x="78" y="47"/>
                  </a:lnTo>
                  <a:lnTo>
                    <a:pt x="74" y="77"/>
                  </a:lnTo>
                  <a:lnTo>
                    <a:pt x="74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2" name="îṥļîdè"/>
            <p:cNvSpPr/>
            <p:nvPr/>
          </p:nvSpPr>
          <p:spPr bwMode="auto">
            <a:xfrm>
              <a:off x="1181706" y="1212240"/>
              <a:ext cx="16887" cy="14288"/>
            </a:xfrm>
            <a:custGeom>
              <a:avLst/>
              <a:gdLst>
                <a:gd name="T0" fmla="*/ 64 w 101"/>
                <a:gd name="T1" fmla="*/ 86 h 86"/>
                <a:gd name="T2" fmla="*/ 12 w 101"/>
                <a:gd name="T3" fmla="*/ 54 h 86"/>
                <a:gd name="T4" fmla="*/ 0 w 101"/>
                <a:gd name="T5" fmla="*/ 22 h 86"/>
                <a:gd name="T6" fmla="*/ 12 w 101"/>
                <a:gd name="T7" fmla="*/ 0 h 86"/>
                <a:gd name="T8" fmla="*/ 26 w 101"/>
                <a:gd name="T9" fmla="*/ 0 h 86"/>
                <a:gd name="T10" fmla="*/ 39 w 101"/>
                <a:gd name="T11" fmla="*/ 24 h 86"/>
                <a:gd name="T12" fmla="*/ 77 w 101"/>
                <a:gd name="T13" fmla="*/ 23 h 86"/>
                <a:gd name="T14" fmla="*/ 101 w 101"/>
                <a:gd name="T15" fmla="*/ 45 h 86"/>
                <a:gd name="T16" fmla="*/ 97 w 101"/>
                <a:gd name="T17" fmla="*/ 77 h 86"/>
                <a:gd name="T18" fmla="*/ 64 w 101"/>
                <a:gd name="T19" fmla="*/ 86 h 86"/>
                <a:gd name="T20" fmla="*/ 64 w 101"/>
                <a:gd name="T2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86">
                  <a:moveTo>
                    <a:pt x="64" y="86"/>
                  </a:moveTo>
                  <a:lnTo>
                    <a:pt x="12" y="54"/>
                  </a:lnTo>
                  <a:lnTo>
                    <a:pt x="0" y="22"/>
                  </a:lnTo>
                  <a:lnTo>
                    <a:pt x="12" y="0"/>
                  </a:lnTo>
                  <a:lnTo>
                    <a:pt x="26" y="0"/>
                  </a:lnTo>
                  <a:lnTo>
                    <a:pt x="39" y="24"/>
                  </a:lnTo>
                  <a:lnTo>
                    <a:pt x="77" y="23"/>
                  </a:lnTo>
                  <a:lnTo>
                    <a:pt x="101" y="45"/>
                  </a:lnTo>
                  <a:lnTo>
                    <a:pt x="97" y="77"/>
                  </a:lnTo>
                  <a:lnTo>
                    <a:pt x="64" y="86"/>
                  </a:lnTo>
                  <a:lnTo>
                    <a:pt x="64" y="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3" name="îsḷíḍé"/>
            <p:cNvSpPr/>
            <p:nvPr/>
          </p:nvSpPr>
          <p:spPr bwMode="auto">
            <a:xfrm>
              <a:off x="1151832" y="1220034"/>
              <a:ext cx="40267" cy="23380"/>
            </a:xfrm>
            <a:custGeom>
              <a:avLst/>
              <a:gdLst>
                <a:gd name="T0" fmla="*/ 200 w 242"/>
                <a:gd name="T1" fmla="*/ 143 h 143"/>
                <a:gd name="T2" fmla="*/ 174 w 242"/>
                <a:gd name="T3" fmla="*/ 107 h 143"/>
                <a:gd name="T4" fmla="*/ 108 w 242"/>
                <a:gd name="T5" fmla="*/ 58 h 143"/>
                <a:gd name="T6" fmla="*/ 52 w 242"/>
                <a:gd name="T7" fmla="*/ 37 h 143"/>
                <a:gd name="T8" fmla="*/ 19 w 242"/>
                <a:gd name="T9" fmla="*/ 37 h 143"/>
                <a:gd name="T10" fmla="*/ 0 w 242"/>
                <a:gd name="T11" fmla="*/ 22 h 143"/>
                <a:gd name="T12" fmla="*/ 8 w 242"/>
                <a:gd name="T13" fmla="*/ 10 h 143"/>
                <a:gd name="T14" fmla="*/ 41 w 242"/>
                <a:gd name="T15" fmla="*/ 0 h 143"/>
                <a:gd name="T16" fmla="*/ 87 w 242"/>
                <a:gd name="T17" fmla="*/ 2 h 143"/>
                <a:gd name="T18" fmla="*/ 143 w 242"/>
                <a:gd name="T19" fmla="*/ 28 h 143"/>
                <a:gd name="T20" fmla="*/ 193 w 242"/>
                <a:gd name="T21" fmla="*/ 73 h 143"/>
                <a:gd name="T22" fmla="*/ 212 w 242"/>
                <a:gd name="T23" fmla="*/ 73 h 143"/>
                <a:gd name="T24" fmla="*/ 233 w 242"/>
                <a:gd name="T25" fmla="*/ 55 h 143"/>
                <a:gd name="T26" fmla="*/ 242 w 242"/>
                <a:gd name="T27" fmla="*/ 66 h 143"/>
                <a:gd name="T28" fmla="*/ 235 w 242"/>
                <a:gd name="T29" fmla="*/ 90 h 143"/>
                <a:gd name="T30" fmla="*/ 225 w 242"/>
                <a:gd name="T31" fmla="*/ 130 h 143"/>
                <a:gd name="T32" fmla="*/ 200 w 242"/>
                <a:gd name="T33" fmla="*/ 143 h 143"/>
                <a:gd name="T34" fmla="*/ 200 w 242"/>
                <a:gd name="T3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" h="143">
                  <a:moveTo>
                    <a:pt x="200" y="143"/>
                  </a:moveTo>
                  <a:lnTo>
                    <a:pt x="174" y="107"/>
                  </a:lnTo>
                  <a:lnTo>
                    <a:pt x="108" y="58"/>
                  </a:lnTo>
                  <a:lnTo>
                    <a:pt x="52" y="37"/>
                  </a:lnTo>
                  <a:lnTo>
                    <a:pt x="19" y="37"/>
                  </a:lnTo>
                  <a:lnTo>
                    <a:pt x="0" y="22"/>
                  </a:lnTo>
                  <a:lnTo>
                    <a:pt x="8" y="10"/>
                  </a:lnTo>
                  <a:lnTo>
                    <a:pt x="41" y="0"/>
                  </a:lnTo>
                  <a:lnTo>
                    <a:pt x="87" y="2"/>
                  </a:lnTo>
                  <a:lnTo>
                    <a:pt x="143" y="28"/>
                  </a:lnTo>
                  <a:lnTo>
                    <a:pt x="193" y="73"/>
                  </a:lnTo>
                  <a:lnTo>
                    <a:pt x="212" y="73"/>
                  </a:lnTo>
                  <a:lnTo>
                    <a:pt x="233" y="55"/>
                  </a:lnTo>
                  <a:lnTo>
                    <a:pt x="242" y="66"/>
                  </a:lnTo>
                  <a:lnTo>
                    <a:pt x="235" y="90"/>
                  </a:lnTo>
                  <a:lnTo>
                    <a:pt x="225" y="130"/>
                  </a:lnTo>
                  <a:lnTo>
                    <a:pt x="200" y="143"/>
                  </a:lnTo>
                  <a:lnTo>
                    <a:pt x="200" y="14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4" name="îšľiḓe"/>
            <p:cNvSpPr/>
            <p:nvPr/>
          </p:nvSpPr>
          <p:spPr bwMode="auto">
            <a:xfrm>
              <a:off x="1127153" y="1230424"/>
              <a:ext cx="62348" cy="28576"/>
            </a:xfrm>
            <a:custGeom>
              <a:avLst/>
              <a:gdLst>
                <a:gd name="T0" fmla="*/ 378 w 385"/>
                <a:gd name="T1" fmla="*/ 169 h 178"/>
                <a:gd name="T2" fmla="*/ 385 w 385"/>
                <a:gd name="T3" fmla="*/ 121 h 178"/>
                <a:gd name="T4" fmla="*/ 361 w 385"/>
                <a:gd name="T5" fmla="*/ 88 h 178"/>
                <a:gd name="T6" fmla="*/ 333 w 385"/>
                <a:gd name="T7" fmla="*/ 88 h 178"/>
                <a:gd name="T8" fmla="*/ 279 w 385"/>
                <a:gd name="T9" fmla="*/ 71 h 178"/>
                <a:gd name="T10" fmla="*/ 227 w 385"/>
                <a:gd name="T11" fmla="*/ 31 h 178"/>
                <a:gd name="T12" fmla="*/ 209 w 385"/>
                <a:gd name="T13" fmla="*/ 30 h 178"/>
                <a:gd name="T14" fmla="*/ 188 w 385"/>
                <a:gd name="T15" fmla="*/ 14 h 178"/>
                <a:gd name="T16" fmla="*/ 145 w 385"/>
                <a:gd name="T17" fmla="*/ 15 h 178"/>
                <a:gd name="T18" fmla="*/ 117 w 385"/>
                <a:gd name="T19" fmla="*/ 1 h 178"/>
                <a:gd name="T20" fmla="*/ 37 w 385"/>
                <a:gd name="T21" fmla="*/ 0 h 178"/>
                <a:gd name="T22" fmla="*/ 0 w 385"/>
                <a:gd name="T23" fmla="*/ 10 h 178"/>
                <a:gd name="T24" fmla="*/ 7 w 385"/>
                <a:gd name="T25" fmla="*/ 40 h 178"/>
                <a:gd name="T26" fmla="*/ 3 w 385"/>
                <a:gd name="T27" fmla="*/ 55 h 178"/>
                <a:gd name="T28" fmla="*/ 25 w 385"/>
                <a:gd name="T29" fmla="*/ 68 h 178"/>
                <a:gd name="T30" fmla="*/ 74 w 385"/>
                <a:gd name="T31" fmla="*/ 86 h 178"/>
                <a:gd name="T32" fmla="*/ 92 w 385"/>
                <a:gd name="T33" fmla="*/ 62 h 178"/>
                <a:gd name="T34" fmla="*/ 108 w 385"/>
                <a:gd name="T35" fmla="*/ 60 h 178"/>
                <a:gd name="T36" fmla="*/ 135 w 385"/>
                <a:gd name="T37" fmla="*/ 84 h 178"/>
                <a:gd name="T38" fmla="*/ 149 w 385"/>
                <a:gd name="T39" fmla="*/ 114 h 178"/>
                <a:gd name="T40" fmla="*/ 167 w 385"/>
                <a:gd name="T41" fmla="*/ 115 h 178"/>
                <a:gd name="T42" fmla="*/ 186 w 385"/>
                <a:gd name="T43" fmla="*/ 108 h 178"/>
                <a:gd name="T44" fmla="*/ 204 w 385"/>
                <a:gd name="T45" fmla="*/ 145 h 178"/>
                <a:gd name="T46" fmla="*/ 245 w 385"/>
                <a:gd name="T47" fmla="*/ 155 h 178"/>
                <a:gd name="T48" fmla="*/ 284 w 385"/>
                <a:gd name="T49" fmla="*/ 148 h 178"/>
                <a:gd name="T50" fmla="*/ 329 w 385"/>
                <a:gd name="T51" fmla="*/ 167 h 178"/>
                <a:gd name="T52" fmla="*/ 361 w 385"/>
                <a:gd name="T53" fmla="*/ 178 h 178"/>
                <a:gd name="T54" fmla="*/ 378 w 385"/>
                <a:gd name="T55" fmla="*/ 169 h 178"/>
                <a:gd name="T56" fmla="*/ 378 w 385"/>
                <a:gd name="T57" fmla="*/ 16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5" h="178">
                  <a:moveTo>
                    <a:pt x="378" y="169"/>
                  </a:moveTo>
                  <a:lnTo>
                    <a:pt x="385" y="121"/>
                  </a:lnTo>
                  <a:lnTo>
                    <a:pt x="361" y="88"/>
                  </a:lnTo>
                  <a:lnTo>
                    <a:pt x="333" y="88"/>
                  </a:lnTo>
                  <a:lnTo>
                    <a:pt x="279" y="71"/>
                  </a:lnTo>
                  <a:lnTo>
                    <a:pt x="227" y="31"/>
                  </a:lnTo>
                  <a:lnTo>
                    <a:pt x="209" y="30"/>
                  </a:lnTo>
                  <a:lnTo>
                    <a:pt x="188" y="14"/>
                  </a:lnTo>
                  <a:lnTo>
                    <a:pt x="145" y="15"/>
                  </a:lnTo>
                  <a:lnTo>
                    <a:pt x="117" y="1"/>
                  </a:lnTo>
                  <a:lnTo>
                    <a:pt x="37" y="0"/>
                  </a:lnTo>
                  <a:lnTo>
                    <a:pt x="0" y="10"/>
                  </a:lnTo>
                  <a:lnTo>
                    <a:pt x="7" y="40"/>
                  </a:lnTo>
                  <a:lnTo>
                    <a:pt x="3" y="55"/>
                  </a:lnTo>
                  <a:lnTo>
                    <a:pt x="25" y="68"/>
                  </a:lnTo>
                  <a:lnTo>
                    <a:pt x="74" y="86"/>
                  </a:lnTo>
                  <a:lnTo>
                    <a:pt x="92" y="62"/>
                  </a:lnTo>
                  <a:lnTo>
                    <a:pt x="108" y="60"/>
                  </a:lnTo>
                  <a:lnTo>
                    <a:pt x="135" y="84"/>
                  </a:lnTo>
                  <a:lnTo>
                    <a:pt x="149" y="114"/>
                  </a:lnTo>
                  <a:lnTo>
                    <a:pt x="167" y="115"/>
                  </a:lnTo>
                  <a:lnTo>
                    <a:pt x="186" y="108"/>
                  </a:lnTo>
                  <a:lnTo>
                    <a:pt x="204" y="145"/>
                  </a:lnTo>
                  <a:lnTo>
                    <a:pt x="245" y="155"/>
                  </a:lnTo>
                  <a:lnTo>
                    <a:pt x="284" y="148"/>
                  </a:lnTo>
                  <a:lnTo>
                    <a:pt x="329" y="167"/>
                  </a:lnTo>
                  <a:lnTo>
                    <a:pt x="361" y="178"/>
                  </a:lnTo>
                  <a:lnTo>
                    <a:pt x="378" y="169"/>
                  </a:lnTo>
                  <a:lnTo>
                    <a:pt x="378" y="1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5" name="îṧľïḓè"/>
            <p:cNvSpPr/>
            <p:nvPr/>
          </p:nvSpPr>
          <p:spPr bwMode="auto">
            <a:xfrm>
              <a:off x="1131049" y="1252506"/>
              <a:ext cx="29875" cy="14288"/>
            </a:xfrm>
            <a:custGeom>
              <a:avLst/>
              <a:gdLst>
                <a:gd name="T0" fmla="*/ 103 w 182"/>
                <a:gd name="T1" fmla="*/ 93 h 93"/>
                <a:gd name="T2" fmla="*/ 103 w 182"/>
                <a:gd name="T3" fmla="*/ 93 h 93"/>
                <a:gd name="T4" fmla="*/ 99 w 182"/>
                <a:gd name="T5" fmla="*/ 92 h 93"/>
                <a:gd name="T6" fmla="*/ 92 w 182"/>
                <a:gd name="T7" fmla="*/ 88 h 93"/>
                <a:gd name="T8" fmla="*/ 83 w 182"/>
                <a:gd name="T9" fmla="*/ 82 h 93"/>
                <a:gd name="T10" fmla="*/ 62 w 182"/>
                <a:gd name="T11" fmla="*/ 68 h 93"/>
                <a:gd name="T12" fmla="*/ 26 w 182"/>
                <a:gd name="T13" fmla="*/ 71 h 93"/>
                <a:gd name="T14" fmla="*/ 4 w 182"/>
                <a:gd name="T15" fmla="*/ 44 h 93"/>
                <a:gd name="T16" fmla="*/ 0 w 182"/>
                <a:gd name="T17" fmla="*/ 28 h 93"/>
                <a:gd name="T18" fmla="*/ 20 w 182"/>
                <a:gd name="T19" fmla="*/ 16 h 93"/>
                <a:gd name="T20" fmla="*/ 56 w 182"/>
                <a:gd name="T21" fmla="*/ 5 h 93"/>
                <a:gd name="T22" fmla="*/ 95 w 182"/>
                <a:gd name="T23" fmla="*/ 11 h 93"/>
                <a:gd name="T24" fmla="*/ 109 w 182"/>
                <a:gd name="T25" fmla="*/ 0 h 93"/>
                <a:gd name="T26" fmla="*/ 126 w 182"/>
                <a:gd name="T27" fmla="*/ 32 h 93"/>
                <a:gd name="T28" fmla="*/ 147 w 182"/>
                <a:gd name="T29" fmla="*/ 33 h 93"/>
                <a:gd name="T30" fmla="*/ 156 w 182"/>
                <a:gd name="T31" fmla="*/ 24 h 93"/>
                <a:gd name="T32" fmla="*/ 174 w 182"/>
                <a:gd name="T33" fmla="*/ 29 h 93"/>
                <a:gd name="T34" fmla="*/ 182 w 182"/>
                <a:gd name="T35" fmla="*/ 48 h 93"/>
                <a:gd name="T36" fmla="*/ 174 w 182"/>
                <a:gd name="T37" fmla="*/ 63 h 93"/>
                <a:gd name="T38" fmla="*/ 103 w 182"/>
                <a:gd name="T39" fmla="*/ 93 h 93"/>
                <a:gd name="T40" fmla="*/ 103 w 182"/>
                <a:gd name="T41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2" h="93">
                  <a:moveTo>
                    <a:pt x="103" y="93"/>
                  </a:moveTo>
                  <a:lnTo>
                    <a:pt x="103" y="93"/>
                  </a:lnTo>
                  <a:lnTo>
                    <a:pt x="99" y="92"/>
                  </a:lnTo>
                  <a:lnTo>
                    <a:pt x="92" y="88"/>
                  </a:lnTo>
                  <a:lnTo>
                    <a:pt x="83" y="82"/>
                  </a:lnTo>
                  <a:lnTo>
                    <a:pt x="62" y="68"/>
                  </a:lnTo>
                  <a:lnTo>
                    <a:pt x="26" y="71"/>
                  </a:lnTo>
                  <a:lnTo>
                    <a:pt x="4" y="44"/>
                  </a:lnTo>
                  <a:lnTo>
                    <a:pt x="0" y="28"/>
                  </a:lnTo>
                  <a:lnTo>
                    <a:pt x="20" y="16"/>
                  </a:lnTo>
                  <a:lnTo>
                    <a:pt x="56" y="5"/>
                  </a:lnTo>
                  <a:lnTo>
                    <a:pt x="95" y="11"/>
                  </a:lnTo>
                  <a:lnTo>
                    <a:pt x="109" y="0"/>
                  </a:lnTo>
                  <a:lnTo>
                    <a:pt x="126" y="32"/>
                  </a:lnTo>
                  <a:lnTo>
                    <a:pt x="147" y="33"/>
                  </a:lnTo>
                  <a:lnTo>
                    <a:pt x="156" y="24"/>
                  </a:lnTo>
                  <a:lnTo>
                    <a:pt x="174" y="29"/>
                  </a:lnTo>
                  <a:lnTo>
                    <a:pt x="182" y="48"/>
                  </a:lnTo>
                  <a:lnTo>
                    <a:pt x="174" y="63"/>
                  </a:lnTo>
                  <a:lnTo>
                    <a:pt x="103" y="93"/>
                  </a:lnTo>
                  <a:lnTo>
                    <a:pt x="103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6" name="îṡḻiḑê"/>
            <p:cNvSpPr/>
            <p:nvPr/>
          </p:nvSpPr>
          <p:spPr bwMode="auto">
            <a:xfrm>
              <a:off x="1125854" y="1283680"/>
              <a:ext cx="10391" cy="15587"/>
            </a:xfrm>
            <a:custGeom>
              <a:avLst/>
              <a:gdLst>
                <a:gd name="T0" fmla="*/ 58 w 58"/>
                <a:gd name="T1" fmla="*/ 85 h 96"/>
                <a:gd name="T2" fmla="*/ 39 w 58"/>
                <a:gd name="T3" fmla="*/ 56 h 96"/>
                <a:gd name="T4" fmla="*/ 37 w 58"/>
                <a:gd name="T5" fmla="*/ 8 h 96"/>
                <a:gd name="T6" fmla="*/ 18 w 58"/>
                <a:gd name="T7" fmla="*/ 0 h 96"/>
                <a:gd name="T8" fmla="*/ 11 w 58"/>
                <a:gd name="T9" fmla="*/ 51 h 96"/>
                <a:gd name="T10" fmla="*/ 0 w 58"/>
                <a:gd name="T11" fmla="*/ 62 h 96"/>
                <a:gd name="T12" fmla="*/ 13 w 58"/>
                <a:gd name="T13" fmla="*/ 83 h 96"/>
                <a:gd name="T14" fmla="*/ 44 w 58"/>
                <a:gd name="T15" fmla="*/ 96 h 96"/>
                <a:gd name="T16" fmla="*/ 58 w 58"/>
                <a:gd name="T17" fmla="*/ 85 h 96"/>
                <a:gd name="T18" fmla="*/ 58 w 58"/>
                <a:gd name="T19" fmla="*/ 8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96">
                  <a:moveTo>
                    <a:pt x="58" y="85"/>
                  </a:moveTo>
                  <a:lnTo>
                    <a:pt x="39" y="56"/>
                  </a:lnTo>
                  <a:lnTo>
                    <a:pt x="37" y="8"/>
                  </a:lnTo>
                  <a:lnTo>
                    <a:pt x="18" y="0"/>
                  </a:lnTo>
                  <a:lnTo>
                    <a:pt x="11" y="51"/>
                  </a:lnTo>
                  <a:lnTo>
                    <a:pt x="0" y="62"/>
                  </a:lnTo>
                  <a:lnTo>
                    <a:pt x="13" y="83"/>
                  </a:lnTo>
                  <a:lnTo>
                    <a:pt x="44" y="96"/>
                  </a:lnTo>
                  <a:lnTo>
                    <a:pt x="58" y="85"/>
                  </a:lnTo>
                  <a:lnTo>
                    <a:pt x="58" y="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7" name="iŝḷíḑe"/>
            <p:cNvSpPr/>
            <p:nvPr/>
          </p:nvSpPr>
          <p:spPr bwMode="auto">
            <a:xfrm>
              <a:off x="1136244" y="1281083"/>
              <a:ext cx="9093" cy="14288"/>
            </a:xfrm>
            <a:custGeom>
              <a:avLst/>
              <a:gdLst>
                <a:gd name="T0" fmla="*/ 31 w 56"/>
                <a:gd name="T1" fmla="*/ 83 h 87"/>
                <a:gd name="T2" fmla="*/ 47 w 56"/>
                <a:gd name="T3" fmla="*/ 87 h 87"/>
                <a:gd name="T4" fmla="*/ 56 w 56"/>
                <a:gd name="T5" fmla="*/ 67 h 87"/>
                <a:gd name="T6" fmla="*/ 43 w 56"/>
                <a:gd name="T7" fmla="*/ 36 h 87"/>
                <a:gd name="T8" fmla="*/ 19 w 56"/>
                <a:gd name="T9" fmla="*/ 0 h 87"/>
                <a:gd name="T10" fmla="*/ 0 w 56"/>
                <a:gd name="T11" fmla="*/ 3 h 87"/>
                <a:gd name="T12" fmla="*/ 0 w 56"/>
                <a:gd name="T13" fmla="*/ 36 h 87"/>
                <a:gd name="T14" fmla="*/ 31 w 56"/>
                <a:gd name="T15" fmla="*/ 83 h 87"/>
                <a:gd name="T16" fmla="*/ 31 w 56"/>
                <a:gd name="T17" fmla="*/ 8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87">
                  <a:moveTo>
                    <a:pt x="31" y="83"/>
                  </a:moveTo>
                  <a:lnTo>
                    <a:pt x="47" y="87"/>
                  </a:lnTo>
                  <a:lnTo>
                    <a:pt x="56" y="67"/>
                  </a:lnTo>
                  <a:lnTo>
                    <a:pt x="43" y="36"/>
                  </a:lnTo>
                  <a:lnTo>
                    <a:pt x="19" y="0"/>
                  </a:lnTo>
                  <a:lnTo>
                    <a:pt x="0" y="3"/>
                  </a:lnTo>
                  <a:lnTo>
                    <a:pt x="0" y="36"/>
                  </a:lnTo>
                  <a:lnTo>
                    <a:pt x="31" y="83"/>
                  </a:lnTo>
                  <a:lnTo>
                    <a:pt x="31" y="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8" name="îSḻîde"/>
            <p:cNvSpPr/>
            <p:nvPr/>
          </p:nvSpPr>
          <p:spPr bwMode="auto">
            <a:xfrm>
              <a:off x="1147935" y="1282383"/>
              <a:ext cx="10391" cy="7793"/>
            </a:xfrm>
            <a:custGeom>
              <a:avLst/>
              <a:gdLst>
                <a:gd name="T0" fmla="*/ 26 w 62"/>
                <a:gd name="T1" fmla="*/ 41 h 51"/>
                <a:gd name="T2" fmla="*/ 26 w 62"/>
                <a:gd name="T3" fmla="*/ 41 h 51"/>
                <a:gd name="T4" fmla="*/ 29 w 62"/>
                <a:gd name="T5" fmla="*/ 43 h 51"/>
                <a:gd name="T6" fmla="*/ 40 w 62"/>
                <a:gd name="T7" fmla="*/ 47 h 51"/>
                <a:gd name="T8" fmla="*/ 58 w 62"/>
                <a:gd name="T9" fmla="*/ 51 h 51"/>
                <a:gd name="T10" fmla="*/ 62 w 62"/>
                <a:gd name="T11" fmla="*/ 35 h 51"/>
                <a:gd name="T12" fmla="*/ 39 w 62"/>
                <a:gd name="T13" fmla="*/ 7 h 51"/>
                <a:gd name="T14" fmla="*/ 11 w 62"/>
                <a:gd name="T15" fmla="*/ 0 h 51"/>
                <a:gd name="T16" fmla="*/ 0 w 62"/>
                <a:gd name="T17" fmla="*/ 12 h 51"/>
                <a:gd name="T18" fmla="*/ 26 w 62"/>
                <a:gd name="T19" fmla="*/ 41 h 51"/>
                <a:gd name="T20" fmla="*/ 26 w 62"/>
                <a:gd name="T21" fmla="*/ 4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51">
                  <a:moveTo>
                    <a:pt x="26" y="41"/>
                  </a:moveTo>
                  <a:lnTo>
                    <a:pt x="26" y="41"/>
                  </a:lnTo>
                  <a:lnTo>
                    <a:pt x="29" y="43"/>
                  </a:lnTo>
                  <a:lnTo>
                    <a:pt x="40" y="47"/>
                  </a:lnTo>
                  <a:lnTo>
                    <a:pt x="58" y="51"/>
                  </a:lnTo>
                  <a:lnTo>
                    <a:pt x="62" y="35"/>
                  </a:lnTo>
                  <a:lnTo>
                    <a:pt x="39" y="7"/>
                  </a:lnTo>
                  <a:lnTo>
                    <a:pt x="11" y="0"/>
                  </a:lnTo>
                  <a:lnTo>
                    <a:pt x="0" y="12"/>
                  </a:lnTo>
                  <a:lnTo>
                    <a:pt x="26" y="41"/>
                  </a:lnTo>
                  <a:lnTo>
                    <a:pt x="2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69" name="íṡľíḍé"/>
            <p:cNvSpPr/>
            <p:nvPr/>
          </p:nvSpPr>
          <p:spPr bwMode="auto">
            <a:xfrm>
              <a:off x="1147935" y="1290175"/>
              <a:ext cx="6495" cy="12989"/>
            </a:xfrm>
            <a:custGeom>
              <a:avLst/>
              <a:gdLst>
                <a:gd name="T0" fmla="*/ 21 w 44"/>
                <a:gd name="T1" fmla="*/ 77 h 77"/>
                <a:gd name="T2" fmla="*/ 35 w 44"/>
                <a:gd name="T3" fmla="*/ 67 h 77"/>
                <a:gd name="T4" fmla="*/ 44 w 44"/>
                <a:gd name="T5" fmla="*/ 31 h 77"/>
                <a:gd name="T6" fmla="*/ 42 w 44"/>
                <a:gd name="T7" fmla="*/ 11 h 77"/>
                <a:gd name="T8" fmla="*/ 14 w 44"/>
                <a:gd name="T9" fmla="*/ 0 h 77"/>
                <a:gd name="T10" fmla="*/ 7 w 44"/>
                <a:gd name="T11" fmla="*/ 15 h 77"/>
                <a:gd name="T12" fmla="*/ 9 w 44"/>
                <a:gd name="T13" fmla="*/ 34 h 77"/>
                <a:gd name="T14" fmla="*/ 0 w 44"/>
                <a:gd name="T15" fmla="*/ 56 h 77"/>
                <a:gd name="T16" fmla="*/ 21 w 44"/>
                <a:gd name="T17" fmla="*/ 77 h 77"/>
                <a:gd name="T18" fmla="*/ 21 w 44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77">
                  <a:moveTo>
                    <a:pt x="21" y="77"/>
                  </a:moveTo>
                  <a:lnTo>
                    <a:pt x="35" y="67"/>
                  </a:lnTo>
                  <a:lnTo>
                    <a:pt x="44" y="31"/>
                  </a:lnTo>
                  <a:lnTo>
                    <a:pt x="42" y="11"/>
                  </a:lnTo>
                  <a:lnTo>
                    <a:pt x="14" y="0"/>
                  </a:lnTo>
                  <a:lnTo>
                    <a:pt x="7" y="15"/>
                  </a:lnTo>
                  <a:lnTo>
                    <a:pt x="9" y="34"/>
                  </a:lnTo>
                  <a:lnTo>
                    <a:pt x="0" y="56"/>
                  </a:lnTo>
                  <a:lnTo>
                    <a:pt x="21" y="77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0" name="ïş1iḋê"/>
            <p:cNvSpPr/>
            <p:nvPr/>
          </p:nvSpPr>
          <p:spPr bwMode="auto">
            <a:xfrm>
              <a:off x="1124555" y="1307062"/>
              <a:ext cx="19484" cy="20783"/>
            </a:xfrm>
            <a:custGeom>
              <a:avLst/>
              <a:gdLst>
                <a:gd name="T0" fmla="*/ 115 w 115"/>
                <a:gd name="T1" fmla="*/ 59 h 123"/>
                <a:gd name="T2" fmla="*/ 108 w 115"/>
                <a:gd name="T3" fmla="*/ 29 h 123"/>
                <a:gd name="T4" fmla="*/ 84 w 115"/>
                <a:gd name="T5" fmla="*/ 30 h 123"/>
                <a:gd name="T6" fmla="*/ 57 w 115"/>
                <a:gd name="T7" fmla="*/ 0 h 123"/>
                <a:gd name="T8" fmla="*/ 37 w 115"/>
                <a:gd name="T9" fmla="*/ 1 h 123"/>
                <a:gd name="T10" fmla="*/ 13 w 115"/>
                <a:gd name="T11" fmla="*/ 17 h 123"/>
                <a:gd name="T12" fmla="*/ 29 w 115"/>
                <a:gd name="T13" fmla="*/ 44 h 123"/>
                <a:gd name="T14" fmla="*/ 29 w 115"/>
                <a:gd name="T15" fmla="*/ 68 h 123"/>
                <a:gd name="T16" fmla="*/ 0 w 115"/>
                <a:gd name="T17" fmla="*/ 91 h 123"/>
                <a:gd name="T18" fmla="*/ 15 w 115"/>
                <a:gd name="T19" fmla="*/ 111 h 123"/>
                <a:gd name="T20" fmla="*/ 65 w 115"/>
                <a:gd name="T21" fmla="*/ 123 h 123"/>
                <a:gd name="T22" fmla="*/ 100 w 115"/>
                <a:gd name="T23" fmla="*/ 98 h 123"/>
                <a:gd name="T24" fmla="*/ 115 w 115"/>
                <a:gd name="T25" fmla="*/ 59 h 123"/>
                <a:gd name="T26" fmla="*/ 115 w 115"/>
                <a:gd name="T27" fmla="*/ 5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23">
                  <a:moveTo>
                    <a:pt x="115" y="59"/>
                  </a:moveTo>
                  <a:lnTo>
                    <a:pt x="108" y="29"/>
                  </a:lnTo>
                  <a:lnTo>
                    <a:pt x="84" y="30"/>
                  </a:lnTo>
                  <a:lnTo>
                    <a:pt x="57" y="0"/>
                  </a:lnTo>
                  <a:lnTo>
                    <a:pt x="37" y="1"/>
                  </a:lnTo>
                  <a:lnTo>
                    <a:pt x="13" y="17"/>
                  </a:lnTo>
                  <a:lnTo>
                    <a:pt x="29" y="44"/>
                  </a:lnTo>
                  <a:lnTo>
                    <a:pt x="29" y="68"/>
                  </a:lnTo>
                  <a:lnTo>
                    <a:pt x="0" y="91"/>
                  </a:lnTo>
                  <a:lnTo>
                    <a:pt x="15" y="111"/>
                  </a:lnTo>
                  <a:lnTo>
                    <a:pt x="65" y="123"/>
                  </a:lnTo>
                  <a:lnTo>
                    <a:pt x="100" y="98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1" name="îṧḷídé"/>
            <p:cNvSpPr/>
            <p:nvPr/>
          </p:nvSpPr>
          <p:spPr bwMode="auto">
            <a:xfrm>
              <a:off x="1147935" y="1308361"/>
              <a:ext cx="5196" cy="10391"/>
            </a:xfrm>
            <a:custGeom>
              <a:avLst/>
              <a:gdLst>
                <a:gd name="T0" fmla="*/ 0 w 35"/>
                <a:gd name="T1" fmla="*/ 0 h 65"/>
                <a:gd name="T2" fmla="*/ 2 w 35"/>
                <a:gd name="T3" fmla="*/ 27 h 65"/>
                <a:gd name="T4" fmla="*/ 13 w 35"/>
                <a:gd name="T5" fmla="*/ 57 h 65"/>
                <a:gd name="T6" fmla="*/ 34 w 35"/>
                <a:gd name="T7" fmla="*/ 65 h 65"/>
                <a:gd name="T8" fmla="*/ 35 w 35"/>
                <a:gd name="T9" fmla="*/ 33 h 65"/>
                <a:gd name="T10" fmla="*/ 21 w 35"/>
                <a:gd name="T11" fmla="*/ 7 h 65"/>
                <a:gd name="T12" fmla="*/ 0 w 35"/>
                <a:gd name="T13" fmla="*/ 0 h 65"/>
                <a:gd name="T14" fmla="*/ 0 w 3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65">
                  <a:moveTo>
                    <a:pt x="0" y="0"/>
                  </a:moveTo>
                  <a:lnTo>
                    <a:pt x="2" y="27"/>
                  </a:lnTo>
                  <a:lnTo>
                    <a:pt x="13" y="57"/>
                  </a:lnTo>
                  <a:lnTo>
                    <a:pt x="34" y="65"/>
                  </a:lnTo>
                  <a:lnTo>
                    <a:pt x="35" y="33"/>
                  </a:lnTo>
                  <a:lnTo>
                    <a:pt x="2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2" name="íṩľïḍê"/>
            <p:cNvSpPr/>
            <p:nvPr/>
          </p:nvSpPr>
          <p:spPr bwMode="auto">
            <a:xfrm>
              <a:off x="1192098" y="1231724"/>
              <a:ext cx="12989" cy="15587"/>
            </a:xfrm>
            <a:custGeom>
              <a:avLst/>
              <a:gdLst>
                <a:gd name="T0" fmla="*/ 0 w 80"/>
                <a:gd name="T1" fmla="*/ 89 h 100"/>
                <a:gd name="T2" fmla="*/ 1 w 80"/>
                <a:gd name="T3" fmla="*/ 66 h 100"/>
                <a:gd name="T4" fmla="*/ 14 w 80"/>
                <a:gd name="T5" fmla="*/ 52 h 100"/>
                <a:gd name="T6" fmla="*/ 26 w 80"/>
                <a:gd name="T7" fmla="*/ 14 h 100"/>
                <a:gd name="T8" fmla="*/ 43 w 80"/>
                <a:gd name="T9" fmla="*/ 0 h 100"/>
                <a:gd name="T10" fmla="*/ 57 w 80"/>
                <a:gd name="T11" fmla="*/ 2 h 100"/>
                <a:gd name="T12" fmla="*/ 75 w 80"/>
                <a:gd name="T13" fmla="*/ 31 h 100"/>
                <a:gd name="T14" fmla="*/ 80 w 80"/>
                <a:gd name="T15" fmla="*/ 54 h 100"/>
                <a:gd name="T16" fmla="*/ 66 w 80"/>
                <a:gd name="T17" fmla="*/ 64 h 100"/>
                <a:gd name="T18" fmla="*/ 62 w 80"/>
                <a:gd name="T19" fmla="*/ 86 h 100"/>
                <a:gd name="T20" fmla="*/ 45 w 80"/>
                <a:gd name="T21" fmla="*/ 100 h 100"/>
                <a:gd name="T22" fmla="*/ 14 w 80"/>
                <a:gd name="T23" fmla="*/ 100 h 100"/>
                <a:gd name="T24" fmla="*/ 0 w 80"/>
                <a:gd name="T25" fmla="*/ 89 h 100"/>
                <a:gd name="T26" fmla="*/ 0 w 80"/>
                <a:gd name="T27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100">
                  <a:moveTo>
                    <a:pt x="0" y="89"/>
                  </a:moveTo>
                  <a:lnTo>
                    <a:pt x="1" y="66"/>
                  </a:lnTo>
                  <a:lnTo>
                    <a:pt x="14" y="52"/>
                  </a:lnTo>
                  <a:lnTo>
                    <a:pt x="26" y="14"/>
                  </a:lnTo>
                  <a:lnTo>
                    <a:pt x="43" y="0"/>
                  </a:lnTo>
                  <a:lnTo>
                    <a:pt x="57" y="2"/>
                  </a:lnTo>
                  <a:lnTo>
                    <a:pt x="75" y="31"/>
                  </a:lnTo>
                  <a:lnTo>
                    <a:pt x="80" y="54"/>
                  </a:lnTo>
                  <a:lnTo>
                    <a:pt x="66" y="64"/>
                  </a:lnTo>
                  <a:lnTo>
                    <a:pt x="62" y="86"/>
                  </a:lnTo>
                  <a:lnTo>
                    <a:pt x="45" y="100"/>
                  </a:lnTo>
                  <a:lnTo>
                    <a:pt x="14" y="100"/>
                  </a:lnTo>
                  <a:lnTo>
                    <a:pt x="0" y="8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3" name="ïśliḑé"/>
            <p:cNvSpPr/>
            <p:nvPr/>
          </p:nvSpPr>
          <p:spPr bwMode="auto">
            <a:xfrm>
              <a:off x="1159624" y="1300567"/>
              <a:ext cx="12989" cy="11691"/>
            </a:xfrm>
            <a:custGeom>
              <a:avLst/>
              <a:gdLst>
                <a:gd name="T0" fmla="*/ 0 w 80"/>
                <a:gd name="T1" fmla="*/ 39 h 71"/>
                <a:gd name="T2" fmla="*/ 9 w 80"/>
                <a:gd name="T3" fmla="*/ 61 h 71"/>
                <a:gd name="T4" fmla="*/ 44 w 80"/>
                <a:gd name="T5" fmla="*/ 71 h 71"/>
                <a:gd name="T6" fmla="*/ 70 w 80"/>
                <a:gd name="T7" fmla="*/ 66 h 71"/>
                <a:gd name="T8" fmla="*/ 80 w 80"/>
                <a:gd name="T9" fmla="*/ 47 h 71"/>
                <a:gd name="T10" fmla="*/ 75 w 80"/>
                <a:gd name="T11" fmla="*/ 20 h 71"/>
                <a:gd name="T12" fmla="*/ 61 w 80"/>
                <a:gd name="T13" fmla="*/ 0 h 71"/>
                <a:gd name="T14" fmla="*/ 43 w 80"/>
                <a:gd name="T15" fmla="*/ 6 h 71"/>
                <a:gd name="T16" fmla="*/ 24 w 80"/>
                <a:gd name="T17" fmla="*/ 32 h 71"/>
                <a:gd name="T18" fmla="*/ 0 w 80"/>
                <a:gd name="T19" fmla="*/ 39 h 71"/>
                <a:gd name="T20" fmla="*/ 0 w 80"/>
                <a:gd name="T2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71">
                  <a:moveTo>
                    <a:pt x="0" y="39"/>
                  </a:moveTo>
                  <a:lnTo>
                    <a:pt x="9" y="61"/>
                  </a:lnTo>
                  <a:lnTo>
                    <a:pt x="44" y="71"/>
                  </a:lnTo>
                  <a:lnTo>
                    <a:pt x="70" y="66"/>
                  </a:lnTo>
                  <a:lnTo>
                    <a:pt x="80" y="47"/>
                  </a:lnTo>
                  <a:lnTo>
                    <a:pt x="75" y="20"/>
                  </a:lnTo>
                  <a:lnTo>
                    <a:pt x="61" y="0"/>
                  </a:lnTo>
                  <a:lnTo>
                    <a:pt x="43" y="6"/>
                  </a:lnTo>
                  <a:lnTo>
                    <a:pt x="24" y="3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4" name="iSḷíḍè"/>
            <p:cNvSpPr/>
            <p:nvPr/>
          </p:nvSpPr>
          <p:spPr bwMode="auto">
            <a:xfrm>
              <a:off x="1162224" y="1288877"/>
              <a:ext cx="3897" cy="7793"/>
            </a:xfrm>
            <a:custGeom>
              <a:avLst/>
              <a:gdLst>
                <a:gd name="T0" fmla="*/ 0 w 28"/>
                <a:gd name="T1" fmla="*/ 47 h 47"/>
                <a:gd name="T2" fmla="*/ 14 w 28"/>
                <a:gd name="T3" fmla="*/ 43 h 47"/>
                <a:gd name="T4" fmla="*/ 26 w 28"/>
                <a:gd name="T5" fmla="*/ 23 h 47"/>
                <a:gd name="T6" fmla="*/ 28 w 28"/>
                <a:gd name="T7" fmla="*/ 0 h 47"/>
                <a:gd name="T8" fmla="*/ 8 w 28"/>
                <a:gd name="T9" fmla="*/ 12 h 47"/>
                <a:gd name="T10" fmla="*/ 0 w 28"/>
                <a:gd name="T11" fmla="*/ 47 h 47"/>
                <a:gd name="T12" fmla="*/ 0 w 2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7">
                  <a:moveTo>
                    <a:pt x="0" y="47"/>
                  </a:moveTo>
                  <a:lnTo>
                    <a:pt x="14" y="43"/>
                  </a:lnTo>
                  <a:lnTo>
                    <a:pt x="26" y="23"/>
                  </a:lnTo>
                  <a:lnTo>
                    <a:pt x="28" y="0"/>
                  </a:lnTo>
                  <a:lnTo>
                    <a:pt x="8" y="12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5" name="ïS1íḋé"/>
            <p:cNvSpPr/>
            <p:nvPr/>
          </p:nvSpPr>
          <p:spPr bwMode="auto">
            <a:xfrm>
              <a:off x="1170018" y="1288877"/>
              <a:ext cx="10391" cy="6495"/>
            </a:xfrm>
            <a:custGeom>
              <a:avLst/>
              <a:gdLst>
                <a:gd name="T0" fmla="*/ 0 w 60"/>
                <a:gd name="T1" fmla="*/ 22 h 40"/>
                <a:gd name="T2" fmla="*/ 4 w 60"/>
                <a:gd name="T3" fmla="*/ 34 h 40"/>
                <a:gd name="T4" fmla="*/ 25 w 60"/>
                <a:gd name="T5" fmla="*/ 40 h 40"/>
                <a:gd name="T6" fmla="*/ 50 w 60"/>
                <a:gd name="T7" fmla="*/ 32 h 40"/>
                <a:gd name="T8" fmla="*/ 60 w 60"/>
                <a:gd name="T9" fmla="*/ 14 h 40"/>
                <a:gd name="T10" fmla="*/ 49 w 60"/>
                <a:gd name="T11" fmla="*/ 0 h 40"/>
                <a:gd name="T12" fmla="*/ 26 w 60"/>
                <a:gd name="T13" fmla="*/ 1 h 40"/>
                <a:gd name="T14" fmla="*/ 19 w 60"/>
                <a:gd name="T15" fmla="*/ 14 h 40"/>
                <a:gd name="T16" fmla="*/ 0 w 60"/>
                <a:gd name="T17" fmla="*/ 22 h 40"/>
                <a:gd name="T18" fmla="*/ 0 w 60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0">
                  <a:moveTo>
                    <a:pt x="0" y="22"/>
                  </a:moveTo>
                  <a:lnTo>
                    <a:pt x="4" y="34"/>
                  </a:lnTo>
                  <a:lnTo>
                    <a:pt x="25" y="40"/>
                  </a:lnTo>
                  <a:lnTo>
                    <a:pt x="50" y="32"/>
                  </a:lnTo>
                  <a:lnTo>
                    <a:pt x="60" y="14"/>
                  </a:lnTo>
                  <a:lnTo>
                    <a:pt x="49" y="0"/>
                  </a:lnTo>
                  <a:lnTo>
                    <a:pt x="26" y="1"/>
                  </a:lnTo>
                  <a:lnTo>
                    <a:pt x="19" y="14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6" name="îSľiḓé"/>
            <p:cNvSpPr/>
            <p:nvPr/>
          </p:nvSpPr>
          <p:spPr bwMode="auto">
            <a:xfrm>
              <a:off x="1160924" y="1257703"/>
              <a:ext cx="22083" cy="15587"/>
            </a:xfrm>
            <a:custGeom>
              <a:avLst/>
              <a:gdLst>
                <a:gd name="T0" fmla="*/ 65 w 140"/>
                <a:gd name="T1" fmla="*/ 71 h 96"/>
                <a:gd name="T2" fmla="*/ 46 w 140"/>
                <a:gd name="T3" fmla="*/ 95 h 96"/>
                <a:gd name="T4" fmla="*/ 22 w 140"/>
                <a:gd name="T5" fmla="*/ 96 h 96"/>
                <a:gd name="T6" fmla="*/ 3 w 140"/>
                <a:gd name="T7" fmla="*/ 82 h 96"/>
                <a:gd name="T8" fmla="*/ 0 w 140"/>
                <a:gd name="T9" fmla="*/ 46 h 96"/>
                <a:gd name="T10" fmla="*/ 29 w 140"/>
                <a:gd name="T11" fmla="*/ 12 h 96"/>
                <a:gd name="T12" fmla="*/ 68 w 140"/>
                <a:gd name="T13" fmla="*/ 0 h 96"/>
                <a:gd name="T14" fmla="*/ 94 w 140"/>
                <a:gd name="T15" fmla="*/ 7 h 96"/>
                <a:gd name="T16" fmla="*/ 109 w 140"/>
                <a:gd name="T17" fmla="*/ 26 h 96"/>
                <a:gd name="T18" fmla="*/ 140 w 140"/>
                <a:gd name="T19" fmla="*/ 38 h 96"/>
                <a:gd name="T20" fmla="*/ 140 w 140"/>
                <a:gd name="T21" fmla="*/ 65 h 96"/>
                <a:gd name="T22" fmla="*/ 124 w 140"/>
                <a:gd name="T23" fmla="*/ 80 h 96"/>
                <a:gd name="T24" fmla="*/ 87 w 140"/>
                <a:gd name="T25" fmla="*/ 80 h 96"/>
                <a:gd name="T26" fmla="*/ 65 w 140"/>
                <a:gd name="T27" fmla="*/ 71 h 96"/>
                <a:gd name="T28" fmla="*/ 65 w 140"/>
                <a:gd name="T29" fmla="*/ 7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6">
                  <a:moveTo>
                    <a:pt x="65" y="71"/>
                  </a:moveTo>
                  <a:lnTo>
                    <a:pt x="46" y="95"/>
                  </a:lnTo>
                  <a:lnTo>
                    <a:pt x="22" y="96"/>
                  </a:lnTo>
                  <a:lnTo>
                    <a:pt x="3" y="82"/>
                  </a:lnTo>
                  <a:lnTo>
                    <a:pt x="0" y="46"/>
                  </a:lnTo>
                  <a:lnTo>
                    <a:pt x="29" y="12"/>
                  </a:lnTo>
                  <a:lnTo>
                    <a:pt x="68" y="0"/>
                  </a:lnTo>
                  <a:lnTo>
                    <a:pt x="94" y="7"/>
                  </a:lnTo>
                  <a:lnTo>
                    <a:pt x="109" y="26"/>
                  </a:lnTo>
                  <a:lnTo>
                    <a:pt x="140" y="38"/>
                  </a:lnTo>
                  <a:lnTo>
                    <a:pt x="140" y="65"/>
                  </a:lnTo>
                  <a:lnTo>
                    <a:pt x="124" y="80"/>
                  </a:lnTo>
                  <a:lnTo>
                    <a:pt x="87" y="80"/>
                  </a:lnTo>
                  <a:lnTo>
                    <a:pt x="65" y="71"/>
                  </a:lnTo>
                  <a:lnTo>
                    <a:pt x="65" y="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7" name="í$ḻiḍé"/>
            <p:cNvSpPr/>
            <p:nvPr/>
          </p:nvSpPr>
          <p:spPr bwMode="auto">
            <a:xfrm>
              <a:off x="1192098" y="1262899"/>
              <a:ext cx="12989" cy="9093"/>
            </a:xfrm>
            <a:custGeom>
              <a:avLst/>
              <a:gdLst>
                <a:gd name="T0" fmla="*/ 0 w 80"/>
                <a:gd name="T1" fmla="*/ 28 h 57"/>
                <a:gd name="T2" fmla="*/ 25 w 80"/>
                <a:gd name="T3" fmla="*/ 52 h 57"/>
                <a:gd name="T4" fmla="*/ 49 w 80"/>
                <a:gd name="T5" fmla="*/ 57 h 57"/>
                <a:gd name="T6" fmla="*/ 75 w 80"/>
                <a:gd name="T7" fmla="*/ 39 h 57"/>
                <a:gd name="T8" fmla="*/ 80 w 80"/>
                <a:gd name="T9" fmla="*/ 17 h 57"/>
                <a:gd name="T10" fmla="*/ 63 w 80"/>
                <a:gd name="T11" fmla="*/ 0 h 57"/>
                <a:gd name="T12" fmla="*/ 44 w 80"/>
                <a:gd name="T13" fmla="*/ 6 h 57"/>
                <a:gd name="T14" fmla="*/ 27 w 80"/>
                <a:gd name="T15" fmla="*/ 28 h 57"/>
                <a:gd name="T16" fmla="*/ 0 w 80"/>
                <a:gd name="T17" fmla="*/ 28 h 57"/>
                <a:gd name="T18" fmla="*/ 0 w 80"/>
                <a:gd name="T1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57">
                  <a:moveTo>
                    <a:pt x="0" y="28"/>
                  </a:moveTo>
                  <a:lnTo>
                    <a:pt x="25" y="52"/>
                  </a:lnTo>
                  <a:lnTo>
                    <a:pt x="49" y="57"/>
                  </a:lnTo>
                  <a:lnTo>
                    <a:pt x="75" y="39"/>
                  </a:lnTo>
                  <a:lnTo>
                    <a:pt x="80" y="17"/>
                  </a:lnTo>
                  <a:lnTo>
                    <a:pt x="63" y="0"/>
                  </a:lnTo>
                  <a:lnTo>
                    <a:pt x="44" y="6"/>
                  </a:lnTo>
                  <a:lnTo>
                    <a:pt x="27" y="28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8" name="îṡḻîḑe"/>
            <p:cNvSpPr/>
            <p:nvPr/>
          </p:nvSpPr>
          <p:spPr bwMode="auto">
            <a:xfrm>
              <a:off x="1176511" y="1290176"/>
              <a:ext cx="28576" cy="32473"/>
            </a:xfrm>
            <a:custGeom>
              <a:avLst/>
              <a:gdLst>
                <a:gd name="T0" fmla="*/ 173 w 176"/>
                <a:gd name="T1" fmla="*/ 182 h 199"/>
                <a:gd name="T2" fmla="*/ 176 w 176"/>
                <a:gd name="T3" fmla="*/ 160 h 199"/>
                <a:gd name="T4" fmla="*/ 155 w 176"/>
                <a:gd name="T5" fmla="*/ 130 h 199"/>
                <a:gd name="T6" fmla="*/ 150 w 176"/>
                <a:gd name="T7" fmla="*/ 90 h 199"/>
                <a:gd name="T8" fmla="*/ 155 w 176"/>
                <a:gd name="T9" fmla="*/ 62 h 199"/>
                <a:gd name="T10" fmla="*/ 129 w 176"/>
                <a:gd name="T11" fmla="*/ 19 h 199"/>
                <a:gd name="T12" fmla="*/ 105 w 176"/>
                <a:gd name="T13" fmla="*/ 0 h 199"/>
                <a:gd name="T14" fmla="*/ 88 w 176"/>
                <a:gd name="T15" fmla="*/ 15 h 199"/>
                <a:gd name="T16" fmla="*/ 46 w 176"/>
                <a:gd name="T17" fmla="*/ 20 h 199"/>
                <a:gd name="T18" fmla="*/ 8 w 176"/>
                <a:gd name="T19" fmla="*/ 45 h 199"/>
                <a:gd name="T20" fmla="*/ 0 w 176"/>
                <a:gd name="T21" fmla="*/ 72 h 199"/>
                <a:gd name="T22" fmla="*/ 28 w 176"/>
                <a:gd name="T23" fmla="*/ 113 h 199"/>
                <a:gd name="T24" fmla="*/ 38 w 176"/>
                <a:gd name="T25" fmla="*/ 169 h 199"/>
                <a:gd name="T26" fmla="*/ 60 w 176"/>
                <a:gd name="T27" fmla="*/ 191 h 199"/>
                <a:gd name="T28" fmla="*/ 83 w 176"/>
                <a:gd name="T29" fmla="*/ 199 h 199"/>
                <a:gd name="T30" fmla="*/ 132 w 176"/>
                <a:gd name="T31" fmla="*/ 180 h 199"/>
                <a:gd name="T32" fmla="*/ 173 w 176"/>
                <a:gd name="T33" fmla="*/ 182 h 199"/>
                <a:gd name="T34" fmla="*/ 173 w 176"/>
                <a:gd name="T35" fmla="*/ 18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99">
                  <a:moveTo>
                    <a:pt x="173" y="182"/>
                  </a:moveTo>
                  <a:lnTo>
                    <a:pt x="176" y="160"/>
                  </a:lnTo>
                  <a:lnTo>
                    <a:pt x="155" y="130"/>
                  </a:lnTo>
                  <a:lnTo>
                    <a:pt x="150" y="90"/>
                  </a:lnTo>
                  <a:lnTo>
                    <a:pt x="155" y="62"/>
                  </a:lnTo>
                  <a:lnTo>
                    <a:pt x="129" y="19"/>
                  </a:lnTo>
                  <a:lnTo>
                    <a:pt x="105" y="0"/>
                  </a:lnTo>
                  <a:lnTo>
                    <a:pt x="88" y="15"/>
                  </a:lnTo>
                  <a:lnTo>
                    <a:pt x="46" y="20"/>
                  </a:lnTo>
                  <a:lnTo>
                    <a:pt x="8" y="45"/>
                  </a:lnTo>
                  <a:lnTo>
                    <a:pt x="0" y="72"/>
                  </a:lnTo>
                  <a:lnTo>
                    <a:pt x="28" y="113"/>
                  </a:lnTo>
                  <a:lnTo>
                    <a:pt x="38" y="169"/>
                  </a:lnTo>
                  <a:lnTo>
                    <a:pt x="60" y="191"/>
                  </a:lnTo>
                  <a:lnTo>
                    <a:pt x="83" y="199"/>
                  </a:lnTo>
                  <a:lnTo>
                    <a:pt x="132" y="180"/>
                  </a:lnTo>
                  <a:lnTo>
                    <a:pt x="173" y="182"/>
                  </a:lnTo>
                  <a:lnTo>
                    <a:pt x="173" y="18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79" name="íṣľíďe"/>
            <p:cNvSpPr/>
            <p:nvPr/>
          </p:nvSpPr>
          <p:spPr bwMode="auto">
            <a:xfrm>
              <a:off x="1198592" y="1275889"/>
              <a:ext cx="36371" cy="38967"/>
            </a:xfrm>
            <a:custGeom>
              <a:avLst/>
              <a:gdLst>
                <a:gd name="T0" fmla="*/ 125 w 220"/>
                <a:gd name="T1" fmla="*/ 241 h 243"/>
                <a:gd name="T2" fmla="*/ 126 w 220"/>
                <a:gd name="T3" fmla="*/ 222 h 243"/>
                <a:gd name="T4" fmla="*/ 103 w 220"/>
                <a:gd name="T5" fmla="*/ 201 h 243"/>
                <a:gd name="T6" fmla="*/ 103 w 220"/>
                <a:gd name="T7" fmla="*/ 185 h 243"/>
                <a:gd name="T8" fmla="*/ 128 w 220"/>
                <a:gd name="T9" fmla="*/ 170 h 243"/>
                <a:gd name="T10" fmla="*/ 141 w 220"/>
                <a:gd name="T11" fmla="*/ 136 h 243"/>
                <a:gd name="T12" fmla="*/ 147 w 220"/>
                <a:gd name="T13" fmla="*/ 113 h 243"/>
                <a:gd name="T14" fmla="*/ 192 w 220"/>
                <a:gd name="T15" fmla="*/ 89 h 243"/>
                <a:gd name="T16" fmla="*/ 212 w 220"/>
                <a:gd name="T17" fmla="*/ 87 h 243"/>
                <a:gd name="T18" fmla="*/ 220 w 220"/>
                <a:gd name="T19" fmla="*/ 72 h 243"/>
                <a:gd name="T20" fmla="*/ 194 w 220"/>
                <a:gd name="T21" fmla="*/ 63 h 243"/>
                <a:gd name="T22" fmla="*/ 167 w 220"/>
                <a:gd name="T23" fmla="*/ 71 h 243"/>
                <a:gd name="T24" fmla="*/ 103 w 220"/>
                <a:gd name="T25" fmla="*/ 33 h 243"/>
                <a:gd name="T26" fmla="*/ 64 w 220"/>
                <a:gd name="T27" fmla="*/ 0 h 243"/>
                <a:gd name="T28" fmla="*/ 44 w 220"/>
                <a:gd name="T29" fmla="*/ 13 h 243"/>
                <a:gd name="T30" fmla="*/ 13 w 220"/>
                <a:gd name="T31" fmla="*/ 21 h 243"/>
                <a:gd name="T32" fmla="*/ 4 w 220"/>
                <a:gd name="T33" fmla="*/ 19 h 243"/>
                <a:gd name="T34" fmla="*/ 0 w 220"/>
                <a:gd name="T35" fmla="*/ 48 h 243"/>
                <a:gd name="T36" fmla="*/ 37 w 220"/>
                <a:gd name="T37" fmla="*/ 119 h 243"/>
                <a:gd name="T38" fmla="*/ 36 w 220"/>
                <a:gd name="T39" fmla="*/ 167 h 243"/>
                <a:gd name="T40" fmla="*/ 60 w 220"/>
                <a:gd name="T41" fmla="*/ 222 h 243"/>
                <a:gd name="T42" fmla="*/ 98 w 220"/>
                <a:gd name="T43" fmla="*/ 243 h 243"/>
                <a:gd name="T44" fmla="*/ 125 w 220"/>
                <a:gd name="T45" fmla="*/ 241 h 243"/>
                <a:gd name="T46" fmla="*/ 125 w 220"/>
                <a:gd name="T47" fmla="*/ 24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0" h="243">
                  <a:moveTo>
                    <a:pt x="125" y="241"/>
                  </a:moveTo>
                  <a:lnTo>
                    <a:pt x="126" y="222"/>
                  </a:lnTo>
                  <a:lnTo>
                    <a:pt x="103" y="201"/>
                  </a:lnTo>
                  <a:lnTo>
                    <a:pt x="103" y="185"/>
                  </a:lnTo>
                  <a:lnTo>
                    <a:pt x="128" y="170"/>
                  </a:lnTo>
                  <a:lnTo>
                    <a:pt x="141" y="136"/>
                  </a:lnTo>
                  <a:lnTo>
                    <a:pt x="147" y="113"/>
                  </a:lnTo>
                  <a:lnTo>
                    <a:pt x="192" y="89"/>
                  </a:lnTo>
                  <a:lnTo>
                    <a:pt x="212" y="87"/>
                  </a:lnTo>
                  <a:lnTo>
                    <a:pt x="220" y="72"/>
                  </a:lnTo>
                  <a:lnTo>
                    <a:pt x="194" y="63"/>
                  </a:lnTo>
                  <a:lnTo>
                    <a:pt x="167" y="71"/>
                  </a:lnTo>
                  <a:lnTo>
                    <a:pt x="103" y="33"/>
                  </a:lnTo>
                  <a:lnTo>
                    <a:pt x="64" y="0"/>
                  </a:lnTo>
                  <a:lnTo>
                    <a:pt x="44" y="13"/>
                  </a:lnTo>
                  <a:lnTo>
                    <a:pt x="13" y="21"/>
                  </a:lnTo>
                  <a:lnTo>
                    <a:pt x="4" y="19"/>
                  </a:lnTo>
                  <a:lnTo>
                    <a:pt x="0" y="48"/>
                  </a:lnTo>
                  <a:lnTo>
                    <a:pt x="37" y="119"/>
                  </a:lnTo>
                  <a:lnTo>
                    <a:pt x="36" y="167"/>
                  </a:lnTo>
                  <a:lnTo>
                    <a:pt x="60" y="222"/>
                  </a:lnTo>
                  <a:lnTo>
                    <a:pt x="98" y="243"/>
                  </a:lnTo>
                  <a:lnTo>
                    <a:pt x="125" y="241"/>
                  </a:lnTo>
                  <a:lnTo>
                    <a:pt x="125" y="2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0" name="ï$ľíḍe"/>
            <p:cNvSpPr/>
            <p:nvPr/>
          </p:nvSpPr>
          <p:spPr bwMode="auto">
            <a:xfrm>
              <a:off x="1236261" y="1308360"/>
              <a:ext cx="22083" cy="19484"/>
            </a:xfrm>
            <a:custGeom>
              <a:avLst/>
              <a:gdLst>
                <a:gd name="T0" fmla="*/ 3 w 137"/>
                <a:gd name="T1" fmla="*/ 42 h 117"/>
                <a:gd name="T2" fmla="*/ 0 w 137"/>
                <a:gd name="T3" fmla="*/ 62 h 117"/>
                <a:gd name="T4" fmla="*/ 39 w 137"/>
                <a:gd name="T5" fmla="*/ 84 h 117"/>
                <a:gd name="T6" fmla="*/ 66 w 137"/>
                <a:gd name="T7" fmla="*/ 113 h 117"/>
                <a:gd name="T8" fmla="*/ 109 w 137"/>
                <a:gd name="T9" fmla="*/ 117 h 117"/>
                <a:gd name="T10" fmla="*/ 137 w 137"/>
                <a:gd name="T11" fmla="*/ 67 h 117"/>
                <a:gd name="T12" fmla="*/ 123 w 137"/>
                <a:gd name="T13" fmla="*/ 16 h 117"/>
                <a:gd name="T14" fmla="*/ 94 w 137"/>
                <a:gd name="T15" fmla="*/ 0 h 117"/>
                <a:gd name="T16" fmla="*/ 51 w 137"/>
                <a:gd name="T17" fmla="*/ 11 h 117"/>
                <a:gd name="T18" fmla="*/ 3 w 137"/>
                <a:gd name="T19" fmla="*/ 42 h 117"/>
                <a:gd name="T20" fmla="*/ 3 w 137"/>
                <a:gd name="T21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17">
                  <a:moveTo>
                    <a:pt x="3" y="42"/>
                  </a:moveTo>
                  <a:lnTo>
                    <a:pt x="0" y="62"/>
                  </a:lnTo>
                  <a:lnTo>
                    <a:pt x="39" y="84"/>
                  </a:lnTo>
                  <a:lnTo>
                    <a:pt x="66" y="113"/>
                  </a:lnTo>
                  <a:lnTo>
                    <a:pt x="109" y="117"/>
                  </a:lnTo>
                  <a:lnTo>
                    <a:pt x="137" y="67"/>
                  </a:lnTo>
                  <a:lnTo>
                    <a:pt x="123" y="16"/>
                  </a:lnTo>
                  <a:lnTo>
                    <a:pt x="94" y="0"/>
                  </a:lnTo>
                  <a:lnTo>
                    <a:pt x="51" y="11"/>
                  </a:lnTo>
                  <a:lnTo>
                    <a:pt x="3" y="42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1" name="îş1ïḋè"/>
            <p:cNvSpPr/>
            <p:nvPr/>
          </p:nvSpPr>
          <p:spPr bwMode="auto">
            <a:xfrm>
              <a:off x="1233664" y="1326545"/>
              <a:ext cx="11691" cy="7793"/>
            </a:xfrm>
            <a:custGeom>
              <a:avLst/>
              <a:gdLst>
                <a:gd name="T0" fmla="*/ 4 w 66"/>
                <a:gd name="T1" fmla="*/ 0 h 43"/>
                <a:gd name="T2" fmla="*/ 0 w 66"/>
                <a:gd name="T3" fmla="*/ 23 h 43"/>
                <a:gd name="T4" fmla="*/ 35 w 66"/>
                <a:gd name="T5" fmla="*/ 35 h 43"/>
                <a:gd name="T6" fmla="*/ 52 w 66"/>
                <a:gd name="T7" fmla="*/ 43 h 43"/>
                <a:gd name="T8" fmla="*/ 66 w 66"/>
                <a:gd name="T9" fmla="*/ 33 h 43"/>
                <a:gd name="T10" fmla="*/ 35 w 66"/>
                <a:gd name="T11" fmla="*/ 0 h 43"/>
                <a:gd name="T12" fmla="*/ 4 w 66"/>
                <a:gd name="T13" fmla="*/ 0 h 43"/>
                <a:gd name="T14" fmla="*/ 4 w 66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3">
                  <a:moveTo>
                    <a:pt x="4" y="0"/>
                  </a:moveTo>
                  <a:lnTo>
                    <a:pt x="0" y="23"/>
                  </a:lnTo>
                  <a:lnTo>
                    <a:pt x="35" y="35"/>
                  </a:lnTo>
                  <a:lnTo>
                    <a:pt x="52" y="43"/>
                  </a:lnTo>
                  <a:lnTo>
                    <a:pt x="66" y="33"/>
                  </a:lnTo>
                  <a:lnTo>
                    <a:pt x="3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2" name="íṧļîḓè"/>
            <p:cNvSpPr/>
            <p:nvPr/>
          </p:nvSpPr>
          <p:spPr bwMode="auto">
            <a:xfrm>
              <a:off x="1236262" y="1142099"/>
              <a:ext cx="20783" cy="11691"/>
            </a:xfrm>
            <a:custGeom>
              <a:avLst/>
              <a:gdLst>
                <a:gd name="T0" fmla="*/ 0 w 133"/>
                <a:gd name="T1" fmla="*/ 39 h 70"/>
                <a:gd name="T2" fmla="*/ 17 w 133"/>
                <a:gd name="T3" fmla="*/ 28 h 70"/>
                <a:gd name="T4" fmla="*/ 40 w 133"/>
                <a:gd name="T5" fmla="*/ 27 h 70"/>
                <a:gd name="T6" fmla="*/ 66 w 133"/>
                <a:gd name="T7" fmla="*/ 0 h 70"/>
                <a:gd name="T8" fmla="*/ 91 w 133"/>
                <a:gd name="T9" fmla="*/ 2 h 70"/>
                <a:gd name="T10" fmla="*/ 102 w 133"/>
                <a:gd name="T11" fmla="*/ 14 h 70"/>
                <a:gd name="T12" fmla="*/ 130 w 133"/>
                <a:gd name="T13" fmla="*/ 17 h 70"/>
                <a:gd name="T14" fmla="*/ 133 w 133"/>
                <a:gd name="T15" fmla="*/ 39 h 70"/>
                <a:gd name="T16" fmla="*/ 103 w 133"/>
                <a:gd name="T17" fmla="*/ 67 h 70"/>
                <a:gd name="T18" fmla="*/ 82 w 133"/>
                <a:gd name="T19" fmla="*/ 70 h 70"/>
                <a:gd name="T20" fmla="*/ 60 w 133"/>
                <a:gd name="T21" fmla="*/ 56 h 70"/>
                <a:gd name="T22" fmla="*/ 10 w 133"/>
                <a:gd name="T23" fmla="*/ 52 h 70"/>
                <a:gd name="T24" fmla="*/ 0 w 133"/>
                <a:gd name="T25" fmla="*/ 39 h 70"/>
                <a:gd name="T26" fmla="*/ 0 w 133"/>
                <a:gd name="T27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3" h="70">
                  <a:moveTo>
                    <a:pt x="0" y="39"/>
                  </a:moveTo>
                  <a:lnTo>
                    <a:pt x="17" y="28"/>
                  </a:lnTo>
                  <a:lnTo>
                    <a:pt x="40" y="27"/>
                  </a:lnTo>
                  <a:lnTo>
                    <a:pt x="66" y="0"/>
                  </a:lnTo>
                  <a:lnTo>
                    <a:pt x="91" y="2"/>
                  </a:lnTo>
                  <a:lnTo>
                    <a:pt x="102" y="14"/>
                  </a:lnTo>
                  <a:lnTo>
                    <a:pt x="130" y="17"/>
                  </a:lnTo>
                  <a:lnTo>
                    <a:pt x="133" y="39"/>
                  </a:lnTo>
                  <a:lnTo>
                    <a:pt x="103" y="67"/>
                  </a:lnTo>
                  <a:lnTo>
                    <a:pt x="82" y="70"/>
                  </a:lnTo>
                  <a:lnTo>
                    <a:pt x="60" y="56"/>
                  </a:lnTo>
                  <a:lnTo>
                    <a:pt x="10" y="52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3" name="ïšļiďe"/>
            <p:cNvSpPr/>
            <p:nvPr/>
          </p:nvSpPr>
          <p:spPr bwMode="auto">
            <a:xfrm>
              <a:off x="1224570" y="1207044"/>
              <a:ext cx="27279" cy="22083"/>
            </a:xfrm>
            <a:custGeom>
              <a:avLst/>
              <a:gdLst>
                <a:gd name="T0" fmla="*/ 136 w 172"/>
                <a:gd name="T1" fmla="*/ 119 h 133"/>
                <a:gd name="T2" fmla="*/ 154 w 172"/>
                <a:gd name="T3" fmla="*/ 79 h 133"/>
                <a:gd name="T4" fmla="*/ 172 w 172"/>
                <a:gd name="T5" fmla="*/ 62 h 133"/>
                <a:gd name="T6" fmla="*/ 172 w 172"/>
                <a:gd name="T7" fmla="*/ 46 h 133"/>
                <a:gd name="T8" fmla="*/ 148 w 172"/>
                <a:gd name="T9" fmla="*/ 28 h 133"/>
                <a:gd name="T10" fmla="*/ 132 w 172"/>
                <a:gd name="T11" fmla="*/ 3 h 133"/>
                <a:gd name="T12" fmla="*/ 101 w 172"/>
                <a:gd name="T13" fmla="*/ 0 h 133"/>
                <a:gd name="T14" fmla="*/ 56 w 172"/>
                <a:gd name="T15" fmla="*/ 15 h 133"/>
                <a:gd name="T16" fmla="*/ 11 w 172"/>
                <a:gd name="T17" fmla="*/ 42 h 133"/>
                <a:gd name="T18" fmla="*/ 0 w 172"/>
                <a:gd name="T19" fmla="*/ 65 h 133"/>
                <a:gd name="T20" fmla="*/ 5 w 172"/>
                <a:gd name="T21" fmla="*/ 84 h 133"/>
                <a:gd name="T22" fmla="*/ 63 w 172"/>
                <a:gd name="T23" fmla="*/ 125 h 133"/>
                <a:gd name="T24" fmla="*/ 98 w 172"/>
                <a:gd name="T25" fmla="*/ 133 h 133"/>
                <a:gd name="T26" fmla="*/ 136 w 172"/>
                <a:gd name="T27" fmla="*/ 119 h 133"/>
                <a:gd name="T28" fmla="*/ 136 w 172"/>
                <a:gd name="T29" fmla="*/ 11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" h="133">
                  <a:moveTo>
                    <a:pt x="136" y="119"/>
                  </a:moveTo>
                  <a:lnTo>
                    <a:pt x="154" y="79"/>
                  </a:lnTo>
                  <a:lnTo>
                    <a:pt x="172" y="62"/>
                  </a:lnTo>
                  <a:lnTo>
                    <a:pt x="172" y="46"/>
                  </a:lnTo>
                  <a:lnTo>
                    <a:pt x="148" y="28"/>
                  </a:lnTo>
                  <a:lnTo>
                    <a:pt x="132" y="3"/>
                  </a:lnTo>
                  <a:lnTo>
                    <a:pt x="101" y="0"/>
                  </a:lnTo>
                  <a:lnTo>
                    <a:pt x="56" y="15"/>
                  </a:lnTo>
                  <a:lnTo>
                    <a:pt x="11" y="42"/>
                  </a:lnTo>
                  <a:lnTo>
                    <a:pt x="0" y="65"/>
                  </a:lnTo>
                  <a:lnTo>
                    <a:pt x="5" y="84"/>
                  </a:lnTo>
                  <a:lnTo>
                    <a:pt x="63" y="125"/>
                  </a:lnTo>
                  <a:lnTo>
                    <a:pt x="98" y="133"/>
                  </a:lnTo>
                  <a:lnTo>
                    <a:pt x="136" y="119"/>
                  </a:lnTo>
                  <a:lnTo>
                    <a:pt x="136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4" name="íśľïdé"/>
            <p:cNvSpPr/>
            <p:nvPr/>
          </p:nvSpPr>
          <p:spPr bwMode="auto">
            <a:xfrm>
              <a:off x="1228467" y="1217436"/>
              <a:ext cx="45463" cy="62348"/>
            </a:xfrm>
            <a:custGeom>
              <a:avLst/>
              <a:gdLst>
                <a:gd name="T0" fmla="*/ 198 w 284"/>
                <a:gd name="T1" fmla="*/ 0 h 383"/>
                <a:gd name="T2" fmla="*/ 187 w 284"/>
                <a:gd name="T3" fmla="*/ 23 h 383"/>
                <a:gd name="T4" fmla="*/ 187 w 284"/>
                <a:gd name="T5" fmla="*/ 61 h 383"/>
                <a:gd name="T6" fmla="*/ 157 w 284"/>
                <a:gd name="T7" fmla="*/ 86 h 383"/>
                <a:gd name="T8" fmla="*/ 146 w 284"/>
                <a:gd name="T9" fmla="*/ 75 h 383"/>
                <a:gd name="T10" fmla="*/ 123 w 284"/>
                <a:gd name="T11" fmla="*/ 79 h 383"/>
                <a:gd name="T12" fmla="*/ 76 w 284"/>
                <a:gd name="T13" fmla="*/ 118 h 383"/>
                <a:gd name="T14" fmla="*/ 44 w 284"/>
                <a:gd name="T15" fmla="*/ 119 h 383"/>
                <a:gd name="T16" fmla="*/ 23 w 284"/>
                <a:gd name="T17" fmla="*/ 100 h 383"/>
                <a:gd name="T18" fmla="*/ 0 w 284"/>
                <a:gd name="T19" fmla="*/ 111 h 383"/>
                <a:gd name="T20" fmla="*/ 0 w 284"/>
                <a:gd name="T21" fmla="*/ 141 h 383"/>
                <a:gd name="T22" fmla="*/ 13 w 284"/>
                <a:gd name="T23" fmla="*/ 178 h 383"/>
                <a:gd name="T24" fmla="*/ 11 w 284"/>
                <a:gd name="T25" fmla="*/ 273 h 383"/>
                <a:gd name="T26" fmla="*/ 31 w 284"/>
                <a:gd name="T27" fmla="*/ 325 h 383"/>
                <a:gd name="T28" fmla="*/ 73 w 284"/>
                <a:gd name="T29" fmla="*/ 383 h 383"/>
                <a:gd name="T30" fmla="*/ 105 w 284"/>
                <a:gd name="T31" fmla="*/ 382 h 383"/>
                <a:gd name="T32" fmla="*/ 160 w 284"/>
                <a:gd name="T33" fmla="*/ 360 h 383"/>
                <a:gd name="T34" fmla="*/ 202 w 284"/>
                <a:gd name="T35" fmla="*/ 357 h 383"/>
                <a:gd name="T36" fmla="*/ 234 w 284"/>
                <a:gd name="T37" fmla="*/ 335 h 383"/>
                <a:gd name="T38" fmla="*/ 284 w 284"/>
                <a:gd name="T39" fmla="*/ 325 h 383"/>
                <a:gd name="T40" fmla="*/ 282 w 284"/>
                <a:gd name="T41" fmla="*/ 302 h 383"/>
                <a:gd name="T42" fmla="*/ 255 w 284"/>
                <a:gd name="T43" fmla="*/ 276 h 383"/>
                <a:gd name="T44" fmla="*/ 234 w 284"/>
                <a:gd name="T45" fmla="*/ 242 h 383"/>
                <a:gd name="T46" fmla="*/ 197 w 284"/>
                <a:gd name="T47" fmla="*/ 228 h 383"/>
                <a:gd name="T48" fmla="*/ 176 w 284"/>
                <a:gd name="T49" fmla="*/ 185 h 383"/>
                <a:gd name="T50" fmla="*/ 179 w 284"/>
                <a:gd name="T51" fmla="*/ 162 h 383"/>
                <a:gd name="T52" fmla="*/ 208 w 284"/>
                <a:gd name="T53" fmla="*/ 142 h 383"/>
                <a:gd name="T54" fmla="*/ 247 w 284"/>
                <a:gd name="T55" fmla="*/ 141 h 383"/>
                <a:gd name="T56" fmla="*/ 278 w 284"/>
                <a:gd name="T57" fmla="*/ 123 h 383"/>
                <a:gd name="T58" fmla="*/ 278 w 284"/>
                <a:gd name="T59" fmla="*/ 100 h 383"/>
                <a:gd name="T60" fmla="*/ 249 w 284"/>
                <a:gd name="T61" fmla="*/ 63 h 383"/>
                <a:gd name="T62" fmla="*/ 216 w 284"/>
                <a:gd name="T63" fmla="*/ 44 h 383"/>
                <a:gd name="T64" fmla="*/ 198 w 284"/>
                <a:gd name="T65" fmla="*/ 0 h 383"/>
                <a:gd name="T66" fmla="*/ 198 w 284"/>
                <a:gd name="T67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83">
                  <a:moveTo>
                    <a:pt x="198" y="0"/>
                  </a:moveTo>
                  <a:lnTo>
                    <a:pt x="187" y="23"/>
                  </a:lnTo>
                  <a:lnTo>
                    <a:pt x="187" y="61"/>
                  </a:lnTo>
                  <a:lnTo>
                    <a:pt x="157" y="86"/>
                  </a:lnTo>
                  <a:lnTo>
                    <a:pt x="146" y="75"/>
                  </a:lnTo>
                  <a:lnTo>
                    <a:pt x="123" y="79"/>
                  </a:lnTo>
                  <a:lnTo>
                    <a:pt x="76" y="118"/>
                  </a:lnTo>
                  <a:lnTo>
                    <a:pt x="44" y="119"/>
                  </a:lnTo>
                  <a:lnTo>
                    <a:pt x="23" y="100"/>
                  </a:lnTo>
                  <a:lnTo>
                    <a:pt x="0" y="111"/>
                  </a:lnTo>
                  <a:lnTo>
                    <a:pt x="0" y="141"/>
                  </a:lnTo>
                  <a:lnTo>
                    <a:pt x="13" y="178"/>
                  </a:lnTo>
                  <a:lnTo>
                    <a:pt x="11" y="273"/>
                  </a:lnTo>
                  <a:lnTo>
                    <a:pt x="31" y="325"/>
                  </a:lnTo>
                  <a:lnTo>
                    <a:pt x="73" y="383"/>
                  </a:lnTo>
                  <a:lnTo>
                    <a:pt x="105" y="382"/>
                  </a:lnTo>
                  <a:lnTo>
                    <a:pt x="160" y="360"/>
                  </a:lnTo>
                  <a:lnTo>
                    <a:pt x="202" y="357"/>
                  </a:lnTo>
                  <a:lnTo>
                    <a:pt x="234" y="335"/>
                  </a:lnTo>
                  <a:lnTo>
                    <a:pt x="284" y="325"/>
                  </a:lnTo>
                  <a:lnTo>
                    <a:pt x="282" y="302"/>
                  </a:lnTo>
                  <a:lnTo>
                    <a:pt x="255" y="276"/>
                  </a:lnTo>
                  <a:lnTo>
                    <a:pt x="234" y="242"/>
                  </a:lnTo>
                  <a:lnTo>
                    <a:pt x="197" y="228"/>
                  </a:lnTo>
                  <a:lnTo>
                    <a:pt x="176" y="185"/>
                  </a:lnTo>
                  <a:lnTo>
                    <a:pt x="179" y="162"/>
                  </a:lnTo>
                  <a:lnTo>
                    <a:pt x="208" y="142"/>
                  </a:lnTo>
                  <a:lnTo>
                    <a:pt x="247" y="141"/>
                  </a:lnTo>
                  <a:lnTo>
                    <a:pt x="278" y="123"/>
                  </a:lnTo>
                  <a:lnTo>
                    <a:pt x="278" y="100"/>
                  </a:lnTo>
                  <a:lnTo>
                    <a:pt x="249" y="63"/>
                  </a:lnTo>
                  <a:lnTo>
                    <a:pt x="216" y="44"/>
                  </a:lnTo>
                  <a:lnTo>
                    <a:pt x="198" y="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85" name="íś1idè"/>
            <p:cNvSpPr/>
            <p:nvPr/>
          </p:nvSpPr>
          <p:spPr bwMode="auto">
            <a:xfrm>
              <a:off x="1264837" y="1165481"/>
              <a:ext cx="44163" cy="63647"/>
            </a:xfrm>
            <a:custGeom>
              <a:avLst/>
              <a:gdLst>
                <a:gd name="T0" fmla="*/ 132 w 271"/>
                <a:gd name="T1" fmla="*/ 384 h 384"/>
                <a:gd name="T2" fmla="*/ 104 w 271"/>
                <a:gd name="T3" fmla="*/ 365 h 384"/>
                <a:gd name="T4" fmla="*/ 100 w 271"/>
                <a:gd name="T5" fmla="*/ 339 h 384"/>
                <a:gd name="T6" fmla="*/ 79 w 271"/>
                <a:gd name="T7" fmla="*/ 315 h 384"/>
                <a:gd name="T8" fmla="*/ 44 w 271"/>
                <a:gd name="T9" fmla="*/ 320 h 384"/>
                <a:gd name="T10" fmla="*/ 15 w 271"/>
                <a:gd name="T11" fmla="*/ 292 h 384"/>
                <a:gd name="T12" fmla="*/ 14 w 271"/>
                <a:gd name="T13" fmla="*/ 267 h 384"/>
                <a:gd name="T14" fmla="*/ 27 w 271"/>
                <a:gd name="T15" fmla="*/ 241 h 384"/>
                <a:gd name="T16" fmla="*/ 9 w 271"/>
                <a:gd name="T17" fmla="*/ 196 h 384"/>
                <a:gd name="T18" fmla="*/ 0 w 271"/>
                <a:gd name="T19" fmla="*/ 155 h 384"/>
                <a:gd name="T20" fmla="*/ 12 w 271"/>
                <a:gd name="T21" fmla="*/ 110 h 384"/>
                <a:gd name="T22" fmla="*/ 42 w 271"/>
                <a:gd name="T23" fmla="*/ 90 h 384"/>
                <a:gd name="T24" fmla="*/ 72 w 271"/>
                <a:gd name="T25" fmla="*/ 49 h 384"/>
                <a:gd name="T26" fmla="*/ 72 w 271"/>
                <a:gd name="T27" fmla="*/ 29 h 384"/>
                <a:gd name="T28" fmla="*/ 82 w 271"/>
                <a:gd name="T29" fmla="*/ 4 h 384"/>
                <a:gd name="T30" fmla="*/ 105 w 271"/>
                <a:gd name="T31" fmla="*/ 0 h 384"/>
                <a:gd name="T32" fmla="*/ 129 w 271"/>
                <a:gd name="T33" fmla="*/ 12 h 384"/>
                <a:gd name="T34" fmla="*/ 160 w 271"/>
                <a:gd name="T35" fmla="*/ 20 h 384"/>
                <a:gd name="T36" fmla="*/ 172 w 271"/>
                <a:gd name="T37" fmla="*/ 54 h 384"/>
                <a:gd name="T38" fmla="*/ 169 w 271"/>
                <a:gd name="T39" fmla="*/ 110 h 384"/>
                <a:gd name="T40" fmla="*/ 179 w 271"/>
                <a:gd name="T41" fmla="*/ 127 h 384"/>
                <a:gd name="T42" fmla="*/ 209 w 271"/>
                <a:gd name="T43" fmla="*/ 140 h 384"/>
                <a:gd name="T44" fmla="*/ 248 w 271"/>
                <a:gd name="T45" fmla="*/ 180 h 384"/>
                <a:gd name="T46" fmla="*/ 271 w 271"/>
                <a:gd name="T47" fmla="*/ 180 h 384"/>
                <a:gd name="T48" fmla="*/ 271 w 271"/>
                <a:gd name="T49" fmla="*/ 198 h 384"/>
                <a:gd name="T50" fmla="*/ 216 w 271"/>
                <a:gd name="T51" fmla="*/ 230 h 384"/>
                <a:gd name="T52" fmla="*/ 163 w 271"/>
                <a:gd name="T53" fmla="*/ 253 h 384"/>
                <a:gd name="T54" fmla="*/ 153 w 271"/>
                <a:gd name="T55" fmla="*/ 276 h 384"/>
                <a:gd name="T56" fmla="*/ 162 w 271"/>
                <a:gd name="T57" fmla="*/ 307 h 384"/>
                <a:gd name="T58" fmla="*/ 157 w 271"/>
                <a:gd name="T59" fmla="*/ 347 h 384"/>
                <a:gd name="T60" fmla="*/ 132 w 271"/>
                <a:gd name="T61" fmla="*/ 384 h 384"/>
                <a:gd name="T62" fmla="*/ 132 w 271"/>
                <a:gd name="T6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1" h="384">
                  <a:moveTo>
                    <a:pt x="132" y="384"/>
                  </a:moveTo>
                  <a:lnTo>
                    <a:pt x="104" y="365"/>
                  </a:lnTo>
                  <a:lnTo>
                    <a:pt x="100" y="339"/>
                  </a:lnTo>
                  <a:lnTo>
                    <a:pt x="79" y="315"/>
                  </a:lnTo>
                  <a:lnTo>
                    <a:pt x="44" y="320"/>
                  </a:lnTo>
                  <a:lnTo>
                    <a:pt x="15" y="292"/>
                  </a:lnTo>
                  <a:lnTo>
                    <a:pt x="14" y="267"/>
                  </a:lnTo>
                  <a:lnTo>
                    <a:pt x="27" y="241"/>
                  </a:lnTo>
                  <a:lnTo>
                    <a:pt x="9" y="196"/>
                  </a:lnTo>
                  <a:lnTo>
                    <a:pt x="0" y="155"/>
                  </a:lnTo>
                  <a:lnTo>
                    <a:pt x="12" y="110"/>
                  </a:lnTo>
                  <a:lnTo>
                    <a:pt x="42" y="90"/>
                  </a:lnTo>
                  <a:lnTo>
                    <a:pt x="72" y="49"/>
                  </a:lnTo>
                  <a:lnTo>
                    <a:pt x="72" y="29"/>
                  </a:lnTo>
                  <a:lnTo>
                    <a:pt x="82" y="4"/>
                  </a:lnTo>
                  <a:lnTo>
                    <a:pt x="105" y="0"/>
                  </a:lnTo>
                  <a:lnTo>
                    <a:pt x="129" y="12"/>
                  </a:lnTo>
                  <a:lnTo>
                    <a:pt x="160" y="20"/>
                  </a:lnTo>
                  <a:lnTo>
                    <a:pt x="172" y="54"/>
                  </a:lnTo>
                  <a:lnTo>
                    <a:pt x="169" y="110"/>
                  </a:lnTo>
                  <a:lnTo>
                    <a:pt x="179" y="127"/>
                  </a:lnTo>
                  <a:lnTo>
                    <a:pt x="209" y="140"/>
                  </a:lnTo>
                  <a:lnTo>
                    <a:pt x="248" y="180"/>
                  </a:lnTo>
                  <a:lnTo>
                    <a:pt x="271" y="180"/>
                  </a:lnTo>
                  <a:lnTo>
                    <a:pt x="271" y="198"/>
                  </a:lnTo>
                  <a:lnTo>
                    <a:pt x="216" y="230"/>
                  </a:lnTo>
                  <a:lnTo>
                    <a:pt x="163" y="253"/>
                  </a:lnTo>
                  <a:lnTo>
                    <a:pt x="153" y="276"/>
                  </a:lnTo>
                  <a:lnTo>
                    <a:pt x="162" y="307"/>
                  </a:lnTo>
                  <a:lnTo>
                    <a:pt x="157" y="347"/>
                  </a:lnTo>
                  <a:lnTo>
                    <a:pt x="132" y="384"/>
                  </a:lnTo>
                  <a:lnTo>
                    <a:pt x="132" y="38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  <a:prstDash val="solid"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grpSp>
          <p:nvGrpSpPr>
            <p:cNvPr id="86" name="iṡļíde"/>
            <p:cNvGrpSpPr/>
            <p:nvPr/>
          </p:nvGrpSpPr>
          <p:grpSpPr>
            <a:xfrm>
              <a:off x="6572268" y="1163807"/>
              <a:ext cx="675000" cy="675005"/>
              <a:chOff x="7209746" y="4153276"/>
              <a:chExt cx="675000" cy="675005"/>
            </a:xfrm>
          </p:grpSpPr>
          <p:sp>
            <p:nvSpPr>
              <p:cNvPr id="110" name="ísḻïḍè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11" name="íṧ1îḋê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7" name="íŝľîḑê"/>
            <p:cNvGrpSpPr/>
            <p:nvPr/>
          </p:nvGrpSpPr>
          <p:grpSpPr>
            <a:xfrm>
              <a:off x="6572268" y="2991582"/>
              <a:ext cx="675000" cy="675005"/>
              <a:chOff x="7209746" y="4153276"/>
              <a:chExt cx="675000" cy="675005"/>
            </a:xfrm>
          </p:grpSpPr>
          <p:sp>
            <p:nvSpPr>
              <p:cNvPr id="108" name="íŝḻiḑe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9" name="îŝľíďe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grpSp>
          <p:nvGrpSpPr>
            <p:cNvPr id="88" name="ïŝļiḑè"/>
            <p:cNvGrpSpPr/>
            <p:nvPr/>
          </p:nvGrpSpPr>
          <p:grpSpPr>
            <a:xfrm>
              <a:off x="6572268" y="4819357"/>
              <a:ext cx="675000" cy="675005"/>
              <a:chOff x="7209746" y="4153276"/>
              <a:chExt cx="675000" cy="675005"/>
            </a:xfrm>
          </p:grpSpPr>
          <p:sp>
            <p:nvSpPr>
              <p:cNvPr id="106" name="îŝḻíḍê"/>
              <p:cNvSpPr/>
              <p:nvPr/>
            </p:nvSpPr>
            <p:spPr>
              <a:xfrm>
                <a:off x="7209746" y="4153276"/>
                <a:ext cx="675000" cy="67500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í$ḷiḋé"/>
              <p:cNvSpPr/>
              <p:nvPr/>
            </p:nvSpPr>
            <p:spPr bwMode="auto">
              <a:xfrm>
                <a:off x="7375153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7200" dirty="0"/>
              </a:p>
            </p:txBody>
          </p:sp>
        </p:grpSp>
        <p:cxnSp>
          <p:nvCxnSpPr>
            <p:cNvPr id="89" name="直接连接符 88"/>
            <p:cNvCxnSpPr/>
            <p:nvPr/>
          </p:nvCxnSpPr>
          <p:spPr>
            <a:xfrm>
              <a:off x="6737675" y="27296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737675" y="4533074"/>
              <a:ext cx="478281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8"/>
            <p:cNvCxnSpPr>
              <a:stCxn id="6" idx="30"/>
              <a:endCxn id="110" idx="2"/>
            </p:cNvCxnSpPr>
            <p:nvPr/>
          </p:nvCxnSpPr>
          <p:spPr>
            <a:xfrm flipV="1">
              <a:off x="3441982" y="1501310"/>
              <a:ext cx="3130286" cy="185217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9"/>
            <p:cNvCxnSpPr>
              <a:stCxn id="6" idx="30"/>
              <a:endCxn id="106" idx="2"/>
            </p:cNvCxnSpPr>
            <p:nvPr/>
          </p:nvCxnSpPr>
          <p:spPr>
            <a:xfrm>
              <a:off x="3441982" y="3353484"/>
              <a:ext cx="3130286" cy="18033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连接符 10"/>
            <p:cNvCxnSpPr>
              <a:stCxn id="6" idx="30"/>
              <a:endCxn id="108" idx="2"/>
            </p:cNvCxnSpPr>
            <p:nvPr/>
          </p:nvCxnSpPr>
          <p:spPr>
            <a:xfrm flipV="1">
              <a:off x="3441982" y="3329085"/>
              <a:ext cx="3130286" cy="24399"/>
            </a:xfrm>
            <a:prstGeom prst="bentConnector3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íṧľiḓe"/>
            <p:cNvSpPr/>
            <p:nvPr/>
          </p:nvSpPr>
          <p:spPr bwMode="auto">
            <a:xfrm>
              <a:off x="4858555" y="3219450"/>
              <a:ext cx="263420" cy="26342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95" name="ïṣľïḋe"/>
            <p:cNvGrpSpPr/>
            <p:nvPr/>
          </p:nvGrpSpPr>
          <p:grpSpPr>
            <a:xfrm>
              <a:off x="7412675" y="1120740"/>
              <a:ext cx="4128914" cy="5111834"/>
              <a:chOff x="7412675" y="1120740"/>
              <a:chExt cx="4128914" cy="5111834"/>
            </a:xfrm>
          </p:grpSpPr>
          <p:grpSp>
            <p:nvGrpSpPr>
              <p:cNvPr id="97" name="îṧļiḓè"/>
              <p:cNvGrpSpPr/>
              <p:nvPr/>
            </p:nvGrpSpPr>
            <p:grpSpPr>
              <a:xfrm>
                <a:off x="7412675" y="1120740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4" name="ïṧ1îḑè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  <a:endParaRPr lang="en-US" altLang="zh-CN" sz="1200" dirty="0"/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  <a:endParaRPr lang="en-US" altLang="zh-CN" sz="1200" dirty="0"/>
                </a:p>
              </p:txBody>
            </p:sp>
            <p:sp>
              <p:nvSpPr>
                <p:cNvPr id="105" name="ïsḷïḑè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8" name="îşlïdê"/>
              <p:cNvGrpSpPr/>
              <p:nvPr/>
            </p:nvGrpSpPr>
            <p:grpSpPr>
              <a:xfrm>
                <a:off x="7412675" y="2976332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2" name="iSlîḍ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  <a:endParaRPr lang="en-US" altLang="zh-CN" sz="1200" dirty="0"/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  <a:endParaRPr lang="en-US" altLang="zh-CN" sz="1200" dirty="0"/>
                </a:p>
              </p:txBody>
            </p:sp>
            <p:sp>
              <p:nvSpPr>
                <p:cNvPr id="103" name="îşliḋ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  <p:grpSp>
            <p:nvGrpSpPr>
              <p:cNvPr id="99" name="íṧliḓê"/>
              <p:cNvGrpSpPr/>
              <p:nvPr/>
            </p:nvGrpSpPr>
            <p:grpSpPr>
              <a:xfrm>
                <a:off x="7412675" y="4767725"/>
                <a:ext cx="4128914" cy="1464849"/>
                <a:chOff x="7412675" y="1120740"/>
                <a:chExt cx="4128914" cy="1464849"/>
              </a:xfrm>
            </p:grpSpPr>
            <p:sp>
              <p:nvSpPr>
                <p:cNvPr id="100" name="i$ľiḓê"/>
                <p:cNvSpPr txBox="1"/>
                <p:nvPr/>
              </p:nvSpPr>
              <p:spPr>
                <a:xfrm>
                  <a:off x="7412675" y="1592560"/>
                  <a:ext cx="4128914" cy="993029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normAutofit/>
                </a:bodyPr>
                <a:lstStyle/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Copy paste fonts. Choose the only option to retain text.</a:t>
                  </a:r>
                  <a:endParaRPr lang="en-US" altLang="zh-CN" sz="1200" dirty="0"/>
                </a:p>
                <a:p>
                  <a:pPr marL="171450" indent="-17145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200" dirty="0"/>
                    <a:t>…...</a:t>
                  </a:r>
                  <a:endParaRPr lang="en-US" altLang="zh-CN" sz="1200" dirty="0"/>
                </a:p>
              </p:txBody>
            </p:sp>
            <p:sp>
              <p:nvSpPr>
                <p:cNvPr id="101" name="îṩḻíḍe"/>
                <p:cNvSpPr txBox="1"/>
                <p:nvPr/>
              </p:nvSpPr>
              <p:spPr>
                <a:xfrm>
                  <a:off x="7412675" y="1120740"/>
                  <a:ext cx="4128914" cy="4718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r>
                    <a:rPr lang="en-US" altLang="zh-CN" b="1" dirty="0"/>
                    <a:t>Text here</a:t>
                  </a:r>
                  <a:endParaRPr lang="zh-CN" altLang="en-US" b="1" dirty="0"/>
                </a:p>
              </p:txBody>
            </p:sp>
          </p:grpSp>
        </p:grpSp>
        <p:sp>
          <p:nvSpPr>
            <p:cNvPr id="96" name="iš1îḓè"/>
            <p:cNvSpPr/>
            <p:nvPr/>
          </p:nvSpPr>
          <p:spPr bwMode="auto">
            <a:xfrm>
              <a:off x="2880689" y="3081773"/>
              <a:ext cx="538774" cy="53877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12" name="页脚占位符 111"/>
          <p:cNvSpPr>
            <a:spLocks noGrp="1"/>
          </p:cNvSpPr>
          <p:nvPr>
            <p:ph type="ftr" sz="quarter" idx="11"/>
          </p:nvPr>
        </p:nvSpPr>
        <p:spPr>
          <a:xfrm>
            <a:off x="1431924" y="6233478"/>
            <a:ext cx="4140201" cy="206381"/>
          </a:xfrm>
        </p:spPr>
        <p:txBody>
          <a:bodyPr/>
          <a:lstStyle/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10.xml><?xml version="1.0" encoding="utf-8"?>
<p:tagLst xmlns:p="http://schemas.openxmlformats.org/presentationml/2006/main">
  <p:tag name="ISLIDE.DIAGRAM" val="3447"/>
</p:tagLst>
</file>

<file path=ppt/tags/tag11.xml><?xml version="1.0" encoding="utf-8"?>
<p:tagLst xmlns:p="http://schemas.openxmlformats.org/presentationml/2006/main">
  <p:tag name="ISLIDE.DIAGRAM" val="1602"/>
</p:tagLst>
</file>

<file path=ppt/tags/tag12.xml><?xml version="1.0" encoding="utf-8"?>
<p:tagLst xmlns:p="http://schemas.openxmlformats.org/presentationml/2006/main">
  <p:tag name="ISLIDE.DIAGRAM" val="207564"/>
</p:tagLst>
</file>

<file path=ppt/tags/tag13.xml><?xml version="1.0" encoding="utf-8"?>
<p:tagLst xmlns:p="http://schemas.openxmlformats.org/presentationml/2006/main">
  <p:tag name="ISLIDE.DIAGRAM" val="126568"/>
</p:tagLst>
</file>

<file path=ppt/tags/tag14.xml><?xml version="1.0" encoding="utf-8"?>
<p:tagLst xmlns:p="http://schemas.openxmlformats.org/presentationml/2006/main">
  <p:tag name="ISLIDE.DIAGRAM" val="1179"/>
</p:tagLst>
</file>

<file path=ppt/tags/tag15.xml><?xml version="1.0" encoding="utf-8"?>
<p:tagLst xmlns:p="http://schemas.openxmlformats.org/presentationml/2006/main">
  <p:tag name="ISLIDE.DIAGRAM" val="208909"/>
</p:tagLst>
</file>

<file path=ppt/tags/tag16.xml><?xml version="1.0" encoding="utf-8"?>
<p:tagLst xmlns:p="http://schemas.openxmlformats.org/presentationml/2006/main">
  <p:tag name="ISLIDE.DIAGRAM" val="207510"/>
</p:tagLst>
</file>

<file path=ppt/tags/tag17.xml><?xml version="1.0" encoding="utf-8"?>
<p:tagLst xmlns:p="http://schemas.openxmlformats.org/presentationml/2006/main">
  <p:tag name="ISLIDE.DIAGRAM" val="208926"/>
</p:tagLst>
</file>

<file path=ppt/tags/tag18.xml><?xml version="1.0" encoding="utf-8"?>
<p:tagLst xmlns:p="http://schemas.openxmlformats.org/presentationml/2006/main">
  <p:tag name="ISLIDE.DIAGRAM" val="206407"/>
</p:tagLst>
</file>

<file path=ppt/tags/tag19.xml><?xml version="1.0" encoding="utf-8"?>
<p:tagLst xmlns:p="http://schemas.openxmlformats.org/presentationml/2006/main">
  <p:tag name="ISLIDE.DIAGRAM" val="197529"/>
</p:tagLst>
</file>

<file path=ppt/tags/tag2.xml><?xml version="1.0" encoding="utf-8"?>
<p:tagLst xmlns:p="http://schemas.openxmlformats.org/presentationml/2006/main">
  <p:tag name="ISLIDE.DIAGRAM" val="3259"/>
</p:tagLst>
</file>

<file path=ppt/tags/tag20.xml><?xml version="1.0" encoding="utf-8"?>
<p:tagLst xmlns:p="http://schemas.openxmlformats.org/presentationml/2006/main">
  <p:tag name="ISLIDE.DIAGRAM" val="204312"/>
</p:tagLst>
</file>

<file path=ppt/tags/tag21.xml><?xml version="1.0" encoding="utf-8"?>
<p:tagLst xmlns:p="http://schemas.openxmlformats.org/presentationml/2006/main">
  <p:tag name="ISLIDE.DIAGRAM" val="197525"/>
</p:tagLst>
</file>

<file path=ppt/tags/tag22.xml><?xml version="1.0" encoding="utf-8"?>
<p:tagLst xmlns:p="http://schemas.openxmlformats.org/presentationml/2006/main">
  <p:tag name="ISLIDE.DIAGRAM" val="186008"/>
</p:tagLst>
</file>

<file path=ppt/tags/tag23.xml><?xml version="1.0" encoding="utf-8"?>
<p:tagLst xmlns:p="http://schemas.openxmlformats.org/presentationml/2006/main">
  <p:tag name="ISLIDE.DIAGRAM" val="3709"/>
</p:tagLst>
</file>

<file path=ppt/tags/tag24.xml><?xml version="1.0" encoding="utf-8"?>
<p:tagLst xmlns:p="http://schemas.openxmlformats.org/presentationml/2006/main">
  <p:tag name="ISLIDE.DIAGRAM" val="4846"/>
</p:tagLst>
</file>

<file path=ppt/tags/tag25.xml><?xml version="1.0" encoding="utf-8"?>
<p:tagLst xmlns:p="http://schemas.openxmlformats.org/presentationml/2006/main">
  <p:tag name="ISLIDE.DIAGRAM" val="1729"/>
</p:tagLst>
</file>

<file path=ppt/tags/tag26.xml><?xml version="1.0" encoding="utf-8"?>
<p:tagLst xmlns:p="http://schemas.openxmlformats.org/presentationml/2006/main">
  <p:tag name="ISLIDE.DIAGRAM" val="4024"/>
</p:tagLst>
</file>

<file path=ppt/tags/tag3.xml><?xml version="1.0" encoding="utf-8"?>
<p:tagLst xmlns:p="http://schemas.openxmlformats.org/presentationml/2006/main">
  <p:tag name="ISLIDE.DIAGRAM" val="120906"/>
</p:tagLst>
</file>

<file path=ppt/tags/tag4.xml><?xml version="1.0" encoding="utf-8"?>
<p:tagLst xmlns:p="http://schemas.openxmlformats.org/presentationml/2006/main">
  <p:tag name="ISLIDE.DIAGRAM" val="843"/>
</p:tagLst>
</file>

<file path=ppt/tags/tag5.xml><?xml version="1.0" encoding="utf-8"?>
<p:tagLst xmlns:p="http://schemas.openxmlformats.org/presentationml/2006/main">
  <p:tag name="ISLIDE.DIAGRAM" val="120903"/>
</p:tagLst>
</file>

<file path=ppt/tags/tag6.xml><?xml version="1.0" encoding="utf-8"?>
<p:tagLst xmlns:p="http://schemas.openxmlformats.org/presentationml/2006/main">
  <p:tag name="ISLIDE.DIAGRAM" val="4055"/>
</p:tagLst>
</file>

<file path=ppt/tags/tag7.xml><?xml version="1.0" encoding="utf-8"?>
<p:tagLst xmlns:p="http://schemas.openxmlformats.org/presentationml/2006/main">
  <p:tag name="ISLIDE.DIAGRAM" val="189877"/>
</p:tagLst>
</file>

<file path=ppt/tags/tag8.xml><?xml version="1.0" encoding="utf-8"?>
<p:tagLst xmlns:p="http://schemas.openxmlformats.org/presentationml/2006/main">
  <p:tag name="ISLIDE.DIAGRAM" val="4476"/>
</p:tagLst>
</file>

<file path=ppt/tags/tag9.xml><?xml version="1.0" encoding="utf-8"?>
<p:tagLst xmlns:p="http://schemas.openxmlformats.org/presentationml/2006/main">
  <p:tag name="ISLIDE.DIAGRAM" val="208908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8937</Words>
  <Application>WPS 演示</Application>
  <PresentationFormat>宽屏</PresentationFormat>
  <Paragraphs>733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HelveticaNeueLT Std Thin</vt:lpstr>
      <vt:lpstr>Impact</vt:lpstr>
      <vt:lpstr>微软雅黑</vt:lpstr>
      <vt:lpstr>Arial Unicode MS</vt:lpstr>
      <vt:lpstr>等线</vt:lpstr>
      <vt:lpstr>主题5</vt:lpstr>
      <vt:lpstr>七月在线课件模板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刘金玲@36大数据</cp:lastModifiedBy>
  <cp:revision>18</cp:revision>
  <cp:lastPrinted>2017-09-04T16:00:00Z</cp:lastPrinted>
  <dcterms:created xsi:type="dcterms:W3CDTF">2017-09-04T16:00:00Z</dcterms:created>
  <dcterms:modified xsi:type="dcterms:W3CDTF">2019-01-11T02:34:27Z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