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77" r:id="rId5"/>
    <p:sldId id="279" r:id="rId6"/>
    <p:sldId id="268" r:id="rId7"/>
    <p:sldId id="269" r:id="rId8"/>
    <p:sldId id="278" r:id="rId9"/>
    <p:sldId id="280" r:id="rId10"/>
    <p:sldId id="28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zhuanlan.zhihu.com/p/29177540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774065" y="2611120"/>
            <a:ext cx="1075436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4000">
                <a:sym typeface="+mn-ea"/>
              </a:rPr>
              <a:t>                    VSLAM</a:t>
            </a:r>
            <a:r>
              <a:rPr lang="zh-CN" altLang="en-US" sz="4000">
                <a:sym typeface="+mn-ea"/>
              </a:rPr>
              <a:t>实践</a:t>
            </a:r>
            <a:r>
              <a:rPr lang="en-US" sz="4000">
                <a:sym typeface="+mn-ea"/>
              </a:rPr>
              <a:t>课程</a:t>
            </a:r>
            <a:endParaRPr lang="en-US" sz="4000">
              <a:sym typeface="+mn-ea"/>
            </a:endParaRPr>
          </a:p>
          <a:p>
            <a:pPr lvl="0"/>
            <a:r>
              <a:rPr lang="en-US" sz="4000">
                <a:sym typeface="+mn-ea"/>
              </a:rPr>
              <a:t>							--- DSO</a:t>
            </a:r>
            <a:r>
              <a:rPr lang="zh-CN" altLang="x-none" sz="4000">
                <a:sym typeface="+mn-ea"/>
              </a:rPr>
              <a:t>算法框架</a:t>
            </a:r>
            <a:endParaRPr lang="en-US" sz="4000"/>
          </a:p>
          <a:p>
            <a:pPr lvl="0"/>
            <a:endParaRPr lang="en-US" sz="4000"/>
          </a:p>
        </p:txBody>
      </p:sp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47635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3200">
                <a:sym typeface="+mn-ea"/>
              </a:rPr>
              <a:t>主讲教师：</a:t>
            </a:r>
            <a:r>
              <a:rPr lang="zh-CN" altLang="en-US" sz="3200">
                <a:sym typeface="+mn-ea"/>
              </a:rPr>
              <a:t>安传旭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 userDrawn="1"/>
        </p:nvSpPr>
        <p:spPr>
          <a:xfrm>
            <a:off x="2034858" y="268224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91150" y="1739900"/>
            <a:ext cx="2578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01 </a:t>
            </a:r>
            <a:r>
              <a:rPr lang="zh-CN" altLang="en-US" sz="3600"/>
              <a:t>代码框架</a:t>
            </a:r>
            <a:endParaRPr lang="zh-CN" altLang="en-US" sz="360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2682240"/>
            <a:ext cx="2578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02 </a:t>
            </a:r>
            <a:r>
              <a:rPr lang="zh-CN" altLang="en-US" sz="3600"/>
              <a:t>算法流程</a:t>
            </a:r>
            <a:endParaRPr lang="zh-CN" altLang="en-US" sz="360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3582670"/>
            <a:ext cx="2578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600"/>
              <a:t>03 </a:t>
            </a:r>
            <a:r>
              <a:rPr lang="zh-CN" altLang="en-US" sz="3600"/>
              <a:t>算法小结</a:t>
            </a:r>
            <a:endParaRPr lang="zh-CN" altLang="en-US" sz="360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3523298" y="2745105"/>
            <a:ext cx="49745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代码框架</a:t>
            </a:r>
            <a:endParaRPr lang="zh-CN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代码框架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5" name="图片 4" descr="代码框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1107440"/>
            <a:ext cx="9583420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3523298" y="2745105"/>
            <a:ext cx="49745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</a:t>
            </a:r>
            <a:r>
              <a:rPr lang="zh-CN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算法流程</a:t>
            </a:r>
            <a:endParaRPr lang="zh-CN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算法流程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pic>
        <p:nvPicPr>
          <p:cNvPr id="7" name="图片 6" descr="算法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85" y="1270000"/>
            <a:ext cx="4593590" cy="5205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 userDrawn="1"/>
        </p:nvSpPr>
        <p:spPr>
          <a:xfrm>
            <a:off x="3523298" y="2745105"/>
            <a:ext cx="49745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</a:t>
            </a:r>
            <a:r>
              <a:rPr lang="zh-CN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算法小结</a:t>
            </a:r>
            <a:endParaRPr lang="zh-CN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算法小结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7255" y="2616200"/>
            <a:ext cx="80911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DSO</a:t>
            </a:r>
            <a:r>
              <a:rPr lang="zh-CN" altLang="en-US"/>
              <a:t>作为直接法的</a:t>
            </a:r>
            <a:r>
              <a:rPr lang="en-US" altLang="zh-CN"/>
              <a:t>VO</a:t>
            </a:r>
            <a:r>
              <a:rPr lang="zh-CN" altLang="en-US"/>
              <a:t>，其独特的有点就是计算速度快，具有很强的实时性；</a:t>
            </a:r>
            <a:endParaRPr lang="zh-CN" altLang="en-US"/>
          </a:p>
          <a:p>
            <a:r>
              <a:rPr lang="en-US" altLang="zh-CN"/>
              <a:t>2. DSO</a:t>
            </a:r>
            <a:r>
              <a:rPr lang="zh-CN" altLang="en-US"/>
              <a:t>在弱纹理环境下也非常鲁棒，这一点是特征点法的软肋；</a:t>
            </a:r>
            <a:endParaRPr lang="zh-CN" altLang="en-US"/>
          </a:p>
          <a:p>
            <a:r>
              <a:rPr lang="en-US" altLang="zh-CN"/>
              <a:t>3. DSO</a:t>
            </a:r>
            <a:r>
              <a:rPr lang="zh-CN" altLang="en-US"/>
              <a:t>对与光照的影响很大，而且对于输入图像分分辨率有很高的要求</a:t>
            </a:r>
            <a:r>
              <a:rPr lang="en-US" altLang="zh-CN"/>
              <a:t>,</a:t>
            </a:r>
            <a:r>
              <a:rPr lang="zh-CN" altLang="en-US"/>
              <a:t>否则容易</a:t>
            </a:r>
            <a:r>
              <a:rPr lang="en-US" altLang="zh-CN"/>
              <a:t>crash.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 userDrawn="1"/>
        </p:nvSpPr>
        <p:spPr>
          <a:xfrm>
            <a:off x="248920" y="143510"/>
            <a:ext cx="31680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算法小结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50415" y="3503930"/>
            <a:ext cx="8091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对于算法的数学推导，建议仔细阅读：</a:t>
            </a:r>
            <a:r>
              <a:rPr lang="zh-CN" altLang="en-US">
                <a:hlinkClick r:id="rId2" action="ppaction://hlinkfile"/>
              </a:rPr>
              <a:t>https://zhuanlan.zhihu.com/p/29177540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传旭.An</cp:lastModifiedBy>
  <cp:revision>14</cp:revision>
  <dcterms:created xsi:type="dcterms:W3CDTF">2019-08-26T08:26:00Z</dcterms:created>
  <dcterms:modified xsi:type="dcterms:W3CDTF">2019-08-28T13:32:00Z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