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68" r:id="rId4"/>
    <p:sldId id="269" r:id="rId5"/>
    <p:sldId id="276" r:id="rId6"/>
    <p:sldId id="277" r:id="rId7"/>
    <p:sldId id="278" r:id="rId8"/>
    <p:sldId id="279" r:id="rId9"/>
    <p:sldId id="280" r:id="rId10"/>
    <p:sldId id="281" r:id="rId11"/>
    <p:sldId id="275" r:id="rId12"/>
    <p:sldId id="282" r:id="rId13"/>
    <p:sldId id="283" r:id="rId14"/>
    <p:sldId id="284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venlovegrove/Pangolin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kobEngel/dso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ion.in.tum.de/data/datasets/mono-dataset?redirect=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774065" y="2611120"/>
            <a:ext cx="113334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US" sz="4000" dirty="0">
                <a:sym typeface="+mn-ea"/>
              </a:rPr>
              <a:t>                    SLAM</a:t>
            </a:r>
            <a:r>
              <a:rPr lang="zh-CN" altLang="en-US" sz="4000" dirty="0">
                <a:sym typeface="+mn-ea"/>
              </a:rPr>
              <a:t>实践</a:t>
            </a:r>
            <a:r>
              <a:rPr lang="en-US" sz="4000" dirty="0" err="1">
                <a:sym typeface="+mn-ea"/>
              </a:rPr>
              <a:t>课程</a:t>
            </a:r>
            <a:endParaRPr lang="en-US" sz="4000" dirty="0">
              <a:sym typeface="+mn-ea"/>
            </a:endParaRPr>
          </a:p>
          <a:p>
            <a:pPr lvl="0"/>
            <a:r>
              <a:rPr lang="en-US" sz="4000" dirty="0">
                <a:sym typeface="+mn-ea"/>
              </a:rPr>
              <a:t>							--- </a:t>
            </a:r>
            <a:r>
              <a:rPr lang="x-none" altLang="en-US" sz="4000" dirty="0">
                <a:sym typeface="+mn-ea"/>
              </a:rPr>
              <a:t>DSO安装编译</a:t>
            </a:r>
          </a:p>
          <a:p>
            <a:pPr lvl="0"/>
            <a:endParaRPr lang="en-US" sz="4000" dirty="0"/>
          </a:p>
        </p:txBody>
      </p:sp>
      <p:pic>
        <p:nvPicPr>
          <p:cNvPr id="17" name="Picture 16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  <p:sp>
        <p:nvSpPr>
          <p:cNvPr id="2" name="Minus 1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747635" y="4624070"/>
            <a:ext cx="350774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x-none" altLang="en-US" sz="3200">
                <a:sym typeface="+mn-ea"/>
              </a:rPr>
              <a:t> </a:t>
            </a:r>
            <a:r>
              <a:rPr lang="en-US" sz="3200">
                <a:sym typeface="+mn-ea"/>
              </a:rPr>
              <a:t>主讲教师</a:t>
            </a:r>
            <a:r>
              <a:rPr lang="x-none" altLang="en-US" sz="3200">
                <a:sym typeface="+mn-ea"/>
              </a:rPr>
              <a:t>:安传旭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99328" y="2745105"/>
            <a:ext cx="5022529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 </a:t>
            </a:r>
            <a:r>
              <a:rPr lang="zh-CN" altLang="en-US" sz="7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脚本安装</a:t>
            </a:r>
            <a:endParaRPr lang="en-US" altLang="en-US" sz="7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5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3E93EA0-A6EE-4A26-8E34-3FAD96488B9D}"/>
              </a:ext>
            </a:extLst>
          </p:cNvPr>
          <p:cNvSpPr/>
          <p:nvPr/>
        </p:nvSpPr>
        <p:spPr>
          <a:xfrm>
            <a:off x="3567536" y="2739509"/>
            <a:ext cx="4033414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 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脚本安装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45AE547-CD59-43E8-AC21-62DB17C0DFA8}"/>
              </a:ext>
            </a:extLst>
          </p:cNvPr>
          <p:cNvSpPr/>
          <p:nvPr/>
        </p:nvSpPr>
        <p:spPr>
          <a:xfrm>
            <a:off x="3567536" y="2739509"/>
            <a:ext cx="404848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：下载</a:t>
            </a:r>
            <a:r>
              <a:rPr lang="en-US" altLang="zh-CN" sz="2000" dirty="0" err="1"/>
              <a:t>vSLAM</a:t>
            </a:r>
            <a:r>
              <a:rPr lang="en-US" altLang="zh-CN" sz="2000" dirty="0"/>
              <a:t>-evaluation</a:t>
            </a:r>
            <a:r>
              <a:rPr lang="zh-CN" altLang="en-US" sz="2000" dirty="0"/>
              <a:t>仓库 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： </a:t>
            </a:r>
            <a:r>
              <a:rPr lang="en-US" altLang="zh-CN" sz="2000" dirty="0"/>
              <a:t>cd </a:t>
            </a:r>
            <a:r>
              <a:rPr lang="en-US" altLang="zh-CN" sz="2000" dirty="0" err="1"/>
              <a:t>vslam</a:t>
            </a:r>
            <a:r>
              <a:rPr lang="en-US" altLang="zh-CN" sz="2000" dirty="0"/>
              <a:t>-evaluation/DSO/script</a:t>
            </a:r>
          </a:p>
          <a:p>
            <a:r>
              <a:rPr lang="en-US" altLang="zh-CN" sz="2000" dirty="0"/>
              <a:t>3:    </a:t>
            </a:r>
            <a:r>
              <a:rPr lang="en-US" altLang="zh-CN" sz="2000" dirty="0" err="1"/>
              <a:t>chmod</a:t>
            </a:r>
            <a:r>
              <a:rPr lang="en-US" altLang="zh-CN" sz="2000" dirty="0"/>
              <a:t> +x InstallDso.sh</a:t>
            </a:r>
          </a:p>
          <a:p>
            <a:r>
              <a:rPr lang="en-US" altLang="zh-CN" sz="2000" dirty="0"/>
              <a:t>4:    ./ InstallDso.sh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120218" y="2745105"/>
            <a:ext cx="578075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 </a:t>
            </a:r>
            <a:r>
              <a:rPr lang="en-US" altLang="en-US" sz="72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xbot</a:t>
            </a:r>
            <a:r>
              <a:rPr lang="zh-CN" altLang="en-US" sz="7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源安装</a:t>
            </a:r>
            <a:endParaRPr lang="en-US" altLang="en-US" sz="7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31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C6B3071-86C4-42EE-B2E9-7990A08C0F7F}"/>
              </a:ext>
            </a:extLst>
          </p:cNvPr>
          <p:cNvSpPr/>
          <p:nvPr/>
        </p:nvSpPr>
        <p:spPr>
          <a:xfrm>
            <a:off x="2238375" y="2228850"/>
            <a:ext cx="7699375" cy="2867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 </a:t>
            </a:r>
            <a:r>
              <a:rPr lang="en-US" altLang="en-US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xbot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源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安装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45AE547-CD59-43E8-AC21-62DB17C0DFA8}"/>
              </a:ext>
            </a:extLst>
          </p:cNvPr>
          <p:cNvSpPr/>
          <p:nvPr/>
        </p:nvSpPr>
        <p:spPr>
          <a:xfrm>
            <a:off x="2294361" y="2236738"/>
            <a:ext cx="76433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：首先添加 </a:t>
            </a:r>
            <a:r>
              <a:rPr lang="en-US" altLang="zh-CN" sz="2000" dirty="0"/>
              <a:t>XBOT </a:t>
            </a:r>
            <a:r>
              <a:rPr lang="zh-CN" altLang="en-US" sz="2000" dirty="0"/>
              <a:t>源公钥</a:t>
            </a:r>
          </a:p>
          <a:p>
            <a:endParaRPr lang="zh-CN" altLang="en-US" sz="2000" dirty="0"/>
          </a:p>
          <a:p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wget</a:t>
            </a:r>
            <a:r>
              <a:rPr lang="en-US" altLang="zh-CN" sz="2000" dirty="0"/>
              <a:t> -</a:t>
            </a:r>
            <a:r>
              <a:rPr lang="en-US" altLang="zh-CN" sz="2000" dirty="0" err="1"/>
              <a:t>qO</a:t>
            </a:r>
            <a:r>
              <a:rPr lang="en-US" altLang="zh-CN" sz="2000" dirty="0"/>
              <a:t> - https://isrc.iscas.ac.cn/mirror/xbot/xbot.gpg | 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apt-key add –</a:t>
            </a:r>
          </a:p>
          <a:p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： 添加源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sh</a:t>
            </a:r>
            <a:r>
              <a:rPr lang="en-US" altLang="zh-CN" sz="2000" dirty="0"/>
              <a:t> -c 'echo "deb [arch=amd64] http://isrc.iscas.ac.cn/mirror/xbot </a:t>
            </a:r>
            <a:r>
              <a:rPr lang="en-US" altLang="zh-CN" sz="2000" dirty="0" err="1"/>
              <a:t>xenial</a:t>
            </a:r>
            <a:r>
              <a:rPr lang="en-US" altLang="zh-CN" sz="2000" dirty="0"/>
              <a:t> main" &gt;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/apt/</a:t>
            </a:r>
            <a:r>
              <a:rPr lang="en-US" altLang="zh-CN" sz="2000" dirty="0" err="1"/>
              <a:t>sources.list.d</a:t>
            </a:r>
            <a:r>
              <a:rPr lang="en-US" altLang="zh-CN" sz="2000" dirty="0"/>
              <a:t>/xbot-xenial-amd64.list'</a:t>
            </a:r>
          </a:p>
        </p:txBody>
      </p:sp>
    </p:spTree>
    <p:extLst>
      <p:ext uri="{BB962C8B-B14F-4D97-AF65-F5344CB8AC3E}">
        <p14:creationId xmlns:p14="http://schemas.microsoft.com/office/powerpoint/2010/main" val="760620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C6B3071-86C4-42EE-B2E9-7990A08C0F7F}"/>
              </a:ext>
            </a:extLst>
          </p:cNvPr>
          <p:cNvSpPr/>
          <p:nvPr/>
        </p:nvSpPr>
        <p:spPr>
          <a:xfrm>
            <a:off x="2238375" y="2228850"/>
            <a:ext cx="7699375" cy="278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 </a:t>
            </a:r>
            <a:r>
              <a:rPr lang="en-US" altLang="en-US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xbot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源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安装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45AE547-CD59-43E8-AC21-62DB17C0DFA8}"/>
              </a:ext>
            </a:extLst>
          </p:cNvPr>
          <p:cNvSpPr/>
          <p:nvPr/>
        </p:nvSpPr>
        <p:spPr>
          <a:xfrm>
            <a:off x="2294361" y="2236738"/>
            <a:ext cx="76433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3</a:t>
            </a:r>
            <a:r>
              <a:rPr lang="zh-CN" altLang="en-US" sz="2000" dirty="0"/>
              <a:t>：安装</a:t>
            </a:r>
            <a:r>
              <a:rPr lang="en-US" altLang="zh-CN" sz="2000" dirty="0"/>
              <a:t>DSO</a:t>
            </a:r>
          </a:p>
          <a:p>
            <a:endParaRPr lang="zh-CN" altLang="en-US" sz="2000" dirty="0"/>
          </a:p>
          <a:p>
            <a:r>
              <a:rPr lang="en-US" altLang="zh-CN" sz="2000" dirty="0" err="1"/>
              <a:t>sudo</a:t>
            </a:r>
            <a:r>
              <a:rPr lang="en-US" altLang="zh-CN" sz="2000" dirty="0"/>
              <a:t> apt update</a:t>
            </a:r>
          </a:p>
          <a:p>
            <a:r>
              <a:rPr lang="en-US" altLang="zh-CN" sz="2000" dirty="0" err="1"/>
              <a:t>sudo</a:t>
            </a:r>
            <a:r>
              <a:rPr lang="en-US" altLang="zh-CN" sz="2000" dirty="0"/>
              <a:t> apt install pangolin-</a:t>
            </a:r>
            <a:r>
              <a:rPr lang="en-US" altLang="zh-CN" sz="2000" dirty="0" err="1"/>
              <a:t>xbot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 err="1"/>
              <a:t>sudo</a:t>
            </a:r>
            <a:r>
              <a:rPr lang="en-US" altLang="zh-CN" sz="2000" dirty="0"/>
              <a:t> apt install </a:t>
            </a:r>
            <a:r>
              <a:rPr lang="en-US" altLang="zh-CN" sz="2000" dirty="0" err="1"/>
              <a:t>dso-xbot</a:t>
            </a:r>
            <a:endParaRPr lang="en-US" altLang="zh-CN" sz="2000" dirty="0"/>
          </a:p>
          <a:p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： 测试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同上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91271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708843" y="2829560"/>
            <a:ext cx="2773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   谢</a:t>
            </a:r>
          </a:p>
        </p:txBody>
      </p:sp>
      <p:sp>
        <p:nvSpPr>
          <p:cNvPr id="5" name="Minus 4"/>
          <p:cNvSpPr/>
          <p:nvPr/>
        </p:nvSpPr>
        <p:spPr>
          <a:xfrm>
            <a:off x="-425450" y="379539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262188" y="2682240"/>
            <a:ext cx="11988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4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391150" y="1739900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01 </a:t>
            </a:r>
            <a:r>
              <a:rPr lang="zh-CN" altLang="en-US" sz="3600" dirty="0"/>
              <a:t>手动安装</a:t>
            </a:r>
            <a:endParaRPr lang="en-US" altLang="en-US" sz="3600" dirty="0"/>
          </a:p>
        </p:txBody>
      </p:sp>
      <p:sp>
        <p:nvSpPr>
          <p:cNvPr id="14" name="Text Box 13"/>
          <p:cNvSpPr txBox="1"/>
          <p:nvPr userDrawn="1"/>
        </p:nvSpPr>
        <p:spPr>
          <a:xfrm>
            <a:off x="5391150" y="2682240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02 </a:t>
            </a:r>
            <a:r>
              <a:rPr lang="zh-CN" altLang="en-US" sz="3600" dirty="0"/>
              <a:t>脚本安装</a:t>
            </a:r>
            <a:endParaRPr lang="en-US" altLang="en-US" sz="3600" dirty="0"/>
          </a:p>
        </p:txBody>
      </p:sp>
      <p:sp>
        <p:nvSpPr>
          <p:cNvPr id="15" name="Text Box 14"/>
          <p:cNvSpPr txBox="1"/>
          <p:nvPr userDrawn="1"/>
        </p:nvSpPr>
        <p:spPr>
          <a:xfrm>
            <a:off x="5391150" y="3582670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03 </a:t>
            </a:r>
            <a:r>
              <a:rPr lang="en-US" altLang="en-US" sz="3600" dirty="0" err="1"/>
              <a:t>xbot</a:t>
            </a:r>
            <a:r>
              <a:rPr lang="zh-CN" altLang="en-US" sz="3600" dirty="0"/>
              <a:t>源安装</a:t>
            </a:r>
            <a:endParaRPr lang="en-US" altLang="en-US" sz="3600" dirty="0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99328" y="2745105"/>
            <a:ext cx="5022529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 </a:t>
            </a:r>
            <a:r>
              <a:rPr lang="zh-CN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手动安装</a:t>
            </a:r>
            <a:endParaRPr lang="en-US" altLang="en-US" sz="7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D3B3B67C-9B3F-4EE2-9051-403DDB07ADB3}"/>
              </a:ext>
            </a:extLst>
          </p:cNvPr>
          <p:cNvSpPr/>
          <p:nvPr/>
        </p:nvSpPr>
        <p:spPr>
          <a:xfrm>
            <a:off x="2405062" y="2845950"/>
            <a:ext cx="6238875" cy="1897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 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手动安装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440AB54-31A1-4051-AF08-B8542128D906}"/>
              </a:ext>
            </a:extLst>
          </p:cNvPr>
          <p:cNvSpPr txBox="1"/>
          <p:nvPr/>
        </p:nvSpPr>
        <p:spPr>
          <a:xfrm>
            <a:off x="1105003" y="1752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（一）安装依赖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4FC08CA-3B1F-4DC1-A7B9-C15830E2A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2970464"/>
            <a:ext cx="5905500" cy="161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>
                <a:latin typeface="Arial Unicode MS"/>
              </a:rPr>
              <a:t>s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udo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apt-get libsuitesparse-dev libeigen3-dev libboost-all-dev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latin typeface="Arial Unicode MS"/>
            </a:endParaRPr>
          </a:p>
          <a:p>
            <a:pPr lvl="0"/>
            <a:r>
              <a:rPr lang="en-US" altLang="zh-CN" sz="1600" dirty="0" err="1">
                <a:latin typeface="Arial Unicode MS"/>
              </a:rPr>
              <a:t>sudo</a:t>
            </a:r>
            <a:r>
              <a:rPr lang="en-US" altLang="zh-CN" sz="1600" dirty="0">
                <a:latin typeface="Arial Unicode MS"/>
              </a:rPr>
              <a:t> apt-get install </a:t>
            </a:r>
            <a:r>
              <a:rPr lang="en-US" altLang="zh-CN" sz="1600" dirty="0" err="1">
                <a:latin typeface="Arial Unicode MS"/>
              </a:rPr>
              <a:t>libopencv</a:t>
            </a:r>
            <a:r>
              <a:rPr lang="en-US" altLang="zh-CN" sz="1600" dirty="0">
                <a:latin typeface="Arial Unicode MS"/>
              </a:rPr>
              <a:t>-dev</a:t>
            </a:r>
          </a:p>
          <a:p>
            <a:pPr lvl="0"/>
            <a:endParaRPr lang="en-US" altLang="zh-CN" sz="1600" dirty="0">
              <a:latin typeface="Arial Unicode MS"/>
            </a:endParaRPr>
          </a:p>
          <a:p>
            <a:pPr lvl="0"/>
            <a:r>
              <a:rPr lang="en-US" altLang="zh-CN" sz="1600" dirty="0" err="1">
                <a:latin typeface="Arial Unicode MS"/>
              </a:rPr>
              <a:t>sudo</a:t>
            </a:r>
            <a:r>
              <a:rPr lang="en-US" altLang="zh-CN" sz="1600" dirty="0">
                <a:latin typeface="Arial Unicode MS"/>
              </a:rPr>
              <a:t> apt-get install </a:t>
            </a:r>
            <a:r>
              <a:rPr lang="en-US" altLang="zh-CN" sz="1600" dirty="0" err="1">
                <a:latin typeface="Arial Unicode MS"/>
              </a:rPr>
              <a:t>libglew</a:t>
            </a:r>
            <a:r>
              <a:rPr lang="en-US" altLang="zh-CN" sz="1600" dirty="0">
                <a:latin typeface="Arial Unicode MS"/>
              </a:rPr>
              <a:t>-dev</a:t>
            </a:r>
            <a:endParaRPr lang="zh-CN" altLang="zh-CN" sz="1600" dirty="0">
              <a:latin typeface="Arial Unicode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4BF6369-9D16-430F-9EDF-4F1D47371F6D}"/>
              </a:ext>
            </a:extLst>
          </p:cNvPr>
          <p:cNvSpPr/>
          <p:nvPr/>
        </p:nvSpPr>
        <p:spPr>
          <a:xfrm>
            <a:off x="1876425" y="2490334"/>
            <a:ext cx="8439149" cy="224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 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手动安装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440AB54-31A1-4051-AF08-B8542128D906}"/>
              </a:ext>
            </a:extLst>
          </p:cNvPr>
          <p:cNvSpPr txBox="1"/>
          <p:nvPr/>
        </p:nvSpPr>
        <p:spPr>
          <a:xfrm>
            <a:off x="1105003" y="1752600"/>
            <a:ext cx="21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（二）安装</a:t>
            </a:r>
            <a:r>
              <a:rPr lang="en-US" altLang="zh-CN" dirty="0"/>
              <a:t>Pangolin</a:t>
            </a:r>
            <a:endParaRPr lang="zh-CN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4FC08CA-3B1F-4DC1-A7B9-C15830E2A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5" y="2490334"/>
            <a:ext cx="8439149" cy="2579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zh-CN" sz="1600" dirty="0" err="1">
                <a:latin typeface="Arial Unicode MS"/>
              </a:rPr>
              <a:t>sudo</a:t>
            </a:r>
            <a:r>
              <a:rPr lang="en-US" altLang="zh-CN" sz="1600" dirty="0">
                <a:latin typeface="Arial Unicode MS"/>
              </a:rPr>
              <a:t> apt-get install </a:t>
            </a:r>
            <a:r>
              <a:rPr lang="en-US" altLang="zh-CN" sz="1600" dirty="0" err="1">
                <a:latin typeface="Arial Unicode MS"/>
              </a:rPr>
              <a:t>libglew-devgit</a:t>
            </a:r>
            <a:r>
              <a:rPr lang="en-US" altLang="zh-CN" sz="1600" dirty="0">
                <a:latin typeface="Arial Unicode MS"/>
              </a:rPr>
              <a:t> clone </a:t>
            </a:r>
            <a:r>
              <a:rPr lang="en-US" altLang="zh-CN" sz="1600" dirty="0">
                <a:latin typeface="Arial Unicode MS"/>
                <a:hlinkClick r:id="rId3"/>
              </a:rPr>
              <a:t>https://github.com/stevenlovegrove/Pangolin.git</a:t>
            </a:r>
            <a:endParaRPr lang="en-US" altLang="zh-CN" sz="1600" dirty="0">
              <a:latin typeface="Arial Unicode MS"/>
            </a:endParaRPr>
          </a:p>
          <a:p>
            <a:pPr lvl="0"/>
            <a:r>
              <a:rPr lang="en-US" altLang="zh-CN" sz="1600" dirty="0">
                <a:latin typeface="Arial Unicode MS"/>
              </a:rPr>
              <a:t>cd Pangolin</a:t>
            </a:r>
          </a:p>
          <a:p>
            <a:pPr lvl="0"/>
            <a:r>
              <a:rPr lang="en-US" altLang="zh-CN" sz="1600" dirty="0" err="1">
                <a:latin typeface="Arial Unicode MS"/>
              </a:rPr>
              <a:t>mkdir</a:t>
            </a:r>
            <a:r>
              <a:rPr lang="en-US" altLang="zh-CN" sz="1600" dirty="0">
                <a:latin typeface="Arial Unicode MS"/>
              </a:rPr>
              <a:t> build</a:t>
            </a:r>
          </a:p>
          <a:p>
            <a:pPr lvl="0"/>
            <a:r>
              <a:rPr lang="en-US" altLang="zh-CN" sz="1600" dirty="0">
                <a:latin typeface="Arial Unicode MS"/>
              </a:rPr>
              <a:t>cd build</a:t>
            </a:r>
          </a:p>
          <a:p>
            <a:pPr lvl="0"/>
            <a:r>
              <a:rPr lang="en-US" altLang="zh-CN" sz="1600" dirty="0" err="1">
                <a:latin typeface="Arial Unicode MS"/>
              </a:rPr>
              <a:t>cmake</a:t>
            </a:r>
            <a:r>
              <a:rPr lang="en-US" altLang="zh-CN" sz="1600" dirty="0">
                <a:latin typeface="Arial Unicode MS"/>
              </a:rPr>
              <a:t> ..</a:t>
            </a:r>
          </a:p>
          <a:p>
            <a:pPr lvl="0"/>
            <a:r>
              <a:rPr lang="en-US" altLang="zh-CN" sz="1600" dirty="0">
                <a:latin typeface="Arial Unicode MS"/>
              </a:rPr>
              <a:t>make</a:t>
            </a:r>
          </a:p>
          <a:p>
            <a:pPr lvl="0"/>
            <a:r>
              <a:rPr lang="en-US" altLang="zh-CN" sz="1600" dirty="0" err="1">
                <a:latin typeface="Arial Unicode MS"/>
              </a:rPr>
              <a:t>sudo</a:t>
            </a:r>
            <a:r>
              <a:rPr lang="en-US" altLang="zh-CN" sz="1600" dirty="0">
                <a:latin typeface="Arial Unicode MS"/>
              </a:rPr>
              <a:t> make install</a:t>
            </a:r>
          </a:p>
          <a:p>
            <a:pPr lvl="0"/>
            <a:endParaRPr lang="zh-CN" altLang="zh-CN" sz="1600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57808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1E89E7E-27D8-43DC-8D60-81B2DD4DD017}"/>
              </a:ext>
            </a:extLst>
          </p:cNvPr>
          <p:cNvSpPr/>
          <p:nvPr/>
        </p:nvSpPr>
        <p:spPr>
          <a:xfrm>
            <a:off x="1974792" y="2324100"/>
            <a:ext cx="7378758" cy="37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 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手动安装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440AB54-31A1-4051-AF08-B8542128D906}"/>
              </a:ext>
            </a:extLst>
          </p:cNvPr>
          <p:cNvSpPr txBox="1"/>
          <p:nvPr/>
        </p:nvSpPr>
        <p:spPr>
          <a:xfrm>
            <a:off x="1105003" y="1752600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（三）安装</a:t>
            </a:r>
            <a:r>
              <a:rPr lang="en-US" altLang="zh-CN" dirty="0"/>
              <a:t>DSO</a:t>
            </a:r>
            <a:endParaRPr lang="zh-CN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4FC08CA-3B1F-4DC1-A7B9-C15830E2A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792" y="2254849"/>
            <a:ext cx="8439149" cy="417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zh-CN" sz="1600" dirty="0" err="1">
                <a:latin typeface="Arial Unicode MS"/>
              </a:rPr>
              <a:t>mkdir</a:t>
            </a:r>
            <a:r>
              <a:rPr lang="en-US" altLang="zh-CN" sz="1600" dirty="0">
                <a:latin typeface="Arial Unicode MS"/>
              </a:rPr>
              <a:t> -p ~/</a:t>
            </a:r>
            <a:r>
              <a:rPr lang="en-US" altLang="zh-CN" sz="1600" dirty="0" err="1">
                <a:latin typeface="Arial Unicode MS"/>
              </a:rPr>
              <a:t>catkin_dso</a:t>
            </a:r>
            <a:r>
              <a:rPr lang="en-US" altLang="zh-CN" sz="1600" dirty="0">
                <a:latin typeface="Arial Unicode MS"/>
              </a:rPr>
              <a:t>/</a:t>
            </a:r>
            <a:r>
              <a:rPr lang="en-US" altLang="zh-CN" sz="1600" dirty="0" err="1">
                <a:latin typeface="Arial Unicode MS"/>
              </a:rPr>
              <a:t>src</a:t>
            </a:r>
            <a:r>
              <a:rPr lang="en-US" altLang="zh-CN" sz="1600" dirty="0">
                <a:latin typeface="Arial Unicode MS"/>
              </a:rPr>
              <a:t> //</a:t>
            </a:r>
            <a:r>
              <a:rPr lang="zh-CN" altLang="en-US" sz="1600" dirty="0">
                <a:latin typeface="Arial Unicode MS"/>
              </a:rPr>
              <a:t>方便后续跑</a:t>
            </a:r>
            <a:r>
              <a:rPr lang="en-US" altLang="zh-CN" sz="1600" dirty="0" err="1">
                <a:latin typeface="Arial Unicode MS"/>
              </a:rPr>
              <a:t>dso_ros</a:t>
            </a:r>
            <a:r>
              <a:rPr lang="zh-CN" altLang="en-US" sz="1600" dirty="0">
                <a:latin typeface="Arial Unicode MS"/>
              </a:rPr>
              <a:t>，这里建立一个</a:t>
            </a:r>
            <a:r>
              <a:rPr lang="en-US" altLang="zh-CN" sz="1600" dirty="0" err="1">
                <a:latin typeface="Arial Unicode MS"/>
              </a:rPr>
              <a:t>dso</a:t>
            </a:r>
            <a:r>
              <a:rPr lang="zh-CN" altLang="en-US" sz="1600" dirty="0">
                <a:latin typeface="Arial Unicode MS"/>
              </a:rPr>
              <a:t>的工作空间</a:t>
            </a:r>
            <a:endParaRPr lang="en-US" altLang="zh-CN" sz="1600" dirty="0">
              <a:latin typeface="Arial Unicode MS"/>
            </a:endParaRPr>
          </a:p>
          <a:p>
            <a:pPr lvl="0"/>
            <a:r>
              <a:rPr lang="en-US" altLang="zh-CN" sz="1600" dirty="0">
                <a:latin typeface="Arial Unicode MS"/>
              </a:rPr>
              <a:t>cd </a:t>
            </a:r>
            <a:r>
              <a:rPr lang="en-US" altLang="zh-CN" sz="1600" dirty="0" err="1">
                <a:latin typeface="Arial Unicode MS"/>
              </a:rPr>
              <a:t>catkin_dso</a:t>
            </a:r>
            <a:r>
              <a:rPr lang="en-US" altLang="zh-CN" sz="1600" dirty="0">
                <a:latin typeface="Arial Unicode MS"/>
              </a:rPr>
              <a:t>/</a:t>
            </a:r>
            <a:r>
              <a:rPr lang="en-US" altLang="zh-CN" sz="1600" dirty="0" err="1">
                <a:latin typeface="Arial Unicode MS"/>
              </a:rPr>
              <a:t>src</a:t>
            </a:r>
            <a:endParaRPr lang="en-US" altLang="zh-CN" sz="1600" dirty="0">
              <a:latin typeface="Arial Unicode MS"/>
            </a:endParaRPr>
          </a:p>
          <a:p>
            <a:pPr lvl="0"/>
            <a:r>
              <a:rPr lang="en-US" altLang="zh-CN" sz="1600" dirty="0" err="1">
                <a:latin typeface="Arial Unicode MS"/>
              </a:rPr>
              <a:t>catkin_init_workspace</a:t>
            </a:r>
            <a:endParaRPr lang="en-US" altLang="zh-CN" sz="1600" dirty="0">
              <a:latin typeface="Arial Unicode MS"/>
            </a:endParaRPr>
          </a:p>
          <a:p>
            <a:pPr lvl="0"/>
            <a:r>
              <a:rPr lang="en-US" altLang="zh-CN" sz="1600" dirty="0">
                <a:latin typeface="Arial Unicode MS"/>
              </a:rPr>
              <a:t>cd ..</a:t>
            </a:r>
          </a:p>
          <a:p>
            <a:pPr lvl="0"/>
            <a:r>
              <a:rPr lang="en-US" altLang="zh-CN" sz="1600" dirty="0" err="1">
                <a:latin typeface="Arial Unicode MS"/>
              </a:rPr>
              <a:t>catkin_make</a:t>
            </a:r>
            <a:endParaRPr lang="en-US" altLang="zh-CN" sz="1600" dirty="0">
              <a:latin typeface="Arial Unicode MS"/>
            </a:endParaRPr>
          </a:p>
          <a:p>
            <a:pPr lvl="0"/>
            <a:r>
              <a:rPr lang="en-US" altLang="zh-CN" sz="1600" dirty="0">
                <a:latin typeface="Arial Unicode MS"/>
              </a:rPr>
              <a:t>cd </a:t>
            </a:r>
            <a:r>
              <a:rPr lang="en-US" altLang="zh-CN" sz="1600" dirty="0" err="1">
                <a:latin typeface="Arial Unicode MS"/>
              </a:rPr>
              <a:t>src</a:t>
            </a:r>
            <a:endParaRPr lang="en-US" altLang="zh-CN" sz="1600" dirty="0">
              <a:latin typeface="Arial Unicode MS"/>
            </a:endParaRPr>
          </a:p>
          <a:p>
            <a:pPr lvl="0"/>
            <a:r>
              <a:rPr lang="en-US" altLang="zh-CN" sz="1600" dirty="0">
                <a:latin typeface="Arial Unicode MS"/>
              </a:rPr>
              <a:t>git clone </a:t>
            </a:r>
            <a:r>
              <a:rPr lang="en-US" altLang="zh-CN" sz="1600" dirty="0">
                <a:latin typeface="Arial Unicode MS"/>
                <a:hlinkClick r:id="rId3"/>
              </a:rPr>
              <a:t>https://github.com/JakobEngel/dso.git</a:t>
            </a:r>
            <a:endParaRPr lang="en-US" altLang="zh-CN" sz="1600" dirty="0">
              <a:latin typeface="Arial Unicode MS"/>
            </a:endParaRPr>
          </a:p>
          <a:p>
            <a:pPr lvl="0"/>
            <a:r>
              <a:rPr lang="en-US" altLang="zh-CN" sz="1600" dirty="0">
                <a:latin typeface="Arial Unicode MS"/>
              </a:rPr>
              <a:t>cd </a:t>
            </a:r>
            <a:r>
              <a:rPr lang="en-US" altLang="zh-CN" sz="1600" dirty="0" err="1">
                <a:latin typeface="Arial Unicode MS"/>
              </a:rPr>
              <a:t>dso</a:t>
            </a:r>
            <a:r>
              <a:rPr lang="en-US" altLang="zh-CN" sz="1600" dirty="0">
                <a:latin typeface="Arial Unicode MS"/>
              </a:rPr>
              <a:t> </a:t>
            </a:r>
          </a:p>
          <a:p>
            <a:pPr lvl="0"/>
            <a:r>
              <a:rPr lang="en-US" altLang="zh-CN" sz="1600" dirty="0" err="1">
                <a:latin typeface="Arial Unicode MS"/>
              </a:rPr>
              <a:t>mkdir</a:t>
            </a:r>
            <a:r>
              <a:rPr lang="en-US" altLang="zh-CN" sz="1600" dirty="0">
                <a:latin typeface="Arial Unicode MS"/>
              </a:rPr>
              <a:t> build </a:t>
            </a:r>
          </a:p>
          <a:p>
            <a:pPr lvl="0"/>
            <a:r>
              <a:rPr lang="en-US" altLang="zh-CN" sz="1600" dirty="0">
                <a:latin typeface="Arial Unicode MS"/>
              </a:rPr>
              <a:t>cd build </a:t>
            </a:r>
          </a:p>
          <a:p>
            <a:pPr lvl="0"/>
            <a:r>
              <a:rPr lang="en-US" altLang="zh-CN" sz="1600" dirty="0" err="1">
                <a:latin typeface="Arial Unicode MS"/>
              </a:rPr>
              <a:t>cmake</a:t>
            </a:r>
            <a:r>
              <a:rPr lang="en-US" altLang="zh-CN" sz="1600" dirty="0">
                <a:latin typeface="Arial Unicode MS"/>
              </a:rPr>
              <a:t> ..</a:t>
            </a:r>
          </a:p>
          <a:p>
            <a:pPr lvl="0"/>
            <a:r>
              <a:rPr lang="en-US" altLang="zh-CN" sz="1600" dirty="0">
                <a:latin typeface="Arial Unicode MS"/>
              </a:rPr>
              <a:t>make</a:t>
            </a:r>
          </a:p>
          <a:p>
            <a:pPr lvl="0"/>
            <a:endParaRPr lang="zh-CN" altLang="zh-CN" sz="1600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22461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7DEC214-1A72-47D0-9396-3923CF495F3D}"/>
              </a:ext>
            </a:extLst>
          </p:cNvPr>
          <p:cNvSpPr/>
          <p:nvPr/>
        </p:nvSpPr>
        <p:spPr>
          <a:xfrm>
            <a:off x="4038600" y="3171825"/>
            <a:ext cx="2305050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 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手动安装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440AB54-31A1-4051-AF08-B8542128D906}"/>
              </a:ext>
            </a:extLst>
          </p:cNvPr>
          <p:cNvSpPr txBox="1"/>
          <p:nvPr/>
        </p:nvSpPr>
        <p:spPr>
          <a:xfrm>
            <a:off x="1105003" y="1752600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（四）测试</a:t>
            </a:r>
            <a:r>
              <a:rPr lang="en-US" altLang="zh-CN" dirty="0"/>
              <a:t>DSO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168617-5C90-49C7-8A5C-E884A639A1B4}"/>
              </a:ext>
            </a:extLst>
          </p:cNvPr>
          <p:cNvSpPr/>
          <p:nvPr/>
        </p:nvSpPr>
        <p:spPr>
          <a:xfrm>
            <a:off x="3416935" y="2739509"/>
            <a:ext cx="542834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查看是否生成可执行文件</a:t>
            </a:r>
            <a:r>
              <a:rPr lang="en-US" altLang="zh-CN" dirty="0" err="1"/>
              <a:t>dso_dataset</a:t>
            </a:r>
            <a:r>
              <a:rPr lang="zh-CN" altLang="en-US" dirty="0"/>
              <a:t>，输入命令：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cd /</a:t>
            </a:r>
            <a:r>
              <a:rPr lang="en-US" altLang="zh-CN" dirty="0" err="1"/>
              <a:t>dso</a:t>
            </a:r>
            <a:r>
              <a:rPr lang="en-US" altLang="zh-CN" dirty="0"/>
              <a:t>/build/bin</a:t>
            </a:r>
          </a:p>
          <a:p>
            <a:r>
              <a:rPr lang="en-US" altLang="zh-CN" dirty="0"/>
              <a:t>	ls</a:t>
            </a:r>
          </a:p>
          <a:p>
            <a:endParaRPr lang="en-US" altLang="zh-CN" dirty="0"/>
          </a:p>
          <a:p>
            <a:r>
              <a:rPr lang="zh-CN" altLang="en-US" dirty="0"/>
              <a:t>如果存在</a:t>
            </a:r>
            <a:r>
              <a:rPr lang="en-US" altLang="zh-CN" dirty="0" err="1"/>
              <a:t>dso_dataset</a:t>
            </a:r>
            <a:r>
              <a:rPr lang="en-US" altLang="zh-CN" dirty="0"/>
              <a:t>,</a:t>
            </a:r>
            <a:r>
              <a:rPr lang="zh-CN" altLang="en-US" dirty="0"/>
              <a:t>则说明</a:t>
            </a:r>
            <a:r>
              <a:rPr lang="en-US" altLang="zh-CN" dirty="0"/>
              <a:t>DSO</a:t>
            </a:r>
            <a:r>
              <a:rPr lang="zh-CN" altLang="en-US" dirty="0"/>
              <a:t>编译成功。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03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D4694F-688B-4C87-B117-30554CF1D44B}"/>
              </a:ext>
            </a:extLst>
          </p:cNvPr>
          <p:cNvSpPr/>
          <p:nvPr/>
        </p:nvSpPr>
        <p:spPr>
          <a:xfrm>
            <a:off x="2619375" y="4229100"/>
            <a:ext cx="7553325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 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手动安装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440AB54-31A1-4051-AF08-B8542128D906}"/>
              </a:ext>
            </a:extLst>
          </p:cNvPr>
          <p:cNvSpPr txBox="1"/>
          <p:nvPr/>
        </p:nvSpPr>
        <p:spPr>
          <a:xfrm>
            <a:off x="1105003" y="1752600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（四）测试</a:t>
            </a:r>
            <a:r>
              <a:rPr lang="en-US" altLang="zh-CN" dirty="0"/>
              <a:t>DSO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168617-5C90-49C7-8A5C-E884A639A1B4}"/>
              </a:ext>
            </a:extLst>
          </p:cNvPr>
          <p:cNvSpPr/>
          <p:nvPr/>
        </p:nvSpPr>
        <p:spPr>
          <a:xfrm>
            <a:off x="2702560" y="2604532"/>
            <a:ext cx="76606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TUM</a:t>
            </a:r>
            <a:r>
              <a:rPr lang="zh-CN" altLang="en-US" dirty="0"/>
              <a:t>单目数据集上运行</a:t>
            </a:r>
            <a:r>
              <a:rPr lang="en-US" altLang="zh-CN" dirty="0"/>
              <a:t>DSO</a:t>
            </a:r>
          </a:p>
          <a:p>
            <a:r>
              <a:rPr lang="en-US" altLang="zh-CN" dirty="0"/>
              <a:t>	</a:t>
            </a:r>
          </a:p>
          <a:p>
            <a:r>
              <a:rPr lang="zh-CN" altLang="en-US" dirty="0"/>
              <a:t>下载地址：</a:t>
            </a:r>
            <a:r>
              <a:rPr lang="en-US" altLang="zh-CN" dirty="0">
                <a:hlinkClick r:id="rId3"/>
              </a:rPr>
              <a:t>https://vision.in.tum.de/data/datasets/mono-dataset?redirect=1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执行下列命令：（这里以下载的</a:t>
            </a:r>
            <a:r>
              <a:rPr lang="en-US" altLang="zh-CN" dirty="0"/>
              <a:t>sequence_12 </a:t>
            </a:r>
            <a:r>
              <a:rPr lang="zh-CN" altLang="en-US" dirty="0"/>
              <a:t>为例）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cd /home/YOUR_PATH/</a:t>
            </a:r>
            <a:r>
              <a:rPr lang="en-US" altLang="zh-CN" dirty="0" err="1"/>
              <a:t>dso</a:t>
            </a:r>
            <a:r>
              <a:rPr lang="en-US" altLang="zh-CN" dirty="0"/>
              <a:t>/build/bin</a:t>
            </a:r>
          </a:p>
          <a:p>
            <a:endParaRPr lang="en-US" altLang="zh-CN" dirty="0"/>
          </a:p>
          <a:p>
            <a:r>
              <a:rPr lang="en-US" altLang="zh-CN" dirty="0"/>
              <a:t> ./</a:t>
            </a:r>
            <a:r>
              <a:rPr lang="en-US" altLang="zh-CN" dirty="0" err="1"/>
              <a:t>dso_dataset</a:t>
            </a:r>
            <a:r>
              <a:rPr lang="en-US" altLang="zh-CN" dirty="0"/>
              <a:t> files=./sequence_12/images </a:t>
            </a:r>
            <a:r>
              <a:rPr lang="en-US" altLang="zh-CN" dirty="0" err="1"/>
              <a:t>calib</a:t>
            </a:r>
            <a:r>
              <a:rPr lang="en-US" altLang="zh-CN" dirty="0"/>
              <a:t>=./sequence_12/camera.txt gamma=./sequence_12/pcalib.txt vignette=./sequence_12/vignette.png preset=0 mode=0</a:t>
            </a:r>
          </a:p>
        </p:txBody>
      </p:sp>
    </p:spTree>
    <p:extLst>
      <p:ext uri="{BB962C8B-B14F-4D97-AF65-F5344CB8AC3E}">
        <p14:creationId xmlns:p14="http://schemas.microsoft.com/office/powerpoint/2010/main" val="3810704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0F65EAD-F1F2-4756-AD41-A0F15F8367B9}"/>
              </a:ext>
            </a:extLst>
          </p:cNvPr>
          <p:cNvSpPr/>
          <p:nvPr/>
        </p:nvSpPr>
        <p:spPr>
          <a:xfrm>
            <a:off x="2607311" y="3133725"/>
            <a:ext cx="6765289" cy="219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 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手动安装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440AB54-31A1-4051-AF08-B8542128D906}"/>
              </a:ext>
            </a:extLst>
          </p:cNvPr>
          <p:cNvSpPr txBox="1"/>
          <p:nvPr/>
        </p:nvSpPr>
        <p:spPr>
          <a:xfrm>
            <a:off x="1105003" y="1752600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（四）测试</a:t>
            </a:r>
            <a:r>
              <a:rPr lang="en-US" altLang="zh-CN" dirty="0"/>
              <a:t>DSO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168617-5C90-49C7-8A5C-E884A639A1B4}"/>
              </a:ext>
            </a:extLst>
          </p:cNvPr>
          <p:cNvSpPr/>
          <p:nvPr/>
        </p:nvSpPr>
        <p:spPr>
          <a:xfrm>
            <a:off x="2607311" y="2604532"/>
            <a:ext cx="62604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命令参数介绍：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files</a:t>
            </a:r>
            <a:r>
              <a:rPr lang="zh-CN" altLang="en-US" dirty="0"/>
              <a:t>为数据集图片压缩包；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calib</a:t>
            </a:r>
            <a:r>
              <a:rPr lang="zh-CN" altLang="en-US" dirty="0"/>
              <a:t>为相机内参数文件；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gamma</a:t>
            </a:r>
            <a:r>
              <a:rPr lang="zh-CN" altLang="en-US" dirty="0"/>
              <a:t>和</a:t>
            </a:r>
            <a:r>
              <a:rPr lang="en-US" altLang="zh-CN" dirty="0"/>
              <a:t>vignette</a:t>
            </a:r>
            <a:r>
              <a:rPr lang="zh-CN" altLang="en-US" dirty="0"/>
              <a:t>为相机的一些特性参数，光度标定文件；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mode</a:t>
            </a:r>
            <a:r>
              <a:rPr lang="zh-CN" altLang="en-US" dirty="0"/>
              <a:t>为</a:t>
            </a:r>
            <a:r>
              <a:rPr lang="en-US" altLang="zh-CN" dirty="0"/>
              <a:t>DSO</a:t>
            </a:r>
            <a:r>
              <a:rPr lang="zh-CN" altLang="en-US" dirty="0"/>
              <a:t>模式切换，如０为包含光度表达文件，１为只包含内参数，２为没有畸变参数；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preset</a:t>
            </a:r>
            <a:r>
              <a:rPr lang="zh-CN" altLang="en-US" dirty="0"/>
              <a:t>为设定</a:t>
            </a:r>
            <a:r>
              <a:rPr lang="en-US" altLang="zh-CN" dirty="0"/>
              <a:t>DSO</a:t>
            </a:r>
            <a:r>
              <a:rPr lang="zh-CN" altLang="en-US" dirty="0"/>
              <a:t>运行时的参数，如选取的像素点个数等等。</a:t>
            </a:r>
            <a:r>
              <a:rPr lang="en-US" altLang="zh-CN" dirty="0"/>
              <a:t>preset</a:t>
            </a:r>
            <a:r>
              <a:rPr lang="zh-CN" altLang="en-US" dirty="0"/>
              <a:t>＝</a:t>
            </a:r>
            <a:r>
              <a:rPr lang="en-US" altLang="zh-CN" dirty="0"/>
              <a:t>3</a:t>
            </a:r>
            <a:r>
              <a:rPr lang="zh-CN" altLang="en-US" dirty="0"/>
              <a:t>是</a:t>
            </a:r>
            <a:r>
              <a:rPr lang="en-US" altLang="zh-CN" dirty="0"/>
              <a:t>preset</a:t>
            </a:r>
            <a:r>
              <a:rPr lang="zh-CN" altLang="en-US" dirty="0"/>
              <a:t>＝０的５倍速运行</a:t>
            </a:r>
            <a:r>
              <a:rPr lang="en-US" altLang="zh-CN" dirty="0"/>
              <a:t>DSO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7691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365</Words>
  <Application>Microsoft Office PowerPoint</Application>
  <PresentationFormat>宽屏</PresentationFormat>
  <Paragraphs>92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pxx</dc:creator>
  <cp:lastModifiedBy>安传旭</cp:lastModifiedBy>
  <cp:revision>21</cp:revision>
  <dcterms:created xsi:type="dcterms:W3CDTF">2019-08-14T13:28:16Z</dcterms:created>
  <dcterms:modified xsi:type="dcterms:W3CDTF">2019-09-16T10:06:36Z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2052-11.1.0.8722</vt:lpwstr>
  </property>
</Properties>
</file>