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7" r:id="rId3"/>
    <p:sldId id="268" r:id="rId4"/>
    <p:sldId id="269" r:id="rId5"/>
    <p:sldId id="285" r:id="rId6"/>
    <p:sldId id="276" r:id="rId7"/>
    <p:sldId id="281" r:id="rId8"/>
    <p:sldId id="275" r:id="rId9"/>
    <p:sldId id="282" r:id="rId10"/>
    <p:sldId id="283" r:id="rId11"/>
    <p:sldId id="284" r:id="rId12"/>
    <p:sldId id="286" r:id="rId13"/>
    <p:sldId id="287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oidAITech/vslam-evaluat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774065" y="2611120"/>
            <a:ext cx="1133348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lang="en-US" sz="4000" dirty="0">
                <a:sym typeface="+mn-ea"/>
              </a:rPr>
              <a:t>                    SLAM</a:t>
            </a:r>
            <a:r>
              <a:rPr lang="zh-CN" altLang="en-US" sz="4000" dirty="0">
                <a:sym typeface="+mn-ea"/>
              </a:rPr>
              <a:t>实践</a:t>
            </a:r>
            <a:r>
              <a:rPr lang="en-US" sz="4000" dirty="0" err="1">
                <a:sym typeface="+mn-ea"/>
              </a:rPr>
              <a:t>课程</a:t>
            </a:r>
            <a:endParaRPr lang="en-US" sz="4000" dirty="0">
              <a:sym typeface="+mn-ea"/>
            </a:endParaRPr>
          </a:p>
          <a:p>
            <a:pPr lvl="0"/>
            <a:r>
              <a:rPr lang="en-US" sz="4000" dirty="0">
                <a:sym typeface="+mn-ea"/>
              </a:rPr>
              <a:t>							--- </a:t>
            </a:r>
            <a:r>
              <a:rPr lang="en-US" sz="4000" dirty="0" err="1">
                <a:sym typeface="+mn-ea"/>
              </a:rPr>
              <a:t>dso_ros</a:t>
            </a:r>
            <a:r>
              <a:rPr lang="x-none" altLang="en-US" sz="4000" dirty="0">
                <a:sym typeface="+mn-ea"/>
              </a:rPr>
              <a:t>安装编译</a:t>
            </a:r>
          </a:p>
          <a:p>
            <a:pPr lvl="0"/>
            <a:endParaRPr lang="en-US" sz="4000" dirty="0"/>
          </a:p>
        </p:txBody>
      </p:sp>
      <p:pic>
        <p:nvPicPr>
          <p:cNvPr id="17" name="Picture 16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  <p:sp>
        <p:nvSpPr>
          <p:cNvPr id="2" name="Minus 1"/>
          <p:cNvSpPr/>
          <p:nvPr/>
        </p:nvSpPr>
        <p:spPr>
          <a:xfrm>
            <a:off x="-499110" y="350075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747635" y="4624070"/>
            <a:ext cx="350774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lang="x-none" altLang="en-US" sz="3200">
                <a:sym typeface="+mn-ea"/>
              </a:rPr>
              <a:t> </a:t>
            </a:r>
            <a:r>
              <a:rPr lang="en-US" sz="3200">
                <a:sym typeface="+mn-ea"/>
              </a:rPr>
              <a:t>主讲教师</a:t>
            </a:r>
            <a:r>
              <a:rPr lang="x-none" altLang="en-US" sz="3200">
                <a:sym typeface="+mn-ea"/>
              </a:rPr>
              <a:t>:安传旭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C6B3071-86C4-42EE-B2E9-7990A08C0F7F}"/>
              </a:ext>
            </a:extLst>
          </p:cNvPr>
          <p:cNvSpPr/>
          <p:nvPr/>
        </p:nvSpPr>
        <p:spPr>
          <a:xfrm>
            <a:off x="2238375" y="2228850"/>
            <a:ext cx="7699375" cy="2867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48920" y="143510"/>
            <a:ext cx="316801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03 </a:t>
            </a:r>
            <a:r>
              <a:rPr lang="en-US" altLang="en-US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xbot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源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安装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45AE547-CD59-43E8-AC21-62DB17C0DFA8}"/>
              </a:ext>
            </a:extLst>
          </p:cNvPr>
          <p:cNvSpPr/>
          <p:nvPr/>
        </p:nvSpPr>
        <p:spPr>
          <a:xfrm>
            <a:off x="2294361" y="2236738"/>
            <a:ext cx="764338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：首先添加 </a:t>
            </a:r>
            <a:r>
              <a:rPr lang="en-US" altLang="zh-CN" sz="2000" dirty="0"/>
              <a:t>XBOT </a:t>
            </a:r>
            <a:r>
              <a:rPr lang="zh-CN" altLang="en-US" sz="2000" dirty="0"/>
              <a:t>源公钥</a:t>
            </a:r>
          </a:p>
          <a:p>
            <a:endParaRPr lang="zh-CN" altLang="en-US" sz="2000" dirty="0"/>
          </a:p>
          <a:p>
            <a:r>
              <a:rPr lang="en-US" altLang="zh-CN" sz="2000" dirty="0" err="1"/>
              <a:t>sudo</a:t>
            </a:r>
            <a:r>
              <a:rPr lang="en-US" altLang="zh-CN" sz="2000" dirty="0"/>
              <a:t> </a:t>
            </a:r>
            <a:r>
              <a:rPr lang="en-US" altLang="zh-CN" sz="2000" dirty="0" err="1"/>
              <a:t>wget</a:t>
            </a:r>
            <a:r>
              <a:rPr lang="en-US" altLang="zh-CN" sz="2000" dirty="0"/>
              <a:t> -</a:t>
            </a:r>
            <a:r>
              <a:rPr lang="en-US" altLang="zh-CN" sz="2000" dirty="0" err="1"/>
              <a:t>qO</a:t>
            </a:r>
            <a:r>
              <a:rPr lang="en-US" altLang="zh-CN" sz="2000" dirty="0"/>
              <a:t> - https://isrc.iscas.ac.cn/mirror/xbot/xbot.gpg | 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apt-key add –</a:t>
            </a:r>
          </a:p>
          <a:p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： 添加源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sudo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sh</a:t>
            </a:r>
            <a:r>
              <a:rPr lang="en-US" altLang="zh-CN" sz="2000" dirty="0"/>
              <a:t> -c 'echo "deb [arch=amd64] http://isrc.iscas.ac.cn/mirror/xbot </a:t>
            </a:r>
            <a:r>
              <a:rPr lang="en-US" altLang="zh-CN" sz="2000" dirty="0" err="1"/>
              <a:t>xenial</a:t>
            </a:r>
            <a:r>
              <a:rPr lang="en-US" altLang="zh-CN" sz="2000" dirty="0"/>
              <a:t> main" &gt; 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/apt/</a:t>
            </a:r>
            <a:r>
              <a:rPr lang="en-US" altLang="zh-CN" sz="2000" dirty="0" err="1"/>
              <a:t>sources.list.d</a:t>
            </a:r>
            <a:r>
              <a:rPr lang="en-US" altLang="zh-CN" sz="2000" dirty="0"/>
              <a:t>/xbot-xenial-amd64.list'</a:t>
            </a:r>
          </a:p>
        </p:txBody>
      </p:sp>
    </p:spTree>
    <p:extLst>
      <p:ext uri="{BB962C8B-B14F-4D97-AF65-F5344CB8AC3E}">
        <p14:creationId xmlns:p14="http://schemas.microsoft.com/office/powerpoint/2010/main" val="760620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C6B3071-86C4-42EE-B2E9-7990A08C0F7F}"/>
              </a:ext>
            </a:extLst>
          </p:cNvPr>
          <p:cNvSpPr/>
          <p:nvPr/>
        </p:nvSpPr>
        <p:spPr>
          <a:xfrm>
            <a:off x="2105025" y="2228850"/>
            <a:ext cx="7832725" cy="1419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48920" y="143510"/>
            <a:ext cx="316801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03 </a:t>
            </a:r>
            <a:r>
              <a:rPr lang="en-US" altLang="en-US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xbot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源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安装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45AE547-CD59-43E8-AC21-62DB17C0DFA8}"/>
              </a:ext>
            </a:extLst>
          </p:cNvPr>
          <p:cNvSpPr/>
          <p:nvPr/>
        </p:nvSpPr>
        <p:spPr>
          <a:xfrm>
            <a:off x="2294361" y="2236738"/>
            <a:ext cx="764338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3</a:t>
            </a:r>
            <a:r>
              <a:rPr lang="zh-CN" altLang="en-US" sz="2000" dirty="0"/>
              <a:t>：安装</a:t>
            </a:r>
            <a:r>
              <a:rPr lang="en-US" altLang="zh-CN" sz="2000" err="1"/>
              <a:t>dso</a:t>
            </a:r>
            <a:r>
              <a:rPr lang="en-US" altLang="zh-CN" sz="2000"/>
              <a:t>_ros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dirty="0" err="1"/>
              <a:t>sudo</a:t>
            </a:r>
            <a:r>
              <a:rPr lang="en-US" altLang="zh-CN" sz="2000" dirty="0"/>
              <a:t> apt update </a:t>
            </a:r>
          </a:p>
          <a:p>
            <a:r>
              <a:rPr lang="en-US" altLang="zh-CN" sz="2000" dirty="0" err="1"/>
              <a:t>sudo</a:t>
            </a:r>
            <a:r>
              <a:rPr lang="en-US" altLang="zh-CN" sz="2000" dirty="0"/>
              <a:t> apt install </a:t>
            </a:r>
            <a:r>
              <a:rPr lang="en-US" altLang="zh-CN" sz="2000" dirty="0" err="1"/>
              <a:t>dso-ros</a:t>
            </a:r>
            <a:endParaRPr lang="en-US" altLang="zh-CN" sz="2000" dirty="0"/>
          </a:p>
          <a:p>
            <a:r>
              <a:rPr lang="en-US" altLang="zh-C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1271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109526" y="2745105"/>
            <a:ext cx="7802136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5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课程课件讲义和代码地址</a:t>
            </a:r>
            <a:endParaRPr lang="en-US" altLang="en-US" sz="5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inus 2"/>
          <p:cNvSpPr/>
          <p:nvPr/>
        </p:nvSpPr>
        <p:spPr>
          <a:xfrm>
            <a:off x="-499110" y="350075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D4D9CD6-E3D8-49D1-A3A2-E26665368A67}"/>
              </a:ext>
            </a:extLst>
          </p:cNvPr>
          <p:cNvSpPr/>
          <p:nvPr/>
        </p:nvSpPr>
        <p:spPr>
          <a:xfrm>
            <a:off x="1831916" y="4561940"/>
            <a:ext cx="8528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hlinkClick r:id="rId3"/>
              </a:rPr>
              <a:t>https://github.com/DroidAITech/vslam-evaluation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94502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98892" y="2973954"/>
            <a:ext cx="9594215" cy="223495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45AE547-CD59-43E8-AC21-62DB17C0DFA8}"/>
              </a:ext>
            </a:extLst>
          </p:cNvPr>
          <p:cNvSpPr/>
          <p:nvPr/>
        </p:nvSpPr>
        <p:spPr>
          <a:xfrm>
            <a:off x="1237086" y="1941463"/>
            <a:ext cx="76433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</a:rPr>
              <a:t>感谢：</a:t>
            </a:r>
            <a:r>
              <a:rPr lang="en-US" altLang="zh-CN" sz="3200" dirty="0">
                <a:solidFill>
                  <a:srgbClr val="00B0F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9775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708843" y="2829560"/>
            <a:ext cx="2773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en-US" sz="7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   谢</a:t>
            </a:r>
          </a:p>
        </p:txBody>
      </p:sp>
      <p:sp>
        <p:nvSpPr>
          <p:cNvPr id="5" name="Minus 4"/>
          <p:cNvSpPr/>
          <p:nvPr/>
        </p:nvSpPr>
        <p:spPr>
          <a:xfrm>
            <a:off x="-425450" y="379539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262188" y="2682240"/>
            <a:ext cx="119888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en-US" sz="40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  <a:endParaRPr lang="en-US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391150" y="1739900"/>
            <a:ext cx="2603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/>
              <a:t>01 </a:t>
            </a:r>
            <a:r>
              <a:rPr lang="zh-CN" altLang="en-US" sz="3600" dirty="0"/>
              <a:t>手动安装</a:t>
            </a:r>
            <a:endParaRPr lang="en-US" altLang="en-US" sz="3600" dirty="0"/>
          </a:p>
        </p:txBody>
      </p:sp>
      <p:sp>
        <p:nvSpPr>
          <p:cNvPr id="14" name="Text Box 13"/>
          <p:cNvSpPr txBox="1"/>
          <p:nvPr userDrawn="1"/>
        </p:nvSpPr>
        <p:spPr>
          <a:xfrm>
            <a:off x="5391150" y="2682240"/>
            <a:ext cx="2603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/>
              <a:t>02 </a:t>
            </a:r>
            <a:r>
              <a:rPr lang="zh-CN" altLang="en-US" sz="3600" dirty="0"/>
              <a:t>脚本安装</a:t>
            </a:r>
            <a:endParaRPr lang="en-US" altLang="en-US" sz="3600" dirty="0"/>
          </a:p>
        </p:txBody>
      </p:sp>
      <p:sp>
        <p:nvSpPr>
          <p:cNvPr id="15" name="Text Box 14"/>
          <p:cNvSpPr txBox="1"/>
          <p:nvPr userDrawn="1"/>
        </p:nvSpPr>
        <p:spPr>
          <a:xfrm>
            <a:off x="5391150" y="3582670"/>
            <a:ext cx="2981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/>
              <a:t>03 </a:t>
            </a:r>
            <a:r>
              <a:rPr lang="en-US" altLang="en-US" sz="3600" dirty="0" err="1"/>
              <a:t>xbot</a:t>
            </a:r>
            <a:r>
              <a:rPr lang="zh-CN" altLang="en-US" sz="3600" dirty="0"/>
              <a:t>源安装</a:t>
            </a:r>
            <a:endParaRPr lang="en-US" altLang="en-US" sz="3600" dirty="0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499328" y="2745105"/>
            <a:ext cx="5022529" cy="1200329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en-US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 </a:t>
            </a:r>
            <a:r>
              <a:rPr lang="zh-CN" altLang="en-US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手动安装</a:t>
            </a:r>
            <a:endParaRPr lang="en-US" altLang="en-US" sz="7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inus 2"/>
          <p:cNvSpPr/>
          <p:nvPr/>
        </p:nvSpPr>
        <p:spPr>
          <a:xfrm>
            <a:off x="-499110" y="350075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D3B3B67C-9B3F-4EE2-9051-403DDB07ADB3}"/>
              </a:ext>
            </a:extLst>
          </p:cNvPr>
          <p:cNvSpPr/>
          <p:nvPr/>
        </p:nvSpPr>
        <p:spPr>
          <a:xfrm>
            <a:off x="2365374" y="2764576"/>
            <a:ext cx="6550026" cy="2335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48920" y="143510"/>
            <a:ext cx="316801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 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手动安装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440AB54-31A1-4051-AF08-B8542128D906}"/>
              </a:ext>
            </a:extLst>
          </p:cNvPr>
          <p:cNvSpPr txBox="1"/>
          <p:nvPr/>
        </p:nvSpPr>
        <p:spPr>
          <a:xfrm>
            <a:off x="1105003" y="1752600"/>
            <a:ext cx="207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（一）安装</a:t>
            </a:r>
            <a:r>
              <a:rPr lang="en-US" altLang="zh-CN" dirty="0" err="1"/>
              <a:t>dso_ros</a:t>
            </a:r>
            <a:endParaRPr lang="zh-CN" altLang="en-US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1FF1901-BA26-4BD9-B828-42691EC38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699" y="2778239"/>
            <a:ext cx="593407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+mn-lt"/>
              </a:rPr>
              <a:t>1. cd </a:t>
            </a:r>
            <a:r>
              <a:rPr lang="zh-CN" altLang="zh-CN" sz="2000" dirty="0">
                <a:latin typeface="+mn-lt"/>
              </a:rPr>
              <a:t>~/catkin_dso/src </a:t>
            </a:r>
            <a:endParaRPr lang="en-US" altLang="zh-CN" sz="2000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+mn-lt"/>
              </a:rPr>
              <a:t>2. </a:t>
            </a:r>
            <a:r>
              <a:rPr lang="zh-CN" altLang="zh-CN" sz="2000" dirty="0">
                <a:latin typeface="+mn-lt"/>
              </a:rPr>
              <a:t>git clone https://github.com/anchuanxu/dso_ros.git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+mn-lt"/>
              </a:rPr>
              <a:t>3. cd </a:t>
            </a:r>
            <a:r>
              <a:rPr lang="zh-CN" altLang="zh-CN" sz="2000" dirty="0">
                <a:latin typeface="+mn-lt"/>
              </a:rPr>
              <a:t>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+mn-lt"/>
              </a:rPr>
              <a:t>4. source </a:t>
            </a:r>
            <a:r>
              <a:rPr lang="zh-CN" altLang="zh-CN" sz="2000" dirty="0">
                <a:latin typeface="+mn-lt"/>
              </a:rPr>
              <a:t>devel/setup.bash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+mn-lt"/>
              </a:rPr>
              <a:t>5. cd </a:t>
            </a:r>
            <a:r>
              <a:rPr lang="zh-CN" altLang="zh-CN" sz="2000" dirty="0">
                <a:latin typeface="+mn-lt"/>
              </a:rPr>
              <a:t>src/dso_ros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+mn-lt"/>
              </a:rPr>
              <a:t>6. export </a:t>
            </a:r>
            <a:r>
              <a:rPr lang="zh-CN" altLang="zh-CN" sz="2000" dirty="0">
                <a:latin typeface="+mn-lt"/>
              </a:rPr>
              <a:t>DSO_PATH</a:t>
            </a:r>
            <a:r>
              <a:rPr lang="en-US" altLang="zh-CN" sz="2000" dirty="0">
                <a:latin typeface="+mn-lt"/>
              </a:rPr>
              <a:t> = </a:t>
            </a:r>
            <a:r>
              <a:rPr lang="zh-CN" altLang="zh-CN" sz="2000" dirty="0">
                <a:latin typeface="+mn-lt"/>
              </a:rPr>
              <a:t>~/catkin_dso/src/dso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D3B3B67C-9B3F-4EE2-9051-403DDB07ADB3}"/>
              </a:ext>
            </a:extLst>
          </p:cNvPr>
          <p:cNvSpPr/>
          <p:nvPr/>
        </p:nvSpPr>
        <p:spPr>
          <a:xfrm>
            <a:off x="2343150" y="2532019"/>
            <a:ext cx="6638925" cy="2800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48920" y="143510"/>
            <a:ext cx="316801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 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手动安装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440AB54-31A1-4051-AF08-B8542128D906}"/>
              </a:ext>
            </a:extLst>
          </p:cNvPr>
          <p:cNvSpPr txBox="1"/>
          <p:nvPr/>
        </p:nvSpPr>
        <p:spPr>
          <a:xfrm>
            <a:off x="1105003" y="1752600"/>
            <a:ext cx="207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（一）安装</a:t>
            </a:r>
            <a:r>
              <a:rPr lang="en-US" altLang="zh-CN" dirty="0" err="1"/>
              <a:t>dso_ros</a:t>
            </a:r>
            <a:endParaRPr lang="zh-CN" altLang="en-US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1FF1901-BA26-4BD9-B828-42691EC38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699" y="2532020"/>
            <a:ext cx="5934076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zh-CN" sz="2000" dirty="0">
                <a:latin typeface="+mn-lt"/>
              </a:rPr>
              <a:t>7.</a:t>
            </a:r>
            <a:r>
              <a:rPr lang="zh-CN" altLang="en-US" sz="2000" dirty="0">
                <a:latin typeface="+mn-lt"/>
              </a:rPr>
              <a:t> </a:t>
            </a:r>
            <a:r>
              <a:rPr lang="en-US" altLang="zh-CN" sz="2000" dirty="0" err="1">
                <a:latin typeface="+mn-lt"/>
              </a:rPr>
              <a:t>mkdir</a:t>
            </a:r>
            <a:r>
              <a:rPr lang="en-US" altLang="zh-CN" sz="2000" dirty="0">
                <a:latin typeface="+mn-lt"/>
              </a:rPr>
              <a:t> build</a:t>
            </a:r>
          </a:p>
          <a:p>
            <a:pPr lvl="0"/>
            <a:r>
              <a:rPr lang="en-US" altLang="zh-CN" sz="2000" dirty="0">
                <a:latin typeface="+mn-lt"/>
              </a:rPr>
              <a:t>8. cd build</a:t>
            </a:r>
          </a:p>
          <a:p>
            <a:pPr lvl="0"/>
            <a:r>
              <a:rPr lang="en-US" altLang="zh-CN" sz="2000" dirty="0">
                <a:latin typeface="+mn-lt"/>
              </a:rPr>
              <a:t>9. </a:t>
            </a:r>
            <a:r>
              <a:rPr lang="en-US" altLang="zh-CN" sz="2000" dirty="0" err="1">
                <a:latin typeface="+mn-lt"/>
              </a:rPr>
              <a:t>cmake</a:t>
            </a:r>
            <a:r>
              <a:rPr lang="en-US" altLang="zh-CN" sz="2000" dirty="0">
                <a:latin typeface="+mn-lt"/>
              </a:rPr>
              <a:t> ..</a:t>
            </a:r>
          </a:p>
          <a:p>
            <a:pPr lvl="0"/>
            <a:r>
              <a:rPr lang="en-US" altLang="zh-CN" sz="2000" dirty="0">
                <a:latin typeface="+mn-lt"/>
              </a:rPr>
              <a:t>10. Make</a:t>
            </a:r>
          </a:p>
          <a:p>
            <a:pPr lvl="0"/>
            <a:r>
              <a:rPr lang="en-US" altLang="zh-CN" sz="2000" dirty="0">
                <a:latin typeface="+mn-lt"/>
              </a:rPr>
              <a:t>11. </a:t>
            </a:r>
            <a:r>
              <a:rPr lang="en-US" altLang="zh-CN" sz="2000" dirty="0" err="1">
                <a:latin typeface="+mn-lt"/>
              </a:rPr>
              <a:t>sudo</a:t>
            </a:r>
            <a:r>
              <a:rPr lang="en-US" altLang="zh-CN" sz="2000" dirty="0">
                <a:latin typeface="+mn-lt"/>
              </a:rPr>
              <a:t> make install</a:t>
            </a:r>
          </a:p>
          <a:p>
            <a:pPr lvl="0"/>
            <a:r>
              <a:rPr lang="en-US" altLang="zh-CN" sz="2000" dirty="0">
                <a:latin typeface="+mn-lt"/>
              </a:rPr>
              <a:t>12. cd ~/</a:t>
            </a:r>
            <a:r>
              <a:rPr lang="en-US" altLang="zh-CN" sz="2000" dirty="0" err="1">
                <a:latin typeface="+mn-lt"/>
              </a:rPr>
              <a:t>catkin_dso</a:t>
            </a:r>
            <a:endParaRPr lang="en-US" altLang="zh-CN" sz="2000" dirty="0">
              <a:latin typeface="+mn-lt"/>
            </a:endParaRPr>
          </a:p>
          <a:p>
            <a:pPr lvl="0"/>
            <a:r>
              <a:rPr lang="en-US" altLang="zh-CN" sz="2000" dirty="0">
                <a:latin typeface="+mn-lt"/>
              </a:rPr>
              <a:t>13. </a:t>
            </a:r>
            <a:r>
              <a:rPr lang="en-US" altLang="zh-CN" sz="2000" dirty="0" err="1">
                <a:latin typeface="+mn-lt"/>
              </a:rPr>
              <a:t>catkin_make</a:t>
            </a:r>
            <a:r>
              <a:rPr lang="zh-CN" altLang="zh-CN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6431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B4BF6369-9D16-430F-9EDF-4F1D47371F6D}"/>
              </a:ext>
            </a:extLst>
          </p:cNvPr>
          <p:cNvSpPr/>
          <p:nvPr/>
        </p:nvSpPr>
        <p:spPr>
          <a:xfrm>
            <a:off x="1876425" y="2490334"/>
            <a:ext cx="8439149" cy="2245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48920" y="143510"/>
            <a:ext cx="316801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 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手动安装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440AB54-31A1-4051-AF08-B8542128D906}"/>
              </a:ext>
            </a:extLst>
          </p:cNvPr>
          <p:cNvSpPr txBox="1"/>
          <p:nvPr/>
        </p:nvSpPr>
        <p:spPr>
          <a:xfrm>
            <a:off x="1105003" y="1752600"/>
            <a:ext cx="217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（二）安装</a:t>
            </a:r>
            <a:r>
              <a:rPr lang="en-US" altLang="zh-CN" dirty="0" err="1"/>
              <a:t>usb_cam</a:t>
            </a:r>
            <a:endParaRPr lang="zh-CN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A859694-D75F-49C3-9B09-AF8E5F187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475" y="2612927"/>
            <a:ext cx="6418680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zh-CN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1. cd </a:t>
            </a:r>
            <a:r>
              <a:rPr lang="zh-CN" altLang="zh-CN" sz="2000" dirty="0">
                <a:latin typeface="+mn-lt"/>
              </a:rPr>
              <a:t>~/catkin_dso/src </a:t>
            </a:r>
            <a:endParaRPr lang="en-US" altLang="zh-CN" sz="2000" dirty="0">
              <a:latin typeface="+mn-lt"/>
            </a:endParaRPr>
          </a:p>
          <a:p>
            <a:pPr marR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+mn-lt"/>
              </a:rPr>
              <a:t> 2. </a:t>
            </a:r>
            <a:r>
              <a:rPr lang="zh-CN" altLang="zh-CN" sz="2000" dirty="0">
                <a:latin typeface="+mn-lt"/>
              </a:rPr>
              <a:t>git clone https://github.com/bosch-ros-pkg/usb_cam.git </a:t>
            </a:r>
          </a:p>
          <a:p>
            <a:pPr marR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zh-CN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3. cd</a:t>
            </a:r>
            <a:r>
              <a:rPr lang="zh-CN" altLang="zh-CN" sz="2000" dirty="0">
                <a:latin typeface="+mn-lt"/>
              </a:rPr>
              <a:t>.. </a:t>
            </a:r>
            <a:endParaRPr lang="en-US" altLang="zh-CN" sz="2000" dirty="0">
              <a:latin typeface="+mn-lt"/>
            </a:endParaRPr>
          </a:p>
          <a:p>
            <a:pPr marR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+mn-lt"/>
              </a:rPr>
              <a:t> 4. </a:t>
            </a:r>
            <a:r>
              <a:rPr lang="zh-CN" altLang="zh-CN" sz="2000" dirty="0">
                <a:latin typeface="+mn-lt"/>
              </a:rPr>
              <a:t>catkin_make </a:t>
            </a:r>
          </a:p>
          <a:p>
            <a:pPr marR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zh-CN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5. source  </a:t>
            </a:r>
            <a:r>
              <a:rPr lang="zh-CN" altLang="zh-CN" sz="2000" dirty="0">
                <a:latin typeface="+mn-lt"/>
              </a:rPr>
              <a:t>~/catkin_dso/devel/setup.bash </a:t>
            </a:r>
          </a:p>
        </p:txBody>
      </p:sp>
    </p:spTree>
    <p:extLst>
      <p:ext uri="{BB962C8B-B14F-4D97-AF65-F5344CB8AC3E}">
        <p14:creationId xmlns:p14="http://schemas.microsoft.com/office/powerpoint/2010/main" val="3578080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499328" y="2745105"/>
            <a:ext cx="5022529" cy="1200329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en-US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02 </a:t>
            </a:r>
            <a:r>
              <a:rPr lang="zh-CN" altLang="en-US" sz="7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脚本安装</a:t>
            </a:r>
            <a:endParaRPr lang="en-US" altLang="en-US" sz="7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inus 2"/>
          <p:cNvSpPr/>
          <p:nvPr/>
        </p:nvSpPr>
        <p:spPr>
          <a:xfrm>
            <a:off x="-499110" y="350075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52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3E93EA0-A6EE-4A26-8E34-3FAD96488B9D}"/>
              </a:ext>
            </a:extLst>
          </p:cNvPr>
          <p:cNvSpPr/>
          <p:nvPr/>
        </p:nvSpPr>
        <p:spPr>
          <a:xfrm>
            <a:off x="2938886" y="2682359"/>
            <a:ext cx="6166560" cy="163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48920" y="143510"/>
            <a:ext cx="316801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02 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脚本安装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45AE547-CD59-43E8-AC21-62DB17C0DFA8}"/>
              </a:ext>
            </a:extLst>
          </p:cNvPr>
          <p:cNvSpPr/>
          <p:nvPr/>
        </p:nvSpPr>
        <p:spPr>
          <a:xfrm>
            <a:off x="3012720" y="2682359"/>
            <a:ext cx="6166560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：下载</a:t>
            </a:r>
            <a:r>
              <a:rPr lang="en-US" altLang="zh-CN" sz="2000" dirty="0" err="1"/>
              <a:t>vSLAM</a:t>
            </a:r>
            <a:r>
              <a:rPr lang="en-US" altLang="zh-CN" sz="2000" dirty="0"/>
              <a:t>-evaluation</a:t>
            </a:r>
            <a:r>
              <a:rPr lang="zh-CN" altLang="en-US" sz="2000" dirty="0"/>
              <a:t>仓库 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： </a:t>
            </a:r>
            <a:r>
              <a:rPr lang="en-US" altLang="zh-CN" sz="2000" dirty="0"/>
              <a:t>cd </a:t>
            </a:r>
            <a:r>
              <a:rPr lang="en-US" altLang="zh-CN" sz="2000" dirty="0" err="1"/>
              <a:t>vslam</a:t>
            </a:r>
            <a:r>
              <a:rPr lang="en-US" altLang="zh-CN" sz="2000" dirty="0"/>
              <a:t>-evaluation/DSO/script</a:t>
            </a:r>
          </a:p>
          <a:p>
            <a:r>
              <a:rPr lang="en-US" altLang="zh-CN" sz="2000" dirty="0"/>
              <a:t>3:    </a:t>
            </a:r>
            <a:r>
              <a:rPr lang="en-US" altLang="zh-CN" sz="2000" dirty="0" err="1"/>
              <a:t>chmod</a:t>
            </a:r>
            <a:r>
              <a:rPr lang="en-US" altLang="zh-CN" sz="2000" dirty="0"/>
              <a:t> +x InstallDso.sh</a:t>
            </a:r>
          </a:p>
          <a:p>
            <a:r>
              <a:rPr lang="en-US" altLang="zh-CN" sz="2000" dirty="0"/>
              <a:t>4:    ./ InstallDso.sh #</a:t>
            </a:r>
            <a:r>
              <a:rPr lang="zh-CN" altLang="en-US" sz="2000" dirty="0"/>
              <a:t>脚本包含</a:t>
            </a:r>
            <a:r>
              <a:rPr lang="en-US" altLang="zh-CN" sz="2000" dirty="0"/>
              <a:t>DSO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dso_ros</a:t>
            </a:r>
            <a:r>
              <a:rPr lang="zh-CN" altLang="en-US" sz="2000" dirty="0"/>
              <a:t>，若安装过</a:t>
            </a:r>
            <a:endParaRPr lang="en-US" altLang="zh-CN" sz="2000" dirty="0"/>
          </a:p>
          <a:p>
            <a:r>
              <a:rPr lang="zh-CN" altLang="en-US" sz="2000" dirty="0"/>
              <a:t>则无需二次安装。</a:t>
            </a:r>
            <a:r>
              <a:rPr lang="en-US" altLang="zh-CN" sz="2000" dirty="0"/>
              <a:t> 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120218" y="2745105"/>
            <a:ext cx="5780750" cy="1200329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en-US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03 </a:t>
            </a:r>
            <a:r>
              <a:rPr lang="en-US" altLang="en-US" sz="72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xbot</a:t>
            </a:r>
            <a:r>
              <a:rPr lang="zh-CN" altLang="en-US" sz="7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源安装</a:t>
            </a:r>
            <a:endParaRPr lang="en-US" altLang="en-US" sz="7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inus 2"/>
          <p:cNvSpPr/>
          <p:nvPr/>
        </p:nvSpPr>
        <p:spPr>
          <a:xfrm>
            <a:off x="-499110" y="350075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31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389</Words>
  <Application>Microsoft Office PowerPoint</Application>
  <PresentationFormat>宽屏</PresentationFormat>
  <Paragraphs>58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pxx</dc:creator>
  <cp:lastModifiedBy>安传旭</cp:lastModifiedBy>
  <cp:revision>25</cp:revision>
  <dcterms:created xsi:type="dcterms:W3CDTF">2019-08-14T13:28:16Z</dcterms:created>
  <dcterms:modified xsi:type="dcterms:W3CDTF">2019-09-27T09:05:44Z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2052-11.1.0.8722</vt:lpwstr>
  </property>
</Properties>
</file>