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77" r:id="rId3"/>
    <p:sldId id="268" r:id="rId4"/>
    <p:sldId id="269" r:id="rId5"/>
    <p:sldId id="278" r:id="rId6"/>
    <p:sldId id="284" r:id="rId7"/>
    <p:sldId id="285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t.droid.ac.cn/xbot-u/vslam-evaluation/tree/master/LSD&#65289;&#21040;~/catkin_lsd/src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  <p:sp>
        <p:nvSpPr>
          <p:cNvPr id="2" name="Minus 1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7312660" y="4624070"/>
            <a:ext cx="350774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en-US" sz="3200" dirty="0" err="1">
                <a:sym typeface="+mn-ea"/>
              </a:rPr>
              <a:t>主讲教师</a:t>
            </a:r>
            <a:r>
              <a:rPr lang="en-US" sz="3200" dirty="0">
                <a:sym typeface="+mn-ea"/>
              </a:rPr>
              <a:t>：</a:t>
            </a:r>
            <a:r>
              <a:rPr lang="zh-CN" altLang="en-US" sz="3200" dirty="0">
                <a:sym typeface="+mn-ea"/>
              </a:rPr>
              <a:t>陈家友</a:t>
            </a:r>
            <a:endParaRPr lang="en-US" sz="3200" dirty="0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5A620606-2325-410C-B13B-7448023866D4}"/>
              </a:ext>
            </a:extLst>
          </p:cNvPr>
          <p:cNvSpPr txBox="1"/>
          <p:nvPr/>
        </p:nvSpPr>
        <p:spPr>
          <a:xfrm>
            <a:off x="44450" y="2242820"/>
            <a:ext cx="11567258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en-US" sz="4000" dirty="0">
                <a:sym typeface="+mn-ea"/>
              </a:rPr>
              <a:t>                    VSLAM</a:t>
            </a:r>
            <a:r>
              <a:rPr lang="zh-CN" altLang="en-US" sz="4000" dirty="0">
                <a:sym typeface="+mn-ea"/>
              </a:rPr>
              <a:t>实践</a:t>
            </a:r>
            <a:r>
              <a:rPr lang="en-US" sz="4000" dirty="0" err="1">
                <a:sym typeface="+mn-ea"/>
              </a:rPr>
              <a:t>课程</a:t>
            </a:r>
            <a:endParaRPr lang="en-US" sz="4000" dirty="0">
              <a:sym typeface="+mn-ea"/>
            </a:endParaRPr>
          </a:p>
          <a:p>
            <a:pPr lvl="0"/>
            <a:r>
              <a:rPr lang="en-US" sz="4000" dirty="0">
                <a:sym typeface="+mn-ea"/>
              </a:rPr>
              <a:t>							--- </a:t>
            </a:r>
            <a:r>
              <a:rPr lang="en-US" altLang="zh-CN" sz="4000" dirty="0">
                <a:sym typeface="+mn-ea"/>
              </a:rPr>
              <a:t>LSD</a:t>
            </a:r>
            <a:r>
              <a:rPr lang="zh-CN" altLang="en-US" sz="4000" dirty="0">
                <a:sym typeface="+mn-ea"/>
              </a:rPr>
              <a:t>算法介绍</a:t>
            </a:r>
            <a:endParaRPr lang="en-US" sz="4000" dirty="0"/>
          </a:p>
          <a:p>
            <a:pPr lvl="0"/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309813" y="3007360"/>
            <a:ext cx="11988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13" name="Text Box 12"/>
          <p:cNvSpPr txBox="1"/>
          <p:nvPr userDrawn="1"/>
        </p:nvSpPr>
        <p:spPr>
          <a:xfrm>
            <a:off x="5391150" y="1739900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01 </a:t>
            </a:r>
            <a:r>
              <a:rPr lang="en-US" altLang="zh-CN" sz="3600" dirty="0"/>
              <a:t>LSD</a:t>
            </a:r>
            <a:r>
              <a:rPr lang="zh-CN" altLang="en-US" sz="3600" dirty="0"/>
              <a:t>简介</a:t>
            </a:r>
            <a:endParaRPr lang="en-US" altLang="en-US" sz="3600" dirty="0"/>
          </a:p>
        </p:txBody>
      </p:sp>
      <p:sp>
        <p:nvSpPr>
          <p:cNvPr id="14" name="Text Box 13"/>
          <p:cNvSpPr txBox="1"/>
          <p:nvPr userDrawn="1"/>
        </p:nvSpPr>
        <p:spPr>
          <a:xfrm>
            <a:off x="5391150" y="2682240"/>
            <a:ext cx="3292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02 </a:t>
            </a:r>
            <a:r>
              <a:rPr lang="en-US" altLang="zh-CN" sz="3600" dirty="0"/>
              <a:t>LSD</a:t>
            </a:r>
            <a:r>
              <a:rPr lang="zh-CN" altLang="en-US" sz="3600" dirty="0"/>
              <a:t>理论介绍</a:t>
            </a:r>
            <a:endParaRPr lang="en-US" altLang="en-US" sz="3600" dirty="0"/>
          </a:p>
        </p:txBody>
      </p:sp>
      <p:sp>
        <p:nvSpPr>
          <p:cNvPr id="15" name="Text Box 14"/>
          <p:cNvSpPr txBox="1"/>
          <p:nvPr userDrawn="1"/>
        </p:nvSpPr>
        <p:spPr>
          <a:xfrm>
            <a:off x="5391150" y="3582670"/>
            <a:ext cx="3292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03 </a:t>
            </a:r>
            <a:r>
              <a:rPr lang="en-US" altLang="zh-CN" sz="3600" dirty="0"/>
              <a:t>LSD</a:t>
            </a:r>
            <a:r>
              <a:rPr lang="zh-CN" altLang="en-US" sz="3600" dirty="0"/>
              <a:t>部署指南</a:t>
            </a:r>
            <a:endParaRPr lang="en-US" altLang="en-US" sz="3600" dirty="0"/>
          </a:p>
        </p:txBody>
      </p:sp>
      <p:sp>
        <p:nvSpPr>
          <p:cNvPr id="16" name="Text Box 15"/>
          <p:cNvSpPr txBox="1"/>
          <p:nvPr userDrawn="1"/>
        </p:nvSpPr>
        <p:spPr>
          <a:xfrm>
            <a:off x="5391150" y="4482465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04 </a:t>
            </a:r>
            <a:r>
              <a:rPr lang="zh-CN" altLang="en-US" sz="3600" dirty="0"/>
              <a:t>探索总结</a:t>
            </a:r>
            <a:endParaRPr lang="en-US" altLang="en-US" sz="3600" dirty="0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809238" y="2745105"/>
            <a:ext cx="6402715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LSD</a:t>
            </a:r>
            <a:r>
              <a:rPr lang="zh-CN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7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LSD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3558DE-5190-4D03-AF09-BFF3A5DE70F2}"/>
              </a:ext>
            </a:extLst>
          </p:cNvPr>
          <p:cNvSpPr txBox="1"/>
          <p:nvPr/>
        </p:nvSpPr>
        <p:spPr>
          <a:xfrm>
            <a:off x="2461616" y="2684455"/>
            <a:ext cx="6315456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操作系统：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Ubuntu 16.04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ROS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版本：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ROS-kinetic</a:t>
            </a:r>
          </a:p>
          <a:p>
            <a:pPr>
              <a:lnSpc>
                <a:spcPct val="130000"/>
              </a:lnSpc>
            </a:pP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Xbot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仿真平台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9E2F0F-BD9B-4DB5-AC6C-6FC5240C3415}"/>
              </a:ext>
            </a:extLst>
          </p:cNvPr>
          <p:cNvSpPr txBox="1"/>
          <p:nvPr/>
        </p:nvSpPr>
        <p:spPr>
          <a:xfrm>
            <a:off x="765046" y="1470163"/>
            <a:ext cx="33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运行环境：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712754-015B-4D96-84A9-0FA9097C83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30" y="3717847"/>
            <a:ext cx="1121974" cy="9293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D2A59E-FE18-49F7-AFCB-C692DBD6A3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29" y="1623378"/>
            <a:ext cx="1121975" cy="929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LSD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9CF3CC-1AA9-4163-9E94-1B6C6F1A6CD1}"/>
              </a:ext>
            </a:extLst>
          </p:cNvPr>
          <p:cNvSpPr txBox="1"/>
          <p:nvPr/>
        </p:nvSpPr>
        <p:spPr>
          <a:xfrm>
            <a:off x="1049531" y="1936523"/>
            <a:ext cx="10269497" cy="3748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安装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LSD</a:t>
            </a:r>
          </a:p>
          <a:p>
            <a:pPr>
              <a:lnSpc>
                <a:spcPct val="13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# 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创建工作空间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mkdir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 -p ~/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catkin_lsd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# 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安装依赖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cd ~/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catkin_lsd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sudo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 apt-get install ros-kinetic-libg2o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ros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-kinetic-cv-bridge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liblapack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-dev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libblas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-dev freeglut3-dev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libsuitesparse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-dev libx11-dev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#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安装</a:t>
            </a:r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</a:rPr>
              <a:t>qt4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sudo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 apt install libqglviewer-dev-qt4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cd /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usr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/lib/x86_64-linux-gnusudo 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ln -s libQGLViewer-qt4.so libQGLViewer.so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# 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下载源码（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https://yt.droid.ac.cn/xbot-u/vslam-evaluation/tree/master/LSD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） 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到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~/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catkin_lsd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src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目录下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# 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编译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cd  ~/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catkin_lsd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catkin_make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9DA3F7-ADF4-4447-B564-083CB2161E8D}"/>
              </a:ext>
            </a:extLst>
          </p:cNvPr>
          <p:cNvSpPr txBox="1"/>
          <p:nvPr/>
        </p:nvSpPr>
        <p:spPr>
          <a:xfrm>
            <a:off x="688488" y="1470163"/>
            <a:ext cx="33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安装部署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37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LSD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8CB42C-E414-43BF-AB92-727E672D1F5F}"/>
              </a:ext>
            </a:extLst>
          </p:cNvPr>
          <p:cNvSpPr txBox="1"/>
          <p:nvPr/>
        </p:nvSpPr>
        <p:spPr>
          <a:xfrm>
            <a:off x="1151966" y="1931828"/>
            <a:ext cx="10950388" cy="2903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启动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LSD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启动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LSD-core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    $ cd  ~/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catkin_lsd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    $  source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devel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setup.bash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    $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rosrun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lsd_slam_core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live_slam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image:=/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image_raw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camera_info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:=/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camera_info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 startAt="2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启动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LSD-viewer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    $ cd  ~/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catkin_lsd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    $ source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devel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setup.bash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    $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rosrun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lsd_slam_viewer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viewer</a:t>
            </a:r>
          </a:p>
          <a:p>
            <a:pPr>
              <a:lnSpc>
                <a:spcPct val="13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66F7F2-4C9B-4CFA-B247-8C488AB17B36}"/>
              </a:ext>
            </a:extLst>
          </p:cNvPr>
          <p:cNvSpPr txBox="1"/>
          <p:nvPr/>
        </p:nvSpPr>
        <p:spPr>
          <a:xfrm>
            <a:off x="688488" y="1470163"/>
            <a:ext cx="33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测试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LSD+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数据集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844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LSD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8CB42C-E414-43BF-AB92-727E672D1F5F}"/>
              </a:ext>
            </a:extLst>
          </p:cNvPr>
          <p:cNvSpPr txBox="1"/>
          <p:nvPr/>
        </p:nvSpPr>
        <p:spPr>
          <a:xfrm>
            <a:off x="1151966" y="1931828"/>
            <a:ext cx="10950388" cy="202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测试数据集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下载数据集</a:t>
            </a:r>
          </a:p>
          <a:p>
            <a:pPr lvl="0">
              <a:lnSpc>
                <a:spcPct val="130000"/>
              </a:lnSpc>
            </a:pP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$ cd ~/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catkin_lsd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下载数据集并解压缩到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~/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catkin_lsdws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目录下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链接：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vmcremers8.informatik.tu-muenchen.de/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lsd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/LSD_room.bag.zip</a:t>
            </a:r>
          </a:p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播放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rosbag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下载的数据集所在文件夹打开终端：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 $ 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rosbag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play ./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LSD_room.bag</a:t>
            </a:r>
            <a:endParaRPr lang="it-IT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66F7F2-4C9B-4CFA-B247-8C488AB17B36}"/>
              </a:ext>
            </a:extLst>
          </p:cNvPr>
          <p:cNvSpPr txBox="1"/>
          <p:nvPr/>
        </p:nvSpPr>
        <p:spPr>
          <a:xfrm>
            <a:off x="688488" y="1470163"/>
            <a:ext cx="33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测试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LSD+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数据集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D7498F-C235-46A6-B2F2-C29FD0002F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592" y="3722488"/>
            <a:ext cx="5048744" cy="28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3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708843" y="2829560"/>
            <a:ext cx="2773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   谢</a:t>
            </a:r>
          </a:p>
        </p:txBody>
      </p:sp>
      <p:sp>
        <p:nvSpPr>
          <p:cNvPr id="5" name="Minus 4"/>
          <p:cNvSpPr/>
          <p:nvPr/>
        </p:nvSpPr>
        <p:spPr>
          <a:xfrm>
            <a:off x="-425450" y="379539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324</Words>
  <Application>Microsoft Office PowerPoint</Application>
  <PresentationFormat>宽屏</PresentationFormat>
  <Paragraphs>53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pxx</dc:creator>
  <cp:lastModifiedBy>Chenjy</cp:lastModifiedBy>
  <cp:revision>35</cp:revision>
  <dcterms:created xsi:type="dcterms:W3CDTF">2019-08-13T01:56:02Z</dcterms:created>
  <dcterms:modified xsi:type="dcterms:W3CDTF">2019-09-15T02:51:26Z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