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68" r:id="rId4"/>
    <p:sldId id="269" r:id="rId5"/>
    <p:sldId id="278" r:id="rId6"/>
    <p:sldId id="285" r:id="rId7"/>
    <p:sldId id="287" r:id="rId8"/>
    <p:sldId id="284" r:id="rId9"/>
    <p:sldId id="289" r:id="rId10"/>
    <p:sldId id="28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drivers/usb_cam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312660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陈家友</a:t>
            </a:r>
            <a:endParaRPr lang="en-US" sz="32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A620606-2325-410C-B13B-7448023866D4}"/>
              </a:ext>
            </a:extLst>
          </p:cNvPr>
          <p:cNvSpPr txBox="1"/>
          <p:nvPr/>
        </p:nvSpPr>
        <p:spPr>
          <a:xfrm>
            <a:off x="44450" y="2242820"/>
            <a:ext cx="11567258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VSLAM</a:t>
            </a:r>
            <a:r>
              <a:rPr lang="zh-CN" altLang="en-US" sz="4000" dirty="0">
                <a:sym typeface="+mn-ea"/>
              </a:rPr>
              <a:t>实践</a:t>
            </a:r>
            <a:r>
              <a:rPr lang="en-US" sz="4000" dirty="0" err="1">
                <a:sym typeface="+mn-ea"/>
              </a:rPr>
              <a:t>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	--- </a:t>
            </a:r>
            <a:r>
              <a:rPr lang="en-US" altLang="zh-CN" sz="4000" dirty="0">
                <a:sym typeface="+mn-ea"/>
              </a:rPr>
              <a:t>LSD</a:t>
            </a:r>
            <a:r>
              <a:rPr lang="zh-CN" altLang="en-US" sz="4000" dirty="0">
                <a:sym typeface="+mn-ea"/>
              </a:rPr>
              <a:t>算法介绍</a:t>
            </a:r>
            <a:endParaRPr lang="en-US" sz="4000" dirty="0"/>
          </a:p>
          <a:p>
            <a:pPr lvl="0"/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启动截图如下：</a:t>
            </a:r>
            <a:endParaRPr lang="it-IT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40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LSD+USB_camera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598122-691A-4ED4-98AA-B6EB6275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932" y="3005236"/>
            <a:ext cx="6323860" cy="35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01 </a:t>
            </a:r>
            <a:r>
              <a:rPr lang="en-US" altLang="zh-CN" sz="3600" dirty="0"/>
              <a:t>LSD</a:t>
            </a:r>
            <a:r>
              <a:rPr lang="zh-CN" altLang="en-US" sz="3600" dirty="0"/>
              <a:t>简介</a:t>
            </a:r>
            <a:endParaRPr lang="en-US" altLang="en-US" sz="3600" dirty="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</a:t>
            </a:r>
            <a:r>
              <a:rPr lang="en-US" altLang="zh-CN" sz="3600" dirty="0"/>
              <a:t>LSD</a:t>
            </a:r>
            <a:r>
              <a:rPr lang="zh-CN" altLang="en-US" sz="3600" dirty="0"/>
              <a:t>理论介绍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zh-CN" sz="3600" dirty="0"/>
              <a:t>LSD</a:t>
            </a:r>
            <a:r>
              <a:rPr lang="zh-CN" altLang="en-US" sz="3600" dirty="0"/>
              <a:t>部署指南</a:t>
            </a:r>
            <a:endParaRPr lang="en-US" altLang="en-US" sz="3600" dirty="0"/>
          </a:p>
        </p:txBody>
      </p:sp>
      <p:sp>
        <p:nvSpPr>
          <p:cNvPr id="16" name="Text Box 15"/>
          <p:cNvSpPr txBox="1"/>
          <p:nvPr userDrawn="1"/>
        </p:nvSpPr>
        <p:spPr>
          <a:xfrm>
            <a:off x="5391150" y="4482465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04 </a:t>
            </a:r>
            <a:r>
              <a:rPr lang="zh-CN" altLang="en-US" sz="3600" dirty="0"/>
              <a:t>探索总结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09238" y="2745105"/>
            <a:ext cx="640271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558DE-5190-4D03-AF09-BFF3A5DE70F2}"/>
              </a:ext>
            </a:extLst>
          </p:cNvPr>
          <p:cNvSpPr txBox="1"/>
          <p:nvPr/>
        </p:nvSpPr>
        <p:spPr>
          <a:xfrm>
            <a:off x="2461616" y="2684455"/>
            <a:ext cx="631545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操作系统：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Ubuntu 16.04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版本：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ROS-kinetic</a:t>
            </a: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仿真平台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E2F0F-BD9B-4DB5-AC6C-6FC5240C3415}"/>
              </a:ext>
            </a:extLst>
          </p:cNvPr>
          <p:cNvSpPr txBox="1"/>
          <p:nvPr/>
        </p:nvSpPr>
        <p:spPr>
          <a:xfrm>
            <a:off x="765046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运行环境：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712754-015B-4D96-84A9-0FA9097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30" y="3717847"/>
            <a:ext cx="1121974" cy="929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2A59E-FE18-49F7-AFCB-C692DBD6A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29" y="1623378"/>
            <a:ext cx="1121975" cy="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1" y="2563549"/>
            <a:ext cx="6315456" cy="21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安装摄像头驱动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-p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创建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https://github.com/ros-drivers/usb_cam.git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下载源码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..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catkin_make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3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0" y="2199564"/>
            <a:ext cx="10878450" cy="406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相机标定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打印标定板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打开相机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USB_camera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usb_cam-test.launch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打开矫正窗口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camera_calibration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cameracalibrator.py --size 8x6 --square 0.0245 image:=/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image_raw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camera:=/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 startAt="4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移动标定板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不断移动标定板，直到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CALIBRATE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按钮变亮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 startAt="4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计算矫正参数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点击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CALIBRATE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按钮就会进行标定（标定过程将持续一两分钟）。并可以在命令窗中看到标定参数，点击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COMMIT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将结果保存到电脑。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175964-71BD-400C-AACB-2E882027BE0B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LSD+USB_camera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A9096B-272B-4C24-9F0B-54160BE72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73" y="1417517"/>
            <a:ext cx="3362211" cy="28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0" y="2563549"/>
            <a:ext cx="10878450" cy="206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修改配置参数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修改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`~/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lsd_slam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lsd_slam_core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calib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pinhole_example_calib.cfg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`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文件参数为相机标定得到的对应参数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文件参数意义如下：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fx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/width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fy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/height cx/width cy/height 0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width height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none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width height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5E6008-3B70-496B-82A5-80ECE4B1F645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62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409419" y="2535510"/>
            <a:ext cx="10950388" cy="154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USB_camera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Scatkin_USB_cam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USB_camera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usb_cam-test.launch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it-IT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40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4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5" y="1931828"/>
            <a:ext cx="9155009" cy="353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atinLnBrk="1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lsd_slam_core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live_slam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/image:=/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image_raw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_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calib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:=~/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lsd_slam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lsd_slam_core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calib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pinhole_example_calib.cfg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lsd_slam_viewer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viewer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40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60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520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Chenjy</cp:lastModifiedBy>
  <cp:revision>38</cp:revision>
  <dcterms:created xsi:type="dcterms:W3CDTF">2019-08-13T01:56:02Z</dcterms:created>
  <dcterms:modified xsi:type="dcterms:W3CDTF">2019-08-30T02:27:43Z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