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69" r:id="rId5"/>
    <p:sldId id="276" r:id="rId6"/>
    <p:sldId id="277" r:id="rId7"/>
    <p:sldId id="283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ebdiis.unizar.es/~raulmur/orbslam/downloads/Example.bag.tar.g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0B8Qa2__-sGYgRmozQ21oRHhUZWM/view?usp=sha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lmur/ORB_SLAM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774065" y="2611120"/>
            <a:ext cx="998156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V-SLAM</a:t>
            </a:r>
            <a:r>
              <a:rPr lang="zh-CN" altLang="en-US" sz="4000" dirty="0">
                <a:sym typeface="+mn-ea"/>
              </a:rPr>
              <a:t>实践课程</a:t>
            </a:r>
            <a:endParaRPr lang="en-US" sz="4000" dirty="0">
              <a:sym typeface="+mn-ea"/>
            </a:endParaRPr>
          </a:p>
          <a:p>
            <a:pPr lvl="0" algn="r"/>
            <a:r>
              <a:rPr lang="en-US" sz="4000" dirty="0">
                <a:sym typeface="+mn-ea"/>
              </a:rPr>
              <a:t>					</a:t>
            </a:r>
            <a:r>
              <a:rPr lang="en-US" altLang="zh-CN" sz="3200" dirty="0">
                <a:sym typeface="+mn-ea"/>
              </a:rPr>
              <a:t>——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ORB &amp; ORB2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安装</a:t>
            </a:r>
            <a:endParaRPr lang="en-US" sz="4000" dirty="0"/>
          </a:p>
          <a:p>
            <a:pPr lvl="0"/>
            <a:endParaRPr lang="en-US" sz="4000" dirty="0"/>
          </a:p>
        </p:txBody>
      </p:sp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47635" y="4624070"/>
            <a:ext cx="35077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2800" dirty="0" err="1">
                <a:sym typeface="+mn-ea"/>
              </a:rPr>
              <a:t>主讲教师</a:t>
            </a:r>
            <a:r>
              <a:rPr lang="en-US" sz="2800" dirty="0"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柴文杰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E327EC0-66B1-4BB0-9966-0C4B32B2BA46}"/>
              </a:ext>
            </a:extLst>
          </p:cNvPr>
          <p:cNvSpPr txBox="1">
            <a:spLocks/>
          </p:cNvSpPr>
          <p:nvPr/>
        </p:nvSpPr>
        <p:spPr>
          <a:xfrm>
            <a:off x="838200" y="1531610"/>
            <a:ext cx="10712116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编译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ORB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manifest.xml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&lt;depend package=“opencv2”/&gt;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src/ORB_SLAM/src/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ORBextractor.cc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中增加头文件路径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&lt;opencv2/features2d/features2d.hpp&gt;</a:t>
            </a:r>
            <a:br>
              <a:rPr lang="en-US" altLang="zh-CN" sz="2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#include &lt;opencv2/imgproc/imgproc.hpp&gt;</a:t>
            </a:r>
            <a:br>
              <a:rPr lang="en-US" altLang="zh-CN" sz="2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SLAM/Thirdparty/g2o/g2o/solvers/linear_solver_eigen.h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Eigen::PermutationMatrix&lt;Eigen::Dynamic, Eigen::Dynamic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	SparseMatrix::Index</a:t>
            </a:r>
            <a:r>
              <a:rPr lang="en-US" altLang="zh-CN" sz="2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PermutationMatrix;</a:t>
            </a:r>
            <a:br>
              <a:rPr lang="en-US" altLang="zh-CN" sz="2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删除深色部分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5.4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ORB_SLAM/CMakeLists.txt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中增加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find_package(Boost COMPONENTS system)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include_directories(${Boost_INCLUDE_DIRS}) // adding this line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target_link_libraries(${PROJECT_NAME}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${Boost_LIBRARIES})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F0A59B4-9331-471D-B6D3-8816E178646B}"/>
              </a:ext>
            </a:extLst>
          </p:cNvPr>
          <p:cNvSpPr/>
          <p:nvPr/>
        </p:nvSpPr>
        <p:spPr>
          <a:xfrm>
            <a:off x="381596" y="209560"/>
            <a:ext cx="35478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ORB-SLAM1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2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F499B96-EB84-4412-95E6-4512550A38AE}"/>
              </a:ext>
            </a:extLst>
          </p:cNvPr>
          <p:cNvSpPr txBox="1">
            <a:spLocks/>
          </p:cNvSpPr>
          <p:nvPr/>
        </p:nvSpPr>
        <p:spPr>
          <a:xfrm>
            <a:off x="739942" y="1619091"/>
            <a:ext cx="10712116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编译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ORB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编译开始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cd ~/SLAM/src/ORB_SLAM/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$ mkdir build &amp;&amp; cd build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$ cmake .. -DROS_BUILD_TYPE=Release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$ make -j4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成功显示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局部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Calisto MT" panose="02040603050505030304" pitchFamily="18" charset="0"/>
                <a:cs typeface="Times New Roman" panose="02020603050405020304" pitchFamily="18" charset="0"/>
              </a:rPr>
              <a:t>[ 0%] Built target rospack_genmsg_libexe</a:t>
            </a:r>
            <a:br>
              <a:rPr lang="en-US" altLang="zh-CN" sz="2400">
                <a:latin typeface="Calisto MT" panose="0204060305050503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Calisto MT" panose="02040603050505030304" pitchFamily="18" charset="0"/>
                <a:cs typeface="Times New Roman" panose="02020603050405020304" pitchFamily="18" charset="0"/>
              </a:rPr>
              <a:t>[ 0%] Built target rosbuild_precompile</a:t>
            </a:r>
            <a:br>
              <a:rPr lang="en-US" altLang="zh-CN" sz="2400">
                <a:latin typeface="Calisto MT" panose="0204060305050503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Calisto MT" panose="02040603050505030304" pitchFamily="18" charset="0"/>
                <a:cs typeface="Times New Roman" panose="02020603050405020304" pitchFamily="18" charset="0"/>
              </a:rPr>
              <a:t>[ 5%] Linking CXX executable ../bin/ORB_SLAM</a:t>
            </a:r>
            <a:br>
              <a:rPr lang="en-US" altLang="zh-CN" sz="2400">
                <a:latin typeface="Calisto MT" panose="0204060305050503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Calisto MT" panose="02040603050505030304" pitchFamily="18" charset="0"/>
                <a:cs typeface="Times New Roman" panose="02020603050405020304" pitchFamily="18" charset="0"/>
              </a:rPr>
              <a:t>[100%] Built target ORB_SLAM</a:t>
            </a:r>
            <a:br>
              <a:rPr lang="en-US" altLang="zh-CN" sz="2400" i="1">
                <a:latin typeface="Calisto MT" panose="02040603050505030304" pitchFamily="18" charset="0"/>
                <a:cs typeface="Times New Roman" panose="02020603050405020304" pitchFamily="18" charset="0"/>
              </a:rPr>
            </a:br>
            <a:endParaRPr lang="en-US" altLang="zh-CN" sz="2400" i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00CC7ED-85E6-4045-AE61-D7578A44D495}"/>
              </a:ext>
            </a:extLst>
          </p:cNvPr>
          <p:cNvSpPr/>
          <p:nvPr/>
        </p:nvSpPr>
        <p:spPr>
          <a:xfrm>
            <a:off x="381596" y="209560"/>
            <a:ext cx="35478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ORB-SLAM1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4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F59CDC7-66F4-4D5C-B89F-3C316703C356}"/>
              </a:ext>
            </a:extLst>
          </p:cNvPr>
          <p:cNvSpPr txBox="1">
            <a:spLocks/>
          </p:cNvSpPr>
          <p:nvPr/>
        </p:nvSpPr>
        <p:spPr>
          <a:xfrm>
            <a:off x="739942" y="1619091"/>
            <a:ext cx="10712116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常见问题解答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‘FAST’ was not declared in this scope 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FAST(cellImage, cellKeyPoints [i] [j], fastTh, true);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src/ORBextractor.cc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中增加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#include &lt;opencv2/opencv.hpp&gt;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6.2 DSO missing from command line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中增加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头文件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include_directories(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	${Boost_INCLUDE_DIRS} #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增加这一行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到这里就完成了整个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ORB-SLAM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的安装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98A810-EC77-44C1-BD58-F646AC7A9961}"/>
              </a:ext>
            </a:extLst>
          </p:cNvPr>
          <p:cNvSpPr/>
          <p:nvPr/>
        </p:nvSpPr>
        <p:spPr>
          <a:xfrm>
            <a:off x="381596" y="209560"/>
            <a:ext cx="35478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ORB-SLAM1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687C7E4-451D-45C2-9613-7018923761E7}"/>
              </a:ext>
            </a:extLst>
          </p:cNvPr>
          <p:cNvSpPr/>
          <p:nvPr/>
        </p:nvSpPr>
        <p:spPr>
          <a:xfrm>
            <a:off x="381596" y="209560"/>
            <a:ext cx="6155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ORB-SLAM1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验证使用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9EB5365-11EF-4234-BD18-B2B36844F982}"/>
              </a:ext>
            </a:extLst>
          </p:cNvPr>
          <p:cNvSpPr txBox="1">
            <a:spLocks/>
          </p:cNvSpPr>
          <p:nvPr/>
        </p:nvSpPr>
        <p:spPr>
          <a:xfrm>
            <a:off x="669290" y="1531610"/>
            <a:ext cx="113538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解压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下的词库和配置文件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cd/home/xbot/SLAM/src/ORB_SLAM/Data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$ tar xzvf ORBvoc.txt.tar.gz 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文件一键启动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cd /home/xbot/SLAM/src/ORB_SLAM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$ roslaunch Example{your-version}.launch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Example.bag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http://webdiis.unizar.es/~raulmur/orbslam/downloads/Example.bag.tar.gz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[Alternative link]</a:t>
            </a:r>
            <a:b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运行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rosbag play –pause Example.bag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7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687C7E4-451D-45C2-9613-7018923761E7}"/>
              </a:ext>
            </a:extLst>
          </p:cNvPr>
          <p:cNvSpPr/>
          <p:nvPr/>
        </p:nvSpPr>
        <p:spPr>
          <a:xfrm>
            <a:off x="381596" y="209560"/>
            <a:ext cx="6155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ORB-SLAM1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验证使用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3D7EE62-6DE2-494C-8622-A9979B792C0A}"/>
              </a:ext>
            </a:extLst>
          </p:cNvPr>
          <p:cNvSpPr txBox="1">
            <a:spLocks/>
          </p:cNvSpPr>
          <p:nvPr/>
        </p:nvSpPr>
        <p:spPr>
          <a:xfrm>
            <a:off x="523373" y="1531610"/>
            <a:ext cx="11145253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webcam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摄像头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Publisher_of_image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发布需要的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/camera/image_raw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话题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Realsense D415 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提供修改后的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rs_camera.launch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，将话题重新映射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数据集使用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cd ~/SLAM/src/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git clone https://github.com/raulmur/BagFromImages.git BagFromImages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cd BagFromImages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mkdir build &amp;&amp; cd build &amp;&amp; cmake 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make –j4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rosrun BagFromImages BagFromImages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PATH_TO_IMAGES IMAGE_EXTENSION FREQUENCY PATH_TO_OUPUT_BAG</a:t>
            </a:r>
            <a:b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2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01751" y="2745105"/>
            <a:ext cx="841768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ORB-SLAM</a:t>
            </a:r>
            <a:r>
              <a:rPr lang="en-US" altLang="zh-CN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6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A604C85-B45C-434A-A4F2-C3BF58B928CD}"/>
              </a:ext>
            </a:extLst>
          </p:cNvPr>
          <p:cNvSpPr/>
          <p:nvPr/>
        </p:nvSpPr>
        <p:spPr>
          <a:xfrm>
            <a:off x="381596" y="209560"/>
            <a:ext cx="35478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ORB-SLAM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2059A0-5375-4490-B362-7B4EB54796E4}"/>
              </a:ext>
            </a:extLst>
          </p:cNvPr>
          <p:cNvSpPr txBox="1">
            <a:spLocks/>
          </p:cNvSpPr>
          <p:nvPr/>
        </p:nvSpPr>
        <p:spPr>
          <a:xfrm>
            <a:off x="739346" y="15316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提供了一键安装脚本，可以通过运行脚本完成安装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可以根据脚本或者对应的安装教程操作，自行安装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en-US" altLang="zh-CN" sz="2400" b="0" i="1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https://github.com/johnchars/ORB_SLAM2</a:t>
            </a:r>
            <a:endParaRPr kumimoji="0" lang="zh-CN" altLang="en-US" sz="2800" b="0" i="1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91150" y="1739900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依赖项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3186447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ORB-SLAM1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4632994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ORB-SLAM2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56186" y="2745105"/>
            <a:ext cx="410881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依赖项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1916" y="159067"/>
            <a:ext cx="1876442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依赖项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EED10D5-EB01-4293-B5A0-398E3C618F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前提需求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ROS Fuerte,Groovy, Hydro &amp; Ubuntu12.04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ROS Indigo &amp; Ubuntu14.04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ROS Kinetic &amp; Ubuntu16.04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DE18B83-261E-4688-A1BA-B09042E4126A}"/>
              </a:ext>
            </a:extLst>
          </p:cNvPr>
          <p:cNvGrpSpPr/>
          <p:nvPr/>
        </p:nvGrpSpPr>
        <p:grpSpPr>
          <a:xfrm>
            <a:off x="838200" y="4277232"/>
            <a:ext cx="9949249" cy="1899731"/>
            <a:chOff x="838200" y="3977694"/>
            <a:chExt cx="11160842" cy="248168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80054E-3D38-4034-9F35-92E91E566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056122"/>
              <a:ext cx="1792636" cy="2324825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EA4D33-D3BF-48AD-932D-E4D36BBC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346" y="3977694"/>
              <a:ext cx="1792635" cy="248168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42910A9-B950-44A6-B5AD-D7D7E6116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491" y="4190905"/>
              <a:ext cx="1917954" cy="2055257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2972979-7471-4822-AB46-CA483409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955" y="4321320"/>
              <a:ext cx="2235115" cy="185887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3E074DE-9CDC-4E84-B723-57123522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6580" y="4285677"/>
              <a:ext cx="2252462" cy="186571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E7C8A74-379C-4304-B3E3-660940349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73" y="1975812"/>
            <a:ext cx="2642076" cy="198155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5E4F80B-0B78-4179-863D-B3F75CBCC72A}"/>
              </a:ext>
            </a:extLst>
          </p:cNvPr>
          <p:cNvSpPr txBox="1">
            <a:spLocks/>
          </p:cNvSpPr>
          <p:nvPr/>
        </p:nvSpPr>
        <p:spPr>
          <a:xfrm>
            <a:off x="838200" y="1217827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libboost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-all-dev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&amp;&amp;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 &amp;&amp; cd Repo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git clone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https://github.com/opencv/opencv.git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git branch -a$ git checkout remotes/origin/2.4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git branch -m remotes/origin/2.4 opencv-2.4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git branch 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&amp;&amp; cd build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 &amp;&amp; make -j4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install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D1A2D67-2D43-4A17-AB47-9DFBAA384DFE}"/>
              </a:ext>
            </a:extLst>
          </p:cNvPr>
          <p:cNvSpPr/>
          <p:nvPr/>
        </p:nvSpPr>
        <p:spPr>
          <a:xfrm>
            <a:off x="421916" y="159067"/>
            <a:ext cx="1876442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依赖项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3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C35298-C068-4130-B235-AB07B42F16D8}"/>
              </a:ext>
            </a:extLst>
          </p:cNvPr>
          <p:cNvSpPr txBox="1">
            <a:spLocks/>
          </p:cNvSpPr>
          <p:nvPr/>
        </p:nvSpPr>
        <p:spPr>
          <a:xfrm>
            <a:off x="838200" y="1597660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DBoW2 &amp; g2o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libeigen3-dev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E6254B4-B99E-48D5-9AF3-3D74D485F08C}"/>
              </a:ext>
            </a:extLst>
          </p:cNvPr>
          <p:cNvSpPr/>
          <p:nvPr/>
        </p:nvSpPr>
        <p:spPr>
          <a:xfrm>
            <a:off x="421916" y="159067"/>
            <a:ext cx="1876442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依赖项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01751" y="2745105"/>
            <a:ext cx="841768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ORB-SLAM1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8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596" y="209560"/>
            <a:ext cx="35478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ORB-SLAM1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1875C83-E6B2-451E-9DEF-B85543E5A035}"/>
              </a:ext>
            </a:extLst>
          </p:cNvPr>
          <p:cNvSpPr txBox="1">
            <a:spLocks/>
          </p:cNvSpPr>
          <p:nvPr/>
        </p:nvSpPr>
        <p:spPr>
          <a:xfrm>
            <a:off x="739942" y="1597660"/>
            <a:ext cx="10712116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获取源码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$cd &amp;&amp;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SLAM/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cd SLAM/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catkin_init_workspace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$cd .. &amp;&amp;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catkin_make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$echo "source ~/SLAM/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setup.bash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~/.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$git clone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https://github.com/raulmur/ORB_SLAM.git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~/.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ROS_PACKAGE_PATH=${ROS_PACKAGE_PATH}:/home/{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host_name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}/SLAM/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5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A2FB15F-88DA-4137-9C4F-921CBFF71B8C}"/>
              </a:ext>
            </a:extLst>
          </p:cNvPr>
          <p:cNvSpPr txBox="1">
            <a:spLocks/>
          </p:cNvSpPr>
          <p:nvPr/>
        </p:nvSpPr>
        <p:spPr>
          <a:xfrm>
            <a:off x="739942" y="1619091"/>
            <a:ext cx="10712116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g2o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~/SLAM/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/ORB_SLAM/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Thirdparty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&amp;&amp; cd build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 -DCMAKE_BUILD_TYPE=Release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make -j4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DBoW2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../../DBoW2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&amp;&amp; cd build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 -DCMAKE_BUILD_TYPE=Release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make -j4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F47C5EE-249E-4514-B320-A7428E950E44}"/>
              </a:ext>
            </a:extLst>
          </p:cNvPr>
          <p:cNvSpPr/>
          <p:nvPr/>
        </p:nvSpPr>
        <p:spPr>
          <a:xfrm>
            <a:off x="381596" y="209560"/>
            <a:ext cx="35478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ORB-SLAM1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3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139</Words>
  <Application>Microsoft Office PowerPoint</Application>
  <PresentationFormat>宽屏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Calisto MT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chai wenjie</cp:lastModifiedBy>
  <cp:revision>40</cp:revision>
  <dcterms:created xsi:type="dcterms:W3CDTF">2019-08-13T01:56:02Z</dcterms:created>
  <dcterms:modified xsi:type="dcterms:W3CDTF">2019-08-15T06:22:03Z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