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28" d="100"/>
          <a:sy n="28" d="100"/>
        </p:scale>
        <p:origin x="86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774065" y="2611120"/>
            <a:ext cx="9981565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4000" dirty="0">
                <a:sym typeface="+mn-ea"/>
              </a:rPr>
              <a:t>            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V-SLAM</a:t>
            </a:r>
            <a:r>
              <a:rPr lang="zh-CN" altLang="en-US" sz="4000" dirty="0">
                <a:sym typeface="+mn-ea"/>
              </a:rPr>
              <a:t>实践课程</a:t>
            </a:r>
            <a:endParaRPr lang="en-US" sz="4000" dirty="0">
              <a:sym typeface="+mn-ea"/>
            </a:endParaRPr>
          </a:p>
          <a:p>
            <a:pPr lvl="0"/>
            <a:r>
              <a:rPr lang="en-US" sz="4000" dirty="0">
                <a:sym typeface="+mn-ea"/>
              </a:rPr>
              <a:t>					</a:t>
            </a:r>
            <a:r>
              <a:rPr lang="en-US" altLang="zh-CN" sz="4000" dirty="0">
                <a:sym typeface="+mn-ea"/>
              </a:rPr>
              <a:t>——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ORB &amp; ORB2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纲要</a:t>
            </a:r>
            <a:endParaRPr lang="en-US" sz="4000" dirty="0"/>
          </a:p>
          <a:p>
            <a:pPr lvl="0"/>
            <a:endParaRPr lang="en-US" sz="4000" dirty="0"/>
          </a:p>
        </p:txBody>
      </p:sp>
      <p:pic>
        <p:nvPicPr>
          <p:cNvPr id="17" name="Picture 16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  <p:sp>
        <p:nvSpPr>
          <p:cNvPr id="2" name="Minus 1"/>
          <p:cNvSpPr/>
          <p:nvPr/>
        </p:nvSpPr>
        <p:spPr>
          <a:xfrm>
            <a:off x="-499110" y="350075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747635" y="4624070"/>
            <a:ext cx="350774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en-US" sz="3200" dirty="0" err="1">
                <a:sym typeface="+mn-ea"/>
              </a:rPr>
              <a:t>主讲教师</a:t>
            </a:r>
            <a:r>
              <a:rPr lang="en-US" sz="3200" dirty="0">
                <a:sym typeface="+mn-ea"/>
              </a:rPr>
              <a:t>：</a:t>
            </a:r>
            <a:r>
              <a:rPr lang="zh-CN" altLang="en-US" sz="3200" dirty="0">
                <a:sym typeface="+mn-ea"/>
              </a:rPr>
              <a:t>柴文杰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309813" y="3007360"/>
            <a:ext cx="1198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</a:p>
        </p:txBody>
      </p:sp>
      <p:sp>
        <p:nvSpPr>
          <p:cNvPr id="13" name="Text Box 12"/>
          <p:cNvSpPr txBox="1"/>
          <p:nvPr userDrawn="1"/>
        </p:nvSpPr>
        <p:spPr>
          <a:xfrm>
            <a:off x="5391150" y="1739900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3"/>
          <p:cNvSpPr txBox="1"/>
          <p:nvPr userDrawn="1"/>
        </p:nvSpPr>
        <p:spPr>
          <a:xfrm>
            <a:off x="5391150" y="2682240"/>
            <a:ext cx="2949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02 ORB</a:t>
            </a:r>
            <a:r>
              <a:rPr lang="zh-CN" altLang="en-US" sz="3600" dirty="0"/>
              <a:t>的安装</a:t>
            </a:r>
            <a:endParaRPr lang="en-US" altLang="en-US" sz="3600" dirty="0"/>
          </a:p>
        </p:txBody>
      </p:sp>
      <p:sp>
        <p:nvSpPr>
          <p:cNvPr id="15" name="Text Box 14"/>
          <p:cNvSpPr txBox="1"/>
          <p:nvPr userDrawn="1"/>
        </p:nvSpPr>
        <p:spPr>
          <a:xfrm>
            <a:off x="5391150" y="3582670"/>
            <a:ext cx="3183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03 </a:t>
            </a:r>
            <a:r>
              <a:rPr lang="en-US" altLang="zh-CN" sz="3600" dirty="0"/>
              <a:t>ORB2</a:t>
            </a:r>
            <a:r>
              <a:rPr lang="zh-CN" altLang="en-US" sz="3600" dirty="0"/>
              <a:t>的安装</a:t>
            </a:r>
            <a:endParaRPr lang="en-US" altLang="en-US" sz="3600" dirty="0"/>
          </a:p>
        </p:txBody>
      </p:sp>
      <p:sp>
        <p:nvSpPr>
          <p:cNvPr id="16" name="Text Box 15"/>
          <p:cNvSpPr txBox="1"/>
          <p:nvPr userDrawn="1"/>
        </p:nvSpPr>
        <p:spPr>
          <a:xfrm>
            <a:off x="5391150" y="4482465"/>
            <a:ext cx="491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04 </a:t>
            </a:r>
            <a:r>
              <a:rPr lang="zh-CN" altLang="en-US" sz="3600" dirty="0"/>
              <a:t>仿真及真实环境实验</a:t>
            </a:r>
            <a:endParaRPr lang="en-US" altLang="en-US" sz="3600" dirty="0"/>
          </a:p>
        </p:txBody>
      </p:sp>
      <p:pic>
        <p:nvPicPr>
          <p:cNvPr id="2" name="Picture 1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  <p:sp>
        <p:nvSpPr>
          <p:cNvPr id="8" name="Text Box 15">
            <a:extLst>
              <a:ext uri="{FF2B5EF4-FFF2-40B4-BE49-F238E27FC236}">
                <a16:creationId xmlns:a16="http://schemas.microsoft.com/office/drawing/2014/main" id="{FF2BDBB2-8159-4ED4-9991-88DF659D844F}"/>
              </a:ext>
            </a:extLst>
          </p:cNvPr>
          <p:cNvSpPr txBox="1"/>
          <p:nvPr/>
        </p:nvSpPr>
        <p:spPr>
          <a:xfrm>
            <a:off x="5391150" y="5382260"/>
            <a:ext cx="3645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0</a:t>
            </a:r>
            <a:r>
              <a:rPr lang="en-US" altLang="zh-CN" sz="3600" dirty="0"/>
              <a:t>5</a:t>
            </a:r>
            <a:r>
              <a:rPr lang="en-US" altLang="en-US" sz="3600" dirty="0"/>
              <a:t> </a:t>
            </a:r>
            <a:r>
              <a:rPr lang="en-US" altLang="zh-CN" sz="3600" dirty="0"/>
              <a:t>ORB2</a:t>
            </a:r>
            <a:r>
              <a:rPr lang="zh-CN" altLang="en-US" sz="3600" dirty="0"/>
              <a:t>代码结构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708843" y="2829560"/>
            <a:ext cx="2773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en-US" sz="7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   谢</a:t>
            </a:r>
          </a:p>
        </p:txBody>
      </p:sp>
      <p:sp>
        <p:nvSpPr>
          <p:cNvPr id="5" name="Minus 4"/>
          <p:cNvSpPr/>
          <p:nvPr/>
        </p:nvSpPr>
        <p:spPr>
          <a:xfrm>
            <a:off x="-425450" y="3795395"/>
            <a:ext cx="12851130" cy="914400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公司标志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" y="101600"/>
            <a:ext cx="2085340" cy="48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pxx</dc:creator>
  <cp:lastModifiedBy>chai wenjie</cp:lastModifiedBy>
  <cp:revision>16</cp:revision>
  <dcterms:created xsi:type="dcterms:W3CDTF">2019-08-13T01:56:02Z</dcterms:created>
  <dcterms:modified xsi:type="dcterms:W3CDTF">2019-08-14T12:17:37Z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