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7" r:id="rId3"/>
    <p:sldId id="268" r:id="rId4"/>
    <p:sldId id="269" r:id="rId5"/>
    <p:sldId id="278" r:id="rId6"/>
    <p:sldId id="282" r:id="rId7"/>
    <p:sldId id="279" r:id="rId8"/>
    <p:sldId id="283" r:id="rId9"/>
    <p:sldId id="280" r:id="rId10"/>
    <p:sldId id="284" r:id="rId11"/>
    <p:sldId id="28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zh-rpg/fast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inerKuemmerle/g2o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uzh-rpg/rpg_vikit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zh-rpg/rpg_svo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312660" y="4624070"/>
            <a:ext cx="35077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3200" dirty="0" err="1">
                <a:sym typeface="+mn-ea"/>
              </a:rPr>
              <a:t>主讲教师</a:t>
            </a:r>
            <a:r>
              <a:rPr lang="en-US" sz="3200" dirty="0">
                <a:sym typeface="+mn-ea"/>
              </a:rPr>
              <a:t>：</a:t>
            </a:r>
            <a:r>
              <a:rPr lang="zh-CN" altLang="en-US" sz="3200" dirty="0">
                <a:sym typeface="+mn-ea"/>
              </a:rPr>
              <a:t>陈家友</a:t>
            </a:r>
            <a:endParaRPr lang="en-US" sz="3200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A620606-2325-410C-B13B-7448023866D4}"/>
              </a:ext>
            </a:extLst>
          </p:cNvPr>
          <p:cNvSpPr txBox="1"/>
          <p:nvPr/>
        </p:nvSpPr>
        <p:spPr>
          <a:xfrm>
            <a:off x="44450" y="2242820"/>
            <a:ext cx="11567258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4000" dirty="0">
                <a:sym typeface="+mn-ea"/>
              </a:rPr>
              <a:t>                    VSLAM</a:t>
            </a:r>
            <a:r>
              <a:rPr lang="zh-CN" altLang="en-US" sz="4000" dirty="0">
                <a:sym typeface="+mn-ea"/>
              </a:rPr>
              <a:t>实践</a:t>
            </a:r>
            <a:r>
              <a:rPr lang="en-US" sz="4000" dirty="0" err="1">
                <a:sym typeface="+mn-ea"/>
              </a:rPr>
              <a:t>课程</a:t>
            </a:r>
            <a:endParaRPr lang="en-US" sz="4000" dirty="0">
              <a:sym typeface="+mn-ea"/>
            </a:endParaRPr>
          </a:p>
          <a:p>
            <a:pPr lvl="0"/>
            <a:r>
              <a:rPr lang="en-US" sz="4000" dirty="0">
                <a:sym typeface="+mn-ea"/>
              </a:rPr>
              <a:t>							--- </a:t>
            </a:r>
            <a:r>
              <a:rPr lang="en-US" altLang="zh-CN" sz="4000" dirty="0">
                <a:sym typeface="+mn-ea"/>
              </a:rPr>
              <a:t>SVO</a:t>
            </a:r>
            <a:r>
              <a:rPr lang="zh-CN" altLang="en-US" sz="4000" dirty="0">
                <a:sym typeface="+mn-ea"/>
              </a:rPr>
              <a:t>算法介绍</a:t>
            </a:r>
            <a:endParaRPr lang="en-US" sz="4000" dirty="0"/>
          </a:p>
          <a:p>
            <a:pPr lvl="0"/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CB42C-E414-43BF-AB92-727E672D1F5F}"/>
              </a:ext>
            </a:extLst>
          </p:cNvPr>
          <p:cNvSpPr txBox="1"/>
          <p:nvPr/>
        </p:nvSpPr>
        <p:spPr>
          <a:xfrm>
            <a:off x="1151966" y="1931828"/>
            <a:ext cx="10950388" cy="178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测试数据集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下载数据集</a:t>
            </a: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wget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rpg.ifi.uzh.ch/datasets/airground_rig_s3_2013-03-18_21-38-48.bag</a:t>
            </a: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播放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rosbag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下载的数据集所在文件夹打开终端：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rosbag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play airground_rig_s3_2013-03-18_21-38-48.bag</a:t>
            </a:r>
            <a:endParaRPr lang="it-IT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6F7F2-4C9B-4CFA-B247-8C488AB17B36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SVO+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数据集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7502B28-6F6A-47F6-90E0-D0B18C505D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72" y="1931828"/>
            <a:ext cx="5569228" cy="31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4B8E35-649A-448B-963B-AEE2F154E32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问题记录：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46A3CD-BEF8-4040-A641-188160BE1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73" y="2381100"/>
            <a:ext cx="4746747" cy="17969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4BFA9C0-E776-46D0-AC31-83949BCD0927}"/>
              </a:ext>
            </a:extLst>
          </p:cNvPr>
          <p:cNvSpPr txBox="1"/>
          <p:nvPr/>
        </p:nvSpPr>
        <p:spPr>
          <a:xfrm>
            <a:off x="1151966" y="1931828"/>
            <a:ext cx="5604799" cy="134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SVO GUI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界面失败：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解决办法：将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it-IT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rpg_svo/rqt_svo/src/rqt_svo/svo_widget.py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文件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it-IT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from python_qt_binding.QtGui import QWidget  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改为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it-IT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from python_qt_binding.QtWidgets import QWidget</a:t>
            </a:r>
          </a:p>
        </p:txBody>
      </p:sp>
    </p:spTree>
    <p:extLst>
      <p:ext uri="{BB962C8B-B14F-4D97-AF65-F5344CB8AC3E}">
        <p14:creationId xmlns:p14="http://schemas.microsoft.com/office/powerpoint/2010/main" val="193673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309813" y="300736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13" name="Text Box 12"/>
          <p:cNvSpPr txBox="1"/>
          <p:nvPr userDrawn="1"/>
        </p:nvSpPr>
        <p:spPr>
          <a:xfrm>
            <a:off x="5391150" y="1739900"/>
            <a:ext cx="245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01 </a:t>
            </a:r>
            <a:r>
              <a:rPr lang="en-US" altLang="zh-CN" sz="3600" dirty="0"/>
              <a:t>SVO</a:t>
            </a:r>
            <a:r>
              <a:rPr lang="zh-CN" altLang="en-US" sz="3600" dirty="0"/>
              <a:t>简介</a:t>
            </a:r>
            <a:endParaRPr lang="en-US" altLang="en-US" sz="3600" dirty="0"/>
          </a:p>
        </p:txBody>
      </p:sp>
      <p:sp>
        <p:nvSpPr>
          <p:cNvPr id="14" name="Text Box 13"/>
          <p:cNvSpPr txBox="1"/>
          <p:nvPr userDrawn="1"/>
        </p:nvSpPr>
        <p:spPr>
          <a:xfrm>
            <a:off x="5391150" y="2682240"/>
            <a:ext cx="3373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02 </a:t>
            </a:r>
            <a:r>
              <a:rPr lang="en-US" altLang="zh-CN" sz="3600" dirty="0"/>
              <a:t>SVO</a:t>
            </a:r>
            <a:r>
              <a:rPr lang="zh-CN" altLang="en-US" sz="3600" dirty="0"/>
              <a:t>理论介绍</a:t>
            </a:r>
            <a:endParaRPr lang="en-US" altLang="en-US" sz="3600" dirty="0"/>
          </a:p>
        </p:txBody>
      </p:sp>
      <p:sp>
        <p:nvSpPr>
          <p:cNvPr id="15" name="Text Box 14"/>
          <p:cNvSpPr txBox="1"/>
          <p:nvPr userDrawn="1"/>
        </p:nvSpPr>
        <p:spPr>
          <a:xfrm>
            <a:off x="5391150" y="3582670"/>
            <a:ext cx="3373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03 </a:t>
            </a:r>
            <a:r>
              <a:rPr lang="en-US" altLang="zh-CN" sz="3600" dirty="0"/>
              <a:t>SVO</a:t>
            </a:r>
            <a:r>
              <a:rPr lang="zh-CN" altLang="en-US" sz="3600" dirty="0"/>
              <a:t>部署指南</a:t>
            </a:r>
            <a:endParaRPr lang="en-US" altLang="en-US" sz="3600" dirty="0"/>
          </a:p>
        </p:txBody>
      </p:sp>
      <p:sp>
        <p:nvSpPr>
          <p:cNvPr id="16" name="Text Box 15"/>
          <p:cNvSpPr txBox="1"/>
          <p:nvPr userDrawn="1"/>
        </p:nvSpPr>
        <p:spPr>
          <a:xfrm>
            <a:off x="5391150" y="4482465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04 </a:t>
            </a:r>
            <a:r>
              <a:rPr lang="zh-CN" altLang="en-US" sz="3600" dirty="0"/>
              <a:t>探索总结</a:t>
            </a:r>
            <a:endParaRPr lang="en-US" altLang="en-US" sz="3600" dirty="0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728702" y="2745105"/>
            <a:ext cx="6563785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3558DE-5190-4D03-AF09-BFF3A5DE70F2}"/>
              </a:ext>
            </a:extLst>
          </p:cNvPr>
          <p:cNvSpPr txBox="1"/>
          <p:nvPr/>
        </p:nvSpPr>
        <p:spPr>
          <a:xfrm>
            <a:off x="2461616" y="2684455"/>
            <a:ext cx="631545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操作系统：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Ubuntu 16.04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ROS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版本：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ROS-kinetic</a:t>
            </a: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Xbot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仿真平台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E2F0F-BD9B-4DB5-AC6C-6FC5240C3415}"/>
              </a:ext>
            </a:extLst>
          </p:cNvPr>
          <p:cNvSpPr txBox="1"/>
          <p:nvPr/>
        </p:nvSpPr>
        <p:spPr>
          <a:xfrm>
            <a:off x="765046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运行环境：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712754-015B-4D96-84A9-0FA9097C8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30" y="3717847"/>
            <a:ext cx="1121974" cy="9293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D2A59E-FE18-49F7-AFCB-C692DBD6A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29" y="1623378"/>
            <a:ext cx="1121975" cy="929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CF3CC-1AA9-4163-9E94-1B6C6F1A6CD1}"/>
              </a:ext>
            </a:extLst>
          </p:cNvPr>
          <p:cNvSpPr txBox="1"/>
          <p:nvPr/>
        </p:nvSpPr>
        <p:spPr>
          <a:xfrm>
            <a:off x="1049532" y="1936523"/>
            <a:ext cx="6315456" cy="326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创建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工作空间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mkdir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-p ~/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工作空间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catkin_init_workspace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安装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Sophus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git clone https://github.com/strasdat/Sophus.git 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cd Sophus 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git checkout a621ff 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mkdir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build 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cd build 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cmake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.. 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make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安装部署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3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CF3CC-1AA9-4163-9E94-1B6C6F1A6CD1}"/>
              </a:ext>
            </a:extLst>
          </p:cNvPr>
          <p:cNvSpPr txBox="1"/>
          <p:nvPr/>
        </p:nvSpPr>
        <p:spPr>
          <a:xfrm>
            <a:off x="1061254" y="1931828"/>
            <a:ext cx="6315456" cy="202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安装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Fast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git clone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hlinkClick r:id="rId3"/>
              </a:rPr>
              <a:t>https://github.com/uzh-rpg/fast.git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cd fast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mkdir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build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cd build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cmake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..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make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安装部署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695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01935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13E070-07D4-49E4-B926-60C82478B884}"/>
              </a:ext>
            </a:extLst>
          </p:cNvPr>
          <p:cNvSpPr txBox="1"/>
          <p:nvPr/>
        </p:nvSpPr>
        <p:spPr>
          <a:xfrm>
            <a:off x="1099212" y="1931828"/>
            <a:ext cx="7675512" cy="350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安装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g2o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git clone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hlinkClick r:id="rId3"/>
              </a:rPr>
              <a:t>https://github.com/RainerKuemmerle/g2o.git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cd g2o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mkdir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build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cd build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cmake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..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make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sudo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make install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安装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vikit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git clone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hlinkClick r:id="rId4"/>
              </a:rPr>
              <a:t>https://github.com/uzh-rpg/rpg_vikit.git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6D24CC-7EA8-41A0-B23E-2C4F8E9A2FEB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安装部署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540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01935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13E070-07D4-49E4-B926-60C82478B884}"/>
              </a:ext>
            </a:extLst>
          </p:cNvPr>
          <p:cNvSpPr txBox="1"/>
          <p:nvPr/>
        </p:nvSpPr>
        <p:spPr>
          <a:xfrm>
            <a:off x="1151966" y="1931828"/>
            <a:ext cx="7675512" cy="230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安装依赖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sudo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apt-get install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ros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-kinetic-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cmake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-modules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下载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源码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git clone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hlinkClick r:id="rId3"/>
              </a:rPr>
              <a:t>https://github.com/uzh-rpg/rpg_svo.git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sed -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's/from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python_qt_binding.QtGui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import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QWidget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/from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python_qt_binding.QtWidgets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 import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</a:rPr>
              <a:t>QWidget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/' ~/SVO_demo/src/rpg_svo/rqt_svo/src/rqt_svo/svo_widget.py #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修改一个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bug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256A99-D2EF-4894-B7FC-0A212277E512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安装部署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1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CB42C-E414-43BF-AB92-727E672D1F5F}"/>
              </a:ext>
            </a:extLst>
          </p:cNvPr>
          <p:cNvSpPr txBox="1"/>
          <p:nvPr/>
        </p:nvSpPr>
        <p:spPr>
          <a:xfrm>
            <a:off x="1151966" y="1931828"/>
            <a:ext cx="10950388" cy="450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编译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it-IT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cd  ~/SVO_demo/</a:t>
            </a:r>
          </a:p>
          <a:p>
            <a:pPr>
              <a:lnSpc>
                <a:spcPct val="130000"/>
              </a:lnSpc>
            </a:pPr>
            <a:r>
              <a:rPr lang="it-IT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$ catkin_make</a:t>
            </a:r>
          </a:p>
          <a:p>
            <a:pPr>
              <a:lnSpc>
                <a:spcPct val="130000"/>
              </a:lnSpc>
            </a:pPr>
            <a:endParaRPr lang="it-IT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 ~/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  #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的工作空间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roslaunch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svo_ros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test_rig3.launch</a:t>
            </a: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 ~/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  #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的工作空间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rviz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rviz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-d ~/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rpg_svo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svo_ros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rviz_config.rviz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 ~/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  #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的工作空间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rqt_svo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rqt_svo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# SVO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NameSpace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栏输入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endParaRPr lang="zh-CN" altLang="en-US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it-IT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6F7F2-4C9B-4CFA-B247-8C488AB17B36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安装部署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47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620</Words>
  <Application>Microsoft Office PowerPoint</Application>
  <PresentationFormat>宽屏</PresentationFormat>
  <Paragraphs>99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Chenjy</cp:lastModifiedBy>
  <cp:revision>21</cp:revision>
  <dcterms:created xsi:type="dcterms:W3CDTF">2019-08-13T01:56:02Z</dcterms:created>
  <dcterms:modified xsi:type="dcterms:W3CDTF">2019-08-21T08:23:29Z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