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85" r:id="rId7"/>
    <p:sldId id="287" r:id="rId8"/>
    <p:sldId id="284" r:id="rId9"/>
    <p:sldId id="289" r:id="rId10"/>
    <p:sldId id="28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drivers/usb_cam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SVO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启动截图如下：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E676D7-65ED-462B-8399-FE654784C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73" y="2472592"/>
            <a:ext cx="6673537" cy="38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4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SVO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SVO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37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SVO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728702" y="2745105"/>
            <a:ext cx="656378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1" y="2563549"/>
            <a:ext cx="6315456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安装摄像头驱动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-p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创建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https://github.com/ros-drivers/usb_cam.git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..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catkin_make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199564"/>
            <a:ext cx="10878450" cy="406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相机标定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打印标定板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打开相机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Scatkin_USB_cam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1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usb_cam-test.launch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打开矫正窗口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camera_calibration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cameracalibrator.py --size 8x6 --square 0.0245 image:=/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camera:=/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4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移动标定板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不断移动标定板，直到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CALIBRATE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按钮变亮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 startAt="4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计算矫正参数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CALIBRATE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按钮就会进行标定（标定过程将持续一两分钟）。并可以在命令窗中看到标定参数，点击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COMMIT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将结果保存到电脑。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3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563549"/>
            <a:ext cx="1087845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修改配置参数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//param/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camera_atan.yaml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文件参数为标定得到的对应参数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/launch/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live.launch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文件参数（将订阅的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改为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USB_camer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发布的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topic),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将第六行改为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&lt;param name="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cam_topic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" value="/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" type="str" /&gt;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62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409419" y="2535510"/>
            <a:ext cx="10950388" cy="154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catkin_USB_cam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Scatkin_USB_cam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USB_camera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usb_cam-test.launch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it-IT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1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103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SVO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406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live.launch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-d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rpg_svo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svo_ros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rviz_config.rviz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 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SVO_demo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rqt_svo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# SVO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栏输入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svo</a:t>
            </a:r>
            <a:endParaRPr lang="it-IT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SVO+USB_camera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60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573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28</cp:revision>
  <dcterms:created xsi:type="dcterms:W3CDTF">2019-08-13T01:56:02Z</dcterms:created>
  <dcterms:modified xsi:type="dcterms:W3CDTF">2019-08-26T11:17:28Z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