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68" r:id="rId4"/>
    <p:sldId id="269" r:id="rId5"/>
    <p:sldId id="278" r:id="rId6"/>
    <p:sldId id="292" r:id="rId7"/>
    <p:sldId id="290" r:id="rId8"/>
    <p:sldId id="291" r:id="rId9"/>
    <p:sldId id="293" r:id="rId10"/>
    <p:sldId id="288" r:id="rId11"/>
    <p:sldId id="294" r:id="rId12"/>
    <p:sldId id="29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oidAITech/ROS-Academy-for-Beginners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312660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陈家友</a:t>
            </a:r>
            <a:endParaRPr lang="en-US" sz="32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A620606-2325-410C-B13B-7448023866D4}"/>
              </a:ext>
            </a:extLst>
          </p:cNvPr>
          <p:cNvSpPr txBox="1"/>
          <p:nvPr/>
        </p:nvSpPr>
        <p:spPr>
          <a:xfrm>
            <a:off x="44450" y="2242820"/>
            <a:ext cx="11567258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VSLAM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en-US" altLang="zh-CN" sz="4000" dirty="0">
                <a:sym typeface="+mn-ea"/>
              </a:rPr>
              <a:t>SVO</a:t>
            </a:r>
            <a:r>
              <a:rPr lang="zh-CN" altLang="en-US" sz="4000" dirty="0">
                <a:sym typeface="+mn-ea"/>
              </a:rPr>
              <a:t>算法介绍</a:t>
            </a:r>
            <a:endParaRPr lang="en-US" sz="4000" dirty="0"/>
          </a:p>
          <a:p>
            <a:pPr lvl="0"/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启动截图如下：</a:t>
            </a:r>
            <a:endParaRPr lang="it-IT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SVO+Xbot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D593BC-6E88-476A-A7D6-E0CC20373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90" y="2736728"/>
            <a:ext cx="7096217" cy="39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728702" y="2745105"/>
            <a:ext cx="656378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探索总结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6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探索总结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1F4EB-0433-4545-B236-36E5914DC9AB}"/>
              </a:ext>
            </a:extLst>
          </p:cNvPr>
          <p:cNvSpPr txBox="1"/>
          <p:nvPr/>
        </p:nvSpPr>
        <p:spPr>
          <a:xfrm>
            <a:off x="620806" y="1623378"/>
            <a:ext cx="85173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特点：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是一个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算法，没有闭环检测部分，这意味着丢失后没法重定位；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代码伪开源，开源的代码实际部署效果较差，不实用；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使用直接法所以就有直接法的所有缺点：对光照及运动的鲁棒性不足；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速度快，在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平台上能达到每秒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400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多帧；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论文及代码清晰易读，适合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VSALM</a:t>
            </a:r>
            <a:r>
              <a:rPr lang="zh-CN" altLang="en-US" sz="1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的学习；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2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4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en-US" altLang="zh-CN" sz="3600" dirty="0"/>
              <a:t>SVO</a:t>
            </a:r>
            <a:r>
              <a:rPr lang="zh-CN" altLang="en-US" sz="3600" dirty="0"/>
              <a:t>简介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337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en-US" altLang="zh-CN" sz="3600" dirty="0"/>
              <a:t>SVO</a:t>
            </a:r>
            <a:r>
              <a:rPr lang="zh-CN" altLang="en-US" sz="3600" dirty="0"/>
              <a:t>理论介绍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337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zh-CN" sz="3600" dirty="0"/>
              <a:t>SVO</a:t>
            </a:r>
            <a:r>
              <a:rPr lang="zh-CN" altLang="en-US" sz="3600" dirty="0"/>
              <a:t>部署指南</a:t>
            </a:r>
            <a:endParaRPr lang="en-US" altLang="en-US" sz="3600" dirty="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391150" y="4482465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04 </a:t>
            </a:r>
            <a:r>
              <a:rPr lang="zh-CN" altLang="en-US" sz="3600" dirty="0"/>
              <a:t>探索总结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728702" y="2745105"/>
            <a:ext cx="656378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558DE-5190-4D03-AF09-BFF3A5DE70F2}"/>
              </a:ext>
            </a:extLst>
          </p:cNvPr>
          <p:cNvSpPr txBox="1"/>
          <p:nvPr/>
        </p:nvSpPr>
        <p:spPr>
          <a:xfrm>
            <a:off x="2461616" y="2684455"/>
            <a:ext cx="63154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Ubuntu 16.04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版本：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ROS-kinetic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仿真平台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E2F0F-BD9B-4DB5-AC6C-6FC5240C3415}"/>
              </a:ext>
            </a:extLst>
          </p:cNvPr>
          <p:cNvSpPr txBox="1"/>
          <p:nvPr/>
        </p:nvSpPr>
        <p:spPr>
          <a:xfrm>
            <a:off x="765046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运行环境：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712754-015B-4D96-84A9-0FA9097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30" y="3717847"/>
            <a:ext cx="1121974" cy="929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2A59E-FE18-49F7-AFCB-C692DBD6A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29" y="1623378"/>
            <a:ext cx="1121975" cy="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0" y="2563549"/>
            <a:ext cx="8008237" cy="322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仿真机器人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下载源码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-p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创建工作空间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进入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https://github.com/DroidAITech/ROS-Academy-for-Beginners.git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下载源码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安装依赖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rosdep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install --from-paths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--ignore-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--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rosdistro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=kinetic –y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编译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catkin_make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SVO+Xbot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SVO+Xbot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0BA1D3-BB20-49B0-AE53-51C6C852A428}"/>
              </a:ext>
            </a:extLst>
          </p:cNvPr>
          <p:cNvSpPr txBox="1"/>
          <p:nvPr/>
        </p:nvSpPr>
        <p:spPr>
          <a:xfrm>
            <a:off x="1144640" y="2563549"/>
            <a:ext cx="9038047" cy="261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修改配置参数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rpg_svo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//param/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camera_atan.yaml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文件参数为标定得到的对应参数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机器人后，通过打印相机信息的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topic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获得相关参数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$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rostopic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echo /camera/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rgb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camera_info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+mj-ea"/>
              <a:buAutoNum type="circleNumDbPlain" startAt="2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修改对应参数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~/ROS/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/bro2018fall-codes/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rpg_svo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/launch/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live.launch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文件第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行为：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&lt;param name="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cam_topic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" value="/camera/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rgb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image_raw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" type="str" /&gt;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BF28CF-A74A-42F7-A7B2-84CB3A45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15" y="1372284"/>
            <a:ext cx="4192985" cy="17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0" y="2563549"/>
            <a:ext cx="8008237" cy="182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机器人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进入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robot_sim_demo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robot_spawn.launch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SVO+Xbot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767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SVO+Xbot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1F4EB-0433-4545-B236-36E5914DC9AB}"/>
              </a:ext>
            </a:extLst>
          </p:cNvPr>
          <p:cNvSpPr txBox="1"/>
          <p:nvPr/>
        </p:nvSpPr>
        <p:spPr>
          <a:xfrm>
            <a:off x="1151966" y="1931828"/>
            <a:ext cx="10950388" cy="406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live.launch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-d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rpg_svo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rviz_config.rviz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rqt_svo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rqt_svo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# SVO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栏输入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endParaRPr lang="it-IT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SVO+Xbot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1F4EB-0433-4545-B236-36E5914DC9AB}"/>
              </a:ext>
            </a:extLst>
          </p:cNvPr>
          <p:cNvSpPr txBox="1"/>
          <p:nvPr/>
        </p:nvSpPr>
        <p:spPr>
          <a:xfrm>
            <a:off x="1151966" y="1931828"/>
            <a:ext cx="10950388" cy="150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控制机器人移动，测试算法效果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进入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robot_sim_demo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robot_keyboard_teleop.py</a:t>
            </a:r>
          </a:p>
        </p:txBody>
      </p:sp>
    </p:spTree>
    <p:extLst>
      <p:ext uri="{BB962C8B-B14F-4D97-AF65-F5344CB8AC3E}">
        <p14:creationId xmlns:p14="http://schemas.microsoft.com/office/powerpoint/2010/main" val="16170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538</Words>
  <Application>Microsoft Office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Chenjy</cp:lastModifiedBy>
  <cp:revision>47</cp:revision>
  <dcterms:created xsi:type="dcterms:W3CDTF">2019-08-13T01:56:02Z</dcterms:created>
  <dcterms:modified xsi:type="dcterms:W3CDTF">2019-09-04T10:15:19Z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