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8" r:id="rId6"/>
    <p:sldId id="269" r:id="rId7"/>
    <p:sldId id="278" r:id="rId8"/>
    <p:sldId id="277" r:id="rId9"/>
    <p:sldId id="275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87" r:id="rId18"/>
    <p:sldId id="288" r:id="rId19"/>
    <p:sldId id="292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大家好，本小节继续我们的课程，上一节我们安装了各种运行VINS-Mono的依赖库，比如线性代数Eigen库,用来处理一些矩阵的运算，还有opencv库，涉及到图像的处理必须要安装的一个库，还有一个用来优化的ceres库，之后下载然后编译了VINSMono,并且利用公开的数据集进行了测试。这一小节我们利用IntelRealse D435i来跑一下这个算法</a:t>
            </a:r>
            <a:endParaRPr lang="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修改`unite_imu_method`如下，目的是为了让IMU的角速度和加速度合起来作为一个topic输出</a:t>
            </a:r>
            <a:endParaRPr lang="en-US"/>
          </a:p>
          <a:p>
            <a:r>
              <a:rPr lang="en-US"/>
              <a:t>修改`enable_sync`参数为true，目的的开启相机和IMU的同步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目录分为这四个部分 首先是对D435i相机进行一个简单的介绍，第二部分和第三部分是安装相机的驱动 第四部分就是跑算法啦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放了两张图,D435i的外观就是这个样子的啦，可以看到有四个摄像头，从左至右，第一个和第三个是红外传感器（IR Stereo Camera)，用三角测量法来测量深度，第二个是红外激光发射器(IR Projector)</a:t>
            </a:r>
            <a:r>
              <a:rPr lang="en-US" altLang="en-US">
                <a:sym typeface="+mn-ea"/>
              </a:rPr>
              <a:t>当于补光灯，不打开也能测深度，只是效果不好</a:t>
            </a:r>
            <a:r>
              <a:rPr lang="" altLang="en-US"/>
              <a:t>，第四个是彩色相机(色彩传感器) ，最终可以将彩色视频流与深度流进行对齐。除了摄像头之外还内置了博世的imu模块，读取加速度和角速度的信息。</a:t>
            </a:r>
            <a:endParaRPr lang="" alt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RealSense D400系列深度摄像头新品凭借内置的IMU单元，结合视觉数据可实现6DoF追踪功能。其中，IMU将各种线性加速度计和陀螺仪数据结合，可检测X，Y，Z三轴的旋转和平移，以及俯仰、横摇等动作。</a:t>
            </a:r>
            <a:endParaRPr lang="en-US"/>
          </a:p>
          <a:p>
            <a:r>
              <a:rPr lang="en-US"/>
              <a:t>对于高级别的扫描，IMU还提供额外数据集，用于密集重建，并提供参考，以防相机追踪丢失。</a:t>
            </a:r>
            <a:endParaRPr lang="en-US"/>
          </a:p>
          <a:p>
            <a:endParaRPr lang="en-US"/>
          </a:p>
          <a:p>
            <a:r>
              <a:rPr lang="en-US"/>
              <a:t>D435i和D435的区别就在于多了一个IMU（惯性测量单元，采用的博世BMI055），IMU内含12位3D加速度传感器和16位± 2000°/s陀螺仪。BMI055旨在提供角速率和加速度的低噪声测量</a:t>
            </a:r>
            <a:r>
              <a:rPr lang="en-US" altLang="en-US"/>
              <a:t>。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>
                <a:sym typeface="+mn-ea"/>
              </a:rPr>
              <a:t>在这里我们列出了这个相机的一些参数，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D435i的2000万像素RGB摄像头和3D传感器可以30帧/秒的速度提供分辨率高达1280 × 720，或者以90帧/秒的速度提供848 × 480的较低分辨率。该摄像头具有全局快门，可以处理快速移动物体，室内室外皆可操作。深度距离在0.1 m~10 m之间，视场角度为85 × 58度。深度误差小于2%@ 2m。可以帮助开发者构建更先进深度感知和追踪性能的解决方案，并用于无人机，机器人和AR/VR领域。</a:t>
            </a:r>
            <a:endParaRPr lang="en-US">
              <a:sym typeface="+mn-ea"/>
            </a:endParaRPr>
          </a:p>
          <a:p>
            <a:r>
              <a:rPr lang="en-US" altLang="en-US"/>
              <a:t>全局快门：对整个场景同时曝光,通常CCD用得多 全局曝光的优点是所有的像素点同时曝光。其缺点是曝光时间存在局限，存在机械极限的最小曝光时间。 </a:t>
            </a:r>
            <a:endParaRPr lang="en-US" altLang="en-US"/>
          </a:p>
          <a:p>
            <a:r>
              <a:rPr lang="en-US" altLang="en-US"/>
              <a:t>卷帘快门：逐行曝光，对于场景中的快速运动的物体拍摄出的图像会扭曲，通常用于cmos，具有更小的曝光时间 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第二部分来介绍一下相机的驱动安装方法</a:t>
            </a:r>
            <a:endParaRPr lang="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安装sdk的方式一般有两种，其中一种是 下载源码然后走cmake make那一套流程 另一种是我们这里展示的从命令行直接安装的方式 两种安装方式人选一种安装方式即可。</a:t>
            </a:r>
            <a:endParaRPr lang="" altLang="en-US"/>
          </a:p>
          <a:p>
            <a:r>
              <a:rPr lang="" altLang="en-US"/>
              <a:t>tee命令主要被用来向standout(标准输出流，通常是命令执行窗口）输出的同时也将内容输出到文件</a:t>
            </a:r>
            <a:endParaRPr lang="" altLang="en-US"/>
          </a:p>
          <a:p>
            <a:r>
              <a:rPr lang="" altLang="en-US"/>
              <a:t>apt-key命令用于管理Debian Linux系统中的软件包密钥。每个发布的deb包，都是通过密钥认证的，apt-key用来管理密钥</a:t>
            </a:r>
            <a:endParaRPr lang="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774065" y="2611120"/>
            <a:ext cx="9981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4000">
                <a:sym typeface="+mn-ea"/>
              </a:rPr>
              <a:t>                    VSLAM</a:t>
            </a:r>
            <a:r>
              <a:rPr lang="zh-CN" altLang="en-US" sz="4000">
                <a:sym typeface="+mn-ea"/>
              </a:rPr>
              <a:t>实践</a:t>
            </a:r>
            <a:r>
              <a:rPr lang="en-US" sz="4000">
                <a:sym typeface="+mn-ea"/>
              </a:rPr>
              <a:t>课程</a:t>
            </a:r>
            <a:endParaRPr lang="en-US" sz="4000">
              <a:sym typeface="+mn-ea"/>
            </a:endParaRPr>
          </a:p>
          <a:p>
            <a:pPr lvl="0"/>
            <a:r>
              <a:rPr lang="en-US" sz="4000">
                <a:sym typeface="+mn-ea"/>
              </a:rPr>
              <a:t>				--- </a:t>
            </a:r>
            <a:r>
              <a:rPr lang="en-US" altLang="en-US" sz="4000">
                <a:sym typeface="+mn-ea"/>
              </a:rPr>
              <a:t>VINS-Mono测试（二）</a:t>
            </a:r>
            <a:endParaRPr lang="en-US" sz="400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3200">
                <a:sym typeface="+mn-ea"/>
              </a:rPr>
              <a:t>主讲教师：</a:t>
            </a:r>
            <a:r>
              <a:rPr lang="en-US" altLang="en-US" sz="3200">
                <a:sym typeface="+mn-ea"/>
              </a:rPr>
              <a:t>彭晓星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1413193" y="2745105"/>
            <a:ext cx="91948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r>
              <a:rPr lang="en-US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6600">
                <a:sym typeface="+mn-ea"/>
              </a:rPr>
              <a:t>安装ROS Wrapper</a:t>
            </a:r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4855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安装ROS Wrapper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6425" y="1270000"/>
            <a:ext cx="8093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ROS Wrapper指相机对应的ROS版本的开发包，安装步骤如下：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6455" y="1861820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下载源码包 </a:t>
            </a:r>
            <a:endParaRPr lang="en-US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000125" y="2549525"/>
          <a:ext cx="102882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82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cd ~/workspace/src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git clone https://github.com/intel-ros/realsense.git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57885" y="3498215"/>
            <a:ext cx="2328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2. 在ROS环境下编译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000125" y="4272280"/>
          <a:ext cx="1028763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6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cd ..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catkin_make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4855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安装ROS Wrapper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05535" y="1420495"/>
            <a:ext cx="1844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3. 启动相机节点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236345" y="2151380"/>
          <a:ext cx="9998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8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roslaunch realsense2_camera rs_rgbd.launch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180465" y="4419600"/>
            <a:ext cx="2185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5.通过rviz查看图像</a:t>
            </a:r>
            <a:endParaRPr lang="en-US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236345" y="5344160"/>
          <a:ext cx="100850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0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rosrun rviz rviz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1266825" y="3067685"/>
            <a:ext cx="1494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4. 查看topic</a:t>
            </a:r>
            <a:endParaRPr lang="en-US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1266825" y="3736975"/>
          <a:ext cx="99669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9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rostopic list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589916" y="2745105"/>
            <a:ext cx="1084135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6000">
                <a:sym typeface="+mn-ea"/>
              </a:rPr>
              <a:t>04 在D435i上运行VINS-Mono</a:t>
            </a:r>
            <a:endParaRPr lang="en-US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64141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ym typeface="+mn-ea"/>
              </a:rPr>
              <a:t>04 在D435i上运行VINS-Mono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19175" y="1603375"/>
            <a:ext cx="5198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1. 修改realsense包里的rs_camera.launch文件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210310" y="2377440"/>
          <a:ext cx="980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cd ~/workspace/src/realsense/realsense2_camera/launch/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gedit ./rs_camera.launch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210310" y="4552315"/>
          <a:ext cx="98151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&lt;arg name="unite_imu_method"      default="copy"/&gt;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&lt;arg name="enable_sync"           default="true"/&gt;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073150" y="35306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修改如下内容：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64141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ym typeface="+mn-ea"/>
              </a:rPr>
              <a:t>04 在D435i上运行VINS-Mono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97585" y="1797050"/>
            <a:ext cx="653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2. 修改VINS-Mono包里的realsense_color_config.yaml文件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59305" y="2609850"/>
            <a:ext cx="75780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* </a:t>
            </a:r>
            <a:r>
              <a:rPr lang="en-US"/>
              <a:t>修改订阅的topic</a:t>
            </a:r>
            <a:endParaRPr lang="en-US"/>
          </a:p>
          <a:p>
            <a:endParaRPr lang="en-US" altLang="en-US"/>
          </a:p>
          <a:p>
            <a:r>
              <a:rPr lang="en-US" altLang="en-US"/>
              <a:t>* 获取相机内参，通过读取camera_info得到或者自己标定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* 修改获取IMU到相机的变化矩阵的方式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* IMU参数修改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* 修改相机曝光方式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64141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ym typeface="+mn-ea"/>
              </a:rPr>
              <a:t>04 在D435i上运行VINS-Mono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16330" y="1538605"/>
            <a:ext cx="3317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3. 连接相机，运行VINS-Mono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311910" y="2399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roslaunch realsense2_camera rs_camera.launch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roslaunch vins_estimator realsense_color.launch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roslaunch vins_estimator vins_rviz.launch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641413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ym typeface="+mn-ea"/>
              </a:rPr>
              <a:t>04 在D435i上运行VINS-Mono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4740" y="1344295"/>
            <a:ext cx="2530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4. 移动相机，观察轨迹</a:t>
            </a:r>
            <a:endParaRPr lang="en-US" altLang="en-US"/>
          </a:p>
        </p:txBody>
      </p:sp>
      <p:pic>
        <p:nvPicPr>
          <p:cNvPr id="7" name="Picture 6" descr="d435i vi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715770"/>
            <a:ext cx="677418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073650" y="1739900"/>
            <a:ext cx="3175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01 D435i介绍</a:t>
            </a:r>
            <a:endParaRPr lang="en-US" altLang="en-US" sz="360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073650" y="2682240"/>
            <a:ext cx="522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/>
              <a:t>02 安装Realsense SDK</a:t>
            </a:r>
            <a:endParaRPr lang="en-US" altLang="en-US" sz="360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073650" y="3582670"/>
            <a:ext cx="4886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/>
              <a:t>03 安装ROS Wrapper</a:t>
            </a:r>
            <a:endParaRPr lang="en-US" altLang="en-US" sz="360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073650" y="4482465"/>
            <a:ext cx="6579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04 在D435i上运行VINS-Mono</a:t>
            </a:r>
            <a:endParaRPr lang="en-US" altLang="en-US" sz="360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2926080" y="2745105"/>
            <a:ext cx="616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D435i介绍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D435i介绍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6" name="Picture 5" descr="d435i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957705"/>
            <a:ext cx="5667375" cy="2286000"/>
          </a:xfrm>
          <a:prstGeom prst="rect">
            <a:avLst/>
          </a:prstGeom>
        </p:spPr>
      </p:pic>
      <p:pic>
        <p:nvPicPr>
          <p:cNvPr id="7" name="Picture 6" descr="d435i 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678940"/>
            <a:ext cx="5181600" cy="33623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048125" y="5676265"/>
            <a:ext cx="409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深度传感器模组+IMU(惯性测量单元）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29540" y="6436995"/>
            <a:ext cx="1002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https://www.intelrealsense.com/depth-camera-d435i/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D435i介绍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8645" y="11296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参数表：</a:t>
            </a:r>
            <a:endParaRPr lang="en-US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828800" y="1524000"/>
          <a:ext cx="85344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惯性测量单元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BM1055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使用环境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室内、室外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深度图像视场范围(FOV)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(水平×垂直×对角）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87°±3° x 58°±1° x 95°±3°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深度图像分辨率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最大到</a:t>
                      </a:r>
                      <a:r>
                        <a:rPr lang="en-US"/>
                        <a:t> 1280 x 720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深度图像帧率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最大到90fps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最小深度距离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0.1m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最大深度距离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大约10m,取决于标定的参数、场景、光照条件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传感器快门类型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全局快门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彩色图像视场范围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(水平×垂直×对角）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69.4° x 42.5° x 77° (+/- 3°)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彩色图像分辨率和帧率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1920 x 1080 </a:t>
                      </a:r>
                      <a:r>
                        <a:rPr lang="en-US" altLang="en-US"/>
                        <a:t>(</a:t>
                      </a:r>
                      <a:r>
                        <a:rPr lang="en-US"/>
                        <a:t> 30 fps</a:t>
                      </a:r>
                      <a:r>
                        <a:rPr lang="en-US" altLang="en-US"/>
                        <a:t>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相机尺寸（长×宽×高）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90 mm x 25 mm x 25 mm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1102043" y="2745105"/>
            <a:ext cx="98171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r>
              <a:rPr lang="en-US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6600">
                <a:sym typeface="+mn-ea"/>
              </a:rPr>
              <a:t>安装Realsense SDK</a:t>
            </a:r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4855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安装Realsense SDK2.0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9140" y="132334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采用命令行的方式来安装，安装步骤如下：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93115" y="2185035"/>
            <a:ext cx="333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1. 添加Intel 服务器到仓库列表</a:t>
            </a:r>
            <a:endParaRPr lang="en-US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908685" y="2926080"/>
          <a:ext cx="103746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echo 'deb http://realsense-hw-public.s3.amazonaws.com/Debian/apt-repo xenial main' | sudo tee /etc/apt/sources.list.d/realsense-public.list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68680" y="404749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2. 注册公钥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868680" y="4897120"/>
          <a:ext cx="104152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2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apt-key adv --keyserver keys.gnupg.net --recv-key 6F3EFCDE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4855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安装Realsense SDK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790" y="1581785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3. 更新仓库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140460" y="2355850"/>
          <a:ext cx="99117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17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update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51560" y="3244850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4. 安装libraries</a:t>
            </a:r>
            <a:endParaRPr lang="en-US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123315" y="3959860"/>
          <a:ext cx="9946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6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librealsense2-dkms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sudo apt-get install librealsense2-utils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051560" y="5102225"/>
            <a:ext cx="311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5. 安装一些额外的package </a:t>
            </a:r>
            <a:endParaRPr lang="en-US" alt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158875" y="5626100"/>
          <a:ext cx="99110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1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sudo apt-get install librealsense2-dev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sudo apt-get install librealsense2-dbg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4855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安装Realsense SDK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37920" y="1366520"/>
            <a:ext cx="298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6. 连接相机，输入以下命令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269365" y="1990090"/>
          <a:ext cx="9890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7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realsense-viewer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librealsense画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5" y="2371090"/>
            <a:ext cx="7218045" cy="421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1975</Words>
  <Application>WPS Presentation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Calibri</vt:lpstr>
      <vt:lpstr>SimSun</vt:lpstr>
      <vt:lpstr>Droid Sans Fallback</vt:lpstr>
      <vt:lpstr>SimSun</vt:lpstr>
      <vt:lpstr>Abyssinica SIL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pxx</cp:lastModifiedBy>
  <cp:revision>21</cp:revision>
  <dcterms:created xsi:type="dcterms:W3CDTF">2019-09-02T09:03:09Z</dcterms:created>
  <dcterms:modified xsi:type="dcterms:W3CDTF">2019-09-02T09:03:09Z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