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72" r:id="rId5"/>
    <p:sldId id="283" r:id="rId6"/>
    <p:sldId id="284" r:id="rId7"/>
    <p:sldId id="290" r:id="rId8"/>
    <p:sldId id="285" r:id="rId9"/>
    <p:sldId id="264" r:id="rId10"/>
    <p:sldId id="287" r:id="rId11"/>
    <p:sldId id="274" r:id="rId12"/>
    <p:sldId id="288" r:id="rId13"/>
    <p:sldId id="265" r:id="rId14"/>
    <p:sldId id="291" r:id="rId15"/>
    <p:sldId id="292" r:id="rId16"/>
    <p:sldId id="293" r:id="rId17"/>
    <p:sldId id="29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AE0"/>
    <a:srgbClr val="0F283C"/>
    <a:srgbClr val="3D4E5B"/>
    <a:srgbClr val="26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698" autoAdjust="0"/>
    <p:restoredTop sz="94699"/>
  </p:normalViewPr>
  <p:slideViewPr>
    <p:cSldViewPr snapToGrid="0" snapToObjects="1">
      <p:cViewPr>
        <p:scale>
          <a:sx n="50" d="100"/>
          <a:sy n="50" d="100"/>
        </p:scale>
        <p:origin x="151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>
                <a:solidFill>
                  <a:schemeClr val="bg1"/>
                </a:solidFill>
              </a:rPr>
              <a:t>GDP</a:t>
            </a:r>
            <a:r>
              <a:rPr lang="zh-CN" altLang="en-US" dirty="0" smtClean="0">
                <a:solidFill>
                  <a:schemeClr val="bg1"/>
                </a:solidFill>
              </a:rPr>
              <a:t>同比增长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国内生产总值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2016年第1-4季度</c:v>
                </c:pt>
                <c:pt idx="1">
                  <c:v>2017年第1季度</c:v>
                </c:pt>
                <c:pt idx="2">
                  <c:v>2017年第1-2季度</c:v>
                </c:pt>
                <c:pt idx="3">
                  <c:v>2017年第1-3季度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6.7000000000000004E-2</c:v>
                </c:pt>
                <c:pt idx="1">
                  <c:v>6.9000000000000006E-2</c:v>
                </c:pt>
                <c:pt idx="2">
                  <c:v>6.9000000000000006E-2</c:v>
                </c:pt>
                <c:pt idx="3">
                  <c:v>6.9000000000000006E-2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第一产业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2016年第1-4季度</c:v>
                </c:pt>
                <c:pt idx="1">
                  <c:v>2017年第1季度</c:v>
                </c:pt>
                <c:pt idx="2">
                  <c:v>2017年第1-2季度</c:v>
                </c:pt>
                <c:pt idx="3">
                  <c:v>2017年第1-3季度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3.3000000000000002E-2</c:v>
                </c:pt>
                <c:pt idx="1">
                  <c:v>0.03</c:v>
                </c:pt>
                <c:pt idx="2">
                  <c:v>3.5000000000000003E-2</c:v>
                </c:pt>
                <c:pt idx="3">
                  <c:v>3.6999999999999998E-2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第二产业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2016年第1-4季度</c:v>
                </c:pt>
                <c:pt idx="1">
                  <c:v>2017年第1季度</c:v>
                </c:pt>
                <c:pt idx="2">
                  <c:v>2017年第1-2季度</c:v>
                </c:pt>
                <c:pt idx="3">
                  <c:v>2017年第1-3季度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6.0999999999999999E-2</c:v>
                </c:pt>
                <c:pt idx="1">
                  <c:v>6.4000000000000001E-2</c:v>
                </c:pt>
                <c:pt idx="2">
                  <c:v>6.4000000000000001E-2</c:v>
                </c:pt>
                <c:pt idx="3">
                  <c:v>6.3E-2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第三产业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2016年第1-4季度</c:v>
                </c:pt>
                <c:pt idx="1">
                  <c:v>2017年第1季度</c:v>
                </c:pt>
                <c:pt idx="2">
                  <c:v>2017年第1-2季度</c:v>
                </c:pt>
                <c:pt idx="3">
                  <c:v>2017年第1-3季度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7.5999999999999998E-2</c:v>
                </c:pt>
                <c:pt idx="1">
                  <c:v>7.6999999999999999E-2</c:v>
                </c:pt>
                <c:pt idx="2">
                  <c:v>7.6999999999999999E-2</c:v>
                </c:pt>
                <c:pt idx="3">
                  <c:v>7.8E-2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833808"/>
        <c:axId val="289833248"/>
      </c:lineChart>
      <c:catAx>
        <c:axId val="28983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9833248"/>
        <c:crosses val="autoZero"/>
        <c:auto val="1"/>
        <c:lblAlgn val="ctr"/>
        <c:lblOffset val="100"/>
        <c:noMultiLvlLbl val="0"/>
      </c:catAx>
      <c:valAx>
        <c:axId val="289833248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983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zh-CN" baseline="0" dirty="0" smtClean="0"/>
                      <a:t> </a:t>
                    </a:r>
                    <a:fld id="{9F793B27-B25C-4085-B119-29F096B34519}" type="PERCENTAGE">
                      <a:rPr lang="en-US" altLang="zh-CN" baseline="0"/>
                      <a:pPr/>
                      <a:t>[百分比]</a:t>
                    </a:fld>
                    <a:endParaRPr lang="en-US" altLang="zh-CN" baseline="0" dirty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前端页面</c:v>
                </c:pt>
                <c:pt idx="1">
                  <c:v>后端页面</c:v>
                </c:pt>
                <c:pt idx="2">
                  <c:v>HTML+CSS+JS</c:v>
                </c:pt>
                <c:pt idx="3">
                  <c:v>SSH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100368889099E-2"/>
          <c:y val="0.87157164847584001"/>
          <c:w val="0.89999979926222196"/>
          <c:h val="0.12842835152415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047CD-97BE-474B-A6E1-73954C61A2F9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55A6785-0B62-4311-8A87-F009DD47E775}">
      <dgm:prSet phldrT="[文本]"/>
      <dgm:spPr/>
      <dgm:t>
        <a:bodyPr/>
        <a:lstStyle/>
        <a:p>
          <a:r>
            <a:rPr lang="zh-CN" altLang="en-US" dirty="0" smtClean="0"/>
            <a:t>做生意</a:t>
          </a:r>
          <a:endParaRPr lang="zh-CN" altLang="en-US" dirty="0"/>
        </a:p>
      </dgm:t>
    </dgm:pt>
    <dgm:pt modelId="{47FB1DE9-F235-4ACB-8E12-44288FEE989B}" type="parTrans" cxnId="{E2797969-605B-4F4F-B3C7-59BDA4DE82A1}">
      <dgm:prSet/>
      <dgm:spPr/>
      <dgm:t>
        <a:bodyPr/>
        <a:lstStyle/>
        <a:p>
          <a:endParaRPr lang="zh-CN" altLang="en-US"/>
        </a:p>
      </dgm:t>
    </dgm:pt>
    <dgm:pt modelId="{C30AC01A-03C7-4879-95E8-4BBDD3C60472}" type="sibTrans" cxnId="{E2797969-605B-4F4F-B3C7-59BDA4DE82A1}">
      <dgm:prSet/>
      <dgm:spPr/>
      <dgm:t>
        <a:bodyPr/>
        <a:lstStyle/>
        <a:p>
          <a:endParaRPr lang="zh-CN" altLang="en-US"/>
        </a:p>
      </dgm:t>
    </dgm:pt>
    <dgm:pt modelId="{1B847C42-DC0F-4C87-A3EB-19DC87EEC93D}">
      <dgm:prSet phldrT="[文本]"/>
      <dgm:spPr/>
      <dgm:t>
        <a:bodyPr/>
        <a:lstStyle/>
        <a:p>
          <a:r>
            <a:rPr lang="zh-CN" altLang="en-US" dirty="0" smtClean="0"/>
            <a:t>基金</a:t>
          </a:r>
          <a:endParaRPr lang="zh-CN" altLang="en-US" dirty="0"/>
        </a:p>
      </dgm:t>
    </dgm:pt>
    <dgm:pt modelId="{5DE80966-6E2D-4B39-A123-A13064284909}" type="parTrans" cxnId="{29649071-D31C-4350-AA3A-3E5B86EF1E49}">
      <dgm:prSet/>
      <dgm:spPr/>
      <dgm:t>
        <a:bodyPr/>
        <a:lstStyle/>
        <a:p>
          <a:endParaRPr lang="zh-CN" altLang="en-US"/>
        </a:p>
      </dgm:t>
    </dgm:pt>
    <dgm:pt modelId="{9E744291-29E9-4B22-812C-3AF28174E535}" type="sibTrans" cxnId="{29649071-D31C-4350-AA3A-3E5B86EF1E49}">
      <dgm:prSet/>
      <dgm:spPr/>
      <dgm:t>
        <a:bodyPr/>
        <a:lstStyle/>
        <a:p>
          <a:endParaRPr lang="zh-CN" altLang="en-US"/>
        </a:p>
      </dgm:t>
    </dgm:pt>
    <dgm:pt modelId="{9DAFEB0D-24E9-4E9B-A7C3-12F3C9139391}">
      <dgm:prSet phldrT="[文本]"/>
      <dgm:spPr/>
      <dgm:t>
        <a:bodyPr/>
        <a:lstStyle/>
        <a:p>
          <a:r>
            <a:rPr lang="zh-CN" altLang="en-US" dirty="0" smtClean="0"/>
            <a:t>股票</a:t>
          </a:r>
          <a:endParaRPr lang="zh-CN" altLang="en-US" dirty="0"/>
        </a:p>
      </dgm:t>
    </dgm:pt>
    <dgm:pt modelId="{7F251E08-981A-4A49-83A8-CE349B19D826}" type="parTrans" cxnId="{9FA6FF91-D87E-4787-9C1B-9C3DBCB05918}">
      <dgm:prSet/>
      <dgm:spPr/>
      <dgm:t>
        <a:bodyPr/>
        <a:lstStyle/>
        <a:p>
          <a:endParaRPr lang="zh-CN" altLang="en-US"/>
        </a:p>
      </dgm:t>
    </dgm:pt>
    <dgm:pt modelId="{A1DB973D-438B-48A4-92D3-54203E190FB2}" type="sibTrans" cxnId="{9FA6FF91-D87E-4787-9C1B-9C3DBCB05918}">
      <dgm:prSet/>
      <dgm:spPr/>
      <dgm:t>
        <a:bodyPr/>
        <a:lstStyle/>
        <a:p>
          <a:endParaRPr lang="zh-CN" altLang="en-US"/>
        </a:p>
      </dgm:t>
    </dgm:pt>
    <dgm:pt modelId="{CFA20071-C289-4DF6-B37D-3B133E5B97DE}">
      <dgm:prSet phldrT="[文本]"/>
      <dgm:spPr/>
      <dgm:t>
        <a:bodyPr/>
        <a:lstStyle/>
        <a:p>
          <a:r>
            <a:rPr lang="zh-CN" altLang="en-US" dirty="0" smtClean="0"/>
            <a:t>外汇</a:t>
          </a:r>
          <a:endParaRPr lang="zh-CN" altLang="en-US" dirty="0"/>
        </a:p>
      </dgm:t>
    </dgm:pt>
    <dgm:pt modelId="{5E928C36-9653-4BE5-A9C1-882AD092CF70}" type="parTrans" cxnId="{C965A5AE-6989-42B7-B643-664812AF7C40}">
      <dgm:prSet/>
      <dgm:spPr/>
      <dgm:t>
        <a:bodyPr/>
        <a:lstStyle/>
        <a:p>
          <a:endParaRPr lang="zh-CN" altLang="en-US"/>
        </a:p>
      </dgm:t>
    </dgm:pt>
    <dgm:pt modelId="{E6333CD6-B416-43A2-9492-154BC30C5B63}" type="sibTrans" cxnId="{C965A5AE-6989-42B7-B643-664812AF7C40}">
      <dgm:prSet/>
      <dgm:spPr/>
      <dgm:t>
        <a:bodyPr/>
        <a:lstStyle/>
        <a:p>
          <a:endParaRPr lang="zh-CN" altLang="en-US"/>
        </a:p>
      </dgm:t>
    </dgm:pt>
    <dgm:pt modelId="{20290F05-BCDA-46A7-BA76-A8B22C845A33}">
      <dgm:prSet phldrT="[文本]"/>
      <dgm:spPr/>
      <dgm:t>
        <a:bodyPr/>
        <a:lstStyle/>
        <a:p>
          <a:r>
            <a:rPr lang="zh-CN" altLang="en-US" dirty="0" smtClean="0"/>
            <a:t>储蓄存款</a:t>
          </a:r>
          <a:endParaRPr lang="zh-CN" altLang="en-US" dirty="0"/>
        </a:p>
      </dgm:t>
    </dgm:pt>
    <dgm:pt modelId="{9B0E3DBB-577D-4371-98A0-B4D4133385A2}" type="parTrans" cxnId="{D540D5C9-9DF9-4D0D-B549-CE6CBB7F89E1}">
      <dgm:prSet/>
      <dgm:spPr/>
      <dgm:t>
        <a:bodyPr/>
        <a:lstStyle/>
        <a:p>
          <a:endParaRPr lang="zh-CN" altLang="en-US"/>
        </a:p>
      </dgm:t>
    </dgm:pt>
    <dgm:pt modelId="{B139AC1E-0D25-4CE7-9743-8045D1B733DE}" type="sibTrans" cxnId="{D540D5C9-9DF9-4D0D-B549-CE6CBB7F89E1}">
      <dgm:prSet/>
      <dgm:spPr/>
      <dgm:t>
        <a:bodyPr/>
        <a:lstStyle/>
        <a:p>
          <a:endParaRPr lang="zh-CN" altLang="en-US"/>
        </a:p>
      </dgm:t>
    </dgm:pt>
    <dgm:pt modelId="{F5265BD6-281E-4730-AC1F-B648ED655965}">
      <dgm:prSet/>
      <dgm:spPr/>
      <dgm:t>
        <a:bodyPr/>
        <a:lstStyle/>
        <a:p>
          <a:r>
            <a:rPr lang="zh-CN" altLang="en-US" dirty="0" smtClean="0"/>
            <a:t>收藏</a:t>
          </a:r>
          <a:endParaRPr lang="zh-CN" altLang="en-US" dirty="0"/>
        </a:p>
      </dgm:t>
    </dgm:pt>
    <dgm:pt modelId="{A4ACCF1B-91AD-45A4-B8A4-629A4A2DA75D}" type="parTrans" cxnId="{13F452BD-76FC-448D-A41E-72C2CE74406E}">
      <dgm:prSet/>
      <dgm:spPr/>
      <dgm:t>
        <a:bodyPr/>
        <a:lstStyle/>
        <a:p>
          <a:endParaRPr lang="zh-CN" altLang="en-US"/>
        </a:p>
      </dgm:t>
    </dgm:pt>
    <dgm:pt modelId="{0D4EF284-6BFD-42B4-8981-3232B298DD80}" type="sibTrans" cxnId="{13F452BD-76FC-448D-A41E-72C2CE74406E}">
      <dgm:prSet/>
      <dgm:spPr/>
      <dgm:t>
        <a:bodyPr/>
        <a:lstStyle/>
        <a:p>
          <a:endParaRPr lang="zh-CN" altLang="en-US"/>
        </a:p>
      </dgm:t>
    </dgm:pt>
    <dgm:pt modelId="{88C2F5CB-9F67-47F6-90EF-DF48101232C3}">
      <dgm:prSet/>
      <dgm:spPr/>
      <dgm:t>
        <a:bodyPr/>
        <a:lstStyle/>
        <a:p>
          <a:r>
            <a:rPr lang="zh-CN" altLang="en-US" smtClean="0"/>
            <a:t>债卷</a:t>
          </a:r>
          <a:endParaRPr lang="zh-CN" altLang="en-US"/>
        </a:p>
      </dgm:t>
    </dgm:pt>
    <dgm:pt modelId="{4BE9E475-EADC-4A81-910A-52D6993403CC}" type="parTrans" cxnId="{CD0E6932-BA03-4CFC-810C-393F7A775C1E}">
      <dgm:prSet/>
      <dgm:spPr/>
      <dgm:t>
        <a:bodyPr/>
        <a:lstStyle/>
        <a:p>
          <a:endParaRPr lang="zh-CN" altLang="en-US"/>
        </a:p>
      </dgm:t>
    </dgm:pt>
    <dgm:pt modelId="{5EA31A6C-7AA5-4FA1-8A14-88B2F2408AD1}" type="sibTrans" cxnId="{CD0E6932-BA03-4CFC-810C-393F7A775C1E}">
      <dgm:prSet/>
      <dgm:spPr/>
      <dgm:t>
        <a:bodyPr/>
        <a:lstStyle/>
        <a:p>
          <a:endParaRPr lang="zh-CN" altLang="en-US"/>
        </a:p>
      </dgm:t>
    </dgm:pt>
    <dgm:pt modelId="{F7582264-D5C8-47CA-A09E-78979D56DA69}">
      <dgm:prSet/>
      <dgm:spPr/>
      <dgm:t>
        <a:bodyPr/>
        <a:lstStyle/>
        <a:p>
          <a:r>
            <a:rPr lang="zh-CN" altLang="en-US" smtClean="0"/>
            <a:t>期货</a:t>
          </a:r>
          <a:endParaRPr lang="zh-CN" altLang="en-US"/>
        </a:p>
      </dgm:t>
    </dgm:pt>
    <dgm:pt modelId="{0F6EC582-542E-4EC4-B485-C5771F72ADA1}" type="parTrans" cxnId="{AA11465A-31F0-4BEF-BFC3-75F01A97CD0B}">
      <dgm:prSet/>
      <dgm:spPr/>
      <dgm:t>
        <a:bodyPr/>
        <a:lstStyle/>
        <a:p>
          <a:endParaRPr lang="zh-CN" altLang="en-US"/>
        </a:p>
      </dgm:t>
    </dgm:pt>
    <dgm:pt modelId="{4DFA6D01-B792-4749-BC0E-3415636B1B79}" type="sibTrans" cxnId="{AA11465A-31F0-4BEF-BFC3-75F01A97CD0B}">
      <dgm:prSet/>
      <dgm:spPr/>
      <dgm:t>
        <a:bodyPr/>
        <a:lstStyle/>
        <a:p>
          <a:endParaRPr lang="zh-CN" altLang="en-US"/>
        </a:p>
      </dgm:t>
    </dgm:pt>
    <dgm:pt modelId="{C69BAB13-6080-4E0D-A202-B437712F2280}">
      <dgm:prSet/>
      <dgm:spPr/>
      <dgm:t>
        <a:bodyPr/>
        <a:lstStyle/>
        <a:p>
          <a:r>
            <a:rPr lang="zh-CN" altLang="en-US" dirty="0" smtClean="0"/>
            <a:t>保险</a:t>
          </a:r>
          <a:endParaRPr lang="zh-CN" altLang="en-US" dirty="0"/>
        </a:p>
      </dgm:t>
    </dgm:pt>
    <dgm:pt modelId="{3437B292-6BE7-4E6F-95AB-5E315DFC23D7}" type="parTrans" cxnId="{CC77FB05-0591-41AC-B5E3-8296D4AEF606}">
      <dgm:prSet/>
      <dgm:spPr/>
      <dgm:t>
        <a:bodyPr/>
        <a:lstStyle/>
        <a:p>
          <a:endParaRPr lang="zh-CN" altLang="en-US"/>
        </a:p>
      </dgm:t>
    </dgm:pt>
    <dgm:pt modelId="{859F3AD6-E8ED-4D95-A2D3-620E2B875034}" type="sibTrans" cxnId="{CC77FB05-0591-41AC-B5E3-8296D4AEF606}">
      <dgm:prSet/>
      <dgm:spPr/>
      <dgm:t>
        <a:bodyPr/>
        <a:lstStyle/>
        <a:p>
          <a:endParaRPr lang="zh-CN" altLang="en-US"/>
        </a:p>
      </dgm:t>
    </dgm:pt>
    <dgm:pt modelId="{15FBD9E3-D6AB-4AD4-B69C-50CB2498996D}">
      <dgm:prSet/>
      <dgm:spPr/>
      <dgm:t>
        <a:bodyPr/>
        <a:lstStyle/>
        <a:p>
          <a:endParaRPr lang="zh-CN" altLang="en-US" dirty="0"/>
        </a:p>
      </dgm:t>
    </dgm:pt>
    <dgm:pt modelId="{6A3BC58A-6DE9-45A2-A8EC-71055FAEBD1E}" type="parTrans" cxnId="{01A19EF2-7560-46B3-8CF3-C2D18F72328F}">
      <dgm:prSet/>
      <dgm:spPr/>
      <dgm:t>
        <a:bodyPr/>
        <a:lstStyle/>
        <a:p>
          <a:endParaRPr lang="zh-CN" altLang="en-US"/>
        </a:p>
      </dgm:t>
    </dgm:pt>
    <dgm:pt modelId="{9FCD4979-EBD8-4847-9746-CA5328476581}" type="sibTrans" cxnId="{01A19EF2-7560-46B3-8CF3-C2D18F72328F}">
      <dgm:prSet/>
      <dgm:spPr/>
      <dgm:t>
        <a:bodyPr/>
        <a:lstStyle/>
        <a:p>
          <a:endParaRPr lang="zh-CN" altLang="en-US"/>
        </a:p>
      </dgm:t>
    </dgm:pt>
    <dgm:pt modelId="{1E245D08-B74A-48D7-949B-0C8592A8687F}" type="pres">
      <dgm:prSet presAssocID="{CEE047CD-97BE-474B-A6E1-73954C61A2F9}" presName="compositeShape" presStyleCnt="0">
        <dgm:presLayoutVars>
          <dgm:chMax val="9"/>
          <dgm:dir/>
          <dgm:resizeHandles val="exact"/>
        </dgm:presLayoutVars>
      </dgm:prSet>
      <dgm:spPr/>
    </dgm:pt>
    <dgm:pt modelId="{B3FB1C37-34AA-462B-9DAD-B0C44C6F1EDD}" type="pres">
      <dgm:prSet presAssocID="{CEE047CD-97BE-474B-A6E1-73954C61A2F9}" presName="triangle1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E9FD00-A375-48E8-AC3B-08B2B95A1C01}" type="pres">
      <dgm:prSet presAssocID="{CEE047CD-97BE-474B-A6E1-73954C61A2F9}" presName="triangle2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302A3-EEDD-43C2-8875-3AD3534525C1}" type="pres">
      <dgm:prSet presAssocID="{CEE047CD-97BE-474B-A6E1-73954C61A2F9}" presName="triangle3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EF76F-81AC-4A89-84FC-23CB8C56DC2C}" type="pres">
      <dgm:prSet presAssocID="{CEE047CD-97BE-474B-A6E1-73954C61A2F9}" presName="triangle4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EF9B6C-8F7C-4967-8E05-D163824CD027}" type="pres">
      <dgm:prSet presAssocID="{CEE047CD-97BE-474B-A6E1-73954C61A2F9}" presName="triangle5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841F3-D489-40CA-A101-34219B870FDA}" type="pres">
      <dgm:prSet presAssocID="{CEE047CD-97BE-474B-A6E1-73954C61A2F9}" presName="triangle6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5325C-C552-495D-A759-3E1837D3BC5D}" type="pres">
      <dgm:prSet presAssocID="{CEE047CD-97BE-474B-A6E1-73954C61A2F9}" presName="triangle7" presStyleLbl="node1" presStyleIdx="6" presStyleCnt="9">
        <dgm:presLayoutVars>
          <dgm:bulletEnabled val="1"/>
        </dgm:presLayoutVars>
      </dgm:prSet>
      <dgm:spPr/>
    </dgm:pt>
    <dgm:pt modelId="{11E65FB8-0327-4534-B352-96F8BD7EC250}" type="pres">
      <dgm:prSet presAssocID="{CEE047CD-97BE-474B-A6E1-73954C61A2F9}" presName="triangle8" presStyleLbl="node1" presStyleIdx="7" presStyleCnt="9">
        <dgm:presLayoutVars>
          <dgm:bulletEnabled val="1"/>
        </dgm:presLayoutVars>
      </dgm:prSet>
      <dgm:spPr/>
    </dgm:pt>
    <dgm:pt modelId="{A37C02E1-3222-4C16-ACBA-54983454E814}" type="pres">
      <dgm:prSet presAssocID="{CEE047CD-97BE-474B-A6E1-73954C61A2F9}" presName="triangle9" presStyleLbl="node1" presStyleIdx="8" presStyleCnt="9">
        <dgm:presLayoutVars>
          <dgm:bulletEnabled val="1"/>
        </dgm:presLayoutVars>
      </dgm:prSet>
      <dgm:spPr/>
    </dgm:pt>
  </dgm:ptLst>
  <dgm:cxnLst>
    <dgm:cxn modelId="{00006447-8AC7-40FC-81B2-7157C1A53DA9}" type="presOf" srcId="{9DAFEB0D-24E9-4E9B-A7C3-12F3C9139391}" destId="{E03EF76F-81AC-4A89-84FC-23CB8C56DC2C}" srcOrd="0" destOrd="0" presId="urn:microsoft.com/office/officeart/2005/8/layout/pyramid4"/>
    <dgm:cxn modelId="{E3552D12-EFF0-44E1-85FC-9951645E86C5}" type="presOf" srcId="{15FBD9E3-D6AB-4AD4-B69C-50CB2498996D}" destId="{A37C02E1-3222-4C16-ACBA-54983454E814}" srcOrd="0" destOrd="1" presId="urn:microsoft.com/office/officeart/2005/8/layout/pyramid4"/>
    <dgm:cxn modelId="{E2797969-605B-4F4F-B3C7-59BDA4DE82A1}" srcId="{CEE047CD-97BE-474B-A6E1-73954C61A2F9}" destId="{155A6785-0B62-4311-8A87-F009DD47E775}" srcOrd="0" destOrd="0" parTransId="{47FB1DE9-F235-4ACB-8E12-44288FEE989B}" sibTransId="{C30AC01A-03C7-4879-95E8-4BBDD3C60472}"/>
    <dgm:cxn modelId="{01A19EF2-7560-46B3-8CF3-C2D18F72328F}" srcId="{C69BAB13-6080-4E0D-A202-B437712F2280}" destId="{15FBD9E3-D6AB-4AD4-B69C-50CB2498996D}" srcOrd="0" destOrd="0" parTransId="{6A3BC58A-6DE9-45A2-A8EC-71055FAEBD1E}" sibTransId="{9FCD4979-EBD8-4847-9746-CA5328476581}"/>
    <dgm:cxn modelId="{D540D5C9-9DF9-4D0D-B549-CE6CBB7F89E1}" srcId="{CEE047CD-97BE-474B-A6E1-73954C61A2F9}" destId="{20290F05-BCDA-46A7-BA76-A8B22C845A33}" srcOrd="1" destOrd="0" parTransId="{9B0E3DBB-577D-4371-98A0-B4D4133385A2}" sibTransId="{B139AC1E-0D25-4CE7-9743-8045D1B733DE}"/>
    <dgm:cxn modelId="{79976002-9F39-4D9C-895B-23A484120E13}" type="presOf" srcId="{88C2F5CB-9F67-47F6-90EF-DF48101232C3}" destId="{DAE5325C-C552-495D-A759-3E1837D3BC5D}" srcOrd="0" destOrd="0" presId="urn:microsoft.com/office/officeart/2005/8/layout/pyramid4"/>
    <dgm:cxn modelId="{5D97F7D3-9BC2-40E2-A4F6-82F3776E9E15}" type="presOf" srcId="{F5265BD6-281E-4730-AC1F-B648ED655965}" destId="{ACD841F3-D489-40CA-A101-34219B870FDA}" srcOrd="0" destOrd="0" presId="urn:microsoft.com/office/officeart/2005/8/layout/pyramid4"/>
    <dgm:cxn modelId="{DE146793-22AC-433C-9EAF-2C92F0117FE1}" type="presOf" srcId="{1B847C42-DC0F-4C87-A3EB-19DC87EEC93D}" destId="{932302A3-EEDD-43C2-8875-3AD3534525C1}" srcOrd="0" destOrd="0" presId="urn:microsoft.com/office/officeart/2005/8/layout/pyramid4"/>
    <dgm:cxn modelId="{C965A5AE-6989-42B7-B643-664812AF7C40}" srcId="{CEE047CD-97BE-474B-A6E1-73954C61A2F9}" destId="{CFA20071-C289-4DF6-B37D-3B133E5B97DE}" srcOrd="4" destOrd="0" parTransId="{5E928C36-9653-4BE5-A9C1-882AD092CF70}" sibTransId="{E6333CD6-B416-43A2-9492-154BC30C5B63}"/>
    <dgm:cxn modelId="{9FA6FF91-D87E-4787-9C1B-9C3DBCB05918}" srcId="{CEE047CD-97BE-474B-A6E1-73954C61A2F9}" destId="{9DAFEB0D-24E9-4E9B-A7C3-12F3C9139391}" srcOrd="3" destOrd="0" parTransId="{7F251E08-981A-4A49-83A8-CE349B19D826}" sibTransId="{A1DB973D-438B-48A4-92D3-54203E190FB2}"/>
    <dgm:cxn modelId="{1C8FC469-B09A-47C4-BD24-3444D0C24DF2}" type="presOf" srcId="{CEE047CD-97BE-474B-A6E1-73954C61A2F9}" destId="{1E245D08-B74A-48D7-949B-0C8592A8687F}" srcOrd="0" destOrd="0" presId="urn:microsoft.com/office/officeart/2005/8/layout/pyramid4"/>
    <dgm:cxn modelId="{CD0E6932-BA03-4CFC-810C-393F7A775C1E}" srcId="{CEE047CD-97BE-474B-A6E1-73954C61A2F9}" destId="{88C2F5CB-9F67-47F6-90EF-DF48101232C3}" srcOrd="6" destOrd="0" parTransId="{4BE9E475-EADC-4A81-910A-52D6993403CC}" sibTransId="{5EA31A6C-7AA5-4FA1-8A14-88B2F2408AD1}"/>
    <dgm:cxn modelId="{CC77FB05-0591-41AC-B5E3-8296D4AEF606}" srcId="{CEE047CD-97BE-474B-A6E1-73954C61A2F9}" destId="{C69BAB13-6080-4E0D-A202-B437712F2280}" srcOrd="8" destOrd="0" parTransId="{3437B292-6BE7-4E6F-95AB-5E315DFC23D7}" sibTransId="{859F3AD6-E8ED-4D95-A2D3-620E2B875034}"/>
    <dgm:cxn modelId="{29649071-D31C-4350-AA3A-3E5B86EF1E49}" srcId="{CEE047CD-97BE-474B-A6E1-73954C61A2F9}" destId="{1B847C42-DC0F-4C87-A3EB-19DC87EEC93D}" srcOrd="2" destOrd="0" parTransId="{5DE80966-6E2D-4B39-A123-A13064284909}" sibTransId="{9E744291-29E9-4B22-812C-3AF28174E535}"/>
    <dgm:cxn modelId="{0202203A-62A8-460B-819F-BC06A0B31B84}" type="presOf" srcId="{155A6785-0B62-4311-8A87-F009DD47E775}" destId="{B3FB1C37-34AA-462B-9DAD-B0C44C6F1EDD}" srcOrd="0" destOrd="0" presId="urn:microsoft.com/office/officeart/2005/8/layout/pyramid4"/>
    <dgm:cxn modelId="{13F452BD-76FC-448D-A41E-72C2CE74406E}" srcId="{CEE047CD-97BE-474B-A6E1-73954C61A2F9}" destId="{F5265BD6-281E-4730-AC1F-B648ED655965}" srcOrd="5" destOrd="0" parTransId="{A4ACCF1B-91AD-45A4-B8A4-629A4A2DA75D}" sibTransId="{0D4EF284-6BFD-42B4-8981-3232B298DD80}"/>
    <dgm:cxn modelId="{73CBA72C-EE65-4370-B6FE-4047FE9F85C5}" type="presOf" srcId="{C69BAB13-6080-4E0D-A202-B437712F2280}" destId="{A37C02E1-3222-4C16-ACBA-54983454E814}" srcOrd="0" destOrd="0" presId="urn:microsoft.com/office/officeart/2005/8/layout/pyramid4"/>
    <dgm:cxn modelId="{AA11465A-31F0-4BEF-BFC3-75F01A97CD0B}" srcId="{CEE047CD-97BE-474B-A6E1-73954C61A2F9}" destId="{F7582264-D5C8-47CA-A09E-78979D56DA69}" srcOrd="7" destOrd="0" parTransId="{0F6EC582-542E-4EC4-B485-C5771F72ADA1}" sibTransId="{4DFA6D01-B792-4749-BC0E-3415636B1B79}"/>
    <dgm:cxn modelId="{80566B46-000C-447A-A9D7-8D017CF9DC62}" type="presOf" srcId="{20290F05-BCDA-46A7-BA76-A8B22C845A33}" destId="{71E9FD00-A375-48E8-AC3B-08B2B95A1C01}" srcOrd="0" destOrd="0" presId="urn:microsoft.com/office/officeart/2005/8/layout/pyramid4"/>
    <dgm:cxn modelId="{EAA3990F-DC89-42BA-A2F5-26285A3DD076}" type="presOf" srcId="{CFA20071-C289-4DF6-B37D-3B133E5B97DE}" destId="{60EF9B6C-8F7C-4967-8E05-D163824CD027}" srcOrd="0" destOrd="0" presId="urn:microsoft.com/office/officeart/2005/8/layout/pyramid4"/>
    <dgm:cxn modelId="{D03B96AF-3722-48BF-8881-2FD001CBA36F}" type="presOf" srcId="{F7582264-D5C8-47CA-A09E-78979D56DA69}" destId="{11E65FB8-0327-4534-B352-96F8BD7EC250}" srcOrd="0" destOrd="0" presId="urn:microsoft.com/office/officeart/2005/8/layout/pyramid4"/>
    <dgm:cxn modelId="{3B73745A-533F-43DB-BAC0-313634D5078D}" type="presParOf" srcId="{1E245D08-B74A-48D7-949B-0C8592A8687F}" destId="{B3FB1C37-34AA-462B-9DAD-B0C44C6F1EDD}" srcOrd="0" destOrd="0" presId="urn:microsoft.com/office/officeart/2005/8/layout/pyramid4"/>
    <dgm:cxn modelId="{84B1428C-54BE-49F4-831B-7AD2154689A5}" type="presParOf" srcId="{1E245D08-B74A-48D7-949B-0C8592A8687F}" destId="{71E9FD00-A375-48E8-AC3B-08B2B95A1C01}" srcOrd="1" destOrd="0" presId="urn:microsoft.com/office/officeart/2005/8/layout/pyramid4"/>
    <dgm:cxn modelId="{56CEF4E4-0E02-48B2-A524-22F8E31EFBDF}" type="presParOf" srcId="{1E245D08-B74A-48D7-949B-0C8592A8687F}" destId="{932302A3-EEDD-43C2-8875-3AD3534525C1}" srcOrd="2" destOrd="0" presId="urn:microsoft.com/office/officeart/2005/8/layout/pyramid4"/>
    <dgm:cxn modelId="{7714EECB-0234-44ED-908D-472805400D5B}" type="presParOf" srcId="{1E245D08-B74A-48D7-949B-0C8592A8687F}" destId="{E03EF76F-81AC-4A89-84FC-23CB8C56DC2C}" srcOrd="3" destOrd="0" presId="urn:microsoft.com/office/officeart/2005/8/layout/pyramid4"/>
    <dgm:cxn modelId="{437A2EEB-F1AD-4973-8872-CC1C800A3076}" type="presParOf" srcId="{1E245D08-B74A-48D7-949B-0C8592A8687F}" destId="{60EF9B6C-8F7C-4967-8E05-D163824CD027}" srcOrd="4" destOrd="0" presId="urn:microsoft.com/office/officeart/2005/8/layout/pyramid4"/>
    <dgm:cxn modelId="{131D6209-0680-4F9F-80A3-0F584399B314}" type="presParOf" srcId="{1E245D08-B74A-48D7-949B-0C8592A8687F}" destId="{ACD841F3-D489-40CA-A101-34219B870FDA}" srcOrd="5" destOrd="0" presId="urn:microsoft.com/office/officeart/2005/8/layout/pyramid4"/>
    <dgm:cxn modelId="{7834CD47-C7AE-4CA4-AB5E-0D362D1B195F}" type="presParOf" srcId="{1E245D08-B74A-48D7-949B-0C8592A8687F}" destId="{DAE5325C-C552-495D-A759-3E1837D3BC5D}" srcOrd="6" destOrd="0" presId="urn:microsoft.com/office/officeart/2005/8/layout/pyramid4"/>
    <dgm:cxn modelId="{83C24879-960B-4195-A80D-79EDF6C1D475}" type="presParOf" srcId="{1E245D08-B74A-48D7-949B-0C8592A8687F}" destId="{11E65FB8-0327-4534-B352-96F8BD7EC250}" srcOrd="7" destOrd="0" presId="urn:microsoft.com/office/officeart/2005/8/layout/pyramid4"/>
    <dgm:cxn modelId="{C2DF4006-71E3-43A4-83C8-657DA6F999DD}" type="presParOf" srcId="{1E245D08-B74A-48D7-949B-0C8592A8687F}" destId="{A37C02E1-3222-4C16-ACBA-54983454E814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A04F2-7041-4B9A-ADAA-D02B78C7848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783263F5-199C-49DE-90F4-7C9BC6A69210}">
      <dgm:prSet phldrT="[文本]"/>
      <dgm:spPr/>
      <dgm:t>
        <a:bodyPr/>
        <a:lstStyle/>
        <a:p>
          <a:r>
            <a:rPr lang="en-US" altLang="zh-CN" dirty="0" smtClean="0"/>
            <a:t>GDP</a:t>
          </a:r>
          <a:r>
            <a:rPr lang="zh-CN" altLang="en-US" dirty="0" smtClean="0"/>
            <a:t>增长</a:t>
          </a:r>
          <a:endParaRPr lang="zh-CN" altLang="en-US" dirty="0"/>
        </a:p>
      </dgm:t>
    </dgm:pt>
    <dgm:pt modelId="{06AF046E-FA4A-4770-BAA0-A478F074A264}" type="parTrans" cxnId="{FE89552F-2CC1-4DE9-AEE9-5B7A97A89F75}">
      <dgm:prSet/>
      <dgm:spPr/>
      <dgm:t>
        <a:bodyPr/>
        <a:lstStyle/>
        <a:p>
          <a:endParaRPr lang="zh-CN" altLang="en-US"/>
        </a:p>
      </dgm:t>
    </dgm:pt>
    <dgm:pt modelId="{AF0ED655-9706-4EE7-9243-F64867DAAD82}" type="sibTrans" cxnId="{FE89552F-2CC1-4DE9-AEE9-5B7A97A89F75}">
      <dgm:prSet/>
      <dgm:spPr/>
      <dgm:t>
        <a:bodyPr/>
        <a:lstStyle/>
        <a:p>
          <a:endParaRPr lang="zh-CN" altLang="en-US"/>
        </a:p>
      </dgm:t>
    </dgm:pt>
    <dgm:pt modelId="{527CD77F-2829-4C95-A6AF-84C3718CFAF0}">
      <dgm:prSet phldrT="[文本]"/>
      <dgm:spPr/>
      <dgm:t>
        <a:bodyPr/>
        <a:lstStyle/>
        <a:p>
          <a:r>
            <a:rPr lang="zh-CN" altLang="en-US" dirty="0" smtClean="0"/>
            <a:t>理财类型多样化</a:t>
          </a:r>
          <a:endParaRPr lang="zh-CN" altLang="en-US" dirty="0"/>
        </a:p>
      </dgm:t>
    </dgm:pt>
    <dgm:pt modelId="{057662CD-C42C-44E0-98DD-E04F1F3B0CE7}" type="parTrans" cxnId="{D8A755C5-42EC-457E-87B2-717677D5C9BC}">
      <dgm:prSet/>
      <dgm:spPr/>
      <dgm:t>
        <a:bodyPr/>
        <a:lstStyle/>
        <a:p>
          <a:endParaRPr lang="zh-CN" altLang="en-US"/>
        </a:p>
      </dgm:t>
    </dgm:pt>
    <dgm:pt modelId="{FF98F6B0-E28C-4BA6-9D08-7303DC253151}" type="sibTrans" cxnId="{D8A755C5-42EC-457E-87B2-717677D5C9BC}">
      <dgm:prSet/>
      <dgm:spPr/>
      <dgm:t>
        <a:bodyPr/>
        <a:lstStyle/>
        <a:p>
          <a:endParaRPr lang="zh-CN" altLang="en-US"/>
        </a:p>
      </dgm:t>
    </dgm:pt>
    <dgm:pt modelId="{0AC04C90-AC00-49D2-B8B4-65E6EF1561A5}">
      <dgm:prSet phldrT="[文本]"/>
      <dgm:spPr/>
      <dgm:t>
        <a:bodyPr/>
        <a:lstStyle/>
        <a:p>
          <a:r>
            <a:rPr lang="zh-CN" altLang="en-US" dirty="0" smtClean="0"/>
            <a:t>人们选择的困难</a:t>
          </a:r>
          <a:endParaRPr lang="zh-CN" altLang="en-US" dirty="0"/>
        </a:p>
      </dgm:t>
    </dgm:pt>
    <dgm:pt modelId="{FD821F25-8B13-4DC4-9F59-720EF53B398C}" type="parTrans" cxnId="{ED5B6BEE-CF01-46B3-94BD-36ED3F92EF5B}">
      <dgm:prSet/>
      <dgm:spPr/>
      <dgm:t>
        <a:bodyPr/>
        <a:lstStyle/>
        <a:p>
          <a:endParaRPr lang="zh-CN" altLang="en-US"/>
        </a:p>
      </dgm:t>
    </dgm:pt>
    <dgm:pt modelId="{68717BC3-076F-4B6E-9EAB-B40D49FA38B9}" type="sibTrans" cxnId="{ED5B6BEE-CF01-46B3-94BD-36ED3F92EF5B}">
      <dgm:prSet/>
      <dgm:spPr/>
      <dgm:t>
        <a:bodyPr/>
        <a:lstStyle/>
        <a:p>
          <a:endParaRPr lang="zh-CN" altLang="en-US"/>
        </a:p>
      </dgm:t>
    </dgm:pt>
    <dgm:pt modelId="{2DF3DCB9-C33A-4912-B606-EA92FDB65FCE}" type="pres">
      <dgm:prSet presAssocID="{1EFA04F2-7041-4B9A-ADAA-D02B78C78486}" presName="Name0" presStyleCnt="0">
        <dgm:presLayoutVars>
          <dgm:dir/>
          <dgm:animLvl val="lvl"/>
          <dgm:resizeHandles val="exact"/>
        </dgm:presLayoutVars>
      </dgm:prSet>
      <dgm:spPr/>
    </dgm:pt>
    <dgm:pt modelId="{BFBBD934-5DDE-417B-A828-1BC74C0AA09B}" type="pres">
      <dgm:prSet presAssocID="{783263F5-199C-49DE-90F4-7C9BC6A6921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5ABF8F-B6E1-4269-ACD8-E3CE8BF1A105}" type="pres">
      <dgm:prSet presAssocID="{AF0ED655-9706-4EE7-9243-F64867DAAD82}" presName="parTxOnlySpace" presStyleCnt="0"/>
      <dgm:spPr/>
    </dgm:pt>
    <dgm:pt modelId="{66B0F6ED-B8CD-4F20-9C38-4935BA43217D}" type="pres">
      <dgm:prSet presAssocID="{527CD77F-2829-4C95-A6AF-84C3718CFA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1B4D57-7B9A-4A30-9AE4-70099DEDE101}" type="pres">
      <dgm:prSet presAssocID="{FF98F6B0-E28C-4BA6-9D08-7303DC253151}" presName="parTxOnlySpace" presStyleCnt="0"/>
      <dgm:spPr/>
    </dgm:pt>
    <dgm:pt modelId="{AB16BB71-0847-4EDD-83ED-F9D36CD7057C}" type="pres">
      <dgm:prSet presAssocID="{0AC04C90-AC00-49D2-B8B4-65E6EF1561A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975E832-31DC-4F40-ACE9-FF178830398E}" type="presOf" srcId="{783263F5-199C-49DE-90F4-7C9BC6A69210}" destId="{BFBBD934-5DDE-417B-A828-1BC74C0AA09B}" srcOrd="0" destOrd="0" presId="urn:microsoft.com/office/officeart/2005/8/layout/chevron1"/>
    <dgm:cxn modelId="{DEE56911-E0B6-43A5-9D3F-F964DA8C53D0}" type="presOf" srcId="{527CD77F-2829-4C95-A6AF-84C3718CFAF0}" destId="{66B0F6ED-B8CD-4F20-9C38-4935BA43217D}" srcOrd="0" destOrd="0" presId="urn:microsoft.com/office/officeart/2005/8/layout/chevron1"/>
    <dgm:cxn modelId="{D8A755C5-42EC-457E-87B2-717677D5C9BC}" srcId="{1EFA04F2-7041-4B9A-ADAA-D02B78C78486}" destId="{527CD77F-2829-4C95-A6AF-84C3718CFAF0}" srcOrd="1" destOrd="0" parTransId="{057662CD-C42C-44E0-98DD-E04F1F3B0CE7}" sibTransId="{FF98F6B0-E28C-4BA6-9D08-7303DC253151}"/>
    <dgm:cxn modelId="{FE89552F-2CC1-4DE9-AEE9-5B7A97A89F75}" srcId="{1EFA04F2-7041-4B9A-ADAA-D02B78C78486}" destId="{783263F5-199C-49DE-90F4-7C9BC6A69210}" srcOrd="0" destOrd="0" parTransId="{06AF046E-FA4A-4770-BAA0-A478F074A264}" sibTransId="{AF0ED655-9706-4EE7-9243-F64867DAAD82}"/>
    <dgm:cxn modelId="{474A4BFB-7D4F-476E-84E0-45696AC3E7E7}" type="presOf" srcId="{0AC04C90-AC00-49D2-B8B4-65E6EF1561A5}" destId="{AB16BB71-0847-4EDD-83ED-F9D36CD7057C}" srcOrd="0" destOrd="0" presId="urn:microsoft.com/office/officeart/2005/8/layout/chevron1"/>
    <dgm:cxn modelId="{ED5B6BEE-CF01-46B3-94BD-36ED3F92EF5B}" srcId="{1EFA04F2-7041-4B9A-ADAA-D02B78C78486}" destId="{0AC04C90-AC00-49D2-B8B4-65E6EF1561A5}" srcOrd="2" destOrd="0" parTransId="{FD821F25-8B13-4DC4-9F59-720EF53B398C}" sibTransId="{68717BC3-076F-4B6E-9EAB-B40D49FA38B9}"/>
    <dgm:cxn modelId="{41AE927D-5012-4A62-BB8C-9294EBD86712}" type="presOf" srcId="{1EFA04F2-7041-4B9A-ADAA-D02B78C78486}" destId="{2DF3DCB9-C33A-4912-B606-EA92FDB65FCE}" srcOrd="0" destOrd="0" presId="urn:microsoft.com/office/officeart/2005/8/layout/chevron1"/>
    <dgm:cxn modelId="{B9556FDB-2872-4213-9544-E7B4A5CDE8DD}" type="presParOf" srcId="{2DF3DCB9-C33A-4912-B606-EA92FDB65FCE}" destId="{BFBBD934-5DDE-417B-A828-1BC74C0AA09B}" srcOrd="0" destOrd="0" presId="urn:microsoft.com/office/officeart/2005/8/layout/chevron1"/>
    <dgm:cxn modelId="{232E39EF-F0C0-45F8-B025-2643D974CA57}" type="presParOf" srcId="{2DF3DCB9-C33A-4912-B606-EA92FDB65FCE}" destId="{475ABF8F-B6E1-4269-ACD8-E3CE8BF1A105}" srcOrd="1" destOrd="0" presId="urn:microsoft.com/office/officeart/2005/8/layout/chevron1"/>
    <dgm:cxn modelId="{356EF60E-9274-47EF-97A6-8E10EDE1B24A}" type="presParOf" srcId="{2DF3DCB9-C33A-4912-B606-EA92FDB65FCE}" destId="{66B0F6ED-B8CD-4F20-9C38-4935BA43217D}" srcOrd="2" destOrd="0" presId="urn:microsoft.com/office/officeart/2005/8/layout/chevron1"/>
    <dgm:cxn modelId="{D8BCCC52-E7F9-4F4D-9233-33F92768C9D4}" type="presParOf" srcId="{2DF3DCB9-C33A-4912-B606-EA92FDB65FCE}" destId="{6F1B4D57-7B9A-4A30-9AE4-70099DEDE101}" srcOrd="3" destOrd="0" presId="urn:microsoft.com/office/officeart/2005/8/layout/chevron1"/>
    <dgm:cxn modelId="{EED70511-BB2D-4DD6-BD67-BD05E184D8F9}" type="presParOf" srcId="{2DF3DCB9-C33A-4912-B606-EA92FDB65FCE}" destId="{AB16BB71-0847-4EDD-83ED-F9D36CD705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2478B-DE15-4E52-8649-49FDADC5A153}" type="doc">
      <dgm:prSet loTypeId="urn:microsoft.com/office/officeart/2005/8/layout/arrow2" loCatId="process" qsTypeId="urn:microsoft.com/office/officeart/2005/8/quickstyle/simple1" qsCatId="simple" csTypeId="urn:microsoft.com/office/officeart/2005/8/colors/accent0_3" csCatId="mainScheme" phldr="1"/>
      <dgm:spPr/>
    </dgm:pt>
    <dgm:pt modelId="{1478108E-8D27-42F6-B64C-02B74FB3191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操作简便</a:t>
          </a:r>
          <a:endParaRPr lang="zh-CN" altLang="en-US" dirty="0">
            <a:solidFill>
              <a:schemeClr val="bg1"/>
            </a:solidFill>
          </a:endParaRPr>
        </a:p>
      </dgm:t>
    </dgm:pt>
    <dgm:pt modelId="{207B75E8-FEB7-41D0-B730-452B1F664EEB}" type="parTrans" cxnId="{E37C8E7A-8CF4-4C70-9538-9558FD8FDF54}">
      <dgm:prSet/>
      <dgm:spPr/>
      <dgm:t>
        <a:bodyPr/>
        <a:lstStyle/>
        <a:p>
          <a:endParaRPr lang="zh-CN" altLang="en-US"/>
        </a:p>
      </dgm:t>
    </dgm:pt>
    <dgm:pt modelId="{F92367AD-B9E9-49EC-952F-6D5F4E768BB7}" type="sibTrans" cxnId="{E37C8E7A-8CF4-4C70-9538-9558FD8FDF54}">
      <dgm:prSet/>
      <dgm:spPr/>
      <dgm:t>
        <a:bodyPr/>
        <a:lstStyle/>
        <a:p>
          <a:endParaRPr lang="zh-CN" altLang="en-US"/>
        </a:p>
      </dgm:t>
    </dgm:pt>
    <dgm:pt modelId="{43ED3E26-0073-48AF-8BA0-7B4F87DA2DE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风险低</a:t>
          </a:r>
          <a:endParaRPr lang="zh-CN" altLang="en-US" dirty="0">
            <a:solidFill>
              <a:schemeClr val="bg1"/>
            </a:solidFill>
          </a:endParaRPr>
        </a:p>
      </dgm:t>
    </dgm:pt>
    <dgm:pt modelId="{38695101-1B2B-4940-AA6F-D7B41DBC7D64}" type="parTrans" cxnId="{DDB65544-DD99-4B37-A310-B4DFE3A96F26}">
      <dgm:prSet/>
      <dgm:spPr/>
      <dgm:t>
        <a:bodyPr/>
        <a:lstStyle/>
        <a:p>
          <a:endParaRPr lang="zh-CN" altLang="en-US"/>
        </a:p>
      </dgm:t>
    </dgm:pt>
    <dgm:pt modelId="{9E0AEF1C-BA83-4DBD-9237-A91C489CF18E}" type="sibTrans" cxnId="{DDB65544-DD99-4B37-A310-B4DFE3A96F26}">
      <dgm:prSet/>
      <dgm:spPr/>
      <dgm:t>
        <a:bodyPr/>
        <a:lstStyle/>
        <a:p>
          <a:endParaRPr lang="zh-CN" altLang="en-US"/>
        </a:p>
      </dgm:t>
    </dgm:pt>
    <dgm:pt modelId="{3DF13F36-C9B6-4C7C-9B25-B39163C7A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利益高</a:t>
          </a:r>
          <a:endParaRPr lang="zh-CN" altLang="en-US" dirty="0">
            <a:solidFill>
              <a:schemeClr val="bg1"/>
            </a:solidFill>
          </a:endParaRPr>
        </a:p>
      </dgm:t>
    </dgm:pt>
    <dgm:pt modelId="{FE80E687-BA52-4752-87C9-2E5500E861D1}" type="parTrans" cxnId="{2052853D-F75E-4751-83CF-C6B3B2DDC978}">
      <dgm:prSet/>
      <dgm:spPr/>
      <dgm:t>
        <a:bodyPr/>
        <a:lstStyle/>
        <a:p>
          <a:endParaRPr lang="zh-CN" altLang="en-US"/>
        </a:p>
      </dgm:t>
    </dgm:pt>
    <dgm:pt modelId="{2B3FE1ED-3157-4ADE-AB5F-DE789FE36584}" type="sibTrans" cxnId="{2052853D-F75E-4751-83CF-C6B3B2DDC978}">
      <dgm:prSet/>
      <dgm:spPr/>
      <dgm:t>
        <a:bodyPr/>
        <a:lstStyle/>
        <a:p>
          <a:endParaRPr lang="zh-CN" altLang="en-US"/>
        </a:p>
      </dgm:t>
    </dgm:pt>
    <dgm:pt modelId="{01020B24-D38A-4FCB-ACE1-19F52B26A143}" type="pres">
      <dgm:prSet presAssocID="{A692478B-DE15-4E52-8649-49FDADC5A153}" presName="arrowDiagram" presStyleCnt="0">
        <dgm:presLayoutVars>
          <dgm:chMax val="5"/>
          <dgm:dir/>
          <dgm:resizeHandles val="exact"/>
        </dgm:presLayoutVars>
      </dgm:prSet>
      <dgm:spPr/>
    </dgm:pt>
    <dgm:pt modelId="{96FA7F6A-C677-4DC6-B24C-01857361AC10}" type="pres">
      <dgm:prSet presAssocID="{A692478B-DE15-4E52-8649-49FDADC5A153}" presName="arrow" presStyleLbl="bgShp" presStyleIdx="0" presStyleCnt="1" custLinFactNeighborX="16245" custLinFactNeighborY="-9398"/>
      <dgm:spPr/>
    </dgm:pt>
    <dgm:pt modelId="{0A109953-957B-4AFA-87A8-94AC7FB4B213}" type="pres">
      <dgm:prSet presAssocID="{A692478B-DE15-4E52-8649-49FDADC5A153}" presName="arrowDiagram3" presStyleCnt="0"/>
      <dgm:spPr/>
    </dgm:pt>
    <dgm:pt modelId="{13AD0065-45C1-4CCF-970E-B9BD4557F656}" type="pres">
      <dgm:prSet presAssocID="{1478108E-8D27-42F6-B64C-02B74FB3191F}" presName="bullet3a" presStyleLbl="node1" presStyleIdx="0" presStyleCnt="3"/>
      <dgm:spPr/>
    </dgm:pt>
    <dgm:pt modelId="{DBE6EF3C-CDF0-4E50-A80A-896AACCABDB7}" type="pres">
      <dgm:prSet presAssocID="{1478108E-8D27-42F6-B64C-02B74FB3191F}" presName="textBox3a" presStyleLbl="revTx" presStyleIdx="0" presStyleCnt="3">
        <dgm:presLayoutVars>
          <dgm:bulletEnabled val="1"/>
        </dgm:presLayoutVars>
      </dgm:prSet>
      <dgm:spPr/>
    </dgm:pt>
    <dgm:pt modelId="{7935558D-2AE6-427E-9248-ADB56F344504}" type="pres">
      <dgm:prSet presAssocID="{43ED3E26-0073-48AF-8BA0-7B4F87DA2DEA}" presName="bullet3b" presStyleLbl="node1" presStyleIdx="1" presStyleCnt="3"/>
      <dgm:spPr/>
    </dgm:pt>
    <dgm:pt modelId="{6F2FD126-6AD3-4A59-818C-17E74DFB1190}" type="pres">
      <dgm:prSet presAssocID="{43ED3E26-0073-48AF-8BA0-7B4F87DA2DEA}" presName="textBox3b" presStyleLbl="revTx" presStyleIdx="1" presStyleCnt="3">
        <dgm:presLayoutVars>
          <dgm:bulletEnabled val="1"/>
        </dgm:presLayoutVars>
      </dgm:prSet>
      <dgm:spPr/>
    </dgm:pt>
    <dgm:pt modelId="{A68283C3-763F-43C1-A44F-46197F15E9E8}" type="pres">
      <dgm:prSet presAssocID="{3DF13F36-C9B6-4C7C-9B25-B39163C7AA69}" presName="bullet3c" presStyleLbl="node1" presStyleIdx="2" presStyleCnt="3"/>
      <dgm:spPr/>
    </dgm:pt>
    <dgm:pt modelId="{1FC2996B-7D09-4CB5-B425-EC4DA668979E}" type="pres">
      <dgm:prSet presAssocID="{3DF13F36-C9B6-4C7C-9B25-B39163C7AA6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DB65544-DD99-4B37-A310-B4DFE3A96F26}" srcId="{A692478B-DE15-4E52-8649-49FDADC5A153}" destId="{43ED3E26-0073-48AF-8BA0-7B4F87DA2DEA}" srcOrd="1" destOrd="0" parTransId="{38695101-1B2B-4940-AA6F-D7B41DBC7D64}" sibTransId="{9E0AEF1C-BA83-4DBD-9237-A91C489CF18E}"/>
    <dgm:cxn modelId="{E37C8E7A-8CF4-4C70-9538-9558FD8FDF54}" srcId="{A692478B-DE15-4E52-8649-49FDADC5A153}" destId="{1478108E-8D27-42F6-B64C-02B74FB3191F}" srcOrd="0" destOrd="0" parTransId="{207B75E8-FEB7-41D0-B730-452B1F664EEB}" sibTransId="{F92367AD-B9E9-49EC-952F-6D5F4E768BB7}"/>
    <dgm:cxn modelId="{D2DAEB1D-9A47-4AD7-810C-4092AA83AD4F}" type="presOf" srcId="{A692478B-DE15-4E52-8649-49FDADC5A153}" destId="{01020B24-D38A-4FCB-ACE1-19F52B26A143}" srcOrd="0" destOrd="0" presId="urn:microsoft.com/office/officeart/2005/8/layout/arrow2"/>
    <dgm:cxn modelId="{6A0AEEE4-C723-4EF5-98E6-7C822E088C88}" type="presOf" srcId="{43ED3E26-0073-48AF-8BA0-7B4F87DA2DEA}" destId="{6F2FD126-6AD3-4A59-818C-17E74DFB1190}" srcOrd="0" destOrd="0" presId="urn:microsoft.com/office/officeart/2005/8/layout/arrow2"/>
    <dgm:cxn modelId="{13FC9A3B-9D65-45B7-A59B-2564B8DC7392}" type="presOf" srcId="{3DF13F36-C9B6-4C7C-9B25-B39163C7AA69}" destId="{1FC2996B-7D09-4CB5-B425-EC4DA668979E}" srcOrd="0" destOrd="0" presId="urn:microsoft.com/office/officeart/2005/8/layout/arrow2"/>
    <dgm:cxn modelId="{2052853D-F75E-4751-83CF-C6B3B2DDC978}" srcId="{A692478B-DE15-4E52-8649-49FDADC5A153}" destId="{3DF13F36-C9B6-4C7C-9B25-B39163C7AA69}" srcOrd="2" destOrd="0" parTransId="{FE80E687-BA52-4752-87C9-2E5500E861D1}" sibTransId="{2B3FE1ED-3157-4ADE-AB5F-DE789FE36584}"/>
    <dgm:cxn modelId="{6B241842-A893-4A0F-94E6-E7EF3B13EF1B}" type="presOf" srcId="{1478108E-8D27-42F6-B64C-02B74FB3191F}" destId="{DBE6EF3C-CDF0-4E50-A80A-896AACCABDB7}" srcOrd="0" destOrd="0" presId="urn:microsoft.com/office/officeart/2005/8/layout/arrow2"/>
    <dgm:cxn modelId="{2DAAF620-0613-496C-8E27-1EE9C0E17212}" type="presParOf" srcId="{01020B24-D38A-4FCB-ACE1-19F52B26A143}" destId="{96FA7F6A-C677-4DC6-B24C-01857361AC10}" srcOrd="0" destOrd="0" presId="urn:microsoft.com/office/officeart/2005/8/layout/arrow2"/>
    <dgm:cxn modelId="{53D0BD7D-CF9C-4036-A65B-8155D60BA8F2}" type="presParOf" srcId="{01020B24-D38A-4FCB-ACE1-19F52B26A143}" destId="{0A109953-957B-4AFA-87A8-94AC7FB4B213}" srcOrd="1" destOrd="0" presId="urn:microsoft.com/office/officeart/2005/8/layout/arrow2"/>
    <dgm:cxn modelId="{5249E8F9-42AE-403B-9869-58A5BB3FC8F2}" type="presParOf" srcId="{0A109953-957B-4AFA-87A8-94AC7FB4B213}" destId="{13AD0065-45C1-4CCF-970E-B9BD4557F656}" srcOrd="0" destOrd="0" presId="urn:microsoft.com/office/officeart/2005/8/layout/arrow2"/>
    <dgm:cxn modelId="{452D6DD2-FD15-43E9-B50E-4E6BCFCE6EF9}" type="presParOf" srcId="{0A109953-957B-4AFA-87A8-94AC7FB4B213}" destId="{DBE6EF3C-CDF0-4E50-A80A-896AACCABDB7}" srcOrd="1" destOrd="0" presId="urn:microsoft.com/office/officeart/2005/8/layout/arrow2"/>
    <dgm:cxn modelId="{45E343BA-B9CF-46AD-AD76-F6671D986E20}" type="presParOf" srcId="{0A109953-957B-4AFA-87A8-94AC7FB4B213}" destId="{7935558D-2AE6-427E-9248-ADB56F344504}" srcOrd="2" destOrd="0" presId="urn:microsoft.com/office/officeart/2005/8/layout/arrow2"/>
    <dgm:cxn modelId="{4C38B1DF-4539-4E0C-BFFD-5F7E205170FA}" type="presParOf" srcId="{0A109953-957B-4AFA-87A8-94AC7FB4B213}" destId="{6F2FD126-6AD3-4A59-818C-17E74DFB1190}" srcOrd="3" destOrd="0" presId="urn:microsoft.com/office/officeart/2005/8/layout/arrow2"/>
    <dgm:cxn modelId="{EBFDDDEA-EDCD-46BB-9433-B331E517274C}" type="presParOf" srcId="{0A109953-957B-4AFA-87A8-94AC7FB4B213}" destId="{A68283C3-763F-43C1-A44F-46197F15E9E8}" srcOrd="4" destOrd="0" presId="urn:microsoft.com/office/officeart/2005/8/layout/arrow2"/>
    <dgm:cxn modelId="{FE6CA623-6F83-4884-A725-C24DBD37905B}" type="presParOf" srcId="{0A109953-957B-4AFA-87A8-94AC7FB4B213}" destId="{1FC2996B-7D09-4CB5-B425-EC4DA668979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5F7300-90B3-4CDC-8217-13280DD36F5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C61CF7-D7CF-417E-9E0A-BF8CC481D8B0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张红娟</a:t>
          </a:r>
          <a:endParaRPr lang="zh-CN" altLang="en-US" dirty="0"/>
        </a:p>
      </dgm:t>
    </dgm:pt>
    <dgm:pt modelId="{8018197F-1F1B-43EA-9A94-D4180516BDEC}" type="parTrans" cxnId="{104C1B74-977A-4F5B-8441-D71B880348D9}">
      <dgm:prSet/>
      <dgm:spPr/>
      <dgm:t>
        <a:bodyPr/>
        <a:lstStyle/>
        <a:p>
          <a:endParaRPr lang="zh-CN" altLang="en-US"/>
        </a:p>
      </dgm:t>
    </dgm:pt>
    <dgm:pt modelId="{E0F67745-EF0A-455E-AEE1-B8DE616327A3}" type="sibTrans" cxnId="{104C1B74-977A-4F5B-8441-D71B880348D9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CA4BD34B-0610-4564-9D32-60925A61FD55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张鑫</a:t>
          </a:r>
          <a:endParaRPr lang="zh-CN" altLang="en-US" dirty="0"/>
        </a:p>
      </dgm:t>
    </dgm:pt>
    <dgm:pt modelId="{77FE345C-B447-4FAB-84B9-FF14EC94A1B1}" type="parTrans" cxnId="{1DACD734-4CE8-4D3C-9EBB-317A4A65C0C0}">
      <dgm:prSet/>
      <dgm:spPr/>
      <dgm:t>
        <a:bodyPr/>
        <a:lstStyle/>
        <a:p>
          <a:endParaRPr lang="zh-CN" altLang="en-US"/>
        </a:p>
      </dgm:t>
    </dgm:pt>
    <dgm:pt modelId="{0574B029-9694-483A-A42B-39BB25960325}" type="sibTrans" cxnId="{1DACD734-4CE8-4D3C-9EBB-317A4A65C0C0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B930D78E-E046-416B-94CC-0D613DF2CD5C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唐富强</a:t>
          </a:r>
          <a:endParaRPr lang="zh-CN" altLang="en-US" dirty="0"/>
        </a:p>
      </dgm:t>
    </dgm:pt>
    <dgm:pt modelId="{D2B202D4-E5F9-4074-B0B3-F64434405D20}" type="parTrans" cxnId="{D14D392F-0589-4423-A03C-44470E7BE023}">
      <dgm:prSet/>
      <dgm:spPr/>
      <dgm:t>
        <a:bodyPr/>
        <a:lstStyle/>
        <a:p>
          <a:endParaRPr lang="zh-CN" altLang="en-US"/>
        </a:p>
      </dgm:t>
    </dgm:pt>
    <dgm:pt modelId="{E29B2ECB-0D85-405D-A2E6-52E21FD82C28}" type="sibTrans" cxnId="{D14D392F-0589-4423-A03C-44470E7BE023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968CC453-DC63-4526-BE06-2425C06D40B4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冉小东</a:t>
          </a:r>
          <a:endParaRPr lang="zh-CN" altLang="en-US" dirty="0"/>
        </a:p>
      </dgm:t>
    </dgm:pt>
    <dgm:pt modelId="{B47AFB3B-5B4C-4DBC-A61F-8619FB50355D}" type="parTrans" cxnId="{7D8F2335-05E7-4007-890E-A3364246CC3A}">
      <dgm:prSet/>
      <dgm:spPr/>
      <dgm:t>
        <a:bodyPr/>
        <a:lstStyle/>
        <a:p>
          <a:endParaRPr lang="zh-CN" altLang="en-US"/>
        </a:p>
      </dgm:t>
    </dgm:pt>
    <dgm:pt modelId="{DDAD1C8B-7724-4D8B-8D57-99E3BAE139A2}" type="sibTrans" cxnId="{7D8F2335-05E7-4007-890E-A3364246CC3A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FACE7AE7-E6E2-4C8F-AEF2-029035D61582}">
      <dgm:prSet phldrT="[文本]"/>
      <dgm:spPr>
        <a:solidFill>
          <a:srgbClr val="71CAE0"/>
        </a:solidFill>
        <a:ln>
          <a:noFill/>
        </a:ln>
      </dgm:spPr>
      <dgm:t>
        <a:bodyPr/>
        <a:lstStyle/>
        <a:p>
          <a:r>
            <a:rPr lang="zh-CN" altLang="en-US" dirty="0" smtClean="0"/>
            <a:t>黄汉乐</a:t>
          </a:r>
          <a:endParaRPr lang="zh-CN" altLang="en-US" dirty="0"/>
        </a:p>
      </dgm:t>
    </dgm:pt>
    <dgm:pt modelId="{192D4A4E-FAC4-4553-B7A9-8DF6B6264BC5}" type="parTrans" cxnId="{FD273E91-D3CD-4382-9A8C-4E4D6FC82AB4}">
      <dgm:prSet/>
      <dgm:spPr/>
      <dgm:t>
        <a:bodyPr/>
        <a:lstStyle/>
        <a:p>
          <a:endParaRPr lang="zh-CN" altLang="en-US"/>
        </a:p>
      </dgm:t>
    </dgm:pt>
    <dgm:pt modelId="{1C887F24-7A4E-46BD-B307-E9304BF9F686}" type="sibTrans" cxnId="{FD273E91-D3CD-4382-9A8C-4E4D6FC82AB4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54A331DA-E7BE-417E-BD70-9DD70915E2F4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陈全州</a:t>
          </a:r>
          <a:endParaRPr lang="zh-CN" altLang="en-US" dirty="0"/>
        </a:p>
      </dgm:t>
    </dgm:pt>
    <dgm:pt modelId="{FBCC4551-FE2A-409A-890A-A7BEA7DD31D1}" type="parTrans" cxnId="{2B28D1C6-91A7-405F-A6AF-DAF162327885}">
      <dgm:prSet/>
      <dgm:spPr/>
      <dgm:t>
        <a:bodyPr/>
        <a:lstStyle/>
        <a:p>
          <a:endParaRPr lang="zh-CN" altLang="en-US"/>
        </a:p>
      </dgm:t>
    </dgm:pt>
    <dgm:pt modelId="{063B0568-C5F8-4DA7-883A-754D40D39F6C}" type="sibTrans" cxnId="{2B28D1C6-91A7-405F-A6AF-DAF162327885}">
      <dgm:prSet/>
      <dgm:spPr/>
      <dgm:t>
        <a:bodyPr/>
        <a:lstStyle/>
        <a:p>
          <a:endParaRPr lang="zh-CN" altLang="en-US"/>
        </a:p>
      </dgm:t>
    </dgm:pt>
    <dgm:pt modelId="{4C2BC96D-A943-40F9-8523-2A6A54E93CFA}" type="pres">
      <dgm:prSet presAssocID="{6F5F7300-90B3-4CDC-8217-13280DD36F58}" presName="cycle" presStyleCnt="0">
        <dgm:presLayoutVars>
          <dgm:dir/>
          <dgm:resizeHandles val="exact"/>
        </dgm:presLayoutVars>
      </dgm:prSet>
      <dgm:spPr/>
    </dgm:pt>
    <dgm:pt modelId="{BBE958DC-BADF-4517-8AC6-22C93EF8DF72}" type="pres">
      <dgm:prSet presAssocID="{FCC61CF7-D7CF-417E-9E0A-BF8CC481D8B0}" presName="node" presStyleLbl="node1" presStyleIdx="0" presStyleCnt="6">
        <dgm:presLayoutVars>
          <dgm:bulletEnabled val="1"/>
        </dgm:presLayoutVars>
      </dgm:prSet>
      <dgm:spPr/>
    </dgm:pt>
    <dgm:pt modelId="{BCEA4FF1-E9E5-4E2B-A2FE-005073E54033}" type="pres">
      <dgm:prSet presAssocID="{E0F67745-EF0A-455E-AEE1-B8DE616327A3}" presName="sibTrans" presStyleLbl="sibTrans2D1" presStyleIdx="0" presStyleCnt="6"/>
      <dgm:spPr/>
    </dgm:pt>
    <dgm:pt modelId="{A85E6299-8A17-4F7D-BC37-A597F040A9F1}" type="pres">
      <dgm:prSet presAssocID="{E0F67745-EF0A-455E-AEE1-B8DE616327A3}" presName="connectorText" presStyleLbl="sibTrans2D1" presStyleIdx="0" presStyleCnt="6"/>
      <dgm:spPr/>
    </dgm:pt>
    <dgm:pt modelId="{AA15E3FD-2064-4BED-96C0-AECAEA189808}" type="pres">
      <dgm:prSet presAssocID="{CA4BD34B-0610-4564-9D32-60925A61FD55}" presName="node" presStyleLbl="node1" presStyleIdx="1" presStyleCnt="6">
        <dgm:presLayoutVars>
          <dgm:bulletEnabled val="1"/>
        </dgm:presLayoutVars>
      </dgm:prSet>
      <dgm:spPr/>
    </dgm:pt>
    <dgm:pt modelId="{F0E3D163-59E5-4711-9F61-703F62AB3749}" type="pres">
      <dgm:prSet presAssocID="{0574B029-9694-483A-A42B-39BB25960325}" presName="sibTrans" presStyleLbl="sibTrans2D1" presStyleIdx="1" presStyleCnt="6"/>
      <dgm:spPr/>
    </dgm:pt>
    <dgm:pt modelId="{C8FAE56B-9B48-47C7-9D91-95D734BE6DAF}" type="pres">
      <dgm:prSet presAssocID="{0574B029-9694-483A-A42B-39BB25960325}" presName="connectorText" presStyleLbl="sibTrans2D1" presStyleIdx="1" presStyleCnt="6"/>
      <dgm:spPr/>
    </dgm:pt>
    <dgm:pt modelId="{27B50359-2C71-48AD-90D2-ADF1F03CFA7C}" type="pres">
      <dgm:prSet presAssocID="{B930D78E-E046-416B-94CC-0D613DF2CD5C}" presName="node" presStyleLbl="node1" presStyleIdx="2" presStyleCnt="6">
        <dgm:presLayoutVars>
          <dgm:bulletEnabled val="1"/>
        </dgm:presLayoutVars>
      </dgm:prSet>
      <dgm:spPr/>
    </dgm:pt>
    <dgm:pt modelId="{4428FDA3-427D-4BAA-ACE5-53F02FAE9CEF}" type="pres">
      <dgm:prSet presAssocID="{E29B2ECB-0D85-405D-A2E6-52E21FD82C28}" presName="sibTrans" presStyleLbl="sibTrans2D1" presStyleIdx="2" presStyleCnt="6"/>
      <dgm:spPr/>
    </dgm:pt>
    <dgm:pt modelId="{00D5198B-64F3-4E06-8CF3-2F322FF582DA}" type="pres">
      <dgm:prSet presAssocID="{E29B2ECB-0D85-405D-A2E6-52E21FD82C28}" presName="connectorText" presStyleLbl="sibTrans2D1" presStyleIdx="2" presStyleCnt="6"/>
      <dgm:spPr/>
    </dgm:pt>
    <dgm:pt modelId="{A46B5934-9160-4F57-A817-4692AC0848C9}" type="pres">
      <dgm:prSet presAssocID="{54A331DA-E7BE-417E-BD70-9DD70915E2F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7E1B2-DA14-4D0F-A693-7465680DF0FF}" type="pres">
      <dgm:prSet presAssocID="{063B0568-C5F8-4DA7-883A-754D40D39F6C}" presName="sibTrans" presStyleLbl="sibTrans2D1" presStyleIdx="3" presStyleCnt="6"/>
      <dgm:spPr/>
    </dgm:pt>
    <dgm:pt modelId="{A9C5436E-E2F2-4183-B2DA-C8907EC8B309}" type="pres">
      <dgm:prSet presAssocID="{063B0568-C5F8-4DA7-883A-754D40D39F6C}" presName="connectorText" presStyleLbl="sibTrans2D1" presStyleIdx="3" presStyleCnt="6"/>
      <dgm:spPr/>
    </dgm:pt>
    <dgm:pt modelId="{F2BEC5D0-921F-462A-A918-FB588A11E73B}" type="pres">
      <dgm:prSet presAssocID="{968CC453-DC63-4526-BE06-2425C06D40B4}" presName="node" presStyleLbl="node1" presStyleIdx="4" presStyleCnt="6">
        <dgm:presLayoutVars>
          <dgm:bulletEnabled val="1"/>
        </dgm:presLayoutVars>
      </dgm:prSet>
      <dgm:spPr/>
    </dgm:pt>
    <dgm:pt modelId="{3512ED61-E819-4558-8CB0-85AF131E567C}" type="pres">
      <dgm:prSet presAssocID="{DDAD1C8B-7724-4D8B-8D57-99E3BAE139A2}" presName="sibTrans" presStyleLbl="sibTrans2D1" presStyleIdx="4" presStyleCnt="6"/>
      <dgm:spPr/>
    </dgm:pt>
    <dgm:pt modelId="{426BBC3A-2C20-4BFE-A64B-DB470C1150AB}" type="pres">
      <dgm:prSet presAssocID="{DDAD1C8B-7724-4D8B-8D57-99E3BAE139A2}" presName="connectorText" presStyleLbl="sibTrans2D1" presStyleIdx="4" presStyleCnt="6"/>
      <dgm:spPr/>
    </dgm:pt>
    <dgm:pt modelId="{9089E7B4-7B60-42D9-B22B-63CA2D21FEDB}" type="pres">
      <dgm:prSet presAssocID="{FACE7AE7-E6E2-4C8F-AEF2-029035D6158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9AA93-60CE-40CB-B128-BE3BD7DCF9F9}" type="pres">
      <dgm:prSet presAssocID="{1C887F24-7A4E-46BD-B307-E9304BF9F686}" presName="sibTrans" presStyleLbl="sibTrans2D1" presStyleIdx="5" presStyleCnt="6"/>
      <dgm:spPr/>
    </dgm:pt>
    <dgm:pt modelId="{49709B78-A6A4-468A-95C4-65FC4F0D7EF2}" type="pres">
      <dgm:prSet presAssocID="{1C887F24-7A4E-46BD-B307-E9304BF9F686}" presName="connectorText" presStyleLbl="sibTrans2D1" presStyleIdx="5" presStyleCnt="6"/>
      <dgm:spPr/>
    </dgm:pt>
  </dgm:ptLst>
  <dgm:cxnLst>
    <dgm:cxn modelId="{D27896D2-EE94-4917-AB28-0EEAF212B85D}" type="presOf" srcId="{FACE7AE7-E6E2-4C8F-AEF2-029035D61582}" destId="{9089E7B4-7B60-42D9-B22B-63CA2D21FEDB}" srcOrd="0" destOrd="0" presId="urn:microsoft.com/office/officeart/2005/8/layout/cycle2"/>
    <dgm:cxn modelId="{DB17E185-BF89-4760-829F-BF132D30A1FA}" type="presOf" srcId="{0574B029-9694-483A-A42B-39BB25960325}" destId="{C8FAE56B-9B48-47C7-9D91-95D734BE6DAF}" srcOrd="1" destOrd="0" presId="urn:microsoft.com/office/officeart/2005/8/layout/cycle2"/>
    <dgm:cxn modelId="{FD273E91-D3CD-4382-9A8C-4E4D6FC82AB4}" srcId="{6F5F7300-90B3-4CDC-8217-13280DD36F58}" destId="{FACE7AE7-E6E2-4C8F-AEF2-029035D61582}" srcOrd="5" destOrd="0" parTransId="{192D4A4E-FAC4-4553-B7A9-8DF6B6264BC5}" sibTransId="{1C887F24-7A4E-46BD-B307-E9304BF9F686}"/>
    <dgm:cxn modelId="{C7BBF0FB-153B-4885-8BBA-8CB84CFBC0F4}" type="presOf" srcId="{1C887F24-7A4E-46BD-B307-E9304BF9F686}" destId="{5D69AA93-60CE-40CB-B128-BE3BD7DCF9F9}" srcOrd="0" destOrd="0" presId="urn:microsoft.com/office/officeart/2005/8/layout/cycle2"/>
    <dgm:cxn modelId="{E80CCD73-6E78-4387-857C-E3F7ACDD8CB6}" type="presOf" srcId="{063B0568-C5F8-4DA7-883A-754D40D39F6C}" destId="{A9C5436E-E2F2-4183-B2DA-C8907EC8B309}" srcOrd="1" destOrd="0" presId="urn:microsoft.com/office/officeart/2005/8/layout/cycle2"/>
    <dgm:cxn modelId="{BFDCC466-D108-45AB-BC80-59CFCDAE4B69}" type="presOf" srcId="{6F5F7300-90B3-4CDC-8217-13280DD36F58}" destId="{4C2BC96D-A943-40F9-8523-2A6A54E93CFA}" srcOrd="0" destOrd="0" presId="urn:microsoft.com/office/officeart/2005/8/layout/cycle2"/>
    <dgm:cxn modelId="{D4DC3F5C-068B-439B-8FA7-6552F68DCF45}" type="presOf" srcId="{063B0568-C5F8-4DA7-883A-754D40D39F6C}" destId="{3AB7E1B2-DA14-4D0F-A693-7465680DF0FF}" srcOrd="0" destOrd="0" presId="urn:microsoft.com/office/officeart/2005/8/layout/cycle2"/>
    <dgm:cxn modelId="{A50AD34F-2397-4E0A-81AE-A8AEF58B408D}" type="presOf" srcId="{DDAD1C8B-7724-4D8B-8D57-99E3BAE139A2}" destId="{426BBC3A-2C20-4BFE-A64B-DB470C1150AB}" srcOrd="1" destOrd="0" presId="urn:microsoft.com/office/officeart/2005/8/layout/cycle2"/>
    <dgm:cxn modelId="{16800EB2-152C-486A-B613-2358E389834D}" type="presOf" srcId="{FCC61CF7-D7CF-417E-9E0A-BF8CC481D8B0}" destId="{BBE958DC-BADF-4517-8AC6-22C93EF8DF72}" srcOrd="0" destOrd="0" presId="urn:microsoft.com/office/officeart/2005/8/layout/cycle2"/>
    <dgm:cxn modelId="{5B73FE6C-52BA-4024-B1F1-55B69ACF32BC}" type="presOf" srcId="{E0F67745-EF0A-455E-AEE1-B8DE616327A3}" destId="{A85E6299-8A17-4F7D-BC37-A597F040A9F1}" srcOrd="1" destOrd="0" presId="urn:microsoft.com/office/officeart/2005/8/layout/cycle2"/>
    <dgm:cxn modelId="{BC08AEA3-67AD-4DB3-A6C0-70EDC1BD287C}" type="presOf" srcId="{968CC453-DC63-4526-BE06-2425C06D40B4}" destId="{F2BEC5D0-921F-462A-A918-FB588A11E73B}" srcOrd="0" destOrd="0" presId="urn:microsoft.com/office/officeart/2005/8/layout/cycle2"/>
    <dgm:cxn modelId="{E940B3B5-27AA-437F-ABB6-EEC74A2C25BF}" type="presOf" srcId="{B930D78E-E046-416B-94CC-0D613DF2CD5C}" destId="{27B50359-2C71-48AD-90D2-ADF1F03CFA7C}" srcOrd="0" destOrd="0" presId="urn:microsoft.com/office/officeart/2005/8/layout/cycle2"/>
    <dgm:cxn modelId="{545F53DF-8BA0-44AC-ABF5-D6F01B771499}" type="presOf" srcId="{E0F67745-EF0A-455E-AEE1-B8DE616327A3}" destId="{BCEA4FF1-E9E5-4E2B-A2FE-005073E54033}" srcOrd="0" destOrd="0" presId="urn:microsoft.com/office/officeart/2005/8/layout/cycle2"/>
    <dgm:cxn modelId="{104C1B74-977A-4F5B-8441-D71B880348D9}" srcId="{6F5F7300-90B3-4CDC-8217-13280DD36F58}" destId="{FCC61CF7-D7CF-417E-9E0A-BF8CC481D8B0}" srcOrd="0" destOrd="0" parTransId="{8018197F-1F1B-43EA-9A94-D4180516BDEC}" sibTransId="{E0F67745-EF0A-455E-AEE1-B8DE616327A3}"/>
    <dgm:cxn modelId="{3C6A3538-E22D-4E64-8CE0-8C05E0B61F65}" type="presOf" srcId="{CA4BD34B-0610-4564-9D32-60925A61FD55}" destId="{AA15E3FD-2064-4BED-96C0-AECAEA189808}" srcOrd="0" destOrd="0" presId="urn:microsoft.com/office/officeart/2005/8/layout/cycle2"/>
    <dgm:cxn modelId="{941DBD5F-0E4D-426D-A67E-016E4C264246}" type="presOf" srcId="{0574B029-9694-483A-A42B-39BB25960325}" destId="{F0E3D163-59E5-4711-9F61-703F62AB3749}" srcOrd="0" destOrd="0" presId="urn:microsoft.com/office/officeart/2005/8/layout/cycle2"/>
    <dgm:cxn modelId="{2B28D1C6-91A7-405F-A6AF-DAF162327885}" srcId="{6F5F7300-90B3-4CDC-8217-13280DD36F58}" destId="{54A331DA-E7BE-417E-BD70-9DD70915E2F4}" srcOrd="3" destOrd="0" parTransId="{FBCC4551-FE2A-409A-890A-A7BEA7DD31D1}" sibTransId="{063B0568-C5F8-4DA7-883A-754D40D39F6C}"/>
    <dgm:cxn modelId="{19814B77-30D7-4C75-AC51-A9CAC45CEF88}" type="presOf" srcId="{1C887F24-7A4E-46BD-B307-E9304BF9F686}" destId="{49709B78-A6A4-468A-95C4-65FC4F0D7EF2}" srcOrd="1" destOrd="0" presId="urn:microsoft.com/office/officeart/2005/8/layout/cycle2"/>
    <dgm:cxn modelId="{7D8F2335-05E7-4007-890E-A3364246CC3A}" srcId="{6F5F7300-90B3-4CDC-8217-13280DD36F58}" destId="{968CC453-DC63-4526-BE06-2425C06D40B4}" srcOrd="4" destOrd="0" parTransId="{B47AFB3B-5B4C-4DBC-A61F-8619FB50355D}" sibTransId="{DDAD1C8B-7724-4D8B-8D57-99E3BAE139A2}"/>
    <dgm:cxn modelId="{1C0846E9-06DC-41F3-9666-CBBF20D9FA73}" type="presOf" srcId="{54A331DA-E7BE-417E-BD70-9DD70915E2F4}" destId="{A46B5934-9160-4F57-A817-4692AC0848C9}" srcOrd="0" destOrd="0" presId="urn:microsoft.com/office/officeart/2005/8/layout/cycle2"/>
    <dgm:cxn modelId="{D14D392F-0589-4423-A03C-44470E7BE023}" srcId="{6F5F7300-90B3-4CDC-8217-13280DD36F58}" destId="{B930D78E-E046-416B-94CC-0D613DF2CD5C}" srcOrd="2" destOrd="0" parTransId="{D2B202D4-E5F9-4074-B0B3-F64434405D20}" sibTransId="{E29B2ECB-0D85-405D-A2E6-52E21FD82C28}"/>
    <dgm:cxn modelId="{B780B02F-3AE2-4598-B344-9CE7881D8882}" type="presOf" srcId="{E29B2ECB-0D85-405D-A2E6-52E21FD82C28}" destId="{00D5198B-64F3-4E06-8CF3-2F322FF582DA}" srcOrd="1" destOrd="0" presId="urn:microsoft.com/office/officeart/2005/8/layout/cycle2"/>
    <dgm:cxn modelId="{1DACD734-4CE8-4D3C-9EBB-317A4A65C0C0}" srcId="{6F5F7300-90B3-4CDC-8217-13280DD36F58}" destId="{CA4BD34B-0610-4564-9D32-60925A61FD55}" srcOrd="1" destOrd="0" parTransId="{77FE345C-B447-4FAB-84B9-FF14EC94A1B1}" sibTransId="{0574B029-9694-483A-A42B-39BB25960325}"/>
    <dgm:cxn modelId="{C7858F5B-6B4F-4276-88E7-DC4DC04E166C}" type="presOf" srcId="{E29B2ECB-0D85-405D-A2E6-52E21FD82C28}" destId="{4428FDA3-427D-4BAA-ACE5-53F02FAE9CEF}" srcOrd="0" destOrd="0" presId="urn:microsoft.com/office/officeart/2005/8/layout/cycle2"/>
    <dgm:cxn modelId="{E4C91ED6-DC35-45E7-9C2E-83BC287DC98B}" type="presOf" srcId="{DDAD1C8B-7724-4D8B-8D57-99E3BAE139A2}" destId="{3512ED61-E819-4558-8CB0-85AF131E567C}" srcOrd="0" destOrd="0" presId="urn:microsoft.com/office/officeart/2005/8/layout/cycle2"/>
    <dgm:cxn modelId="{06C5E68A-D3CE-4DDE-AD54-F48E61868F34}" type="presParOf" srcId="{4C2BC96D-A943-40F9-8523-2A6A54E93CFA}" destId="{BBE958DC-BADF-4517-8AC6-22C93EF8DF72}" srcOrd="0" destOrd="0" presId="urn:microsoft.com/office/officeart/2005/8/layout/cycle2"/>
    <dgm:cxn modelId="{B6C86B8E-F806-41DE-B95F-9CE9F29EEE56}" type="presParOf" srcId="{4C2BC96D-A943-40F9-8523-2A6A54E93CFA}" destId="{BCEA4FF1-E9E5-4E2B-A2FE-005073E54033}" srcOrd="1" destOrd="0" presId="urn:microsoft.com/office/officeart/2005/8/layout/cycle2"/>
    <dgm:cxn modelId="{B4E536E0-FF48-48B0-A5F7-5C30A4B09888}" type="presParOf" srcId="{BCEA4FF1-E9E5-4E2B-A2FE-005073E54033}" destId="{A85E6299-8A17-4F7D-BC37-A597F040A9F1}" srcOrd="0" destOrd="0" presId="urn:microsoft.com/office/officeart/2005/8/layout/cycle2"/>
    <dgm:cxn modelId="{D407A5B8-2EB3-4D66-8CBC-CD3B8135022F}" type="presParOf" srcId="{4C2BC96D-A943-40F9-8523-2A6A54E93CFA}" destId="{AA15E3FD-2064-4BED-96C0-AECAEA189808}" srcOrd="2" destOrd="0" presId="urn:microsoft.com/office/officeart/2005/8/layout/cycle2"/>
    <dgm:cxn modelId="{651DF1BD-E547-41F1-997B-482EF69DA11D}" type="presParOf" srcId="{4C2BC96D-A943-40F9-8523-2A6A54E93CFA}" destId="{F0E3D163-59E5-4711-9F61-703F62AB3749}" srcOrd="3" destOrd="0" presId="urn:microsoft.com/office/officeart/2005/8/layout/cycle2"/>
    <dgm:cxn modelId="{1CF42CA3-4D38-4A6D-AEA0-B69A21057A47}" type="presParOf" srcId="{F0E3D163-59E5-4711-9F61-703F62AB3749}" destId="{C8FAE56B-9B48-47C7-9D91-95D734BE6DAF}" srcOrd="0" destOrd="0" presId="urn:microsoft.com/office/officeart/2005/8/layout/cycle2"/>
    <dgm:cxn modelId="{854EEB81-D560-4845-A72F-C4EC4BF1EF1B}" type="presParOf" srcId="{4C2BC96D-A943-40F9-8523-2A6A54E93CFA}" destId="{27B50359-2C71-48AD-90D2-ADF1F03CFA7C}" srcOrd="4" destOrd="0" presId="urn:microsoft.com/office/officeart/2005/8/layout/cycle2"/>
    <dgm:cxn modelId="{98036F54-8369-449F-8DDC-AF1E3A7D497C}" type="presParOf" srcId="{4C2BC96D-A943-40F9-8523-2A6A54E93CFA}" destId="{4428FDA3-427D-4BAA-ACE5-53F02FAE9CEF}" srcOrd="5" destOrd="0" presId="urn:microsoft.com/office/officeart/2005/8/layout/cycle2"/>
    <dgm:cxn modelId="{14A4938D-6088-41E5-9754-5B1185A0AF15}" type="presParOf" srcId="{4428FDA3-427D-4BAA-ACE5-53F02FAE9CEF}" destId="{00D5198B-64F3-4E06-8CF3-2F322FF582DA}" srcOrd="0" destOrd="0" presId="urn:microsoft.com/office/officeart/2005/8/layout/cycle2"/>
    <dgm:cxn modelId="{A6A5AD87-5F6C-45E8-AFE3-C406364D2768}" type="presParOf" srcId="{4C2BC96D-A943-40F9-8523-2A6A54E93CFA}" destId="{A46B5934-9160-4F57-A817-4692AC0848C9}" srcOrd="6" destOrd="0" presId="urn:microsoft.com/office/officeart/2005/8/layout/cycle2"/>
    <dgm:cxn modelId="{B8451759-C4CE-483C-8855-07E701D61FFC}" type="presParOf" srcId="{4C2BC96D-A943-40F9-8523-2A6A54E93CFA}" destId="{3AB7E1B2-DA14-4D0F-A693-7465680DF0FF}" srcOrd="7" destOrd="0" presId="urn:microsoft.com/office/officeart/2005/8/layout/cycle2"/>
    <dgm:cxn modelId="{D96DE61B-9E85-4A39-B5B7-F6460ACAD0D4}" type="presParOf" srcId="{3AB7E1B2-DA14-4D0F-A693-7465680DF0FF}" destId="{A9C5436E-E2F2-4183-B2DA-C8907EC8B309}" srcOrd="0" destOrd="0" presId="urn:microsoft.com/office/officeart/2005/8/layout/cycle2"/>
    <dgm:cxn modelId="{D64075E4-B937-4ACD-9F4E-D9782F0C9F45}" type="presParOf" srcId="{4C2BC96D-A943-40F9-8523-2A6A54E93CFA}" destId="{F2BEC5D0-921F-462A-A918-FB588A11E73B}" srcOrd="8" destOrd="0" presId="urn:microsoft.com/office/officeart/2005/8/layout/cycle2"/>
    <dgm:cxn modelId="{7FCF99F2-AB85-416E-A27F-40C93CDB4760}" type="presParOf" srcId="{4C2BC96D-A943-40F9-8523-2A6A54E93CFA}" destId="{3512ED61-E819-4558-8CB0-85AF131E567C}" srcOrd="9" destOrd="0" presId="urn:microsoft.com/office/officeart/2005/8/layout/cycle2"/>
    <dgm:cxn modelId="{233EAA4D-5D49-4D6D-AD8E-D369C451EBB0}" type="presParOf" srcId="{3512ED61-E819-4558-8CB0-85AF131E567C}" destId="{426BBC3A-2C20-4BFE-A64B-DB470C1150AB}" srcOrd="0" destOrd="0" presId="urn:microsoft.com/office/officeart/2005/8/layout/cycle2"/>
    <dgm:cxn modelId="{39FD4E6F-A40C-45CC-9FEA-347AB4B65ED0}" type="presParOf" srcId="{4C2BC96D-A943-40F9-8523-2A6A54E93CFA}" destId="{9089E7B4-7B60-42D9-B22B-63CA2D21FEDB}" srcOrd="10" destOrd="0" presId="urn:microsoft.com/office/officeart/2005/8/layout/cycle2"/>
    <dgm:cxn modelId="{0B3AA88E-ACE8-4FAE-8FBA-D13B2357E3EB}" type="presParOf" srcId="{4C2BC96D-A943-40F9-8523-2A6A54E93CFA}" destId="{5D69AA93-60CE-40CB-B128-BE3BD7DCF9F9}" srcOrd="11" destOrd="0" presId="urn:microsoft.com/office/officeart/2005/8/layout/cycle2"/>
    <dgm:cxn modelId="{893F2F27-5F8B-4CFC-A8BB-3B25BCC1F69F}" type="presParOf" srcId="{5D69AA93-60CE-40CB-B128-BE3BD7DCF9F9}" destId="{49709B78-A6A4-468A-95C4-65FC4F0D7E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B1C37-34AA-462B-9DAD-B0C44C6F1EDD}">
      <dsp:nvSpPr>
        <dsp:cNvPr id="0" name=""/>
        <dsp:cNvSpPr/>
      </dsp:nvSpPr>
      <dsp:spPr>
        <a:xfrm>
          <a:off x="1675169" y="24212"/>
          <a:ext cx="1598010" cy="159801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做生意</a:t>
          </a:r>
          <a:endParaRPr lang="zh-CN" altLang="en-US" sz="2000" kern="1200" dirty="0"/>
        </a:p>
      </dsp:txBody>
      <dsp:txXfrm>
        <a:off x="2074672" y="823217"/>
        <a:ext cx="799005" cy="799005"/>
      </dsp:txXfrm>
    </dsp:sp>
    <dsp:sp modelId="{71E9FD00-A375-48E8-AC3B-08B2B95A1C01}">
      <dsp:nvSpPr>
        <dsp:cNvPr id="0" name=""/>
        <dsp:cNvSpPr/>
      </dsp:nvSpPr>
      <dsp:spPr>
        <a:xfrm>
          <a:off x="876164" y="1622222"/>
          <a:ext cx="1598010" cy="159801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储蓄存款</a:t>
          </a:r>
          <a:endParaRPr lang="zh-CN" altLang="en-US" sz="2000" kern="1200" dirty="0"/>
        </a:p>
      </dsp:txBody>
      <dsp:txXfrm>
        <a:off x="1275667" y="2421227"/>
        <a:ext cx="799005" cy="799005"/>
      </dsp:txXfrm>
    </dsp:sp>
    <dsp:sp modelId="{932302A3-EEDD-43C2-8875-3AD3534525C1}">
      <dsp:nvSpPr>
        <dsp:cNvPr id="0" name=""/>
        <dsp:cNvSpPr/>
      </dsp:nvSpPr>
      <dsp:spPr>
        <a:xfrm rot="10800000">
          <a:off x="1675169" y="1622222"/>
          <a:ext cx="1598010" cy="159801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基金</a:t>
          </a:r>
          <a:endParaRPr lang="zh-CN" altLang="en-US" sz="2000" kern="1200" dirty="0"/>
        </a:p>
      </dsp:txBody>
      <dsp:txXfrm rot="10800000">
        <a:off x="2074671" y="1622222"/>
        <a:ext cx="799005" cy="799005"/>
      </dsp:txXfrm>
    </dsp:sp>
    <dsp:sp modelId="{E03EF76F-81AC-4A89-84FC-23CB8C56DC2C}">
      <dsp:nvSpPr>
        <dsp:cNvPr id="0" name=""/>
        <dsp:cNvSpPr/>
      </dsp:nvSpPr>
      <dsp:spPr>
        <a:xfrm>
          <a:off x="2474174" y="1622222"/>
          <a:ext cx="1598010" cy="159801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股票</a:t>
          </a:r>
          <a:endParaRPr lang="zh-CN" altLang="en-US" sz="2000" kern="1200" dirty="0"/>
        </a:p>
      </dsp:txBody>
      <dsp:txXfrm>
        <a:off x="2873677" y="2421227"/>
        <a:ext cx="799005" cy="799005"/>
      </dsp:txXfrm>
    </dsp:sp>
    <dsp:sp modelId="{60EF9B6C-8F7C-4967-8E05-D163824CD027}">
      <dsp:nvSpPr>
        <dsp:cNvPr id="0" name=""/>
        <dsp:cNvSpPr/>
      </dsp:nvSpPr>
      <dsp:spPr>
        <a:xfrm>
          <a:off x="77158" y="3220233"/>
          <a:ext cx="1598010" cy="159801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外汇</a:t>
          </a:r>
          <a:endParaRPr lang="zh-CN" altLang="en-US" sz="2000" kern="1200" dirty="0"/>
        </a:p>
      </dsp:txBody>
      <dsp:txXfrm>
        <a:off x="476661" y="4019238"/>
        <a:ext cx="799005" cy="799005"/>
      </dsp:txXfrm>
    </dsp:sp>
    <dsp:sp modelId="{ACD841F3-D489-40CA-A101-34219B870FDA}">
      <dsp:nvSpPr>
        <dsp:cNvPr id="0" name=""/>
        <dsp:cNvSpPr/>
      </dsp:nvSpPr>
      <dsp:spPr>
        <a:xfrm rot="10800000">
          <a:off x="876164" y="3220233"/>
          <a:ext cx="1598010" cy="159801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收藏</a:t>
          </a:r>
          <a:endParaRPr lang="zh-CN" altLang="en-US" sz="2000" kern="1200" dirty="0"/>
        </a:p>
      </dsp:txBody>
      <dsp:txXfrm rot="10800000">
        <a:off x="1275666" y="3220233"/>
        <a:ext cx="799005" cy="799005"/>
      </dsp:txXfrm>
    </dsp:sp>
    <dsp:sp modelId="{DAE5325C-C552-495D-A759-3E1837D3BC5D}">
      <dsp:nvSpPr>
        <dsp:cNvPr id="0" name=""/>
        <dsp:cNvSpPr/>
      </dsp:nvSpPr>
      <dsp:spPr>
        <a:xfrm>
          <a:off x="1675169" y="3220233"/>
          <a:ext cx="1598010" cy="159801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债卷</a:t>
          </a:r>
          <a:endParaRPr lang="zh-CN" altLang="en-US" sz="2000" kern="1200"/>
        </a:p>
      </dsp:txBody>
      <dsp:txXfrm>
        <a:off x="2074672" y="4019238"/>
        <a:ext cx="799005" cy="799005"/>
      </dsp:txXfrm>
    </dsp:sp>
    <dsp:sp modelId="{11E65FB8-0327-4534-B352-96F8BD7EC250}">
      <dsp:nvSpPr>
        <dsp:cNvPr id="0" name=""/>
        <dsp:cNvSpPr/>
      </dsp:nvSpPr>
      <dsp:spPr>
        <a:xfrm rot="10800000">
          <a:off x="2474174" y="3220233"/>
          <a:ext cx="1598010" cy="159801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期货</a:t>
          </a:r>
          <a:endParaRPr lang="zh-CN" altLang="en-US" sz="2000" kern="1200"/>
        </a:p>
      </dsp:txBody>
      <dsp:txXfrm rot="10800000">
        <a:off x="2873676" y="3220233"/>
        <a:ext cx="799005" cy="799005"/>
      </dsp:txXfrm>
    </dsp:sp>
    <dsp:sp modelId="{A37C02E1-3222-4C16-ACBA-54983454E814}">
      <dsp:nvSpPr>
        <dsp:cNvPr id="0" name=""/>
        <dsp:cNvSpPr/>
      </dsp:nvSpPr>
      <dsp:spPr>
        <a:xfrm>
          <a:off x="3273179" y="3220233"/>
          <a:ext cx="1598010" cy="159801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保险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</dsp:txBody>
      <dsp:txXfrm>
        <a:off x="3672682" y="4019238"/>
        <a:ext cx="799005" cy="799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D934-5DDE-417B-A828-1BC74C0AA09B}">
      <dsp:nvSpPr>
        <dsp:cNvPr id="0" name=""/>
        <dsp:cNvSpPr/>
      </dsp:nvSpPr>
      <dsp:spPr>
        <a:xfrm>
          <a:off x="1825" y="2028640"/>
          <a:ext cx="2224390" cy="88975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GDP</a:t>
          </a:r>
          <a:r>
            <a:rPr lang="zh-CN" altLang="en-US" sz="2300" kern="1200" dirty="0" smtClean="0"/>
            <a:t>增长</a:t>
          </a:r>
          <a:endParaRPr lang="zh-CN" altLang="en-US" sz="2300" kern="1200" dirty="0"/>
        </a:p>
      </dsp:txBody>
      <dsp:txXfrm>
        <a:off x="446703" y="2028640"/>
        <a:ext cx="1334634" cy="889756"/>
      </dsp:txXfrm>
    </dsp:sp>
    <dsp:sp modelId="{66B0F6ED-B8CD-4F20-9C38-4935BA43217D}">
      <dsp:nvSpPr>
        <dsp:cNvPr id="0" name=""/>
        <dsp:cNvSpPr/>
      </dsp:nvSpPr>
      <dsp:spPr>
        <a:xfrm>
          <a:off x="2003776" y="2028640"/>
          <a:ext cx="2224390" cy="889756"/>
        </a:xfrm>
        <a:prstGeom prst="chevron">
          <a:avLst/>
        </a:prstGeom>
        <a:solidFill>
          <a:schemeClr val="accent4">
            <a:hueOff val="445135"/>
            <a:satOff val="8327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理财类型多样化</a:t>
          </a:r>
          <a:endParaRPr lang="zh-CN" altLang="en-US" sz="2300" kern="1200" dirty="0"/>
        </a:p>
      </dsp:txBody>
      <dsp:txXfrm>
        <a:off x="2448654" y="2028640"/>
        <a:ext cx="1334634" cy="889756"/>
      </dsp:txXfrm>
    </dsp:sp>
    <dsp:sp modelId="{AB16BB71-0847-4EDD-83ED-F9D36CD7057C}">
      <dsp:nvSpPr>
        <dsp:cNvPr id="0" name=""/>
        <dsp:cNvSpPr/>
      </dsp:nvSpPr>
      <dsp:spPr>
        <a:xfrm>
          <a:off x="4005728" y="2028640"/>
          <a:ext cx="2224390" cy="889756"/>
        </a:xfrm>
        <a:prstGeom prst="chevron">
          <a:avLst/>
        </a:prstGeom>
        <a:solidFill>
          <a:schemeClr val="accent4">
            <a:hueOff val="890271"/>
            <a:satOff val="16654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人们选择的困难</a:t>
          </a:r>
          <a:endParaRPr lang="zh-CN" altLang="en-US" sz="2300" kern="1200" dirty="0"/>
        </a:p>
      </dsp:txBody>
      <dsp:txXfrm>
        <a:off x="4450606" y="2028640"/>
        <a:ext cx="1334634" cy="889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7F6A-C677-4DC6-B24C-01857361AC10}">
      <dsp:nvSpPr>
        <dsp:cNvPr id="0" name=""/>
        <dsp:cNvSpPr/>
      </dsp:nvSpPr>
      <dsp:spPr>
        <a:xfrm>
          <a:off x="73152" y="0"/>
          <a:ext cx="7664078" cy="4790049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D0065-45C1-4CCF-970E-B9BD4557F656}">
      <dsp:nvSpPr>
        <dsp:cNvPr id="0" name=""/>
        <dsp:cNvSpPr/>
      </dsp:nvSpPr>
      <dsp:spPr>
        <a:xfrm>
          <a:off x="1009914" y="3306091"/>
          <a:ext cx="199266" cy="1992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6EF3C-CDF0-4E50-A80A-896AACCABDB7}">
      <dsp:nvSpPr>
        <dsp:cNvPr id="0" name=""/>
        <dsp:cNvSpPr/>
      </dsp:nvSpPr>
      <dsp:spPr>
        <a:xfrm>
          <a:off x="1109547" y="3405724"/>
          <a:ext cx="1785730" cy="1384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87" tIns="0" rIns="0" bIns="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>
              <a:solidFill>
                <a:schemeClr val="bg1"/>
              </a:solidFill>
            </a:rPr>
            <a:t>操作简便</a:t>
          </a:r>
          <a:endParaRPr lang="zh-CN" altLang="en-US" sz="4600" kern="1200" dirty="0">
            <a:solidFill>
              <a:schemeClr val="bg1"/>
            </a:solidFill>
          </a:endParaRPr>
        </a:p>
      </dsp:txBody>
      <dsp:txXfrm>
        <a:off x="1109547" y="3405724"/>
        <a:ext cx="1785730" cy="1384324"/>
      </dsp:txXfrm>
    </dsp:sp>
    <dsp:sp modelId="{7935558D-2AE6-427E-9248-ADB56F344504}">
      <dsp:nvSpPr>
        <dsp:cNvPr id="0" name=""/>
        <dsp:cNvSpPr/>
      </dsp:nvSpPr>
      <dsp:spPr>
        <a:xfrm>
          <a:off x="2768820" y="2004156"/>
          <a:ext cx="360211" cy="36021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FD126-6AD3-4A59-818C-17E74DFB1190}">
      <dsp:nvSpPr>
        <dsp:cNvPr id="0" name=""/>
        <dsp:cNvSpPr/>
      </dsp:nvSpPr>
      <dsp:spPr>
        <a:xfrm>
          <a:off x="2948926" y="2184262"/>
          <a:ext cx="1839378" cy="260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869" tIns="0" rIns="0" bIns="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>
              <a:solidFill>
                <a:schemeClr val="bg1"/>
              </a:solidFill>
            </a:rPr>
            <a:t>风险低</a:t>
          </a:r>
          <a:endParaRPr lang="zh-CN" altLang="en-US" sz="4600" kern="1200" dirty="0">
            <a:solidFill>
              <a:schemeClr val="bg1"/>
            </a:solidFill>
          </a:endParaRPr>
        </a:p>
      </dsp:txBody>
      <dsp:txXfrm>
        <a:off x="2948926" y="2184262"/>
        <a:ext cx="1839378" cy="2605786"/>
      </dsp:txXfrm>
    </dsp:sp>
    <dsp:sp modelId="{A68283C3-763F-43C1-A44F-46197F15E9E8}">
      <dsp:nvSpPr>
        <dsp:cNvPr id="0" name=""/>
        <dsp:cNvSpPr/>
      </dsp:nvSpPr>
      <dsp:spPr>
        <a:xfrm>
          <a:off x="4884105" y="1211882"/>
          <a:ext cx="498165" cy="49816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2996B-7D09-4CB5-B425-EC4DA668979E}">
      <dsp:nvSpPr>
        <dsp:cNvPr id="0" name=""/>
        <dsp:cNvSpPr/>
      </dsp:nvSpPr>
      <dsp:spPr>
        <a:xfrm>
          <a:off x="5133188" y="1460964"/>
          <a:ext cx="1839378" cy="332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967" tIns="0" rIns="0" bIns="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>
              <a:solidFill>
                <a:schemeClr val="bg1"/>
              </a:solidFill>
            </a:rPr>
            <a:t>利益高</a:t>
          </a:r>
          <a:endParaRPr lang="zh-CN" altLang="en-US" sz="4600" kern="1200" dirty="0">
            <a:solidFill>
              <a:schemeClr val="bg1"/>
            </a:solidFill>
          </a:endParaRPr>
        </a:p>
      </dsp:txBody>
      <dsp:txXfrm>
        <a:off x="5133188" y="1460964"/>
        <a:ext cx="1839378" cy="3329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958DC-BADF-4517-8AC6-22C93EF8DF72}">
      <dsp:nvSpPr>
        <dsp:cNvPr id="0" name=""/>
        <dsp:cNvSpPr/>
      </dsp:nvSpPr>
      <dsp:spPr>
        <a:xfrm>
          <a:off x="2879898" y="1606"/>
          <a:ext cx="1108362" cy="1108362"/>
        </a:xfrm>
        <a:prstGeom prst="ellipse">
          <a:avLst/>
        </a:prstGeom>
        <a:solidFill>
          <a:srgbClr val="71CA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张红娟</a:t>
          </a:r>
          <a:endParaRPr lang="zh-CN" altLang="en-US" sz="2400" kern="1200" dirty="0"/>
        </a:p>
      </dsp:txBody>
      <dsp:txXfrm>
        <a:off x="3042214" y="163922"/>
        <a:ext cx="783730" cy="783730"/>
      </dsp:txXfrm>
    </dsp:sp>
    <dsp:sp modelId="{BCEA4FF1-E9E5-4E2B-A2FE-005073E54033}">
      <dsp:nvSpPr>
        <dsp:cNvPr id="0" name=""/>
        <dsp:cNvSpPr/>
      </dsp:nvSpPr>
      <dsp:spPr>
        <a:xfrm rot="1800000">
          <a:off x="4000053" y="780432"/>
          <a:ext cx="294154" cy="374072"/>
        </a:xfrm>
        <a:prstGeom prst="rightArrow">
          <a:avLst>
            <a:gd name="adj1" fmla="val 60000"/>
            <a:gd name="adj2" fmla="val 50000"/>
          </a:avLst>
        </a:prstGeom>
        <a:solidFill>
          <a:srgbClr val="71CA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005964" y="833185"/>
        <a:ext cx="205908" cy="224444"/>
      </dsp:txXfrm>
    </dsp:sp>
    <dsp:sp modelId="{AA15E3FD-2064-4BED-96C0-AECAEA189808}">
      <dsp:nvSpPr>
        <dsp:cNvPr id="0" name=""/>
        <dsp:cNvSpPr/>
      </dsp:nvSpPr>
      <dsp:spPr>
        <a:xfrm>
          <a:off x="4320420" y="833292"/>
          <a:ext cx="1108362" cy="1108362"/>
        </a:xfrm>
        <a:prstGeom prst="ellipse">
          <a:avLst/>
        </a:prstGeom>
        <a:solidFill>
          <a:srgbClr val="71CA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张鑫</a:t>
          </a:r>
          <a:endParaRPr lang="zh-CN" altLang="en-US" sz="2400" kern="1200" dirty="0"/>
        </a:p>
      </dsp:txBody>
      <dsp:txXfrm>
        <a:off x="4482736" y="995608"/>
        <a:ext cx="783730" cy="783730"/>
      </dsp:txXfrm>
    </dsp:sp>
    <dsp:sp modelId="{F0E3D163-59E5-4711-9F61-703F62AB3749}">
      <dsp:nvSpPr>
        <dsp:cNvPr id="0" name=""/>
        <dsp:cNvSpPr/>
      </dsp:nvSpPr>
      <dsp:spPr>
        <a:xfrm rot="5400000">
          <a:off x="4727524" y="2023798"/>
          <a:ext cx="294154" cy="374072"/>
        </a:xfrm>
        <a:prstGeom prst="rightArrow">
          <a:avLst>
            <a:gd name="adj1" fmla="val 60000"/>
            <a:gd name="adj2" fmla="val 50000"/>
          </a:avLst>
        </a:prstGeom>
        <a:solidFill>
          <a:srgbClr val="71CA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771647" y="2054489"/>
        <a:ext cx="205908" cy="224444"/>
      </dsp:txXfrm>
    </dsp:sp>
    <dsp:sp modelId="{27B50359-2C71-48AD-90D2-ADF1F03CFA7C}">
      <dsp:nvSpPr>
        <dsp:cNvPr id="0" name=""/>
        <dsp:cNvSpPr/>
      </dsp:nvSpPr>
      <dsp:spPr>
        <a:xfrm>
          <a:off x="4320420" y="2496664"/>
          <a:ext cx="1108362" cy="1108362"/>
        </a:xfrm>
        <a:prstGeom prst="ellipse">
          <a:avLst/>
        </a:prstGeom>
        <a:solidFill>
          <a:srgbClr val="71CA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唐富强</a:t>
          </a:r>
          <a:endParaRPr lang="zh-CN" altLang="en-US" sz="2400" kern="1200" dirty="0"/>
        </a:p>
      </dsp:txBody>
      <dsp:txXfrm>
        <a:off x="4482736" y="2658980"/>
        <a:ext cx="783730" cy="783730"/>
      </dsp:txXfrm>
    </dsp:sp>
    <dsp:sp modelId="{4428FDA3-427D-4BAA-ACE5-53F02FAE9CEF}">
      <dsp:nvSpPr>
        <dsp:cNvPr id="0" name=""/>
        <dsp:cNvSpPr/>
      </dsp:nvSpPr>
      <dsp:spPr>
        <a:xfrm rot="9000000">
          <a:off x="4014473" y="3275489"/>
          <a:ext cx="294154" cy="374072"/>
        </a:xfrm>
        <a:prstGeom prst="rightArrow">
          <a:avLst>
            <a:gd name="adj1" fmla="val 60000"/>
            <a:gd name="adj2" fmla="val 50000"/>
          </a:avLst>
        </a:prstGeom>
        <a:solidFill>
          <a:srgbClr val="71CA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4096808" y="3328242"/>
        <a:ext cx="205908" cy="224444"/>
      </dsp:txXfrm>
    </dsp:sp>
    <dsp:sp modelId="{A46B5934-9160-4F57-A817-4692AC0848C9}">
      <dsp:nvSpPr>
        <dsp:cNvPr id="0" name=""/>
        <dsp:cNvSpPr/>
      </dsp:nvSpPr>
      <dsp:spPr>
        <a:xfrm>
          <a:off x="2879898" y="3328350"/>
          <a:ext cx="1108362" cy="1108362"/>
        </a:xfrm>
        <a:prstGeom prst="ellipse">
          <a:avLst/>
        </a:prstGeom>
        <a:solidFill>
          <a:srgbClr val="71CA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陈全州</a:t>
          </a:r>
          <a:endParaRPr lang="zh-CN" altLang="en-US" sz="2400" kern="1200" dirty="0"/>
        </a:p>
      </dsp:txBody>
      <dsp:txXfrm>
        <a:off x="3042214" y="3490666"/>
        <a:ext cx="783730" cy="783730"/>
      </dsp:txXfrm>
    </dsp:sp>
    <dsp:sp modelId="{3AB7E1B2-DA14-4D0F-A693-7465680DF0FF}">
      <dsp:nvSpPr>
        <dsp:cNvPr id="0" name=""/>
        <dsp:cNvSpPr/>
      </dsp:nvSpPr>
      <dsp:spPr>
        <a:xfrm rot="12600000">
          <a:off x="2573951" y="3283815"/>
          <a:ext cx="294154" cy="374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656286" y="3380691"/>
        <a:ext cx="205908" cy="224444"/>
      </dsp:txXfrm>
    </dsp:sp>
    <dsp:sp modelId="{F2BEC5D0-921F-462A-A918-FB588A11E73B}">
      <dsp:nvSpPr>
        <dsp:cNvPr id="0" name=""/>
        <dsp:cNvSpPr/>
      </dsp:nvSpPr>
      <dsp:spPr>
        <a:xfrm>
          <a:off x="1439376" y="2496664"/>
          <a:ext cx="1108362" cy="1108362"/>
        </a:xfrm>
        <a:prstGeom prst="ellipse">
          <a:avLst/>
        </a:prstGeom>
        <a:solidFill>
          <a:srgbClr val="71CA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冉小东</a:t>
          </a:r>
          <a:endParaRPr lang="zh-CN" altLang="en-US" sz="2400" kern="1200" dirty="0"/>
        </a:p>
      </dsp:txBody>
      <dsp:txXfrm>
        <a:off x="1601692" y="2658980"/>
        <a:ext cx="783730" cy="783730"/>
      </dsp:txXfrm>
    </dsp:sp>
    <dsp:sp modelId="{3512ED61-E819-4558-8CB0-85AF131E567C}">
      <dsp:nvSpPr>
        <dsp:cNvPr id="0" name=""/>
        <dsp:cNvSpPr/>
      </dsp:nvSpPr>
      <dsp:spPr>
        <a:xfrm rot="16200000">
          <a:off x="1846480" y="2040448"/>
          <a:ext cx="294154" cy="374072"/>
        </a:xfrm>
        <a:prstGeom prst="rightArrow">
          <a:avLst>
            <a:gd name="adj1" fmla="val 60000"/>
            <a:gd name="adj2" fmla="val 50000"/>
          </a:avLst>
        </a:prstGeom>
        <a:solidFill>
          <a:srgbClr val="71CA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890603" y="2159385"/>
        <a:ext cx="205908" cy="224444"/>
      </dsp:txXfrm>
    </dsp:sp>
    <dsp:sp modelId="{9089E7B4-7B60-42D9-B22B-63CA2D21FEDB}">
      <dsp:nvSpPr>
        <dsp:cNvPr id="0" name=""/>
        <dsp:cNvSpPr/>
      </dsp:nvSpPr>
      <dsp:spPr>
        <a:xfrm>
          <a:off x="1439376" y="833292"/>
          <a:ext cx="1108362" cy="1108362"/>
        </a:xfrm>
        <a:prstGeom prst="ellipse">
          <a:avLst/>
        </a:prstGeom>
        <a:solidFill>
          <a:srgbClr val="71CAE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黄汉乐</a:t>
          </a:r>
          <a:endParaRPr lang="zh-CN" altLang="en-US" sz="2400" kern="1200" dirty="0"/>
        </a:p>
      </dsp:txBody>
      <dsp:txXfrm>
        <a:off x="1601692" y="995608"/>
        <a:ext cx="783730" cy="783730"/>
      </dsp:txXfrm>
    </dsp:sp>
    <dsp:sp modelId="{5D69AA93-60CE-40CB-B128-BE3BD7DCF9F9}">
      <dsp:nvSpPr>
        <dsp:cNvPr id="0" name=""/>
        <dsp:cNvSpPr/>
      </dsp:nvSpPr>
      <dsp:spPr>
        <a:xfrm rot="19800000">
          <a:off x="2559531" y="788757"/>
          <a:ext cx="294154" cy="374072"/>
        </a:xfrm>
        <a:prstGeom prst="rightArrow">
          <a:avLst>
            <a:gd name="adj1" fmla="val 60000"/>
            <a:gd name="adj2" fmla="val 50000"/>
          </a:avLst>
        </a:prstGeom>
        <a:solidFill>
          <a:srgbClr val="71CA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565442" y="885633"/>
        <a:ext cx="205908" cy="224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3D4E5B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 17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3D4E5B"/>
          </a:solidFill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 20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3D4E5B"/>
          </a:solidFill>
        </p:grpSpPr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 28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3D4E5B"/>
          </a:solidFill>
        </p:grpSpPr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263946"/>
          </a:solidFill>
        </p:grpSpPr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28" name="组 27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 32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263946"/>
          </a:solidFill>
        </p:grpSpPr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 35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 40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263946"/>
          </a:solidFill>
        </p:grpSpPr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 43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263946"/>
          </a:solidFill>
        </p:grpSpPr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422305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92" y="3218163"/>
            <a:ext cx="4112216" cy="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041471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TEAM</a:t>
            </a:r>
          </a:p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SUMMARY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1" name="文本框 12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项目总结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9" y="6156254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团队介绍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3914" y="2349305"/>
            <a:ext cx="462789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PART  </a:t>
            </a:r>
            <a:r>
              <a:rPr kumimoji="1" lang="en-US" altLang="zh-CN" sz="5400" b="1" dirty="0" smtClean="0">
                <a:solidFill>
                  <a:schemeClr val="bg1"/>
                </a:solidFill>
              </a:rPr>
              <a:t>THREE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3211" y="2334629"/>
            <a:ext cx="4329586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724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</a:rPr>
              <a:t>团队介绍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8" y="2963521"/>
            <a:ext cx="3667125" cy="227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1611" y="2242511"/>
            <a:ext cx="36671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团队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名字：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Zero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686226122"/>
              </p:ext>
            </p:extLst>
          </p:nvPr>
        </p:nvGraphicFramePr>
        <p:xfrm>
          <a:off x="5134708" y="1800665"/>
          <a:ext cx="6868160" cy="443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8128021" y="1047818"/>
            <a:ext cx="36671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成员介绍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46" y="6156254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项目演示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3211" y="2334629"/>
            <a:ext cx="4329586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03211" y="2292824"/>
            <a:ext cx="418557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PART FOUR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90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FIVE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9" y="6156254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33399" y="854514"/>
            <a:ext cx="4149437" cy="5823377"/>
            <a:chOff x="533399" y="854514"/>
            <a:chExt cx="4149437" cy="5823377"/>
          </a:xfrm>
        </p:grpSpPr>
        <p:sp>
          <p:nvSpPr>
            <p:cNvPr id="2" name="文本框 1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张红娟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我</a:t>
              </a:r>
              <a:r>
                <a:rPr lang="zh-CN" altLang="zh-CN" dirty="0"/>
                <a:t>主要负责登录、注册、和关于我们的页面</a:t>
              </a:r>
              <a:r>
                <a:rPr lang="zh-CN" altLang="zh-CN" dirty="0" smtClean="0"/>
                <a:t>编写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r>
                <a:rPr lang="en-US" altLang="zh-CN" dirty="0" smtClean="0"/>
                <a:t>(2).</a:t>
              </a:r>
              <a:r>
                <a:rPr lang="zh-CN" altLang="zh-CN" dirty="0"/>
                <a:t>负责实现账单，</a:t>
              </a:r>
              <a:r>
                <a:rPr lang="zh-CN" altLang="zh-CN" dirty="0" smtClean="0"/>
                <a:t>消息</a:t>
              </a:r>
              <a:r>
                <a:rPr lang="zh-CN" altLang="en-US" dirty="0" smtClean="0"/>
                <a:t>，</a:t>
              </a:r>
              <a:r>
                <a:rPr lang="zh-CN" altLang="zh-CN" dirty="0" smtClean="0"/>
                <a:t>和</a:t>
              </a:r>
              <a:r>
                <a:rPr lang="zh-CN" altLang="zh-CN" dirty="0"/>
                <a:t>注册</a:t>
              </a:r>
              <a:r>
                <a:rPr lang="zh-CN" altLang="zh-CN" dirty="0" smtClean="0"/>
                <a:t>功能</a:t>
              </a:r>
              <a:r>
                <a:rPr lang="zh-CN" altLang="en-US" dirty="0" smtClean="0"/>
                <a:t>。</a:t>
              </a:r>
              <a:endParaRPr lang="zh-CN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分</a:t>
              </a:r>
              <a:r>
                <a:rPr lang="zh-CN" altLang="zh-CN" dirty="0"/>
                <a:t>页查询，还有一些逻辑上的</a:t>
              </a:r>
              <a:r>
                <a:rPr lang="zh-CN" altLang="zh-CN" dirty="0" smtClean="0"/>
                <a:t>问题</a:t>
              </a:r>
              <a:r>
                <a:rPr lang="zh-CN" altLang="en-US" dirty="0" smtClean="0"/>
                <a:t>。</a:t>
              </a:r>
              <a:endParaRPr lang="zh-CN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对于</a:t>
              </a:r>
              <a:r>
                <a:rPr lang="zh-CN" altLang="zh-CN" dirty="0"/>
                <a:t>页面跳转，之前所学的知识没那么模糊，有了一点点</a:t>
              </a:r>
              <a:r>
                <a:rPr lang="zh-CN" altLang="zh-CN" dirty="0" smtClean="0"/>
                <a:t>认识</a:t>
              </a:r>
              <a:r>
                <a:rPr lang="zh-CN" altLang="en-US" dirty="0" smtClean="0"/>
                <a:t>。</a:t>
              </a:r>
              <a:endParaRPr lang="zh-CN" altLang="zh-CN" dirty="0"/>
            </a:p>
            <a:p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06490" y="854514"/>
            <a:ext cx="4149437" cy="5823377"/>
            <a:chOff x="6906490" y="854514"/>
            <a:chExt cx="4149437" cy="5823377"/>
          </a:xfrm>
        </p:grpSpPr>
        <p:sp>
          <p:nvSpPr>
            <p:cNvPr id="6" name="文本框 5"/>
            <p:cNvSpPr txBox="1"/>
            <p:nvPr/>
          </p:nvSpPr>
          <p:spPr>
            <a:xfrm>
              <a:off x="8146467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黄汉乐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06490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</a:t>
              </a:r>
              <a:r>
                <a:rPr lang="en-US" altLang="zh-CN" dirty="0" smtClean="0"/>
                <a:t>:</a:t>
              </a:r>
            </a:p>
            <a:p>
              <a:r>
                <a:rPr lang="en-US" altLang="zh-CN" dirty="0"/>
                <a:t>(1</a:t>
              </a:r>
              <a:r>
                <a:rPr lang="en-US" altLang="zh-CN" dirty="0" smtClean="0"/>
                <a:t>).</a:t>
              </a:r>
              <a:r>
                <a:rPr lang="zh-CN" altLang="en-US" dirty="0"/>
                <a:t>项目框架</a:t>
              </a:r>
              <a:r>
                <a:rPr lang="zh-CN" altLang="en-US" dirty="0" smtClean="0"/>
                <a:t>搭建。</a:t>
              </a:r>
              <a:endParaRPr lang="en-US" altLang="zh-CN" dirty="0"/>
            </a:p>
            <a:p>
              <a:r>
                <a:rPr lang="en-US" altLang="zh-CN" dirty="0" smtClean="0"/>
                <a:t>(2).</a:t>
              </a:r>
              <a:r>
                <a:rPr lang="zh-CN" altLang="en-US" dirty="0"/>
                <a:t>购买功能，我的钱包</a:t>
              </a:r>
              <a:r>
                <a:rPr lang="zh-CN" altLang="en-US" dirty="0" smtClean="0"/>
                <a:t>功能。</a:t>
              </a:r>
              <a:endParaRPr lang="en-US" altLang="zh-CN" dirty="0"/>
            </a:p>
            <a:p>
              <a:r>
                <a:rPr lang="en-US" altLang="zh-CN" dirty="0" smtClean="0"/>
                <a:t>(3).</a:t>
              </a:r>
              <a:r>
                <a:rPr lang="zh-CN" altLang="en-US" dirty="0"/>
                <a:t>项目</a:t>
              </a:r>
              <a:r>
                <a:rPr lang="zh-CN" altLang="en-US" dirty="0" smtClean="0"/>
                <a:t>合成。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遇到问题</a:t>
              </a:r>
              <a:r>
                <a:rPr lang="en-US" altLang="zh-CN" dirty="0" smtClean="0"/>
                <a:t>:</a:t>
              </a:r>
            </a:p>
            <a:p>
              <a:r>
                <a:rPr lang="en-US" altLang="zh-CN" dirty="0" smtClean="0"/>
                <a:t>(1).</a:t>
              </a:r>
              <a:r>
                <a:rPr lang="zh-CN" altLang="en-US" dirty="0" smtClean="0"/>
                <a:t>框架</a:t>
              </a:r>
              <a:r>
                <a:rPr lang="zh-CN" altLang="en-US" dirty="0"/>
                <a:t>搭建</a:t>
              </a:r>
              <a:r>
                <a:rPr lang="zh-CN" altLang="en-US" dirty="0" smtClean="0"/>
                <a:t>错误。</a:t>
              </a:r>
              <a:endParaRPr lang="en-US" altLang="zh-CN" dirty="0"/>
            </a:p>
            <a:p>
              <a:r>
                <a:rPr lang="en-US" altLang="zh-CN" dirty="0" smtClean="0"/>
                <a:t>(2).</a:t>
              </a:r>
              <a:r>
                <a:rPr lang="zh-CN" altLang="en-US" dirty="0" smtClean="0"/>
                <a:t>在</a:t>
              </a:r>
              <a:r>
                <a:rPr lang="zh-CN" altLang="en-US" dirty="0"/>
                <a:t>项目开发的过程中</a:t>
              </a:r>
              <a:r>
                <a:rPr lang="zh-CN" altLang="en-US" dirty="0" smtClean="0"/>
                <a:t>，我</a:t>
              </a:r>
              <a:r>
                <a:rPr lang="zh-CN" altLang="en-US" dirty="0"/>
                <a:t>意识到项目在多人共同开发和独立开发是不同</a:t>
              </a:r>
              <a:r>
                <a:rPr lang="zh-CN" altLang="en-US" dirty="0" smtClean="0"/>
                <a:t>的。</a:t>
              </a:r>
              <a:endParaRPr lang="zh-CN" altLang="en-US" dirty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/>
            </a:p>
            <a:p>
              <a:r>
                <a:rPr lang="en-US" altLang="zh-CN" dirty="0" smtClean="0"/>
                <a:t>(</a:t>
              </a:r>
              <a:r>
                <a:rPr lang="en-US" altLang="zh-CN" dirty="0"/>
                <a:t>1</a:t>
              </a:r>
              <a:r>
                <a:rPr lang="en-US" altLang="zh-CN" dirty="0" smtClean="0"/>
                <a:t>).</a:t>
              </a:r>
              <a:r>
                <a:rPr lang="zh-CN" altLang="en-US" dirty="0" smtClean="0"/>
                <a:t> 经过此次的项目开发，我相信下次能做的更好。</a:t>
              </a:r>
              <a:endParaRPr lang="zh-CN" altLang="en-US" dirty="0"/>
            </a:p>
          </p:txBody>
        </p:sp>
      </p:grpSp>
      <p:sp>
        <p:nvSpPr>
          <p:cNvPr id="9" name="文本占位符 1"/>
          <p:cNvSpPr txBox="1">
            <a:spLocks/>
          </p:cNvSpPr>
          <p:nvPr/>
        </p:nvSpPr>
        <p:spPr>
          <a:xfrm>
            <a:off x="769917" y="260400"/>
            <a:ext cx="3649683" cy="386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FIVE</a:t>
            </a:r>
            <a:r>
              <a:rPr kumimoji="1" lang="zh-CN" altLang="en-US" dirty="0" smtClean="0">
                <a:solidFill>
                  <a:schemeClr val="bg1"/>
                </a:solidFill>
              </a:rPr>
              <a:t> 个人总结</a:t>
            </a:r>
            <a:endParaRPr kumimoji="1"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7835" y="1034623"/>
            <a:ext cx="4149437" cy="5823377"/>
            <a:chOff x="533399" y="854514"/>
            <a:chExt cx="4149437" cy="5823377"/>
          </a:xfrm>
        </p:grpSpPr>
        <p:sp>
          <p:nvSpPr>
            <p:cNvPr id="4" name="文本框 3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chemeClr val="bg1"/>
                  </a:solidFill>
                </a:rPr>
                <a:t>陈</a:t>
              </a:r>
              <a:r>
                <a:rPr kumimoji="1" lang="zh-CN" altLang="en-US" sz="2400" b="1" dirty="0">
                  <a:solidFill>
                    <a:schemeClr val="bg1"/>
                  </a:solidFill>
                </a:rPr>
                <a:t>全州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/>
                <a:t>购买基金支付</a:t>
              </a:r>
              <a:r>
                <a:rPr lang="zh-CN" altLang="zh-CN" dirty="0" smtClean="0"/>
                <a:t>界面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r>
                <a:rPr lang="en-US" altLang="zh-CN" dirty="0" smtClean="0"/>
                <a:t>(2).</a:t>
              </a:r>
              <a:r>
                <a:rPr lang="zh-CN" altLang="zh-CN" dirty="0"/>
                <a:t>用户管理模块的</a:t>
              </a:r>
              <a:r>
                <a:rPr lang="zh-CN" altLang="zh-CN" dirty="0" smtClean="0"/>
                <a:t>添加、用户</a:t>
              </a:r>
              <a:r>
                <a:rPr lang="zh-CN" altLang="zh-CN" dirty="0"/>
                <a:t>、</a:t>
              </a:r>
              <a:r>
                <a:rPr lang="zh-CN" altLang="zh-CN" dirty="0" smtClean="0"/>
                <a:t>修改、</a:t>
              </a:r>
              <a:r>
                <a:rPr lang="zh-CN" altLang="zh-CN" dirty="0"/>
                <a:t>模糊查询用户信息以及统计用户数量。</a:t>
              </a:r>
              <a:endParaRPr lang="zh-CN" altLang="zh-CN" dirty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 smtClean="0"/>
                <a:t>添加用户功能，</a:t>
              </a:r>
              <a:r>
                <a:rPr lang="en-US" altLang="zh-CN" dirty="0" smtClean="0"/>
                <a:t>xml</a:t>
              </a:r>
              <a:r>
                <a:rPr lang="zh-CN" altLang="en-US" dirty="0" smtClean="0"/>
                <a:t>配置问题。</a:t>
              </a:r>
              <a:endParaRPr lang="en-US" altLang="zh-CN" dirty="0" smtClean="0"/>
            </a:p>
            <a:p>
              <a:r>
                <a:rPr lang="en-US" altLang="zh-CN" dirty="0" smtClean="0"/>
                <a:t>(2).</a:t>
              </a:r>
              <a:r>
                <a:rPr lang="zh-CN" altLang="en-US" dirty="0" smtClean="0"/>
                <a:t>修改中未获取</a:t>
              </a:r>
              <a:r>
                <a:rPr lang="en-US" altLang="zh-CN" dirty="0" smtClean="0"/>
                <a:t>id</a:t>
              </a:r>
              <a:r>
                <a:rPr lang="zh-CN" altLang="en-US" dirty="0" smtClean="0"/>
                <a:t>，导致每次添加一条数据。</a:t>
              </a:r>
              <a:endParaRPr lang="en-US" altLang="zh-CN" dirty="0" smtClean="0"/>
            </a:p>
            <a:p>
              <a:r>
                <a:rPr lang="en-US" altLang="zh-CN" dirty="0" smtClean="0"/>
                <a:t>(3).</a:t>
              </a:r>
              <a:r>
                <a:rPr lang="en-US" altLang="zh-CN" dirty="0" err="1" smtClean="0"/>
                <a:t>Github</a:t>
              </a:r>
              <a:r>
                <a:rPr lang="zh-CN" altLang="en-US" dirty="0"/>
                <a:t>拉</a:t>
              </a:r>
              <a:r>
                <a:rPr lang="zh-CN" altLang="en-US" dirty="0" smtClean="0"/>
                <a:t>取组员项目，合并出现问题。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 让</a:t>
              </a:r>
              <a:r>
                <a:rPr lang="zh-CN" altLang="zh-CN" dirty="0"/>
                <a:t>我对项目</a:t>
              </a:r>
              <a:r>
                <a:rPr lang="zh-CN" altLang="zh-CN" dirty="0" smtClean="0"/>
                <a:t>的</a:t>
              </a:r>
              <a:r>
                <a:rPr lang="en-US" altLang="zh-CN" dirty="0" smtClean="0"/>
                <a:t>SSH</a:t>
              </a:r>
              <a:r>
                <a:rPr lang="zh-CN" altLang="en-US" dirty="0" smtClean="0"/>
                <a:t>框架</a:t>
              </a:r>
              <a:r>
                <a:rPr lang="zh-CN" altLang="zh-CN" dirty="0" smtClean="0"/>
                <a:t>有了</a:t>
              </a:r>
              <a:r>
                <a:rPr lang="zh-CN" altLang="zh-CN" dirty="0"/>
                <a:t>一个清晰的</a:t>
              </a:r>
              <a:r>
                <a:rPr lang="zh-CN" altLang="zh-CN" dirty="0" smtClean="0"/>
                <a:t>认识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9917" y="1034623"/>
            <a:ext cx="4149437" cy="5823377"/>
            <a:chOff x="533399" y="854514"/>
            <a:chExt cx="4149437" cy="5823377"/>
          </a:xfrm>
        </p:grpSpPr>
        <p:sp>
          <p:nvSpPr>
            <p:cNvPr id="7" name="文本框 6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唐富强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/>
                <a:t>管理员操作界面的编写以及用户名和用户密码的</a:t>
              </a:r>
              <a:r>
                <a:rPr lang="zh-CN" altLang="zh-CN" dirty="0" smtClean="0"/>
                <a:t>修改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到</a:t>
              </a:r>
              <a:r>
                <a:rPr lang="zh-CN" altLang="zh-CN" dirty="0"/>
                <a:t>的问题是</a:t>
              </a:r>
              <a:r>
                <a:rPr lang="en-US" altLang="zh-CN" dirty="0"/>
                <a:t>Tomcat</a:t>
              </a:r>
              <a:r>
                <a:rPr lang="zh-CN" altLang="zh-CN" dirty="0"/>
                <a:t>启动</a:t>
              </a:r>
              <a:r>
                <a:rPr lang="zh-CN" altLang="zh-CN" dirty="0" smtClean="0"/>
                <a:t>失败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/>
                <a:t>此次项目负责的版块过于简单</a:t>
              </a:r>
              <a:r>
                <a:rPr lang="zh-CN" altLang="zh-CN" dirty="0" smtClean="0"/>
                <a:t>个人</a:t>
              </a:r>
              <a:r>
                <a:rPr lang="zh-CN" altLang="en-US" dirty="0" smtClean="0"/>
                <a:t>。</a:t>
              </a:r>
              <a:r>
                <a:rPr lang="zh-CN" altLang="zh-CN" dirty="0" smtClean="0"/>
                <a:t>收获较少</a:t>
              </a:r>
              <a:r>
                <a:rPr lang="en-US" altLang="zh-CN" dirty="0" smtClean="0"/>
                <a:t>,</a:t>
              </a:r>
              <a:r>
                <a:rPr lang="zh-CN" altLang="zh-CN" dirty="0"/>
                <a:t>编写代码前要先有大概的规划以及一些错误的处理</a:t>
              </a:r>
              <a:r>
                <a:rPr lang="zh-CN" altLang="zh-CN" dirty="0" smtClean="0"/>
                <a:t>方法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sp>
        <p:nvSpPr>
          <p:cNvPr id="9" name="文本占位符 1"/>
          <p:cNvSpPr txBox="1">
            <a:spLocks/>
          </p:cNvSpPr>
          <p:nvPr/>
        </p:nvSpPr>
        <p:spPr>
          <a:xfrm>
            <a:off x="769917" y="260400"/>
            <a:ext cx="3649683" cy="386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FIVE</a:t>
            </a:r>
            <a:r>
              <a:rPr kumimoji="1" lang="zh-CN" altLang="en-US" dirty="0" smtClean="0">
                <a:solidFill>
                  <a:schemeClr val="bg1"/>
                </a:solidFill>
              </a:rPr>
              <a:t> 个人总结</a:t>
            </a:r>
            <a:endParaRPr kumimoji="1"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7835" y="1034623"/>
            <a:ext cx="4149437" cy="5823377"/>
            <a:chOff x="533399" y="854514"/>
            <a:chExt cx="4149437" cy="5823377"/>
          </a:xfrm>
        </p:grpSpPr>
        <p:sp>
          <p:nvSpPr>
            <p:cNvPr id="4" name="文本框 3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冉小东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 smtClean="0"/>
                <a:t>首页编写。</a:t>
              </a:r>
              <a:endParaRPr lang="en-US" altLang="zh-CN" dirty="0" smtClean="0"/>
            </a:p>
            <a:p>
              <a:r>
                <a:rPr lang="en-US" altLang="zh-CN" dirty="0" smtClean="0"/>
                <a:t>(2).</a:t>
              </a:r>
              <a:r>
                <a:rPr lang="zh-CN" altLang="en-US" dirty="0" smtClean="0"/>
                <a:t>我的基金和资金管理模块。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 smtClean="0"/>
                <a:t>前端页面美化</a:t>
              </a:r>
              <a:endParaRPr lang="en-US" altLang="zh-CN" dirty="0" smtClean="0"/>
            </a:p>
            <a:p>
              <a:r>
                <a:rPr lang="en-US" altLang="zh-CN" dirty="0" smtClean="0"/>
                <a:t>(2).SSH</a:t>
              </a:r>
              <a:r>
                <a:rPr lang="zh-CN" altLang="en-US" dirty="0" smtClean="0"/>
                <a:t>整体框架的取值、存值、传值的以及</a:t>
              </a:r>
              <a:r>
                <a:rPr lang="en-US" altLang="zh-CN" dirty="0" smtClean="0"/>
                <a:t>Spring</a:t>
              </a:r>
              <a:r>
                <a:rPr lang="zh-CN" altLang="en-US" dirty="0" smtClean="0"/>
                <a:t>封装的实体的作用。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(1).SSH</a:t>
              </a:r>
              <a:r>
                <a:rPr lang="zh-CN" altLang="en-US" dirty="0" smtClean="0"/>
                <a:t>框架的取值、存值、传值问题。</a:t>
              </a:r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50817" y="1034623"/>
            <a:ext cx="4149437" cy="5823377"/>
            <a:chOff x="533399" y="854514"/>
            <a:chExt cx="4149437" cy="5823377"/>
          </a:xfrm>
        </p:grpSpPr>
        <p:sp>
          <p:nvSpPr>
            <p:cNvPr id="7" name="文本框 6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chemeClr val="bg1"/>
                  </a:solidFill>
                </a:rPr>
                <a:t>张鑫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/>
                <a:t>前端页面用户</a:t>
              </a:r>
              <a:r>
                <a:rPr lang="zh-CN" altLang="en-US" dirty="0" smtClean="0"/>
                <a:t>模块。</a:t>
              </a:r>
              <a:r>
                <a:rPr lang="zh-CN" altLang="en-US" dirty="0"/>
                <a:t/>
              </a:r>
              <a:br>
                <a:rPr lang="zh-CN" altLang="en-US" dirty="0"/>
              </a:br>
              <a:r>
                <a:rPr lang="en-US" altLang="zh-CN" dirty="0" smtClean="0"/>
                <a:t>(2).</a:t>
              </a:r>
              <a:r>
                <a:rPr lang="zh-CN" altLang="en-US" dirty="0"/>
                <a:t>理财产品中管理员管理基金这一</a:t>
              </a:r>
              <a:r>
                <a:rPr lang="zh-CN" altLang="en-US" dirty="0" smtClean="0"/>
                <a:t>模块。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/>
                <a:t>后端编写统计的时候有点</a:t>
              </a:r>
              <a:r>
                <a:rPr lang="zh-CN" altLang="en-US" dirty="0" smtClean="0"/>
                <a:t>困难。</a:t>
              </a:r>
              <a:r>
                <a:rPr lang="en-US" altLang="zh-CN" dirty="0"/>
                <a:t/>
              </a:r>
              <a:br>
                <a:rPr lang="en-US" altLang="zh-CN" dirty="0"/>
              </a:br>
              <a:r>
                <a:rPr lang="zh-CN" altLang="en-US" dirty="0"/>
                <a:t/>
              </a:r>
              <a:br>
                <a:rPr lang="zh-CN" altLang="en-US" dirty="0"/>
              </a:br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/>
                <a:t> </a:t>
              </a:r>
              <a:r>
                <a:rPr lang="zh-CN" altLang="en-US" dirty="0" smtClean="0"/>
                <a:t>对</a:t>
              </a:r>
              <a:r>
                <a:rPr lang="en-US" altLang="zh-CN" dirty="0" err="1"/>
                <a:t>ssh</a:t>
              </a:r>
              <a:r>
                <a:rPr lang="zh-CN" altLang="en-US" dirty="0"/>
                <a:t>框架有了一定的认识，能够基本掌握 </a:t>
              </a:r>
              <a:r>
                <a:rPr lang="zh-CN" altLang="en-US" dirty="0" smtClean="0"/>
                <a:t>。</a:t>
              </a:r>
              <a:endParaRPr lang="zh-CN" altLang="en-US" dirty="0"/>
            </a:p>
            <a:p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sp>
        <p:nvSpPr>
          <p:cNvPr id="9" name="文本占位符 1"/>
          <p:cNvSpPr txBox="1">
            <a:spLocks/>
          </p:cNvSpPr>
          <p:nvPr/>
        </p:nvSpPr>
        <p:spPr>
          <a:xfrm>
            <a:off x="769917" y="260400"/>
            <a:ext cx="3649683" cy="386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FIVE</a:t>
            </a:r>
            <a:r>
              <a:rPr kumimoji="1" lang="zh-CN" altLang="en-US" dirty="0" smtClean="0">
                <a:solidFill>
                  <a:schemeClr val="bg1"/>
                </a:solidFill>
              </a:rPr>
              <a:t> 个人总结</a:t>
            </a:r>
            <a:endParaRPr kumimoji="1"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 SIX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团队总结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9" y="6156254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42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041471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200" b="1" dirty="0" smtClean="0">
                <a:solidFill>
                  <a:schemeClr val="bg1"/>
                </a:solidFill>
              </a:rPr>
              <a:t>YOU</a:t>
            </a:r>
          </a:p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WATCHING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98" name="图片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9" y="6156254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smtClean="0">
                  <a:solidFill>
                    <a:schemeClr val="bg1"/>
                  </a:solidFill>
                </a:rPr>
                <a:t>CONTENTS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4411" y="2652855"/>
            <a:ext cx="2428921" cy="3550250"/>
            <a:chOff x="5170550" y="2704816"/>
            <a:chExt cx="2428921" cy="3550250"/>
          </a:xfrm>
        </p:grpSpPr>
        <p:sp>
          <p:nvSpPr>
            <p:cNvPr id="30" name="文本框 29"/>
            <p:cNvSpPr txBox="1"/>
            <p:nvPr/>
          </p:nvSpPr>
          <p:spPr>
            <a:xfrm>
              <a:off x="5171455" y="2704816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项目介绍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170550" y="3471373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团队介绍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71455" y="4151298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项目演示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71455" y="4910795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个人总结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71455" y="5670291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团队</a:t>
              </a:r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总结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395584" y="1906277"/>
            <a:ext cx="588703" cy="3638216"/>
            <a:chOff x="4285386" y="2611767"/>
            <a:chExt cx="588703" cy="3638216"/>
          </a:xfrm>
        </p:grpSpPr>
        <p:sp>
          <p:nvSpPr>
            <p:cNvPr id="36" name="椭圆 35"/>
            <p:cNvSpPr/>
            <p:nvPr/>
          </p:nvSpPr>
          <p:spPr>
            <a:xfrm>
              <a:off x="4289892" y="2611767"/>
              <a:ext cx="579692" cy="5796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287639" y="3376398"/>
              <a:ext cx="579692" cy="5796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285386" y="4141029"/>
              <a:ext cx="579692" cy="579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292145" y="4905660"/>
              <a:ext cx="579692" cy="579692"/>
            </a:xfrm>
            <a:prstGeom prst="ellipse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294397" y="5670291"/>
              <a:ext cx="579692" cy="579692"/>
            </a:xfrm>
            <a:prstGeom prst="ellipse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</a:rPr>
                <a:t>5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4402343" y="5679150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6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14411" y="1913943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背景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9" y="6203105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项目背景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9" y="6260122"/>
            <a:ext cx="1000000" cy="3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项目背景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任意形状 11"/>
          <p:cNvSpPr/>
          <p:nvPr/>
        </p:nvSpPr>
        <p:spPr>
          <a:xfrm flipH="1">
            <a:off x="7719980" y="1428750"/>
            <a:ext cx="3648443" cy="4637127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40204" y="3461124"/>
            <a:ext cx="304440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我国经济一直得以持续快速地增长，综合国力整体提高了，人均收入、存款余额等对人民牛活水平和个人财富积累产生重大影响的指标 也大幅度增长了。我国居民家庭的金融资产在改革开放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28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年以来呈现出快速增长的势头。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205" y="3064006"/>
            <a:ext cx="1826141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人民生活水平提高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4691" y="636175"/>
            <a:ext cx="2031325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项目背景</a:t>
            </a:r>
            <a:endParaRPr lang="en-US" altLang="zh-CN" sz="3600" b="1" dirty="0">
              <a:solidFill>
                <a:schemeClr val="accent3">
                  <a:lumMod val="7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60669" y="1425672"/>
            <a:ext cx="224452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7.9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125732284"/>
              </p:ext>
            </p:extLst>
          </p:nvPr>
        </p:nvGraphicFramePr>
        <p:xfrm>
          <a:off x="664143" y="1172811"/>
          <a:ext cx="6854422" cy="5120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423" y="6227256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项目背景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864448334"/>
              </p:ext>
            </p:extLst>
          </p:nvPr>
        </p:nvGraphicFramePr>
        <p:xfrm>
          <a:off x="7243651" y="1236860"/>
          <a:ext cx="4948349" cy="4842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014434" y="1339403"/>
            <a:ext cx="543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20876445">
            <a:off x="6065342" y="1049629"/>
            <a:ext cx="3799268" cy="888642"/>
          </a:xfrm>
          <a:prstGeom prst="rect">
            <a:avLst/>
          </a:prstGeom>
          <a:solidFill>
            <a:srgbClr val="0F2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理财方式的多样性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36" y="3374264"/>
            <a:ext cx="2680023" cy="3151707"/>
          </a:xfrm>
          <a:prstGeom prst="rect">
            <a:avLst/>
          </a:prstGeom>
        </p:spPr>
      </p:pic>
      <p:sp>
        <p:nvSpPr>
          <p:cNvPr id="23" name="云形标注 22"/>
          <p:cNvSpPr/>
          <p:nvPr/>
        </p:nvSpPr>
        <p:spPr>
          <a:xfrm>
            <a:off x="2169792" y="2325344"/>
            <a:ext cx="2768957" cy="1429553"/>
          </a:xfrm>
          <a:prstGeom prst="cloudCallout">
            <a:avLst/>
          </a:prstGeom>
          <a:solidFill>
            <a:srgbClr val="0F283C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选择哪一种呢？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18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项目</a:t>
            </a:r>
            <a:r>
              <a:rPr kumimoji="1" lang="zh-CN" altLang="en-US" dirty="0" smtClean="0"/>
              <a:t>背景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00225774"/>
              </p:ext>
            </p:extLst>
          </p:nvPr>
        </p:nvGraphicFramePr>
        <p:xfrm>
          <a:off x="499462" y="502276"/>
          <a:ext cx="6231944" cy="494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椭圆 3"/>
          <p:cNvSpPr/>
          <p:nvPr/>
        </p:nvSpPr>
        <p:spPr>
          <a:xfrm>
            <a:off x="6295621" y="3380704"/>
            <a:ext cx="3644721" cy="3477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理财精灵</a:t>
            </a:r>
            <a:r>
              <a:rPr lang="zh-CN" altLang="zh-CN" dirty="0" smtClean="0"/>
              <a:t>用于</a:t>
            </a:r>
            <a:r>
              <a:rPr lang="zh-CN" altLang="zh-CN" dirty="0"/>
              <a:t>对不同的理财产品收益进行详细的</a:t>
            </a:r>
            <a:r>
              <a:rPr lang="zh-CN" altLang="zh-CN" dirty="0" smtClean="0"/>
              <a:t>分析</a:t>
            </a:r>
            <a:r>
              <a:rPr lang="zh-CN" altLang="en-US" dirty="0"/>
              <a:t>，</a:t>
            </a:r>
            <a:r>
              <a:rPr lang="zh-CN" altLang="en-US" dirty="0" smtClean="0"/>
              <a:t>让你选择起来更加轻松方便。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20" y="2570006"/>
            <a:ext cx="19145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2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9" y="6156254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39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项目</a:t>
            </a:r>
            <a:r>
              <a:rPr kumimoji="1" lang="zh-CN" altLang="en-US" dirty="0" smtClean="0"/>
              <a:t>介绍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6235" y="525184"/>
            <a:ext cx="3756073" cy="165280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4800" b="1" dirty="0" smtClean="0">
                <a:solidFill>
                  <a:schemeClr val="bg1"/>
                </a:solidFill>
              </a:rPr>
              <a:t>产品优势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2040230179"/>
              </p:ext>
            </p:extLst>
          </p:nvPr>
        </p:nvGraphicFramePr>
        <p:xfrm>
          <a:off x="2630658" y="1744394"/>
          <a:ext cx="7737231" cy="479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921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项目介绍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525895" y="2056215"/>
            <a:ext cx="58220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每个模块战所占的百分比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643128" y="1363718"/>
            <a:ext cx="2031325" cy="5244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整体设计内容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383943601"/>
              </p:ext>
            </p:extLst>
          </p:nvPr>
        </p:nvGraphicFramePr>
        <p:xfrm>
          <a:off x="5369991" y="2988778"/>
          <a:ext cx="2988974" cy="287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6" name="矩形 175"/>
          <p:cNvSpPr/>
          <p:nvPr/>
        </p:nvSpPr>
        <p:spPr>
          <a:xfrm>
            <a:off x="6361778" y="3824754"/>
            <a:ext cx="1005404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100</a:t>
            </a:r>
            <a:r>
              <a:rPr lang="en-US" altLang="zh-CN" sz="1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12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r="33992"/>
          <a:stretch/>
        </p:blipFill>
        <p:spPr>
          <a:xfrm>
            <a:off x="1186755" y="1649950"/>
            <a:ext cx="3785940" cy="3785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96" y="6057780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84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96391466" id="{FA2151AF-6FDB-4A2F-AA8B-2EFD4166DA22}" vid="{1EE28654-4123-48DA-B691-FCEE01DEF0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教育行业年终总结模板</Template>
  <TotalTime>290</TotalTime>
  <Words>649</Words>
  <Application>Microsoft Office PowerPoint</Application>
  <PresentationFormat>宽屏</PresentationFormat>
  <Paragraphs>145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Microsoft YaHei</vt:lpstr>
      <vt:lpstr>Microsoft YaHei</vt:lpstr>
      <vt:lpstr>Arial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</dc:creator>
  <cp:lastModifiedBy>Rock</cp:lastModifiedBy>
  <cp:revision>184</cp:revision>
  <dcterms:created xsi:type="dcterms:W3CDTF">2017-10-25T03:35:54Z</dcterms:created>
  <dcterms:modified xsi:type="dcterms:W3CDTF">2017-10-25T08:32:39Z</dcterms:modified>
</cp:coreProperties>
</file>