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7" r:id="rId1"/>
  </p:sldMasterIdLst>
  <p:sldIdLst>
    <p:sldId id="266" r:id="rId2"/>
    <p:sldId id="256" r:id="rId3"/>
    <p:sldId id="257" r:id="rId4"/>
    <p:sldId id="258" r:id="rId5"/>
    <p:sldId id="259" r:id="rId6"/>
    <p:sldId id="260" r:id="rId7"/>
    <p:sldId id="261" r:id="rId8"/>
    <p:sldId id="262" r:id="rId9"/>
    <p:sldId id="263" r:id="rId10"/>
    <p:sldId id="264" r:id="rId11"/>
    <p:sldId id="265"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188E0DA-8613-4976-9061-ECEACFA08C4A}" v="17" dt="2023-10-11T06:57:43.669"/>
    <p1510:client id="{460F1852-6E0E-4253-BB77-78FD20CB7BA9}" v="1" dt="2023-10-10T09:59:44.692"/>
    <p1510:client id="{478480E6-F3EC-4A13-B0A5-7C2DE09D996A}" v="1291" dt="2023-10-09T19:20:46.428"/>
    <p1510:client id="{5258B09F-6C4A-4D0E-B266-14B856E4CC25}" v="158" dt="2023-10-08T13:34:37.320"/>
    <p1510:client id="{6748BEE8-7302-400F-BA57-2EA4D699F169}" v="1941" dt="2023-10-08T12:51:21.488"/>
    <p1510:client id="{8C698762-DCE8-46DD-82B1-14E545099973}" v="144" dt="2023-10-10T09:46:36.675"/>
    <p1510:client id="{CC7B4334-75C0-41B1-8FF4-66E239F08A12}" v="14" dt="2023-10-09T09:12:13.4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rm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rm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lstStyle/>
          <a:p>
            <a:fld id="{72EA7947-E287-4738-8C82-07CE4F01EF03}" type="datetime2">
              <a:rPr lang="en-US" smtClean="0"/>
              <a:t>Tuesday, October 10, 2023</a:t>
            </a:fld>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299480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79361-B9A1-48F2-9473-23DE30E2D151}"/>
              </a:ext>
            </a:extLst>
          </p:cNvPr>
          <p:cNvSpPr>
            <a:spLocks noGrp="1"/>
          </p:cNvSpPr>
          <p:nvPr>
            <p:ph type="title"/>
          </p:nvPr>
        </p:nvSpPr>
        <p:spPr>
          <a:xfrm>
            <a:off x="550862" y="503906"/>
            <a:ext cx="11090275" cy="1333057"/>
          </a:xfrm>
        </p:spPr>
        <p:txBody>
          <a:bodyPr vert="horz" wrap="square" lIns="0" tIns="0" rIns="0" bIns="0" rtlCol="0" anchor="t" anchorCtr="0">
            <a:normAutofit/>
          </a:bodyPr>
          <a:lstStyle>
            <a:lvl1pPr>
              <a:defRPr lang="en-US" dirty="0"/>
            </a:lvl1pPr>
          </a:lstStyle>
          <a:p>
            <a:pPr lvl="0"/>
            <a:r>
              <a:rPr lang="en-US"/>
              <a:t>Click to edit Master title style</a:t>
            </a:r>
            <a:endParaRPr lang="en-US" dirty="0"/>
          </a:p>
        </p:txBody>
      </p:sp>
      <p:sp>
        <p:nvSpPr>
          <p:cNvPr id="3" name="Vertical Text Placeholder 2">
            <a:extLst>
              <a:ext uri="{FF2B5EF4-FFF2-40B4-BE49-F238E27FC236}">
                <a16:creationId xmlns:a16="http://schemas.microsoft.com/office/drawing/2014/main" id="{FD986779-C2F3-447D-85F7-F6B0E2C97D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lstStyle/>
          <a:p>
            <a:fld id="{EE2EBD84-71F4-4271-8C46-0D47C0A9B12E}" type="datetime2">
              <a:rPr lang="en-US" smtClean="0"/>
              <a:t>Tuesday, October 10, 2023</a:t>
            </a:fld>
            <a:endParaRPr lang="en-US"/>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353438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56583A-514F-4632-820D-E7EE236A46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73CBBB-7DDC-4437-8C7D-22A1C35202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C69EBF-DA20-4024-8006-B158D571E08E}"/>
              </a:ext>
            </a:extLst>
          </p:cNvPr>
          <p:cNvSpPr>
            <a:spLocks noGrp="1"/>
          </p:cNvSpPr>
          <p:nvPr>
            <p:ph type="dt" sz="half" idx="10"/>
          </p:nvPr>
        </p:nvSpPr>
        <p:spPr/>
        <p:txBody>
          <a:bodyPr/>
          <a:lstStyle/>
          <a:p>
            <a:fld id="{ABAE0CE1-F450-4107-B2CB-17B18F8A3F4A}" type="datetime2">
              <a:rPr lang="en-US" smtClean="0"/>
              <a:t>Tuesday, October 10, 2023</a:t>
            </a:fld>
            <a:endParaRPr lang="en-US"/>
          </a:p>
        </p:txBody>
      </p:sp>
      <p:sp>
        <p:nvSpPr>
          <p:cNvPr id="5" name="Footer Placeholder 4">
            <a:extLst>
              <a:ext uri="{FF2B5EF4-FFF2-40B4-BE49-F238E27FC236}">
                <a16:creationId xmlns:a16="http://schemas.microsoft.com/office/drawing/2014/main" id="{ADBAC8B9-14B5-4DF1-994D-AB47DB3BA0C5}"/>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C7876582-5F9B-4F5E-AAD5-D608CB68EA3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5174894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rm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fld id="{6FE8C025-CD7A-4966-867E-81CF82B15267}" type="datetime2">
              <a:rPr lang="en-US" smtClean="0"/>
              <a:t>Tuesday, October 10, 2023</a:t>
            </a:fld>
            <a:endParaRPr lang="en-US"/>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9495627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4644CBB8-40B8-42F8-9172-07A476341DDA}"/>
              </a:ext>
            </a:extLst>
          </p:cNvPr>
          <p:cNvGrpSpPr/>
          <p:nvPr/>
        </p:nvGrpSpPr>
        <p:grpSpPr>
          <a:xfrm>
            <a:off x="356481" y="879007"/>
            <a:ext cx="734257" cy="760506"/>
            <a:chOff x="5243759" y="1363788"/>
            <a:chExt cx="734257" cy="760506"/>
          </a:xfrm>
        </p:grpSpPr>
        <p:sp>
          <p:nvSpPr>
            <p:cNvPr id="49" name="Freeform 5">
              <a:extLst>
                <a:ext uri="{FF2B5EF4-FFF2-40B4-BE49-F238E27FC236}">
                  <a16:creationId xmlns:a16="http://schemas.microsoft.com/office/drawing/2014/main" id="{35CE073E-302A-4AA7-98C7-8667DDDCFA18}"/>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Freeform 6">
              <a:extLst>
                <a:ext uri="{FF2B5EF4-FFF2-40B4-BE49-F238E27FC236}">
                  <a16:creationId xmlns:a16="http://schemas.microsoft.com/office/drawing/2014/main" id="{4FD1AE2F-DD70-4E93-B905-E052A23F0B1C}"/>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Freeform 8">
              <a:extLst>
                <a:ext uri="{FF2B5EF4-FFF2-40B4-BE49-F238E27FC236}">
                  <a16:creationId xmlns:a16="http://schemas.microsoft.com/office/drawing/2014/main" id="{E8D529E5-8838-47F0-98A4-2D46F11E499C}"/>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5DA2564-D3DB-48AD-83F0-6CC6B5743960}"/>
              </a:ext>
            </a:extLst>
          </p:cNvPr>
          <p:cNvSpPr>
            <a:spLocks noGrp="1"/>
          </p:cNvSpPr>
          <p:nvPr>
            <p:ph type="title"/>
          </p:nvPr>
        </p:nvSpPr>
        <p:spPr>
          <a:xfrm>
            <a:off x="563563" y="474345"/>
            <a:ext cx="11077574" cy="2954655"/>
          </a:xfrm>
        </p:spPr>
        <p:txBody>
          <a:bodyPr vert="horz" wrap="square" lIns="0" tIns="0" rIns="0" bIns="0" rtlCol="0" anchor="b" anchorCtr="0">
            <a:normAutofit/>
          </a:bodyPr>
          <a:lstStyle>
            <a:lvl1pPr>
              <a:defRPr lang="en-US" sz="6400" dirty="0"/>
            </a:lvl1pPr>
          </a:lstStyle>
          <a:p>
            <a:pPr lvl="0">
              <a:lnSpc>
                <a:spcPct val="100000"/>
              </a:lnSpc>
            </a:pPr>
            <a:r>
              <a:rPr lang="en-US"/>
              <a:t>Click to edit Master title style</a:t>
            </a:r>
            <a:endParaRPr lang="en-US" dirty="0"/>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fld id="{FE809929-0719-4517-94D6-FDF7F99E70F6}" type="datetime2">
              <a:rPr lang="en-US" smtClean="0"/>
              <a:t>Tuesday, October 10, 2023</a:t>
            </a:fld>
            <a:endParaRPr lang="en-US"/>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 name="Text Placeholder 2">
            <a:extLst>
              <a:ext uri="{FF2B5EF4-FFF2-40B4-BE49-F238E27FC236}">
                <a16:creationId xmlns:a16="http://schemas.microsoft.com/office/drawing/2014/main" id="{76EEA752-36DA-440B-8747-0EB2914080EE}"/>
              </a:ext>
            </a:extLst>
          </p:cNvPr>
          <p:cNvSpPr>
            <a:spLocks noGrp="1"/>
          </p:cNvSpPr>
          <p:nvPr>
            <p:ph type="body" idx="1"/>
          </p:nvPr>
        </p:nvSpPr>
        <p:spPr>
          <a:xfrm>
            <a:off x="566271" y="3629772"/>
            <a:ext cx="11074866" cy="2678953"/>
          </a:xfrm>
        </p:spPr>
        <p:txBody>
          <a:bodyPr>
            <a:normAutofit/>
          </a:bodyPr>
          <a:lstStyle>
            <a:lvl1pPr marL="0" indent="0">
              <a:lnSpc>
                <a:spcPct val="110000"/>
              </a:lnSpc>
              <a:spcBef>
                <a:spcPts val="0"/>
              </a:spcBef>
              <a:buNone/>
              <a:defRPr sz="2400">
                <a:solidFill>
                  <a:schemeClr val="tx1">
                    <a:alpha val="8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1" name="Freeform: Shape 40">
            <a:extLst>
              <a:ext uri="{FF2B5EF4-FFF2-40B4-BE49-F238E27FC236}">
                <a16:creationId xmlns:a16="http://schemas.microsoft.com/office/drawing/2014/main" id="{0BCC02B0-8581-4752-B7BC-3CE1EF17B9F7}"/>
              </a:ext>
            </a:extLst>
          </p:cNvPr>
          <p:cNvSpPr>
            <a:spLocks noChangeAspect="1"/>
          </p:cNvSpPr>
          <p:nvPr/>
        </p:nvSpPr>
        <p:spPr>
          <a:xfrm rot="18900000">
            <a:off x="11209132" y="4448189"/>
            <a:ext cx="999200" cy="1262947"/>
          </a:xfrm>
          <a:custGeom>
            <a:avLst/>
            <a:gdLst>
              <a:gd name="connsiteX0" fmla="*/ 540000 w 999200"/>
              <a:gd name="connsiteY0" fmla="*/ 0 h 1262947"/>
              <a:gd name="connsiteX1" fmla="*/ 999200 w 999200"/>
              <a:gd name="connsiteY1" fmla="*/ 815317 h 1262947"/>
              <a:gd name="connsiteX2" fmla="*/ 552185 w 999200"/>
              <a:gd name="connsiteY2" fmla="*/ 1262333 h 1262947"/>
              <a:gd name="connsiteX3" fmla="*/ 540000 w 999200"/>
              <a:gd name="connsiteY3" fmla="*/ 1262947 h 1262947"/>
              <a:gd name="connsiteX4" fmla="*/ 0 w 999200"/>
              <a:gd name="connsiteY4" fmla="*/ 992947 h 1262947"/>
              <a:gd name="connsiteX5" fmla="*/ 10971 w 999200"/>
              <a:gd name="connsiteY5" fmla="*/ 938533 h 1262947"/>
              <a:gd name="connsiteX6" fmla="*/ 15626 w 999200"/>
              <a:gd name="connsiteY6" fmla="*/ 931034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9200" h="1262947">
                <a:moveTo>
                  <a:pt x="540000" y="0"/>
                </a:moveTo>
                <a:lnTo>
                  <a:pt x="999200" y="815317"/>
                </a:lnTo>
                <a:lnTo>
                  <a:pt x="552185" y="1262333"/>
                </a:lnTo>
                <a:lnTo>
                  <a:pt x="540000" y="1262947"/>
                </a:lnTo>
                <a:cubicBezTo>
                  <a:pt x="241766" y="1262947"/>
                  <a:pt x="0" y="1142064"/>
                  <a:pt x="0" y="992947"/>
                </a:cubicBezTo>
                <a:cubicBezTo>
                  <a:pt x="0" y="974307"/>
                  <a:pt x="3778" y="956109"/>
                  <a:pt x="10971" y="938533"/>
                </a:cubicBezTo>
                <a:lnTo>
                  <a:pt x="15626" y="931034"/>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4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Freeform: Shape 42">
            <a:extLst>
              <a:ext uri="{FF2B5EF4-FFF2-40B4-BE49-F238E27FC236}">
                <a16:creationId xmlns:a16="http://schemas.microsoft.com/office/drawing/2014/main" id="{EA0FF4DB-8180-4D26-AEAE-7ECDB670F71D}"/>
              </a:ext>
            </a:extLst>
          </p:cNvPr>
          <p:cNvSpPr/>
          <p:nvPr/>
        </p:nvSpPr>
        <p:spPr>
          <a:xfrm rot="2700000">
            <a:off x="11686937" y="4853516"/>
            <a:ext cx="540000" cy="978284"/>
          </a:xfrm>
          <a:custGeom>
            <a:avLst/>
            <a:gdLst>
              <a:gd name="connsiteX0" fmla="*/ 113288 w 540000"/>
              <a:gd name="connsiteY0" fmla="*/ 0 h 978284"/>
              <a:gd name="connsiteX1" fmla="*/ 539386 w 540000"/>
              <a:gd name="connsiteY1" fmla="*/ 426099 h 978284"/>
              <a:gd name="connsiteX2" fmla="*/ 540000 w 540000"/>
              <a:gd name="connsiteY2" fmla="*/ 438284 h 978284"/>
              <a:gd name="connsiteX3" fmla="*/ 270000 w 540000"/>
              <a:gd name="connsiteY3" fmla="*/ 978284 h 978284"/>
              <a:gd name="connsiteX4" fmla="*/ 0 w 540000"/>
              <a:gd name="connsiteY4" fmla="*/ 438284 h 978284"/>
              <a:gd name="connsiteX5" fmla="*/ 79081 w 540000"/>
              <a:gd name="connsiteY5" fmla="*/ 56446 h 9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000" h="978284">
                <a:moveTo>
                  <a:pt x="113288" y="0"/>
                </a:moveTo>
                <a:lnTo>
                  <a:pt x="539386" y="426099"/>
                </a:lnTo>
                <a:lnTo>
                  <a:pt x="540000" y="438284"/>
                </a:lnTo>
                <a:cubicBezTo>
                  <a:pt x="540000" y="736518"/>
                  <a:pt x="419117" y="978284"/>
                  <a:pt x="270000" y="978284"/>
                </a:cubicBezTo>
                <a:cubicBezTo>
                  <a:pt x="120883" y="978284"/>
                  <a:pt x="0" y="736518"/>
                  <a:pt x="0" y="438284"/>
                </a:cubicBezTo>
                <a:cubicBezTo>
                  <a:pt x="0" y="289167"/>
                  <a:pt x="30220" y="154167"/>
                  <a:pt x="79081" y="5644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351605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fld id="{20E95673-5512-4AAA-9AEB-E00C61EC65D5}" type="datetime2">
              <a:rPr lang="en-US" smtClean="0"/>
              <a:t>Tuesday, October 10, 2023</a:t>
            </a:fld>
            <a:endParaRPr lang="en-US"/>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2341707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881275"/>
            <a:ext cx="5437186" cy="535354"/>
          </a:xfrm>
        </p:spPr>
        <p:txBody>
          <a:bodyPr anchor="b">
            <a:norm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577270"/>
            <a:ext cx="5429114"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881275"/>
            <a:ext cx="5436392" cy="535354"/>
          </a:xfrm>
        </p:spPr>
        <p:txBody>
          <a:bodyPr vert="horz" wrap="square" lIns="0" tIns="0" rIns="0" bIns="0" rtlCol="0" anchor="b">
            <a:normAutofit/>
          </a:bodyPr>
          <a:lstStyle>
            <a:lvl1pPr>
              <a:defRPr lang="en-US" sz="1400" b="0" cap="all" spc="200" baseline="0" dirty="0">
                <a:solidFill>
                  <a:schemeClr val="tx1"/>
                </a:solidFill>
              </a:defRPr>
            </a:lvl1pPr>
          </a:lstStyle>
          <a:p>
            <a:pPr marL="0" lvl="0" indent="0">
              <a:buNone/>
            </a:pPr>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577270"/>
            <a:ext cx="5436391"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lstStyle/>
          <a:p>
            <a:fld id="{C13138FA-2E87-4873-8BBA-13E447C9A99A}" type="datetime2">
              <a:rPr lang="en-US" smtClean="0"/>
              <a:t>Tuesday, October 10, 2023</a:t>
            </a:fld>
            <a:endParaRPr lang="en-US"/>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lstStyle/>
          <a:p>
            <a:r>
              <a:rPr lang="en-US"/>
              <a:t>Sample Footer</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9224725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053C-0E9C-4159-B7C9-6AB74343918D}"/>
              </a:ext>
            </a:extLst>
          </p:cNvPr>
          <p:cNvSpPr>
            <a:spLocks noGrp="1"/>
          </p:cNvSpPr>
          <p:nvPr>
            <p:ph type="title"/>
          </p:nvPr>
        </p:nvSpPr>
        <p:spPr>
          <a:xfrm>
            <a:off x="3359149" y="550799"/>
            <a:ext cx="8283313" cy="5542025"/>
          </a:xfrm>
        </p:spPr>
        <p:txBody>
          <a:bodyPr vert="horz" wrap="square" lIns="0" tIns="0" rIns="0" bIns="0" rtlCol="0" anchor="ctr" anchorCtr="0">
            <a:normAutofit/>
          </a:bodyPr>
          <a:lstStyle>
            <a:lvl1pPr>
              <a:defRPr lang="en-US" dirty="0"/>
            </a:lvl1pPr>
          </a:lstStyle>
          <a:p>
            <a:pPr lvl="0">
              <a:lnSpc>
                <a:spcPct val="100000"/>
              </a:lnSpc>
            </a:pPr>
            <a:r>
              <a:rPr lang="en-US"/>
              <a:t>Click to edit Master title style</a:t>
            </a:r>
            <a:endParaRPr lang="en-US" dirty="0"/>
          </a:p>
        </p:txBody>
      </p:sp>
      <p:sp>
        <p:nvSpPr>
          <p:cNvPr id="3" name="Date Placeholder 2">
            <a:extLst>
              <a:ext uri="{FF2B5EF4-FFF2-40B4-BE49-F238E27FC236}">
                <a16:creationId xmlns:a16="http://schemas.microsoft.com/office/drawing/2014/main" id="{D4F51F65-E111-4656-83BE-CFCDE2DD6CD6}"/>
              </a:ext>
            </a:extLst>
          </p:cNvPr>
          <p:cNvSpPr>
            <a:spLocks noGrp="1"/>
          </p:cNvSpPr>
          <p:nvPr>
            <p:ph type="dt" sz="half" idx="10"/>
          </p:nvPr>
        </p:nvSpPr>
        <p:spPr/>
        <p:txBody>
          <a:bodyPr/>
          <a:lstStyle/>
          <a:p>
            <a:fld id="{D75BB40A-97BD-4BFB-B639-0BFF95FDE8B7}" type="datetime2">
              <a:rPr lang="en-US" smtClean="0"/>
              <a:t>Tuesday, October 10, 2023</a:t>
            </a:fld>
            <a:endParaRPr lang="en-US"/>
          </a:p>
        </p:txBody>
      </p:sp>
      <p:sp>
        <p:nvSpPr>
          <p:cNvPr id="4" name="Footer Placeholder 3">
            <a:extLst>
              <a:ext uri="{FF2B5EF4-FFF2-40B4-BE49-F238E27FC236}">
                <a16:creationId xmlns:a16="http://schemas.microsoft.com/office/drawing/2014/main" id="{F9FF82CB-2D17-4918-821E-485475CF243B}"/>
              </a:ext>
            </a:extLst>
          </p:cNvPr>
          <p:cNvSpPr>
            <a:spLocks noGrp="1"/>
          </p:cNvSpPr>
          <p:nvPr>
            <p:ph type="ftr" sz="quarter" idx="11"/>
          </p:nvPr>
        </p:nvSpPr>
        <p:spPr/>
        <p:txBody>
          <a:bodyPr/>
          <a:lstStyle/>
          <a:p>
            <a:r>
              <a:rPr lang="en-US"/>
              <a:t>Sample Footer</a:t>
            </a:r>
          </a:p>
        </p:txBody>
      </p:sp>
      <p:sp>
        <p:nvSpPr>
          <p:cNvPr id="5" name="Slide Number Placeholder 4">
            <a:extLst>
              <a:ext uri="{FF2B5EF4-FFF2-40B4-BE49-F238E27FC236}">
                <a16:creationId xmlns:a16="http://schemas.microsoft.com/office/drawing/2014/main" id="{7B66589D-A056-4817-AE15-39D87FE13169}"/>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9" name="Freeform: Shape 38">
            <a:extLst>
              <a:ext uri="{FF2B5EF4-FFF2-40B4-BE49-F238E27FC236}">
                <a16:creationId xmlns:a16="http://schemas.microsoft.com/office/drawing/2014/main" id="{E489F067-39E1-4757-BC11-6169A343F2E1}"/>
              </a:ext>
            </a:extLst>
          </p:cNvPr>
          <p:cNvSpPr>
            <a:spLocks noChangeAspect="1"/>
          </p:cNvSpPr>
          <p:nvPr/>
        </p:nvSpPr>
        <p:spPr>
          <a:xfrm rot="18900000" flipV="1">
            <a:off x="-410727"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32">
            <a:extLst>
              <a:ext uri="{FF2B5EF4-FFF2-40B4-BE49-F238E27FC236}">
                <a16:creationId xmlns:a16="http://schemas.microsoft.com/office/drawing/2014/main" id="{DD231011-607F-42F1-B2D9-2BA8E91CC6AF}"/>
              </a:ext>
            </a:extLst>
          </p:cNvPr>
          <p:cNvSpPr>
            <a:spLocks noChangeAspect="1"/>
          </p:cNvSpPr>
          <p:nvPr/>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Oval 23">
            <a:extLst>
              <a:ext uri="{FF2B5EF4-FFF2-40B4-BE49-F238E27FC236}">
                <a16:creationId xmlns:a16="http://schemas.microsoft.com/office/drawing/2014/main" id="{EC472EFA-56B5-4A41-8D4B-E9F37727F34D}"/>
              </a:ext>
            </a:extLst>
          </p:cNvPr>
          <p:cNvSpPr/>
          <p:nvPr/>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a:extLst>
              <a:ext uri="{FF2B5EF4-FFF2-40B4-BE49-F238E27FC236}">
                <a16:creationId xmlns:a16="http://schemas.microsoft.com/office/drawing/2014/main" id="{33781B6C-21AD-489D-A3CB-522BB2AC543F}"/>
              </a:ext>
            </a:extLst>
          </p:cNvPr>
          <p:cNvSpPr>
            <a:spLocks noChangeAspect="1"/>
          </p:cNvSpPr>
          <p:nvPr/>
        </p:nvSpPr>
        <p:spPr>
          <a:xfrm>
            <a:off x="1780661"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1" name="Group 50">
            <a:extLst>
              <a:ext uri="{FF2B5EF4-FFF2-40B4-BE49-F238E27FC236}">
                <a16:creationId xmlns:a16="http://schemas.microsoft.com/office/drawing/2014/main" id="{01AD5B80-530E-44CD-8D4A-2796FB214CBF}"/>
              </a:ext>
            </a:extLst>
          </p:cNvPr>
          <p:cNvGrpSpPr/>
          <p:nvPr/>
        </p:nvGrpSpPr>
        <p:grpSpPr>
          <a:xfrm>
            <a:off x="623181" y="1514007"/>
            <a:ext cx="734257" cy="760506"/>
            <a:chOff x="5243759" y="1363788"/>
            <a:chExt cx="734257" cy="760506"/>
          </a:xfrm>
        </p:grpSpPr>
        <p:sp>
          <p:nvSpPr>
            <p:cNvPr id="52" name="Freeform 5">
              <a:extLst>
                <a:ext uri="{FF2B5EF4-FFF2-40B4-BE49-F238E27FC236}">
                  <a16:creationId xmlns:a16="http://schemas.microsoft.com/office/drawing/2014/main" id="{2F746AA8-9050-4515-9B17-BC850368529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Freeform 6">
              <a:extLst>
                <a:ext uri="{FF2B5EF4-FFF2-40B4-BE49-F238E27FC236}">
                  <a16:creationId xmlns:a16="http://schemas.microsoft.com/office/drawing/2014/main" id="{23EC1AC3-1698-46D5-80B7-F22F15E1A5E4}"/>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Freeform 8">
              <a:extLst>
                <a:ext uri="{FF2B5EF4-FFF2-40B4-BE49-F238E27FC236}">
                  <a16:creationId xmlns:a16="http://schemas.microsoft.com/office/drawing/2014/main" id="{73766156-553C-46EB-93FA-4F37CC0FF5CF}"/>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9776758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lstStyle/>
          <a:p>
            <a:fld id="{9EE9E0E3-ECF6-4CFE-8698-AEFEBCECC3C0}" type="datetime2">
              <a:rPr lang="en-US" smtClean="0"/>
              <a:t>Tuesday, October 10, 2023</a:t>
            </a:fld>
            <a:endParaRPr lang="en-US"/>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lstStyle/>
          <a:p>
            <a:r>
              <a:rPr lang="en-US"/>
              <a:t>Sample Footer</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6737553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rm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rm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lstStyle/>
          <a:p>
            <a:fld id="{251462FC-960E-4740-921F-B36862979F21}" type="datetime2">
              <a:rPr lang="en-US" smtClean="0"/>
              <a:t>Tuesday, October 10, 2023</a:t>
            </a:fld>
            <a:endParaRPr lang="en-US"/>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2119687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F98F1FBA-F8BB-42CF-8B3E-D19AAFEE96C1}"/>
              </a:ext>
            </a:extLst>
          </p:cNvPr>
          <p:cNvGrpSpPr/>
          <p:nvPr/>
        </p:nvGrpSpPr>
        <p:grpSpPr>
          <a:xfrm>
            <a:off x="334964" y="5115518"/>
            <a:ext cx="734257" cy="760506"/>
            <a:chOff x="5243759" y="1363788"/>
            <a:chExt cx="734257" cy="760506"/>
          </a:xfrm>
        </p:grpSpPr>
        <p:sp>
          <p:nvSpPr>
            <p:cNvPr id="18" name="Freeform 5">
              <a:extLst>
                <a:ext uri="{FF2B5EF4-FFF2-40B4-BE49-F238E27FC236}">
                  <a16:creationId xmlns:a16="http://schemas.microsoft.com/office/drawing/2014/main" id="{60EE09DD-C3DB-4266-BCC3-A765CFFBF37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6">
              <a:extLst>
                <a:ext uri="{FF2B5EF4-FFF2-40B4-BE49-F238E27FC236}">
                  <a16:creationId xmlns:a16="http://schemas.microsoft.com/office/drawing/2014/main" id="{5F301FE0-96DC-4EFB-BBEE-AED762C337C9}"/>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eform 8">
              <a:extLst>
                <a:ext uri="{FF2B5EF4-FFF2-40B4-BE49-F238E27FC236}">
                  <a16:creationId xmlns:a16="http://schemas.microsoft.com/office/drawing/2014/main" id="{3BEAD276-8850-4C0C-9777-8537000D522A}"/>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E5EE0A0-B07E-479B-9684-4BD09FA4376C}"/>
              </a:ext>
            </a:extLst>
          </p:cNvPr>
          <p:cNvSpPr>
            <a:spLocks noGrp="1"/>
          </p:cNvSpPr>
          <p:nvPr>
            <p:ph type="title"/>
          </p:nvPr>
        </p:nvSpPr>
        <p:spPr>
          <a:xfrm>
            <a:off x="550863" y="575409"/>
            <a:ext cx="4500562" cy="984885"/>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Picture Placeholder 2">
            <a:extLst>
              <a:ext uri="{FF2B5EF4-FFF2-40B4-BE49-F238E27FC236}">
                <a16:creationId xmlns:a16="http://schemas.microsoft.com/office/drawing/2014/main" id="{C11893A9-3462-4F51-83AE-5D2F124B985F}"/>
              </a:ext>
            </a:extLst>
          </p:cNvPr>
          <p:cNvSpPr>
            <a:spLocks noGrp="1"/>
          </p:cNvSpPr>
          <p:nvPr>
            <p:ph type="pic" idx="1"/>
          </p:nvPr>
        </p:nvSpPr>
        <p:spPr>
          <a:xfrm>
            <a:off x="5267324" y="575409"/>
            <a:ext cx="6373813" cy="5733316"/>
          </a:xfrm>
        </p:spPr>
        <p:txBody>
          <a:bodyPr>
            <a:normAutofit/>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BA9240C-79C0-4A88-A476-725DE1B9C28F}"/>
              </a:ext>
            </a:extLst>
          </p:cNvPr>
          <p:cNvSpPr>
            <a:spLocks noGrp="1"/>
          </p:cNvSpPr>
          <p:nvPr>
            <p:ph type="body" sz="half" idx="2"/>
          </p:nvPr>
        </p:nvSpPr>
        <p:spPr>
          <a:xfrm>
            <a:off x="550863" y="1776195"/>
            <a:ext cx="4500562" cy="4532530"/>
          </a:xfrm>
        </p:spPr>
        <p:txBody>
          <a:bodyPr anchor="t" anchorCtr="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lstStyle/>
          <a:p>
            <a:fld id="{E50BC9E2-CB44-4C05-9BB5-496C18A241E0}" type="datetime2">
              <a:rPr lang="en-US" smtClean="0"/>
              <a:t>Tuesday, October 10, 2023</a:t>
            </a:fld>
            <a:endParaRPr lang="en-US"/>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9124332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rm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fld id="{246CB39B-5F4C-4A7E-9BE3-AAFD45576D16}" type="datetime2">
              <a:rPr lang="en-US" smtClean="0"/>
              <a:t>Tuesday, October 10, 2023</a:t>
            </a:fld>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r>
              <a:rPr lang="en-US"/>
              <a:t>Sample Footer</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3875602080"/>
      </p:ext>
    </p:extLst>
  </p:cSld>
  <p:clrMap bg1="dk1" tx1="lt1" bg2="dk2" tx2="lt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0" r:id="rId6"/>
    <p:sldLayoutId id="2147483776" r:id="rId7"/>
    <p:sldLayoutId id="2147483777" r:id="rId8"/>
    <p:sldLayoutId id="2147483778" r:id="rId9"/>
    <p:sldLayoutId id="2147483779" r:id="rId10"/>
    <p:sldLayoutId id="2147483781" r:id="rId11"/>
  </p:sldLayoutIdLst>
  <p:hf sldNum="0" hdr="0" ftr="0" dt="0"/>
  <p:txStyles>
    <p:titleStyle>
      <a:lvl1pPr algn="l" defTabSz="914400" rtl="0" eaLnBrk="1" latinLnBrk="0" hangingPunct="1">
        <a:lnSpc>
          <a:spcPct val="10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B2D40E-AF92-F689-74A2-7B087A8A4487}"/>
              </a:ext>
            </a:extLst>
          </p:cNvPr>
          <p:cNvSpPr>
            <a:spLocks noGrp="1"/>
          </p:cNvSpPr>
          <p:nvPr>
            <p:ph type="title"/>
          </p:nvPr>
        </p:nvSpPr>
        <p:spPr>
          <a:xfrm>
            <a:off x="1787314" y="580363"/>
            <a:ext cx="3855680" cy="948308"/>
          </a:xfrm>
        </p:spPr>
        <p:txBody>
          <a:bodyPr vert="horz" wrap="square" lIns="0" tIns="0" rIns="0" bIns="0" rtlCol="0" anchor="ctr" anchorCtr="0">
            <a:normAutofit/>
          </a:bodyPr>
          <a:lstStyle/>
          <a:p>
            <a:pPr algn="ctr"/>
            <a:r>
              <a:rPr lang="en-US"/>
              <a:t>WELCOME</a:t>
            </a:r>
          </a:p>
        </p:txBody>
      </p:sp>
      <p:sp>
        <p:nvSpPr>
          <p:cNvPr id="36" name="Oval 35">
            <a:extLst>
              <a:ext uri="{FF2B5EF4-FFF2-40B4-BE49-F238E27FC236}">
                <a16:creationId xmlns:a16="http://schemas.microsoft.com/office/drawing/2014/main" id="{6959C3E7-D59B-44C4-9BBD-3BC2A41A0C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151" y="3295640"/>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7" name="Group 36">
            <a:extLst>
              <a:ext uri="{FF2B5EF4-FFF2-40B4-BE49-F238E27FC236}">
                <a16:creationId xmlns:a16="http://schemas.microsoft.com/office/drawing/2014/main" id="{3654876B-FB01-4E58-9C9F-3D510011B1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22329" y="4018501"/>
            <a:ext cx="1468514" cy="1521012"/>
            <a:chOff x="8926879" y="88028"/>
            <a:chExt cx="1468514" cy="1521012"/>
          </a:xfrm>
        </p:grpSpPr>
        <p:sp>
          <p:nvSpPr>
            <p:cNvPr id="13" name="Freeform 5">
              <a:extLst>
                <a:ext uri="{FF2B5EF4-FFF2-40B4-BE49-F238E27FC236}">
                  <a16:creationId xmlns:a16="http://schemas.microsoft.com/office/drawing/2014/main" id="{6EE14B10-2C91-4CF8-ABB6-7E21AA98CC1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9153221" y="88028"/>
              <a:ext cx="1242172" cy="729202"/>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Freeform 6">
              <a:extLst>
                <a:ext uri="{FF2B5EF4-FFF2-40B4-BE49-F238E27FC236}">
                  <a16:creationId xmlns:a16="http://schemas.microsoft.com/office/drawing/2014/main" id="{5A93B35E-1AB2-4CCC-91AC-122E57A18A5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8926879" y="221946"/>
              <a:ext cx="611884" cy="1076550"/>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Freeform 8">
              <a:extLst>
                <a:ext uri="{FF2B5EF4-FFF2-40B4-BE49-F238E27FC236}">
                  <a16:creationId xmlns:a16="http://schemas.microsoft.com/office/drawing/2014/main" id="{E9951197-11BD-489A-BF2C-E542541ABC1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9455555" y="532490"/>
              <a:ext cx="630288" cy="1076550"/>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40000"/>
                    <a:lumOff val="60000"/>
                    <a:alpha val="60000"/>
                  </a:schemeClr>
                </a:gs>
              </a:gsLst>
              <a:lin ang="18000000" scaled="0"/>
              <a:tileRect/>
            </a:gradFill>
            <a:ln>
              <a:noFill/>
            </a:ln>
            <a:effectLst>
              <a:innerShdw blurRad="508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5" name="Content Placeholder 4" descr="Certificate - Google">
            <a:extLst>
              <a:ext uri="{FF2B5EF4-FFF2-40B4-BE49-F238E27FC236}">
                <a16:creationId xmlns:a16="http://schemas.microsoft.com/office/drawing/2014/main" id="{AE1FA27C-88C4-95A9-C30C-39B49E0CABA4}"/>
              </a:ext>
            </a:extLst>
          </p:cNvPr>
          <p:cNvPicPr>
            <a:picLocks noGrp="1" noChangeAspect="1"/>
          </p:cNvPicPr>
          <p:nvPr>
            <p:ph idx="1"/>
          </p:nvPr>
        </p:nvPicPr>
        <p:blipFill>
          <a:blip r:embed="rId2"/>
          <a:stretch>
            <a:fillRect/>
          </a:stretch>
        </p:blipFill>
        <p:spPr>
          <a:xfrm>
            <a:off x="6200367" y="3217354"/>
            <a:ext cx="5374562" cy="1595886"/>
          </a:xfrm>
        </p:spPr>
      </p:pic>
      <p:sp>
        <p:nvSpPr>
          <p:cNvPr id="4" name="TextBox 3">
            <a:extLst>
              <a:ext uri="{FF2B5EF4-FFF2-40B4-BE49-F238E27FC236}">
                <a16:creationId xmlns:a16="http://schemas.microsoft.com/office/drawing/2014/main" id="{5C169526-B2CF-BB52-61D5-CEB30BA4F42A}"/>
              </a:ext>
            </a:extLst>
          </p:cNvPr>
          <p:cNvSpPr txBox="1"/>
          <p:nvPr/>
        </p:nvSpPr>
        <p:spPr>
          <a:xfrm>
            <a:off x="5301182" y="2063151"/>
            <a:ext cx="114731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600" b="1" dirty="0"/>
              <a:t>TO</a:t>
            </a:r>
            <a:endParaRPr lang="en-US"/>
          </a:p>
        </p:txBody>
      </p:sp>
    </p:spTree>
    <p:extLst>
      <p:ext uri="{BB962C8B-B14F-4D97-AF65-F5344CB8AC3E}">
        <p14:creationId xmlns:p14="http://schemas.microsoft.com/office/powerpoint/2010/main" val="30016556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893ED-A451-550B-E0A7-9DFF6FB19914}"/>
              </a:ext>
            </a:extLst>
          </p:cNvPr>
          <p:cNvSpPr>
            <a:spLocks noGrp="1"/>
          </p:cNvSpPr>
          <p:nvPr>
            <p:ph type="title"/>
          </p:nvPr>
        </p:nvSpPr>
        <p:spPr>
          <a:xfrm>
            <a:off x="3383201" y="146709"/>
            <a:ext cx="3471601" cy="584379"/>
          </a:xfrm>
          <a:solidFill>
            <a:schemeClr val="accent6">
              <a:lumMod val="75000"/>
            </a:schemeClr>
          </a:solidFill>
          <a:ln>
            <a:solidFill>
              <a:schemeClr val="tx1"/>
            </a:solidFill>
          </a:ln>
        </p:spPr>
        <p:txBody>
          <a:bodyPr vert="horz" wrap="square" lIns="0" tIns="0" rIns="0" bIns="0" rtlCol="0" anchor="ctr" anchorCtr="0">
            <a:normAutofit fontScale="90000"/>
          </a:bodyPr>
          <a:lstStyle/>
          <a:p>
            <a:pPr algn="ctr"/>
            <a:r>
              <a:rPr lang="en-US" sz="4000" b="1"/>
              <a:t>STORY</a:t>
            </a:r>
            <a:endParaRPr lang="en-US" b="1"/>
          </a:p>
        </p:txBody>
      </p:sp>
      <p:pic>
        <p:nvPicPr>
          <p:cNvPr id="4" name="Content Placeholder 3" descr="A graph with numbers and numbers&#10;&#10;Description automatically generated">
            <a:extLst>
              <a:ext uri="{FF2B5EF4-FFF2-40B4-BE49-F238E27FC236}">
                <a16:creationId xmlns:a16="http://schemas.microsoft.com/office/drawing/2014/main" id="{63F79C34-1842-0C66-E239-715BC46D6477}"/>
              </a:ext>
            </a:extLst>
          </p:cNvPr>
          <p:cNvPicPr>
            <a:picLocks noGrp="1" noChangeAspect="1"/>
          </p:cNvPicPr>
          <p:nvPr>
            <p:ph idx="1"/>
          </p:nvPr>
        </p:nvPicPr>
        <p:blipFill>
          <a:blip r:embed="rId2"/>
          <a:stretch>
            <a:fillRect/>
          </a:stretch>
        </p:blipFill>
        <p:spPr>
          <a:xfrm>
            <a:off x="141123" y="1714933"/>
            <a:ext cx="11564693" cy="5063706"/>
          </a:xfrm>
        </p:spPr>
      </p:pic>
      <p:sp>
        <p:nvSpPr>
          <p:cNvPr id="3" name="TextBox 2">
            <a:extLst>
              <a:ext uri="{FF2B5EF4-FFF2-40B4-BE49-F238E27FC236}">
                <a16:creationId xmlns:a16="http://schemas.microsoft.com/office/drawing/2014/main" id="{B1F1B869-8BBE-6BB3-5118-A1FD2BE3B83D}"/>
              </a:ext>
            </a:extLst>
          </p:cNvPr>
          <p:cNvSpPr txBox="1"/>
          <p:nvPr/>
        </p:nvSpPr>
        <p:spPr>
          <a:xfrm>
            <a:off x="136897" y="976098"/>
            <a:ext cx="2915729" cy="523220"/>
          </a:xfrm>
          <a:prstGeom prst="rect">
            <a:avLst/>
          </a:prstGeom>
          <a:solidFill>
            <a:schemeClr val="accent4">
              <a:lumMod val="75000"/>
            </a:schemeClr>
          </a:solid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t>Visualization 1:</a:t>
            </a:r>
          </a:p>
        </p:txBody>
      </p:sp>
    </p:spTree>
    <p:extLst>
      <p:ext uri="{BB962C8B-B14F-4D97-AF65-F5344CB8AC3E}">
        <p14:creationId xmlns:p14="http://schemas.microsoft.com/office/powerpoint/2010/main" val="6978951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8" name="Freeform: Shape 87">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0" name="Oval 8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2" name="Oval 91">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4" name="Group 9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95" name="Freeform: Shape 94">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Freeform: Shape 95">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7" name="Oval 96">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8" name="Oval 97">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100" name="Rectangle 99">
            <a:extLst>
              <a:ext uri="{FF2B5EF4-FFF2-40B4-BE49-F238E27FC236}">
                <a16:creationId xmlns:a16="http://schemas.microsoft.com/office/drawing/2014/main" id="{940082A1-24A5-4276-83A4-39E993BD69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a:extLst>
              <a:ext uri="{FF2B5EF4-FFF2-40B4-BE49-F238E27FC236}">
                <a16:creationId xmlns:a16="http://schemas.microsoft.com/office/drawing/2014/main" id="{6D840B21-A957-4CFE-AA5B-9711DF6D33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55000" y="397225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itle 1">
            <a:extLst>
              <a:ext uri="{FF2B5EF4-FFF2-40B4-BE49-F238E27FC236}">
                <a16:creationId xmlns:a16="http://schemas.microsoft.com/office/drawing/2014/main" id="{59531BAC-6E39-F438-E502-18EE12D970A6}"/>
              </a:ext>
            </a:extLst>
          </p:cNvPr>
          <p:cNvSpPr>
            <a:spLocks noGrp="1"/>
          </p:cNvSpPr>
          <p:nvPr>
            <p:ph type="title"/>
          </p:nvPr>
        </p:nvSpPr>
        <p:spPr>
          <a:xfrm>
            <a:off x="251034" y="405500"/>
            <a:ext cx="2660951" cy="572120"/>
          </a:xfrm>
          <a:solidFill>
            <a:schemeClr val="accent4">
              <a:lumMod val="75000"/>
            </a:schemeClr>
          </a:solidFill>
          <a:ln>
            <a:solidFill>
              <a:schemeClr val="tx1"/>
            </a:solidFill>
          </a:ln>
        </p:spPr>
        <p:txBody>
          <a:bodyPr vert="horz" wrap="square" lIns="0" tIns="0" rIns="0" bIns="0" rtlCol="0" anchor="b" anchorCtr="0">
            <a:normAutofit/>
          </a:bodyPr>
          <a:lstStyle/>
          <a:p>
            <a:pPr algn="ctr"/>
            <a:r>
              <a:rPr lang="en-US" sz="2800"/>
              <a:t>Visualization 2:</a:t>
            </a:r>
            <a:endParaRPr lang="en-US"/>
          </a:p>
        </p:txBody>
      </p:sp>
      <p:grpSp>
        <p:nvGrpSpPr>
          <p:cNvPr id="104" name="Group 103">
            <a:extLst>
              <a:ext uri="{FF2B5EF4-FFF2-40B4-BE49-F238E27FC236}">
                <a16:creationId xmlns:a16="http://schemas.microsoft.com/office/drawing/2014/main" id="{DBFD4376-13D5-43C1-86D8-8133A9D886E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33126" y="5677571"/>
            <a:ext cx="631474" cy="667800"/>
            <a:chOff x="2994153" y="1378666"/>
            <a:chExt cx="631474" cy="667800"/>
          </a:xfrm>
        </p:grpSpPr>
        <p:sp>
          <p:nvSpPr>
            <p:cNvPr id="105" name="Freeform: Shape 104">
              <a:extLst>
                <a:ext uri="{FF2B5EF4-FFF2-40B4-BE49-F238E27FC236}">
                  <a16:creationId xmlns:a16="http://schemas.microsoft.com/office/drawing/2014/main" id="{176FEFF4-F643-4DA7-93C4-E222FCBA081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5000"/>
                    <a:lumOff val="5000"/>
                  </a:schemeClr>
                </a:gs>
                <a:gs pos="30000">
                  <a:schemeClr val="bg2">
                    <a:lumMod val="95000"/>
                    <a:lumOff val="5000"/>
                  </a:schemeClr>
                </a:gs>
                <a:gs pos="40000">
                  <a:schemeClr val="bg2">
                    <a:lumMod val="85000"/>
                    <a:lumOff val="1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6" name="Oval 105">
              <a:extLst>
                <a:ext uri="{FF2B5EF4-FFF2-40B4-BE49-F238E27FC236}">
                  <a16:creationId xmlns:a16="http://schemas.microsoft.com/office/drawing/2014/main" id="{A059AD75-BB86-41B7-84D4-4B5AE0E219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6" name="Picture 5" descr="A graph with numbers and a red line&#10;&#10;Description automatically generated">
            <a:extLst>
              <a:ext uri="{FF2B5EF4-FFF2-40B4-BE49-F238E27FC236}">
                <a16:creationId xmlns:a16="http://schemas.microsoft.com/office/drawing/2014/main" id="{7B09A98D-AE96-ED07-612B-23DA47EEFB6F}"/>
              </a:ext>
            </a:extLst>
          </p:cNvPr>
          <p:cNvPicPr>
            <a:picLocks noChangeAspect="1"/>
          </p:cNvPicPr>
          <p:nvPr/>
        </p:nvPicPr>
        <p:blipFill>
          <a:blip r:embed="rId2"/>
          <a:stretch>
            <a:fillRect/>
          </a:stretch>
        </p:blipFill>
        <p:spPr>
          <a:xfrm>
            <a:off x="244414" y="1242946"/>
            <a:ext cx="11343735" cy="5450410"/>
          </a:xfrm>
          <a:prstGeom prst="rect">
            <a:avLst/>
          </a:prstGeom>
          <a:ln>
            <a:solidFill>
              <a:schemeClr val="tx1"/>
            </a:solidFill>
          </a:ln>
        </p:spPr>
      </p:pic>
    </p:spTree>
    <p:extLst>
      <p:ext uri="{BB962C8B-B14F-4D97-AF65-F5344CB8AC3E}">
        <p14:creationId xmlns:p14="http://schemas.microsoft.com/office/powerpoint/2010/main" val="14263512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A641B-DCB1-34D2-14E9-ADAF0417FDE9}"/>
              </a:ext>
            </a:extLst>
          </p:cNvPr>
          <p:cNvSpPr>
            <a:spLocks noGrp="1"/>
          </p:cNvSpPr>
          <p:nvPr>
            <p:ph type="title"/>
          </p:nvPr>
        </p:nvSpPr>
        <p:spPr>
          <a:xfrm>
            <a:off x="205805" y="347992"/>
            <a:ext cx="2594583" cy="598755"/>
          </a:xfrm>
          <a:solidFill>
            <a:schemeClr val="accent4">
              <a:lumMod val="75000"/>
            </a:schemeClr>
          </a:solidFill>
          <a:ln>
            <a:solidFill>
              <a:schemeClr val="tx1"/>
            </a:solidFill>
          </a:ln>
        </p:spPr>
        <p:txBody>
          <a:bodyPr vert="horz" wrap="square" lIns="0" tIns="0" rIns="0" bIns="0" rtlCol="0" anchor="ctr" anchorCtr="0">
            <a:normAutofit/>
          </a:bodyPr>
          <a:lstStyle/>
          <a:p>
            <a:pPr algn="ctr"/>
            <a:r>
              <a:rPr lang="en-US" sz="2800"/>
              <a:t>Visualization 3:</a:t>
            </a:r>
            <a:endParaRPr lang="en-US"/>
          </a:p>
        </p:txBody>
      </p:sp>
      <p:pic>
        <p:nvPicPr>
          <p:cNvPr id="5" name="Content Placeholder 4" descr="A screenshot of a graph&#10;&#10;Description automatically generated">
            <a:extLst>
              <a:ext uri="{FF2B5EF4-FFF2-40B4-BE49-F238E27FC236}">
                <a16:creationId xmlns:a16="http://schemas.microsoft.com/office/drawing/2014/main" id="{1BDB7B32-BE78-5D91-7119-226974A725FE}"/>
              </a:ext>
            </a:extLst>
          </p:cNvPr>
          <p:cNvPicPr>
            <a:picLocks noGrp="1" noChangeAspect="1"/>
          </p:cNvPicPr>
          <p:nvPr>
            <p:ph idx="1"/>
          </p:nvPr>
        </p:nvPicPr>
        <p:blipFill>
          <a:blip r:embed="rId2"/>
          <a:stretch>
            <a:fillRect/>
          </a:stretch>
        </p:blipFill>
        <p:spPr>
          <a:xfrm>
            <a:off x="201283" y="1253680"/>
            <a:ext cx="11473131" cy="5439869"/>
          </a:xfrm>
          <a:ln>
            <a:solidFill>
              <a:schemeClr val="tx1"/>
            </a:solidFill>
          </a:ln>
        </p:spPr>
      </p:pic>
    </p:spTree>
    <p:extLst>
      <p:ext uri="{BB962C8B-B14F-4D97-AF65-F5344CB8AC3E}">
        <p14:creationId xmlns:p14="http://schemas.microsoft.com/office/powerpoint/2010/main" val="25522011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1C15D-5747-F698-A06D-B19DD1A7BA7C}"/>
              </a:ext>
            </a:extLst>
          </p:cNvPr>
          <p:cNvSpPr>
            <a:spLocks noGrp="1"/>
          </p:cNvSpPr>
          <p:nvPr>
            <p:ph type="title"/>
          </p:nvPr>
        </p:nvSpPr>
        <p:spPr>
          <a:xfrm>
            <a:off x="177051" y="276105"/>
            <a:ext cx="2723979" cy="570002"/>
          </a:xfrm>
          <a:solidFill>
            <a:schemeClr val="accent4">
              <a:lumMod val="75000"/>
            </a:schemeClr>
          </a:solidFill>
          <a:ln>
            <a:solidFill>
              <a:schemeClr val="tx1"/>
            </a:solidFill>
          </a:ln>
        </p:spPr>
        <p:txBody>
          <a:bodyPr vert="horz" wrap="square" lIns="0" tIns="0" rIns="0" bIns="0" rtlCol="0" anchor="ctr" anchorCtr="0">
            <a:normAutofit/>
          </a:bodyPr>
          <a:lstStyle/>
          <a:p>
            <a:pPr algn="ctr"/>
            <a:r>
              <a:rPr lang="en-US" sz="2800"/>
              <a:t>Visualization 4:</a:t>
            </a:r>
            <a:endParaRPr lang="en-US"/>
          </a:p>
        </p:txBody>
      </p:sp>
      <p:pic>
        <p:nvPicPr>
          <p:cNvPr id="4" name="Content Placeholder 3" descr="A screen shot of a graph&#10;&#10;Description automatically generated">
            <a:extLst>
              <a:ext uri="{FF2B5EF4-FFF2-40B4-BE49-F238E27FC236}">
                <a16:creationId xmlns:a16="http://schemas.microsoft.com/office/drawing/2014/main" id="{34A7E3AD-C56A-405D-7F54-98C2A07FEEB8}"/>
              </a:ext>
            </a:extLst>
          </p:cNvPr>
          <p:cNvPicPr>
            <a:picLocks noGrp="1" noChangeAspect="1"/>
          </p:cNvPicPr>
          <p:nvPr>
            <p:ph idx="1"/>
          </p:nvPr>
        </p:nvPicPr>
        <p:blipFill>
          <a:blip r:embed="rId2"/>
          <a:stretch>
            <a:fillRect/>
          </a:stretch>
        </p:blipFill>
        <p:spPr>
          <a:xfrm>
            <a:off x="172528" y="1021940"/>
            <a:ext cx="11717546" cy="5716449"/>
          </a:xfrm>
        </p:spPr>
      </p:pic>
    </p:spTree>
    <p:extLst>
      <p:ext uri="{BB962C8B-B14F-4D97-AF65-F5344CB8AC3E}">
        <p14:creationId xmlns:p14="http://schemas.microsoft.com/office/powerpoint/2010/main" val="14815195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C04BF-CC0D-9F1A-E491-394ADD65E8B0}"/>
              </a:ext>
            </a:extLst>
          </p:cNvPr>
          <p:cNvSpPr>
            <a:spLocks noGrp="1"/>
          </p:cNvSpPr>
          <p:nvPr>
            <p:ph type="title"/>
          </p:nvPr>
        </p:nvSpPr>
        <p:spPr>
          <a:xfrm>
            <a:off x="47654" y="161086"/>
            <a:ext cx="2695225" cy="570001"/>
          </a:xfrm>
          <a:solidFill>
            <a:schemeClr val="accent4">
              <a:lumMod val="75000"/>
            </a:schemeClr>
          </a:solidFill>
          <a:ln>
            <a:solidFill>
              <a:schemeClr val="tx1"/>
            </a:solidFill>
          </a:ln>
        </p:spPr>
        <p:txBody>
          <a:bodyPr vert="horz" wrap="square" lIns="0" tIns="0" rIns="0" bIns="0" rtlCol="0" anchor="ctr" anchorCtr="0">
            <a:normAutofit/>
          </a:bodyPr>
          <a:lstStyle/>
          <a:p>
            <a:pPr algn="ctr"/>
            <a:r>
              <a:rPr lang="en-US" sz="2800"/>
              <a:t>Visualization 5:</a:t>
            </a:r>
            <a:endParaRPr lang="en-US"/>
          </a:p>
        </p:txBody>
      </p:sp>
      <p:pic>
        <p:nvPicPr>
          <p:cNvPr id="4" name="Content Placeholder 3" descr="A screenshot of a graph&#10;&#10;Description automatically generated">
            <a:extLst>
              <a:ext uri="{FF2B5EF4-FFF2-40B4-BE49-F238E27FC236}">
                <a16:creationId xmlns:a16="http://schemas.microsoft.com/office/drawing/2014/main" id="{5E3A929E-2652-181F-84D6-0BDC15A52460}"/>
              </a:ext>
            </a:extLst>
          </p:cNvPr>
          <p:cNvPicPr>
            <a:picLocks noGrp="1" noChangeAspect="1"/>
          </p:cNvPicPr>
          <p:nvPr>
            <p:ph idx="1"/>
          </p:nvPr>
        </p:nvPicPr>
        <p:blipFill>
          <a:blip r:embed="rId2"/>
          <a:stretch>
            <a:fillRect/>
          </a:stretch>
        </p:blipFill>
        <p:spPr>
          <a:xfrm>
            <a:off x="143774" y="890978"/>
            <a:ext cx="11832565" cy="5805843"/>
          </a:xfrm>
          <a:ln>
            <a:solidFill>
              <a:schemeClr val="tx1"/>
            </a:solidFill>
          </a:ln>
        </p:spPr>
      </p:pic>
    </p:spTree>
    <p:extLst>
      <p:ext uri="{BB962C8B-B14F-4D97-AF65-F5344CB8AC3E}">
        <p14:creationId xmlns:p14="http://schemas.microsoft.com/office/powerpoint/2010/main" val="2549833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46F2D-F989-0D59-6719-33F387A05AB7}"/>
              </a:ext>
            </a:extLst>
          </p:cNvPr>
          <p:cNvSpPr>
            <a:spLocks noGrp="1"/>
          </p:cNvSpPr>
          <p:nvPr>
            <p:ph type="title"/>
          </p:nvPr>
        </p:nvSpPr>
        <p:spPr>
          <a:xfrm>
            <a:off x="62032" y="161087"/>
            <a:ext cx="2723979" cy="713774"/>
          </a:xfrm>
          <a:solidFill>
            <a:schemeClr val="accent4">
              <a:lumMod val="75000"/>
            </a:schemeClr>
          </a:solidFill>
          <a:ln>
            <a:solidFill>
              <a:schemeClr val="tx1"/>
            </a:solidFill>
          </a:ln>
        </p:spPr>
        <p:txBody>
          <a:bodyPr vert="horz" wrap="square" lIns="0" tIns="0" rIns="0" bIns="0" rtlCol="0" anchor="ctr" anchorCtr="0">
            <a:normAutofit/>
          </a:bodyPr>
          <a:lstStyle/>
          <a:p>
            <a:pPr algn="ctr"/>
            <a:r>
              <a:rPr lang="en-US" sz="2800"/>
              <a:t>Visualization 6:</a:t>
            </a:r>
            <a:endParaRPr lang="en-US"/>
          </a:p>
        </p:txBody>
      </p:sp>
      <p:pic>
        <p:nvPicPr>
          <p:cNvPr id="4" name="Content Placeholder 3" descr="A screenshot of a computer screen&#10;&#10;Description automatically generated">
            <a:extLst>
              <a:ext uri="{FF2B5EF4-FFF2-40B4-BE49-F238E27FC236}">
                <a16:creationId xmlns:a16="http://schemas.microsoft.com/office/drawing/2014/main" id="{9A13BFA4-D804-819C-D507-C952BD8F9837}"/>
              </a:ext>
            </a:extLst>
          </p:cNvPr>
          <p:cNvPicPr>
            <a:picLocks noGrp="1" noChangeAspect="1"/>
          </p:cNvPicPr>
          <p:nvPr>
            <p:ph idx="1"/>
          </p:nvPr>
        </p:nvPicPr>
        <p:blipFill>
          <a:blip r:embed="rId2"/>
          <a:stretch>
            <a:fillRect/>
          </a:stretch>
        </p:blipFill>
        <p:spPr>
          <a:xfrm>
            <a:off x="158151" y="1144971"/>
            <a:ext cx="11861319" cy="5571025"/>
          </a:xfrm>
        </p:spPr>
      </p:pic>
    </p:spTree>
    <p:extLst>
      <p:ext uri="{BB962C8B-B14F-4D97-AF65-F5344CB8AC3E}">
        <p14:creationId xmlns:p14="http://schemas.microsoft.com/office/powerpoint/2010/main" val="7360139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9D98C-B587-4AF6-EF2A-77E11D196AC5}"/>
              </a:ext>
            </a:extLst>
          </p:cNvPr>
          <p:cNvSpPr>
            <a:spLocks noGrp="1"/>
          </p:cNvSpPr>
          <p:nvPr>
            <p:ph type="title"/>
          </p:nvPr>
        </p:nvSpPr>
        <p:spPr>
          <a:xfrm>
            <a:off x="62032" y="132332"/>
            <a:ext cx="2680848" cy="699397"/>
          </a:xfrm>
          <a:solidFill>
            <a:schemeClr val="accent4">
              <a:lumMod val="75000"/>
            </a:schemeClr>
          </a:solidFill>
          <a:ln>
            <a:solidFill>
              <a:schemeClr val="tx1"/>
            </a:solidFill>
          </a:ln>
        </p:spPr>
        <p:txBody>
          <a:bodyPr vert="horz" wrap="square" lIns="0" tIns="0" rIns="0" bIns="0" rtlCol="0" anchor="ctr" anchorCtr="0">
            <a:normAutofit/>
          </a:bodyPr>
          <a:lstStyle/>
          <a:p>
            <a:pPr algn="ctr"/>
            <a:r>
              <a:rPr lang="en-US" sz="2800"/>
              <a:t>Visualization 7:</a:t>
            </a:r>
            <a:endParaRPr lang="en-US"/>
          </a:p>
        </p:txBody>
      </p:sp>
      <p:pic>
        <p:nvPicPr>
          <p:cNvPr id="4" name="Content Placeholder 3" descr="A screenshot of a computer&#10;&#10;Description automatically generated">
            <a:extLst>
              <a:ext uri="{FF2B5EF4-FFF2-40B4-BE49-F238E27FC236}">
                <a16:creationId xmlns:a16="http://schemas.microsoft.com/office/drawing/2014/main" id="{FFB761D3-6F0C-BCBF-E4AD-9FB1B1E6D4AE}"/>
              </a:ext>
            </a:extLst>
          </p:cNvPr>
          <p:cNvPicPr>
            <a:picLocks noGrp="1" noChangeAspect="1"/>
          </p:cNvPicPr>
          <p:nvPr>
            <p:ph idx="1"/>
          </p:nvPr>
        </p:nvPicPr>
        <p:blipFill>
          <a:blip r:embed="rId2"/>
          <a:stretch>
            <a:fillRect/>
          </a:stretch>
        </p:blipFill>
        <p:spPr>
          <a:xfrm>
            <a:off x="115019" y="1051118"/>
            <a:ext cx="11918829" cy="5672466"/>
          </a:xfrm>
          <a:ln>
            <a:solidFill>
              <a:schemeClr val="tx1"/>
            </a:solidFill>
          </a:ln>
        </p:spPr>
      </p:pic>
    </p:spTree>
    <p:extLst>
      <p:ext uri="{BB962C8B-B14F-4D97-AF65-F5344CB8AC3E}">
        <p14:creationId xmlns:p14="http://schemas.microsoft.com/office/powerpoint/2010/main" val="21905971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F6F87-AC7B-42EA-5C9E-E026D1159F35}"/>
              </a:ext>
            </a:extLst>
          </p:cNvPr>
          <p:cNvSpPr>
            <a:spLocks noGrp="1"/>
          </p:cNvSpPr>
          <p:nvPr>
            <p:ph type="title"/>
          </p:nvPr>
        </p:nvSpPr>
        <p:spPr>
          <a:xfrm>
            <a:off x="62032" y="189842"/>
            <a:ext cx="2738356" cy="685019"/>
          </a:xfrm>
          <a:solidFill>
            <a:schemeClr val="accent4">
              <a:lumMod val="75000"/>
            </a:schemeClr>
          </a:solidFill>
          <a:ln>
            <a:solidFill>
              <a:schemeClr val="tx1"/>
            </a:solidFill>
          </a:ln>
        </p:spPr>
        <p:txBody>
          <a:bodyPr vert="horz" wrap="square" lIns="0" tIns="0" rIns="0" bIns="0" rtlCol="0" anchor="ctr" anchorCtr="0">
            <a:normAutofit/>
          </a:bodyPr>
          <a:lstStyle/>
          <a:p>
            <a:pPr algn="ctr"/>
            <a:r>
              <a:rPr lang="en-US" sz="2800"/>
              <a:t>Visualization 8:</a:t>
            </a:r>
            <a:endParaRPr lang="en-US"/>
          </a:p>
        </p:txBody>
      </p:sp>
      <p:pic>
        <p:nvPicPr>
          <p:cNvPr id="4" name="Content Placeholder 3" descr="A screenshot of a graph&#10;&#10;Description automatically generated">
            <a:extLst>
              <a:ext uri="{FF2B5EF4-FFF2-40B4-BE49-F238E27FC236}">
                <a16:creationId xmlns:a16="http://schemas.microsoft.com/office/drawing/2014/main" id="{541C87AC-5A83-BA85-638E-1E3723C78BAC}"/>
              </a:ext>
            </a:extLst>
          </p:cNvPr>
          <p:cNvPicPr>
            <a:picLocks noGrp="1" noChangeAspect="1"/>
          </p:cNvPicPr>
          <p:nvPr>
            <p:ph idx="1"/>
          </p:nvPr>
        </p:nvPicPr>
        <p:blipFill>
          <a:blip r:embed="rId2"/>
          <a:stretch>
            <a:fillRect/>
          </a:stretch>
        </p:blipFill>
        <p:spPr>
          <a:xfrm>
            <a:off x="172528" y="1101372"/>
            <a:ext cx="11846943" cy="5586336"/>
          </a:xfrm>
          <a:ln>
            <a:solidFill>
              <a:schemeClr val="tx1"/>
            </a:solidFill>
          </a:ln>
        </p:spPr>
      </p:pic>
    </p:spTree>
    <p:extLst>
      <p:ext uri="{BB962C8B-B14F-4D97-AF65-F5344CB8AC3E}">
        <p14:creationId xmlns:p14="http://schemas.microsoft.com/office/powerpoint/2010/main" val="21257948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E7CCE-CE6B-2281-F12C-EC19D61D8FB2}"/>
              </a:ext>
            </a:extLst>
          </p:cNvPr>
          <p:cNvSpPr>
            <a:spLocks noGrp="1"/>
          </p:cNvSpPr>
          <p:nvPr>
            <p:ph type="title"/>
          </p:nvPr>
        </p:nvSpPr>
        <p:spPr>
          <a:xfrm>
            <a:off x="90786" y="103577"/>
            <a:ext cx="2680846" cy="670642"/>
          </a:xfrm>
          <a:solidFill>
            <a:schemeClr val="accent4">
              <a:lumMod val="75000"/>
            </a:schemeClr>
          </a:solidFill>
          <a:ln>
            <a:solidFill>
              <a:schemeClr val="tx1"/>
            </a:solidFill>
          </a:ln>
        </p:spPr>
        <p:txBody>
          <a:bodyPr vert="horz" wrap="square" lIns="0" tIns="0" rIns="0" bIns="0" rtlCol="0" anchor="ctr" anchorCtr="0">
            <a:normAutofit/>
          </a:bodyPr>
          <a:lstStyle/>
          <a:p>
            <a:pPr algn="ctr"/>
            <a:r>
              <a:rPr lang="en-US" sz="2800"/>
              <a:t>Visualization 9:</a:t>
            </a:r>
          </a:p>
        </p:txBody>
      </p:sp>
      <p:pic>
        <p:nvPicPr>
          <p:cNvPr id="4" name="Content Placeholder 3" descr="A screenshot of a graph&#10;&#10;Description automatically generated">
            <a:extLst>
              <a:ext uri="{FF2B5EF4-FFF2-40B4-BE49-F238E27FC236}">
                <a16:creationId xmlns:a16="http://schemas.microsoft.com/office/drawing/2014/main" id="{B4F4B103-1855-4ABB-1083-0F72C9846CC1}"/>
              </a:ext>
            </a:extLst>
          </p:cNvPr>
          <p:cNvPicPr>
            <a:picLocks noGrp="1" noChangeAspect="1"/>
          </p:cNvPicPr>
          <p:nvPr>
            <p:ph idx="1"/>
          </p:nvPr>
        </p:nvPicPr>
        <p:blipFill>
          <a:blip r:embed="rId2"/>
          <a:stretch>
            <a:fillRect/>
          </a:stretch>
        </p:blipFill>
        <p:spPr>
          <a:xfrm>
            <a:off x="86264" y="924602"/>
            <a:ext cx="11918829" cy="5781724"/>
          </a:xfrm>
          <a:ln>
            <a:solidFill>
              <a:schemeClr val="tx1"/>
            </a:solidFill>
          </a:ln>
        </p:spPr>
      </p:pic>
    </p:spTree>
    <p:extLst>
      <p:ext uri="{BB962C8B-B14F-4D97-AF65-F5344CB8AC3E}">
        <p14:creationId xmlns:p14="http://schemas.microsoft.com/office/powerpoint/2010/main" val="21787500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17FBBC-16F0-49E9-1991-C180B79316D5}"/>
              </a:ext>
            </a:extLst>
          </p:cNvPr>
          <p:cNvSpPr>
            <a:spLocks noGrp="1"/>
          </p:cNvSpPr>
          <p:nvPr>
            <p:ph type="title"/>
          </p:nvPr>
        </p:nvSpPr>
        <p:spPr>
          <a:xfrm>
            <a:off x="234559" y="313666"/>
            <a:ext cx="5207151" cy="692630"/>
          </a:xfrm>
          <a:ln>
            <a:solidFill>
              <a:schemeClr val="tx1"/>
            </a:solidFill>
          </a:ln>
        </p:spPr>
        <p:txBody>
          <a:bodyPr vert="horz" wrap="square" lIns="0" tIns="0" rIns="0" bIns="0" rtlCol="0" anchor="ctr" anchorCtr="0">
            <a:normAutofit/>
          </a:bodyPr>
          <a:lstStyle/>
          <a:p>
            <a:pPr algn="ctr"/>
            <a:r>
              <a:rPr lang="en-US" sz="3200"/>
              <a:t>DESHBOARD LINK:</a:t>
            </a:r>
            <a:endParaRPr lang="en-US" sz="8000" dirty="0"/>
          </a:p>
        </p:txBody>
      </p:sp>
      <p:sp>
        <p:nvSpPr>
          <p:cNvPr id="3" name="Content Placeholder 2">
            <a:extLst>
              <a:ext uri="{FF2B5EF4-FFF2-40B4-BE49-F238E27FC236}">
                <a16:creationId xmlns:a16="http://schemas.microsoft.com/office/drawing/2014/main" id="{411263F5-1764-D39A-EF6F-CC454A531F3E}"/>
              </a:ext>
            </a:extLst>
          </p:cNvPr>
          <p:cNvSpPr>
            <a:spLocks noGrp="1"/>
          </p:cNvSpPr>
          <p:nvPr>
            <p:ph idx="1"/>
          </p:nvPr>
        </p:nvSpPr>
        <p:spPr>
          <a:xfrm>
            <a:off x="239443" y="2758636"/>
            <a:ext cx="5191444" cy="746266"/>
          </a:xfrm>
          <a:ln>
            <a:solidFill>
              <a:schemeClr val="tx1"/>
            </a:solidFill>
          </a:ln>
        </p:spPr>
        <p:txBody>
          <a:bodyPr vert="horz" wrap="square" lIns="0" tIns="0" rIns="0" bIns="0" rtlCol="0" anchor="ctr">
            <a:normAutofit/>
          </a:bodyPr>
          <a:lstStyle/>
          <a:p>
            <a:pPr marL="0" indent="0" algn="ctr">
              <a:buNone/>
            </a:pPr>
            <a:r>
              <a:rPr lang="en-US" sz="3200" dirty="0">
                <a:solidFill>
                  <a:schemeClr val="tx1"/>
                </a:solidFill>
              </a:rPr>
              <a:t>STORY LINK:</a:t>
            </a:r>
            <a:endParaRPr lang="en-US" sz="1600">
              <a:solidFill>
                <a:schemeClr val="tx1"/>
              </a:solidFill>
            </a:endParaRPr>
          </a:p>
        </p:txBody>
      </p:sp>
      <p:sp>
        <p:nvSpPr>
          <p:cNvPr id="10" name="Freeform: Shape 9">
            <a:extLst>
              <a:ext uri="{FF2B5EF4-FFF2-40B4-BE49-F238E27FC236}">
                <a16:creationId xmlns:a16="http://schemas.microsoft.com/office/drawing/2014/main" id="{D3262674-A504-4C90-BBBB-94D20F92A2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54653" y="4120355"/>
            <a:ext cx="1237347" cy="1972470"/>
          </a:xfrm>
          <a:custGeom>
            <a:avLst/>
            <a:gdLst>
              <a:gd name="connsiteX0" fmla="*/ 986235 w 1237347"/>
              <a:gd name="connsiteY0" fmla="*/ 0 h 1972470"/>
              <a:gd name="connsiteX1" fmla="*/ 1184996 w 1237347"/>
              <a:gd name="connsiteY1" fmla="*/ 20037 h 1972470"/>
              <a:gd name="connsiteX2" fmla="*/ 1237347 w 1237347"/>
              <a:gd name="connsiteY2" fmla="*/ 33498 h 1972470"/>
              <a:gd name="connsiteX3" fmla="*/ 1237347 w 1237347"/>
              <a:gd name="connsiteY3" fmla="*/ 1938973 h 1972470"/>
              <a:gd name="connsiteX4" fmla="*/ 1184996 w 1237347"/>
              <a:gd name="connsiteY4" fmla="*/ 1952433 h 1972470"/>
              <a:gd name="connsiteX5" fmla="*/ 986235 w 1237347"/>
              <a:gd name="connsiteY5" fmla="*/ 1972470 h 1972470"/>
              <a:gd name="connsiteX6" fmla="*/ 0 w 1237347"/>
              <a:gd name="connsiteY6" fmla="*/ 986235 h 1972470"/>
              <a:gd name="connsiteX7" fmla="*/ 986235 w 1237347"/>
              <a:gd name="connsiteY7" fmla="*/ 0 h 1972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37347" h="1972470">
                <a:moveTo>
                  <a:pt x="986235" y="0"/>
                </a:moveTo>
                <a:cubicBezTo>
                  <a:pt x="1054320" y="0"/>
                  <a:pt x="1120794" y="6899"/>
                  <a:pt x="1184996" y="20037"/>
                </a:cubicBezTo>
                <a:lnTo>
                  <a:pt x="1237347" y="33498"/>
                </a:lnTo>
                <a:lnTo>
                  <a:pt x="1237347" y="1938973"/>
                </a:lnTo>
                <a:lnTo>
                  <a:pt x="1184996" y="1952433"/>
                </a:lnTo>
                <a:cubicBezTo>
                  <a:pt x="1120794" y="1965571"/>
                  <a:pt x="1054320" y="1972470"/>
                  <a:pt x="986235" y="1972470"/>
                </a:cubicBezTo>
                <a:cubicBezTo>
                  <a:pt x="441552" y="1972470"/>
                  <a:pt x="0" y="1530918"/>
                  <a:pt x="0" y="986235"/>
                </a:cubicBezTo>
                <a:cubicBezTo>
                  <a:pt x="0" y="441552"/>
                  <a:pt x="441552" y="0"/>
                  <a:pt x="986235" y="0"/>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508000" dist="76200" dir="15480000">
              <a:schemeClr val="accent1">
                <a:lumMod val="60000"/>
                <a:lumOff val="40000"/>
                <a:alpha val="6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 name="TextBox 3">
            <a:extLst>
              <a:ext uri="{FF2B5EF4-FFF2-40B4-BE49-F238E27FC236}">
                <a16:creationId xmlns:a16="http://schemas.microsoft.com/office/drawing/2014/main" id="{C4FD73D2-CCCD-C5EC-7B8A-FAB679C164A3}"/>
              </a:ext>
            </a:extLst>
          </p:cNvPr>
          <p:cNvSpPr txBox="1"/>
          <p:nvPr/>
        </p:nvSpPr>
        <p:spPr>
          <a:xfrm>
            <a:off x="136586" y="1437111"/>
            <a:ext cx="12002216" cy="400110"/>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l">
              <a:buFont typeface="Wingdings"/>
              <a:buChar char="v"/>
            </a:pPr>
            <a:r>
              <a:rPr lang="en-US" sz="2000" dirty="0">
                <a:ea typeface="+mn-lt"/>
                <a:cs typeface="+mn-lt"/>
              </a:rPr>
              <a:t>https://public.tableau.com/app/profile/nachimuthu.s/viz/NMDemo_16962968668090/Dashboard2</a:t>
            </a:r>
            <a:endParaRPr lang="en-US" sz="2000"/>
          </a:p>
        </p:txBody>
      </p:sp>
      <p:sp>
        <p:nvSpPr>
          <p:cNvPr id="5" name="TextBox 4">
            <a:extLst>
              <a:ext uri="{FF2B5EF4-FFF2-40B4-BE49-F238E27FC236}">
                <a16:creationId xmlns:a16="http://schemas.microsoft.com/office/drawing/2014/main" id="{6725AE15-CC4C-1C53-02E4-7AF5210D026A}"/>
              </a:ext>
            </a:extLst>
          </p:cNvPr>
          <p:cNvSpPr txBox="1"/>
          <p:nvPr/>
        </p:nvSpPr>
        <p:spPr>
          <a:xfrm>
            <a:off x="57823" y="4265075"/>
            <a:ext cx="12059726" cy="646331"/>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l">
              <a:buFont typeface="Wingdings"/>
              <a:buChar char="v"/>
            </a:pPr>
            <a:r>
              <a:rPr lang="en-US" dirty="0">
                <a:ea typeface="+mn-lt"/>
                <a:cs typeface="+mn-lt"/>
              </a:rPr>
              <a:t>https://public.tableau.com/app/profile/nachimuthu.s/viz/UnveilingMarketInsightsAnalysingspendingBehaviourAndIdentifyingOpportunitiesForGrowth/Story1</a:t>
            </a:r>
            <a:endParaRPr lang="en-US" dirty="0"/>
          </a:p>
        </p:txBody>
      </p:sp>
    </p:spTree>
    <p:extLst>
      <p:ext uri="{BB962C8B-B14F-4D97-AF65-F5344CB8AC3E}">
        <p14:creationId xmlns:p14="http://schemas.microsoft.com/office/powerpoint/2010/main" val="34756346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6DB9AC9A-C1ED-4713-9A6E-D5EBBB4011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2685003" y="549275"/>
            <a:ext cx="9112188" cy="2699968"/>
          </a:xfrm>
          <a:ln>
            <a:solidFill>
              <a:schemeClr val="tx1"/>
            </a:solidFill>
          </a:ln>
        </p:spPr>
        <p:txBody>
          <a:bodyPr anchor="b">
            <a:normAutofit/>
          </a:bodyPr>
          <a:lstStyle/>
          <a:p>
            <a:pPr algn="ctr">
              <a:lnSpc>
                <a:spcPct val="90000"/>
              </a:lnSpc>
            </a:pPr>
            <a:r>
              <a:rPr lang="en-US" sz="7400" dirty="0"/>
              <a:t>DATA LITERACY WITH TABLEAU</a:t>
            </a:r>
            <a:endParaRPr lang="en-US"/>
          </a:p>
        </p:txBody>
      </p:sp>
      <p:sp>
        <p:nvSpPr>
          <p:cNvPr id="3" name="Subtitle 2"/>
          <p:cNvSpPr>
            <a:spLocks noGrp="1"/>
          </p:cNvSpPr>
          <p:nvPr>
            <p:ph type="subTitle" idx="1"/>
          </p:nvPr>
        </p:nvSpPr>
        <p:spPr>
          <a:xfrm>
            <a:off x="2253682" y="3810628"/>
            <a:ext cx="9732512" cy="2713757"/>
          </a:xfrm>
          <a:ln>
            <a:solidFill>
              <a:schemeClr val="tx1"/>
            </a:solidFill>
          </a:ln>
        </p:spPr>
        <p:txBody>
          <a:bodyPr vert="horz" wrap="square" lIns="91440" tIns="45720" rIns="91440" bIns="45720" rtlCol="0" anchor="t">
            <a:normAutofit/>
          </a:bodyPr>
          <a:lstStyle/>
          <a:p>
            <a:pPr marL="342900" indent="-342900" algn="ctr">
              <a:buFont typeface="Wingdings" panose="020B0604020202020204" pitchFamily="34" charset="0"/>
              <a:buChar char="Ø"/>
            </a:pPr>
            <a:r>
              <a:rPr lang="en-US" b="1" dirty="0">
                <a:solidFill>
                  <a:schemeClr val="tx1"/>
                </a:solidFill>
              </a:rPr>
              <a:t>PROJECT TITLE:</a:t>
            </a:r>
          </a:p>
          <a:p>
            <a:pPr marL="342900" indent="-342900" algn="ctr">
              <a:buFont typeface="Wingdings" panose="020B0604020202020204" pitchFamily="34" charset="0"/>
              <a:buChar char="Ø"/>
            </a:pPr>
            <a:endParaRPr lang="en-US" b="1" dirty="0">
              <a:solidFill>
                <a:schemeClr val="tx1"/>
              </a:solidFill>
            </a:endParaRPr>
          </a:p>
          <a:p>
            <a:pPr marL="342900" indent="-342900" algn="ctr">
              <a:buFont typeface="Wingdings" panose="020B0604020202020204" pitchFamily="34" charset="0"/>
              <a:buChar char="Ø"/>
            </a:pPr>
            <a:r>
              <a:rPr lang="en-US" b="1" dirty="0">
                <a:solidFill>
                  <a:schemeClr val="tx1"/>
                </a:solidFill>
              </a:rPr>
              <a:t>UNVEILING MARKET INSIGHTS: ANALYSING SPENDING BEHAVIOUR AND IDENTIFYING OPPORTUNITIES FOR GROWTH.</a:t>
            </a:r>
          </a:p>
        </p:txBody>
      </p:sp>
      <p:sp>
        <p:nvSpPr>
          <p:cNvPr id="19" name="Oval 18">
            <a:extLst>
              <a:ext uri="{FF2B5EF4-FFF2-40B4-BE49-F238E27FC236}">
                <a16:creationId xmlns:a16="http://schemas.microsoft.com/office/drawing/2014/main" id="{2FCFAB40-DA7C-4B6C-AD10-4EC44B54B1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796" y="46546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Freeform: Shape 20">
            <a:extLst>
              <a:ext uri="{FF2B5EF4-FFF2-40B4-BE49-F238E27FC236}">
                <a16:creationId xmlns:a16="http://schemas.microsoft.com/office/drawing/2014/main" id="{83296DCF-CBB7-4351-9E7E-623649419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94206" y="2826355"/>
            <a:ext cx="3366189" cy="1853969"/>
          </a:xfrm>
          <a:custGeom>
            <a:avLst/>
            <a:gdLst>
              <a:gd name="connsiteX0" fmla="*/ 201268 w 3366189"/>
              <a:gd name="connsiteY0" fmla="*/ 543015 h 1853969"/>
              <a:gd name="connsiteX1" fmla="*/ 1512221 w 3366189"/>
              <a:gd name="connsiteY1" fmla="*/ 0 h 1853969"/>
              <a:gd name="connsiteX2" fmla="*/ 3366189 w 3366189"/>
              <a:gd name="connsiteY2" fmla="*/ 1853969 h 1853969"/>
              <a:gd name="connsiteX3" fmla="*/ 2439204 w 3366189"/>
              <a:gd name="connsiteY3" fmla="*/ 1853969 h 1853969"/>
              <a:gd name="connsiteX4" fmla="*/ 1512221 w 3366189"/>
              <a:gd name="connsiteY4" fmla="*/ 926985 h 1853969"/>
              <a:gd name="connsiteX5" fmla="*/ 743552 w 3366189"/>
              <a:gd name="connsiteY5" fmla="*/ 1335684 h 1853969"/>
              <a:gd name="connsiteX6" fmla="*/ 676116 w 3366189"/>
              <a:gd name="connsiteY6" fmla="*/ 1459924 h 1853969"/>
              <a:gd name="connsiteX7" fmla="*/ 0 w 3366189"/>
              <a:gd name="connsiteY7" fmla="*/ 783808 h 1853969"/>
              <a:gd name="connsiteX8" fmla="*/ 81609 w 3366189"/>
              <a:gd name="connsiteY8" fmla="*/ 674673 h 1853969"/>
              <a:gd name="connsiteX9" fmla="*/ 201268 w 3366189"/>
              <a:gd name="connsiteY9" fmla="*/ 543015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66189" h="1853969">
                <a:moveTo>
                  <a:pt x="201268" y="543015"/>
                </a:moveTo>
                <a:cubicBezTo>
                  <a:pt x="536770" y="207513"/>
                  <a:pt x="1000262" y="0"/>
                  <a:pt x="1512221" y="0"/>
                </a:cubicBezTo>
                <a:cubicBezTo>
                  <a:pt x="2536139" y="0"/>
                  <a:pt x="3366189" y="830051"/>
                  <a:pt x="3366189" y="1853969"/>
                </a:cubicBezTo>
                <a:lnTo>
                  <a:pt x="2439204" y="1853969"/>
                </a:lnTo>
                <a:cubicBezTo>
                  <a:pt x="2439204" y="1342010"/>
                  <a:pt x="2024180" y="926985"/>
                  <a:pt x="1512221" y="926985"/>
                </a:cubicBezTo>
                <a:cubicBezTo>
                  <a:pt x="1192247" y="926985"/>
                  <a:pt x="910138" y="1089104"/>
                  <a:pt x="743552" y="1335684"/>
                </a:cubicBezTo>
                <a:lnTo>
                  <a:pt x="676116" y="1459924"/>
                </a:lnTo>
                <a:lnTo>
                  <a:pt x="0" y="783808"/>
                </a:lnTo>
                <a:lnTo>
                  <a:pt x="81609" y="674673"/>
                </a:lnTo>
                <a:cubicBezTo>
                  <a:pt x="119392" y="628891"/>
                  <a:pt x="159330" y="584953"/>
                  <a:pt x="201268" y="543015"/>
                </a:cubicBezTo>
                <a:close/>
              </a:path>
            </a:pathLst>
          </a:custGeom>
          <a:gradFill flip="none" rotWithShape="1">
            <a:gsLst>
              <a:gs pos="87000">
                <a:schemeClr val="bg2"/>
              </a:gs>
              <a:gs pos="0">
                <a:schemeClr val="bg2">
                  <a:lumMod val="90000"/>
                  <a:lumOff val="10000"/>
                </a:schemeClr>
              </a:gs>
            </a:gsLst>
            <a:lin ang="16200000" scaled="0"/>
            <a:tileRect/>
          </a:gradFill>
          <a:ln>
            <a:noFill/>
          </a:ln>
          <a:effectLst>
            <a:innerShdw blurRad="406400" dist="190500" dir="1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23" name="Freeform: Shape 22">
            <a:extLst>
              <a:ext uri="{FF2B5EF4-FFF2-40B4-BE49-F238E27FC236}">
                <a16:creationId xmlns:a16="http://schemas.microsoft.com/office/drawing/2014/main" id="{61AE2471-23B2-4B94-A613-E686099166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20971" y="2691401"/>
            <a:ext cx="3326036" cy="2226949"/>
          </a:xfrm>
          <a:custGeom>
            <a:avLst/>
            <a:gdLst>
              <a:gd name="connsiteX0" fmla="*/ 322118 w 3326036"/>
              <a:gd name="connsiteY0" fmla="*/ 508527 h 2226949"/>
              <a:gd name="connsiteX1" fmla="*/ 1501413 w 3326036"/>
              <a:gd name="connsiteY1" fmla="*/ 0 h 2226949"/>
              <a:gd name="connsiteX2" fmla="*/ 3317715 w 3326036"/>
              <a:gd name="connsiteY2" fmla="*/ 1778141 h 2226949"/>
              <a:gd name="connsiteX3" fmla="*/ 3326036 w 3326036"/>
              <a:gd name="connsiteY3" fmla="*/ 1843633 h 2226949"/>
              <a:gd name="connsiteX4" fmla="*/ 2942720 w 3326036"/>
              <a:gd name="connsiteY4" fmla="*/ 2226949 h 2226949"/>
              <a:gd name="connsiteX5" fmla="*/ 2428396 w 3326036"/>
              <a:gd name="connsiteY5" fmla="*/ 2226949 h 2226949"/>
              <a:gd name="connsiteX6" fmla="*/ 1501413 w 3326036"/>
              <a:gd name="connsiteY6" fmla="*/ 1113475 h 2226949"/>
              <a:gd name="connsiteX7" fmla="*/ 732744 w 3326036"/>
              <a:gd name="connsiteY7" fmla="*/ 1604395 h 2226949"/>
              <a:gd name="connsiteX8" fmla="*/ 715116 w 3326036"/>
              <a:gd name="connsiteY8" fmla="*/ 1639249 h 2226949"/>
              <a:gd name="connsiteX9" fmla="*/ 0 w 3326036"/>
              <a:gd name="connsiteY9" fmla="*/ 924133 h 2226949"/>
              <a:gd name="connsiteX10" fmla="*/ 70802 w 3326036"/>
              <a:gd name="connsiteY10" fmla="*/ 810403 h 2226949"/>
              <a:gd name="connsiteX11" fmla="*/ 322118 w 3326036"/>
              <a:gd name="connsiteY11" fmla="*/ 508527 h 2226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326036" h="2226949">
                <a:moveTo>
                  <a:pt x="322118" y="508527"/>
                </a:moveTo>
                <a:cubicBezTo>
                  <a:pt x="642593" y="190840"/>
                  <a:pt x="1053449" y="0"/>
                  <a:pt x="1501413" y="0"/>
                </a:cubicBezTo>
                <a:cubicBezTo>
                  <a:pt x="2397341" y="0"/>
                  <a:pt x="3144839" y="763359"/>
                  <a:pt x="3317715" y="1778141"/>
                </a:cubicBezTo>
                <a:lnTo>
                  <a:pt x="3326036" y="1843633"/>
                </a:lnTo>
                <a:lnTo>
                  <a:pt x="2942720" y="2226949"/>
                </a:lnTo>
                <a:lnTo>
                  <a:pt x="2428396" y="2226949"/>
                </a:lnTo>
                <a:cubicBezTo>
                  <a:pt x="2428396" y="1611994"/>
                  <a:pt x="2013372" y="1113475"/>
                  <a:pt x="1501413" y="1113475"/>
                </a:cubicBezTo>
                <a:cubicBezTo>
                  <a:pt x="1181439" y="1113475"/>
                  <a:pt x="899329" y="1308209"/>
                  <a:pt x="732744" y="1604395"/>
                </a:cubicBezTo>
                <a:lnTo>
                  <a:pt x="715116" y="1639249"/>
                </a:lnTo>
                <a:lnTo>
                  <a:pt x="0" y="924133"/>
                </a:lnTo>
                <a:lnTo>
                  <a:pt x="70802" y="810403"/>
                </a:lnTo>
                <a:cubicBezTo>
                  <a:pt x="146367" y="700418"/>
                  <a:pt x="230553" y="599295"/>
                  <a:pt x="322118" y="508527"/>
                </a:cubicBezTo>
                <a:close/>
              </a:path>
            </a:pathLst>
          </a:custGeom>
          <a:solidFill>
            <a:schemeClr val="bg2">
              <a:lumMod val="50000"/>
              <a:lumOff val="50000"/>
              <a:alpha val="60000"/>
            </a:schemeClr>
          </a:solidFill>
          <a:ln>
            <a:noFill/>
          </a:ln>
          <a:effectLst>
            <a:softEdge rad="444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DFB59F4D-13F5-4E73-B3D4-2CFDEC0C5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1183572" y="4805365"/>
            <a:ext cx="214196" cy="933178"/>
          </a:xfrm>
          <a:prstGeom prst="ellipse">
            <a:avLst/>
          </a:prstGeom>
          <a:solidFill>
            <a:schemeClr val="bg2">
              <a:lumMod val="90000"/>
              <a:lumOff val="10000"/>
            </a:schemeClr>
          </a:solidFill>
          <a:ln>
            <a:noFill/>
          </a:ln>
          <a:effectLst>
            <a:innerShdw blurRad="63500" dist="254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098572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A340F-38A6-E08C-F8A0-75B48E426687}"/>
              </a:ext>
            </a:extLst>
          </p:cNvPr>
          <p:cNvSpPr>
            <a:spLocks noGrp="1"/>
          </p:cNvSpPr>
          <p:nvPr>
            <p:ph type="title"/>
          </p:nvPr>
        </p:nvSpPr>
        <p:spPr>
          <a:xfrm>
            <a:off x="177051" y="347992"/>
            <a:ext cx="3644129" cy="685020"/>
          </a:xfrm>
          <a:ln>
            <a:solidFill>
              <a:schemeClr val="tx1"/>
            </a:solidFill>
          </a:ln>
        </p:spPr>
        <p:txBody>
          <a:bodyPr vert="horz" wrap="square" lIns="0" tIns="0" rIns="0" bIns="0" rtlCol="0" anchor="ctr" anchorCtr="0">
            <a:normAutofit/>
          </a:bodyPr>
          <a:lstStyle/>
          <a:p>
            <a:pPr algn="ctr"/>
            <a:r>
              <a:rPr lang="en-US" sz="3600" dirty="0"/>
              <a:t>CONCLUSION:</a:t>
            </a:r>
            <a:endParaRPr lang="en-US" dirty="0"/>
          </a:p>
        </p:txBody>
      </p:sp>
      <p:sp>
        <p:nvSpPr>
          <p:cNvPr id="3" name="Content Placeholder 2">
            <a:extLst>
              <a:ext uri="{FF2B5EF4-FFF2-40B4-BE49-F238E27FC236}">
                <a16:creationId xmlns:a16="http://schemas.microsoft.com/office/drawing/2014/main" id="{AF0B919B-163D-4D56-A656-C0BCB20AB748}"/>
              </a:ext>
            </a:extLst>
          </p:cNvPr>
          <p:cNvSpPr>
            <a:spLocks noGrp="1"/>
          </p:cNvSpPr>
          <p:nvPr>
            <p:ph idx="1"/>
          </p:nvPr>
        </p:nvSpPr>
        <p:spPr>
          <a:xfrm>
            <a:off x="248939" y="1609991"/>
            <a:ext cx="11219670" cy="5072303"/>
          </a:xfrm>
        </p:spPr>
        <p:txBody>
          <a:bodyPr vert="horz" wrap="square" lIns="0" tIns="0" rIns="0" bIns="0" rtlCol="0" anchor="t">
            <a:normAutofit lnSpcReduction="10000"/>
          </a:bodyPr>
          <a:lstStyle/>
          <a:p>
            <a:pPr marL="0" indent="0">
              <a:buNone/>
            </a:pPr>
            <a:r>
              <a:rPr lang="en-US" sz="2800" dirty="0">
                <a:solidFill>
                  <a:schemeClr val="tx1"/>
                </a:solidFill>
              </a:rPr>
              <a:t>Generally, see </a:t>
            </a:r>
            <a:r>
              <a:rPr lang="en-US" sz="2800" err="1">
                <a:solidFill>
                  <a:schemeClr val="tx1"/>
                </a:solidFill>
              </a:rPr>
              <a:t>a</a:t>
            </a:r>
            <a:r>
              <a:rPr lang="en-US" sz="2800" dirty="0">
                <a:solidFill>
                  <a:schemeClr val="tx1"/>
                </a:solidFill>
              </a:rPr>
              <a:t> overall, We See a .</a:t>
            </a:r>
            <a:endParaRPr lang="en-US">
              <a:solidFill>
                <a:schemeClr val="tx1"/>
              </a:solidFill>
            </a:endParaRPr>
          </a:p>
          <a:p>
            <a:pPr marL="514350" indent="-514350">
              <a:buAutoNum type="arabicPeriod"/>
            </a:pPr>
            <a:r>
              <a:rPr lang="en-US" sz="2800" dirty="0">
                <a:solidFill>
                  <a:schemeClr val="tx1"/>
                </a:solidFill>
              </a:rPr>
              <a:t>Intro of this the Data literacy with tableau:</a:t>
            </a:r>
          </a:p>
          <a:p>
            <a:pPr marL="0" indent="0">
              <a:buNone/>
            </a:pPr>
            <a:r>
              <a:rPr lang="en-US" sz="2800" dirty="0">
                <a:solidFill>
                  <a:schemeClr val="tx1"/>
                </a:solidFill>
              </a:rPr>
              <a:t>Unveiling Market Insights : </a:t>
            </a:r>
            <a:r>
              <a:rPr lang="en-US" sz="2800" dirty="0" err="1">
                <a:solidFill>
                  <a:schemeClr val="tx1"/>
                </a:solidFill>
              </a:rPr>
              <a:t>Analysing</a:t>
            </a:r>
            <a:r>
              <a:rPr lang="en-US" sz="2800" dirty="0">
                <a:solidFill>
                  <a:schemeClr val="tx1"/>
                </a:solidFill>
              </a:rPr>
              <a:t> Spending </a:t>
            </a:r>
            <a:r>
              <a:rPr lang="en-US" sz="2800" dirty="0" err="1">
                <a:solidFill>
                  <a:schemeClr val="tx1"/>
                </a:solidFill>
              </a:rPr>
              <a:t>Behaviour</a:t>
            </a:r>
            <a:r>
              <a:rPr lang="en-US" sz="2800" dirty="0">
                <a:solidFill>
                  <a:schemeClr val="tx1"/>
                </a:solidFill>
              </a:rPr>
              <a:t> And Identifying Opportunities For Growth.</a:t>
            </a:r>
          </a:p>
          <a:p>
            <a:pPr marL="0" indent="0">
              <a:buNone/>
            </a:pPr>
            <a:r>
              <a:rPr lang="en-US" sz="2800" dirty="0">
                <a:solidFill>
                  <a:schemeClr val="tx1"/>
                </a:solidFill>
              </a:rPr>
              <a:t>2.Problem Definition &amp; Design Thinking.</a:t>
            </a:r>
          </a:p>
          <a:p>
            <a:pPr marL="0" indent="0">
              <a:buNone/>
            </a:pPr>
            <a:r>
              <a:rPr lang="en-US" sz="2800" dirty="0">
                <a:solidFill>
                  <a:schemeClr val="tx1"/>
                </a:solidFill>
              </a:rPr>
              <a:t>3.Result.</a:t>
            </a:r>
          </a:p>
          <a:p>
            <a:pPr marL="0" indent="0">
              <a:buNone/>
            </a:pPr>
            <a:r>
              <a:rPr lang="en-US" sz="2800" dirty="0">
                <a:solidFill>
                  <a:schemeClr val="tx1"/>
                </a:solidFill>
              </a:rPr>
              <a:t>4.Dashboard link.</a:t>
            </a:r>
          </a:p>
          <a:p>
            <a:pPr marL="0" indent="0">
              <a:buNone/>
            </a:pPr>
            <a:r>
              <a:rPr lang="en-US" sz="2800" dirty="0">
                <a:solidFill>
                  <a:schemeClr val="tx1"/>
                </a:solidFill>
              </a:rPr>
              <a:t>5.Story link.</a:t>
            </a:r>
          </a:p>
          <a:p>
            <a:pPr marL="0" indent="0">
              <a:buNone/>
            </a:pPr>
            <a:endParaRPr lang="en-US" sz="2800" dirty="0">
              <a:solidFill>
                <a:schemeClr val="tx1"/>
              </a:solidFill>
            </a:endParaRPr>
          </a:p>
          <a:p>
            <a:pPr marL="0" indent="0">
              <a:buNone/>
            </a:pPr>
            <a:endParaRPr lang="en-US" sz="2800" dirty="0">
              <a:solidFill>
                <a:schemeClr val="tx1"/>
              </a:solidFill>
            </a:endParaRPr>
          </a:p>
          <a:p>
            <a:pPr marL="0" indent="0">
              <a:buNone/>
            </a:pPr>
            <a:endParaRPr lang="en-US" sz="2800" dirty="0">
              <a:solidFill>
                <a:schemeClr val="tx1"/>
              </a:solidFill>
            </a:endParaRPr>
          </a:p>
          <a:p>
            <a:pPr marL="0" indent="0">
              <a:buNone/>
            </a:pPr>
            <a:endParaRPr lang="en-US" sz="2800" dirty="0">
              <a:solidFill>
                <a:schemeClr val="tx1"/>
              </a:solidFill>
            </a:endParaRPr>
          </a:p>
        </p:txBody>
      </p:sp>
    </p:spTree>
    <p:extLst>
      <p:ext uri="{BB962C8B-B14F-4D97-AF65-F5344CB8AC3E}">
        <p14:creationId xmlns:p14="http://schemas.microsoft.com/office/powerpoint/2010/main" val="38918546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Oval 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4" name="Group 1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15" name="Freeform: Shape 14">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7" name="Oval 16">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 name="Oval 17">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20" name="Rectangle 19">
            <a:extLst>
              <a:ext uri="{FF2B5EF4-FFF2-40B4-BE49-F238E27FC236}">
                <a16:creationId xmlns:a16="http://schemas.microsoft.com/office/drawing/2014/main" id="{1997061E-3447-40AF-B361-EE5D7E3864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F3E947-E037-C01C-761F-AC2498DC6872}"/>
              </a:ext>
            </a:extLst>
          </p:cNvPr>
          <p:cNvSpPr>
            <a:spLocks noGrp="1"/>
          </p:cNvSpPr>
          <p:nvPr>
            <p:ph type="title"/>
          </p:nvPr>
        </p:nvSpPr>
        <p:spPr>
          <a:xfrm>
            <a:off x="5267325" y="2245803"/>
            <a:ext cx="6373812" cy="2080893"/>
          </a:xfrm>
        </p:spPr>
        <p:txBody>
          <a:bodyPr vert="horz" wrap="square" lIns="0" tIns="0" rIns="0" bIns="0" rtlCol="0" anchor="ctr" anchorCtr="0">
            <a:normAutofit/>
          </a:bodyPr>
          <a:lstStyle/>
          <a:p>
            <a:r>
              <a:rPr lang="en-US" sz="8000"/>
              <a:t>THANK YOU</a:t>
            </a:r>
          </a:p>
        </p:txBody>
      </p:sp>
      <p:grpSp>
        <p:nvGrpSpPr>
          <p:cNvPr id="22" name="Group 21">
            <a:extLst>
              <a:ext uri="{FF2B5EF4-FFF2-40B4-BE49-F238E27FC236}">
                <a16:creationId xmlns:a16="http://schemas.microsoft.com/office/drawing/2014/main" id="{29852CF9-0BB2-4896-8B33-ADF9E59B496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16718" y="856763"/>
            <a:ext cx="1468514" cy="1521012"/>
            <a:chOff x="5236793" y="2432482"/>
            <a:chExt cx="1468514" cy="1521012"/>
          </a:xfrm>
        </p:grpSpPr>
        <p:sp>
          <p:nvSpPr>
            <p:cNvPr id="23" name="Freeform 5">
              <a:extLst>
                <a:ext uri="{FF2B5EF4-FFF2-40B4-BE49-F238E27FC236}">
                  <a16:creationId xmlns:a16="http://schemas.microsoft.com/office/drawing/2014/main" id="{E79CA92F-265C-4597-89CB-329767328B2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463135" y="2432482"/>
              <a:ext cx="1242172" cy="729202"/>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4" name="Freeform 6">
              <a:extLst>
                <a:ext uri="{FF2B5EF4-FFF2-40B4-BE49-F238E27FC236}">
                  <a16:creationId xmlns:a16="http://schemas.microsoft.com/office/drawing/2014/main" id="{D9A45552-B7CA-4E93-939E-352BEBA71A0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236793" y="2566400"/>
              <a:ext cx="611884" cy="1076550"/>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Freeform 8">
              <a:extLst>
                <a:ext uri="{FF2B5EF4-FFF2-40B4-BE49-F238E27FC236}">
                  <a16:creationId xmlns:a16="http://schemas.microsoft.com/office/drawing/2014/main" id="{8D7B6E7F-9785-434F-B05B-E972A1773D7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765469" y="2876944"/>
              <a:ext cx="630288" cy="1076550"/>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40000"/>
                    <a:lumOff val="60000"/>
                    <a:alpha val="60000"/>
                  </a:schemeClr>
                </a:gs>
              </a:gsLst>
              <a:lin ang="18000000" scaled="0"/>
              <a:tileRect/>
            </a:gradFill>
            <a:ln>
              <a:noFill/>
            </a:ln>
            <a:effectLst>
              <a:innerShdw blurRad="508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7" name="Oval 26">
            <a:extLst>
              <a:ext uri="{FF2B5EF4-FFF2-40B4-BE49-F238E27FC236}">
                <a16:creationId xmlns:a16="http://schemas.microsoft.com/office/drawing/2014/main" id="{9659A3D4-9896-4F11-9112-6C5E0390C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45746" y="1659500"/>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9" name="Group 28">
            <a:extLst>
              <a:ext uri="{FF2B5EF4-FFF2-40B4-BE49-F238E27FC236}">
                <a16:creationId xmlns:a16="http://schemas.microsoft.com/office/drawing/2014/main" id="{50D25812-D4C9-48D5-8E64-65C4BB4218A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50176" y="3037220"/>
            <a:ext cx="3960000" cy="2696065"/>
            <a:chOff x="3433290" y="8649159"/>
            <a:chExt cx="3960000" cy="2696065"/>
          </a:xfrm>
        </p:grpSpPr>
        <p:sp>
          <p:nvSpPr>
            <p:cNvPr id="30" name="Freeform: Shape 29">
              <a:extLst>
                <a:ext uri="{FF2B5EF4-FFF2-40B4-BE49-F238E27FC236}">
                  <a16:creationId xmlns:a16="http://schemas.microsoft.com/office/drawing/2014/main" id="{3F0EA802-54E3-4D3B-9253-112BE1342DA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3685353" y="9468714"/>
              <a:ext cx="3707937" cy="1853969"/>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Freeform: Shape 30">
              <a:extLst>
                <a:ext uri="{FF2B5EF4-FFF2-40B4-BE49-F238E27FC236}">
                  <a16:creationId xmlns:a16="http://schemas.microsoft.com/office/drawing/2014/main" id="{57BBC533-5FA8-430D-837D-70DD9EC007C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3565739" y="9180381"/>
              <a:ext cx="3707937" cy="216484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a:extLst>
                <a:ext uri="{FF2B5EF4-FFF2-40B4-BE49-F238E27FC236}">
                  <a16:creationId xmlns:a16="http://schemas.microsoft.com/office/drawing/2014/main" id="{F56FEF69-54B2-43E1-84AA-F798608417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3792781" y="10251719"/>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3" name="Oval 32">
              <a:extLst>
                <a:ext uri="{FF2B5EF4-FFF2-40B4-BE49-F238E27FC236}">
                  <a16:creationId xmlns:a16="http://schemas.microsoft.com/office/drawing/2014/main" id="{598519AB-CAAE-4D25-8B45-03A802C877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754832" y="8289668"/>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5957814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515BA-032E-0421-D9E8-E1814BB4B58A}"/>
              </a:ext>
            </a:extLst>
          </p:cNvPr>
          <p:cNvSpPr>
            <a:spLocks noGrp="1"/>
          </p:cNvSpPr>
          <p:nvPr>
            <p:ph type="title"/>
          </p:nvPr>
        </p:nvSpPr>
        <p:spPr>
          <a:xfrm>
            <a:off x="550862" y="60445"/>
            <a:ext cx="11091600" cy="1159472"/>
          </a:xfrm>
          <a:solidFill>
            <a:schemeClr val="bg2"/>
          </a:solidFill>
          <a:ln>
            <a:solidFill>
              <a:schemeClr val="tx1"/>
            </a:solidFill>
          </a:ln>
        </p:spPr>
        <p:txBody>
          <a:bodyPr vert="horz" wrap="square" lIns="0" tIns="0" rIns="0" bIns="0" rtlCol="0" anchor="ctr" anchorCtr="0">
            <a:normAutofit/>
          </a:bodyPr>
          <a:lstStyle/>
          <a:p>
            <a:pPr algn="ctr"/>
            <a:r>
              <a:rPr lang="en-US"/>
              <a:t>TEAM PROFILE ;</a:t>
            </a:r>
          </a:p>
        </p:txBody>
      </p:sp>
      <p:sp>
        <p:nvSpPr>
          <p:cNvPr id="3" name="Content Placeholder 2">
            <a:extLst>
              <a:ext uri="{FF2B5EF4-FFF2-40B4-BE49-F238E27FC236}">
                <a16:creationId xmlns:a16="http://schemas.microsoft.com/office/drawing/2014/main" id="{0935CB24-8090-98C8-1C23-FCD6D4EADAD2}"/>
              </a:ext>
            </a:extLst>
          </p:cNvPr>
          <p:cNvSpPr>
            <a:spLocks noGrp="1"/>
          </p:cNvSpPr>
          <p:nvPr>
            <p:ph idx="1"/>
          </p:nvPr>
        </p:nvSpPr>
        <p:spPr>
          <a:xfrm>
            <a:off x="507731" y="1825652"/>
            <a:ext cx="11392198" cy="4827887"/>
          </a:xfrm>
          <a:ln>
            <a:solidFill>
              <a:schemeClr val="tx1"/>
            </a:solidFill>
          </a:ln>
        </p:spPr>
        <p:txBody>
          <a:bodyPr vert="horz" wrap="square" lIns="0" tIns="0" rIns="0" bIns="0" rtlCol="0" anchor="ctr">
            <a:normAutofit/>
          </a:bodyPr>
          <a:lstStyle/>
          <a:p>
            <a:pPr algn="ctr">
              <a:buFont typeface="Wingdings" panose="020B0604020202020204" pitchFamily="34" charset="0"/>
              <a:buChar char="v"/>
            </a:pPr>
            <a:r>
              <a:rPr lang="en-US" dirty="0">
                <a:solidFill>
                  <a:srgbClr val="FFFFFF">
                    <a:alpha val="60000"/>
                  </a:srgbClr>
                </a:solidFill>
              </a:rPr>
              <a:t>NM TEAM ID </a:t>
            </a:r>
            <a:r>
              <a:rPr lang="en-US" dirty="0">
                <a:solidFill>
                  <a:srgbClr val="FFC000">
                    <a:alpha val="60000"/>
                  </a:srgbClr>
                </a:solidFill>
              </a:rPr>
              <a:t>NM2023TMID15924</a:t>
            </a:r>
          </a:p>
          <a:p>
            <a:pPr>
              <a:buFont typeface="Wingdings" panose="020B0604020202020204" pitchFamily="34" charset="0"/>
              <a:buChar char="v"/>
            </a:pPr>
            <a:r>
              <a:rPr lang="en-US" dirty="0">
                <a:solidFill>
                  <a:schemeClr val="tx1"/>
                </a:solidFill>
              </a:rPr>
              <a:t>TEAM LEADER :</a:t>
            </a:r>
          </a:p>
          <a:p>
            <a:r>
              <a:rPr lang="en-US" dirty="0">
                <a:solidFill>
                  <a:schemeClr val="tx1"/>
                </a:solidFill>
              </a:rPr>
              <a:t>NACHIMUTHU.S :</a:t>
            </a:r>
            <a:r>
              <a:rPr lang="en-US" dirty="0">
                <a:solidFill>
                  <a:schemeClr val="tx1"/>
                </a:solidFill>
                <a:ea typeface="+mn-lt"/>
                <a:cs typeface="+mn-lt"/>
              </a:rPr>
              <a:t> </a:t>
            </a:r>
            <a:r>
              <a:rPr lang="en-US" sz="2000" b="1" dirty="0">
                <a:solidFill>
                  <a:schemeClr val="tx2"/>
                </a:solidFill>
                <a:ea typeface="+mn-lt"/>
                <a:cs typeface="+mn-lt"/>
              </a:rPr>
              <a:t>NM_ID:</a:t>
            </a:r>
            <a:r>
              <a:rPr lang="en-US" sz="2000" b="1" dirty="0">
                <a:solidFill>
                  <a:schemeClr val="tx1"/>
                </a:solidFill>
                <a:ea typeface="+mn-lt"/>
                <a:cs typeface="+mn-lt"/>
              </a:rPr>
              <a:t> </a:t>
            </a:r>
            <a:r>
              <a:rPr lang="en-US" sz="2000" dirty="0">
                <a:solidFill>
                  <a:schemeClr val="tx1"/>
                </a:solidFill>
                <a:ea typeface="+mn-lt"/>
                <a:cs typeface="+mn-lt"/>
              </a:rPr>
              <a:t>ED8824F299856D2942C4D41BE6A2279A</a:t>
            </a:r>
          </a:p>
          <a:p>
            <a:pPr>
              <a:buFont typeface="Wingdings" panose="020B0604020202020204" pitchFamily="34" charset="0"/>
              <a:buChar char="v"/>
            </a:pPr>
            <a:r>
              <a:rPr lang="en-US" dirty="0">
                <a:solidFill>
                  <a:schemeClr val="tx1"/>
                </a:solidFill>
              </a:rPr>
              <a:t>TEAM MEMBERS:</a:t>
            </a:r>
          </a:p>
          <a:p>
            <a:r>
              <a:rPr lang="en-US" dirty="0">
                <a:solidFill>
                  <a:schemeClr val="tx1"/>
                </a:solidFill>
              </a:rPr>
              <a:t>KATHIRAVAN.S :</a:t>
            </a:r>
            <a:r>
              <a:rPr lang="en-US" sz="2000" dirty="0">
                <a:solidFill>
                  <a:schemeClr val="tx1"/>
                </a:solidFill>
              </a:rPr>
              <a:t> </a:t>
            </a:r>
            <a:r>
              <a:rPr lang="en-US" sz="2000" dirty="0">
                <a:solidFill>
                  <a:schemeClr val="tx1"/>
                </a:solidFill>
                <a:ea typeface="+mn-lt"/>
                <a:cs typeface="+mn-lt"/>
              </a:rPr>
              <a:t>NM_ID: CE7D3468E27005FB99E4A0433D6DE674</a:t>
            </a:r>
            <a:endParaRPr lang="en-US" sz="2000" b="1" dirty="0">
              <a:solidFill>
                <a:schemeClr val="tx1"/>
              </a:solidFill>
              <a:ea typeface="+mn-lt"/>
              <a:cs typeface="+mn-lt"/>
            </a:endParaRPr>
          </a:p>
          <a:p>
            <a:r>
              <a:rPr lang="en-US" dirty="0">
                <a:solidFill>
                  <a:schemeClr val="tx1"/>
                </a:solidFill>
              </a:rPr>
              <a:t>LOKESH KUMAR.V : </a:t>
            </a:r>
            <a:r>
              <a:rPr lang="en-US" sz="2000" dirty="0">
                <a:solidFill>
                  <a:schemeClr val="tx1"/>
                </a:solidFill>
                <a:ea typeface="+mn-lt"/>
                <a:cs typeface="+mn-lt"/>
              </a:rPr>
              <a:t>NM_ID: 2875FDA8A308DA399DD46AAAE2A59037</a:t>
            </a:r>
          </a:p>
          <a:p>
            <a:r>
              <a:rPr lang="en-US" dirty="0">
                <a:solidFill>
                  <a:schemeClr val="tx1"/>
                </a:solidFill>
              </a:rPr>
              <a:t>MUKESH.K :</a:t>
            </a:r>
            <a:r>
              <a:rPr lang="en-US" sz="2000" dirty="0">
                <a:solidFill>
                  <a:schemeClr val="tx1"/>
                </a:solidFill>
              </a:rPr>
              <a:t> </a:t>
            </a:r>
            <a:r>
              <a:rPr lang="en-US" sz="2000" dirty="0">
                <a:solidFill>
                  <a:schemeClr val="tx1"/>
                </a:solidFill>
                <a:ea typeface="+mn-lt"/>
                <a:cs typeface="+mn-lt"/>
              </a:rPr>
              <a:t>NM_ID: 23BD4100045E03482424C10EDF4A2846</a:t>
            </a:r>
            <a:endParaRPr lang="en-US" sz="2000" b="1" dirty="0">
              <a:solidFill>
                <a:schemeClr val="tx1"/>
              </a:solidFill>
              <a:ea typeface="+mn-lt"/>
              <a:cs typeface="+mn-lt"/>
            </a:endParaRPr>
          </a:p>
          <a:p>
            <a:pPr marL="0" indent="0" algn="ctr">
              <a:buNone/>
            </a:pPr>
            <a:endParaRPr lang="en-US" dirty="0">
              <a:solidFill>
                <a:schemeClr val="tx1"/>
              </a:solidFill>
            </a:endParaRPr>
          </a:p>
        </p:txBody>
      </p:sp>
    </p:spTree>
    <p:extLst>
      <p:ext uri="{BB962C8B-B14F-4D97-AF65-F5344CB8AC3E}">
        <p14:creationId xmlns:p14="http://schemas.microsoft.com/office/powerpoint/2010/main" val="35348318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5" name="Freeform: Shape 94">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7" name="Oval 96">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9" name="Oval 98">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1" name="Group 100">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102" name="Freeform: Shape 101">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Freeform: Shape 102">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4" name="Oval 103">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5" name="Oval 104">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107" name="Rectangle 106">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E3BCF2-A0CC-5D25-A799-C1ACDD0A65E4}"/>
              </a:ext>
            </a:extLst>
          </p:cNvPr>
          <p:cNvSpPr>
            <a:spLocks noGrp="1"/>
          </p:cNvSpPr>
          <p:nvPr>
            <p:ph type="title"/>
          </p:nvPr>
        </p:nvSpPr>
        <p:spPr>
          <a:xfrm>
            <a:off x="3296938" y="3151576"/>
            <a:ext cx="5810998" cy="542085"/>
          </a:xfrm>
        </p:spPr>
        <p:txBody>
          <a:bodyPr vert="horz" wrap="square" lIns="0" tIns="0" rIns="0" bIns="0" rtlCol="0" anchor="b" anchorCtr="0">
            <a:normAutofit/>
          </a:bodyPr>
          <a:lstStyle/>
          <a:p>
            <a:pPr algn="ctr"/>
            <a:r>
              <a:rPr lang="en-US" sz="3200" b="1"/>
              <a:t>UNDER THE GUIDANCE OF</a:t>
            </a:r>
            <a:endParaRPr lang="en-US"/>
          </a:p>
        </p:txBody>
      </p:sp>
      <p:sp>
        <p:nvSpPr>
          <p:cNvPr id="4" name="Content Placeholder 3">
            <a:extLst>
              <a:ext uri="{FF2B5EF4-FFF2-40B4-BE49-F238E27FC236}">
                <a16:creationId xmlns:a16="http://schemas.microsoft.com/office/drawing/2014/main" id="{D80F66A5-62B4-E443-188C-AFB74AB0C580}"/>
              </a:ext>
            </a:extLst>
          </p:cNvPr>
          <p:cNvSpPr>
            <a:spLocks noGrp="1"/>
          </p:cNvSpPr>
          <p:nvPr>
            <p:ph idx="1"/>
          </p:nvPr>
        </p:nvSpPr>
        <p:spPr>
          <a:xfrm>
            <a:off x="550863" y="3827610"/>
            <a:ext cx="5437187" cy="2265216"/>
          </a:xfrm>
        </p:spPr>
        <p:txBody>
          <a:bodyPr vert="horz" wrap="square" lIns="0" tIns="0" rIns="0" bIns="0" rtlCol="0">
            <a:normAutofit/>
          </a:bodyPr>
          <a:lstStyle/>
          <a:p>
            <a:pPr marL="0" indent="0">
              <a:lnSpc>
                <a:spcPct val="100000"/>
              </a:lnSpc>
              <a:buNone/>
            </a:pPr>
            <a:endParaRPr lang="en-US" b="1" kern="1200">
              <a:latin typeface="+mn-lt"/>
              <a:ea typeface="+mn-ea"/>
              <a:cs typeface="+mn-cs"/>
            </a:endParaRPr>
          </a:p>
          <a:p>
            <a:pPr marL="0" indent="0">
              <a:lnSpc>
                <a:spcPct val="100000"/>
              </a:lnSpc>
              <a:buNone/>
            </a:pPr>
            <a:endParaRPr lang="en-US" b="1" kern="1200">
              <a:latin typeface="+mn-lt"/>
              <a:ea typeface="+mn-ea"/>
              <a:cs typeface="+mn-cs"/>
            </a:endParaRPr>
          </a:p>
          <a:p>
            <a:pPr marL="0" indent="0">
              <a:lnSpc>
                <a:spcPct val="100000"/>
              </a:lnSpc>
              <a:buNone/>
            </a:pPr>
            <a:endParaRPr lang="en-US" kern="1200">
              <a:latin typeface="+mn-lt"/>
              <a:ea typeface="+mn-ea"/>
              <a:cs typeface="+mn-cs"/>
            </a:endParaRPr>
          </a:p>
          <a:p>
            <a:pPr marL="0" indent="0">
              <a:lnSpc>
                <a:spcPct val="100000"/>
              </a:lnSpc>
              <a:buNone/>
            </a:pPr>
            <a:endParaRPr lang="en-US" kern="1200">
              <a:latin typeface="+mn-lt"/>
              <a:ea typeface="+mn-ea"/>
              <a:cs typeface="+mn-cs"/>
            </a:endParaRPr>
          </a:p>
          <a:p>
            <a:pPr marL="0" indent="0">
              <a:lnSpc>
                <a:spcPct val="100000"/>
              </a:lnSpc>
              <a:buNone/>
            </a:pPr>
            <a:endParaRPr lang="en-US" kern="1200">
              <a:latin typeface="+mn-lt"/>
              <a:ea typeface="+mn-ea"/>
              <a:cs typeface="+mn-cs"/>
            </a:endParaRPr>
          </a:p>
        </p:txBody>
      </p:sp>
      <p:grpSp>
        <p:nvGrpSpPr>
          <p:cNvPr id="109" name="Group 108">
            <a:extLst>
              <a:ext uri="{FF2B5EF4-FFF2-40B4-BE49-F238E27FC236}">
                <a16:creationId xmlns:a16="http://schemas.microsoft.com/office/drawing/2014/main" id="{73840CF4-F848-4FE0-AEA6-C9E806911B9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20950" y="549275"/>
            <a:ext cx="667802" cy="631474"/>
            <a:chOff x="10478914" y="1506691"/>
            <a:chExt cx="667802" cy="631474"/>
          </a:xfrm>
        </p:grpSpPr>
        <p:sp>
          <p:nvSpPr>
            <p:cNvPr id="110" name="Freeform: Shape 109">
              <a:extLst>
                <a:ext uri="{FF2B5EF4-FFF2-40B4-BE49-F238E27FC236}">
                  <a16:creationId xmlns:a16="http://schemas.microsoft.com/office/drawing/2014/main" id="{F4B46153-41DB-494F-9B08-EBCCF27283D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1" name="Oval 110">
              <a:extLst>
                <a:ext uri="{FF2B5EF4-FFF2-40B4-BE49-F238E27FC236}">
                  <a16:creationId xmlns:a16="http://schemas.microsoft.com/office/drawing/2014/main" id="{7B6D42DA-2D84-4A50-A359-7A5C651B1C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13" name="Oval 112">
            <a:extLst>
              <a:ext uri="{FF2B5EF4-FFF2-40B4-BE49-F238E27FC236}">
                <a16:creationId xmlns:a16="http://schemas.microsoft.com/office/drawing/2014/main" id="{94459D96-B947-4C7F-8BCA-915F8B07C0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82954" y="5171203"/>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 name="TextBox 4">
            <a:extLst>
              <a:ext uri="{FF2B5EF4-FFF2-40B4-BE49-F238E27FC236}">
                <a16:creationId xmlns:a16="http://schemas.microsoft.com/office/drawing/2014/main" id="{B0A82574-5F7D-D9B7-708C-2FD4E695FA49}"/>
              </a:ext>
            </a:extLst>
          </p:cNvPr>
          <p:cNvSpPr txBox="1"/>
          <p:nvPr/>
        </p:nvSpPr>
        <p:spPr>
          <a:xfrm flipH="1" flipV="1">
            <a:off x="17784104" y="1579054"/>
            <a:ext cx="60386" cy="887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endParaRPr lang="en-US" sz="2000" b="1" dirty="0">
              <a:solidFill>
                <a:srgbClr val="C00000"/>
              </a:solidFill>
            </a:endParaRPr>
          </a:p>
        </p:txBody>
      </p:sp>
      <p:pic>
        <p:nvPicPr>
          <p:cNvPr id="6" name="Picture 5" descr="A circular emblem with a person in a white coat of arms and a flower&#10;&#10;Description automatically generated">
            <a:extLst>
              <a:ext uri="{FF2B5EF4-FFF2-40B4-BE49-F238E27FC236}">
                <a16:creationId xmlns:a16="http://schemas.microsoft.com/office/drawing/2014/main" id="{DCE84249-63F7-BBB3-FBF9-00C8AC9276D3}"/>
              </a:ext>
            </a:extLst>
          </p:cNvPr>
          <p:cNvPicPr>
            <a:picLocks noChangeAspect="1"/>
          </p:cNvPicPr>
          <p:nvPr/>
        </p:nvPicPr>
        <p:blipFill>
          <a:blip r:embed="rId2"/>
          <a:stretch>
            <a:fillRect/>
          </a:stretch>
        </p:blipFill>
        <p:spPr>
          <a:xfrm>
            <a:off x="3864454" y="71077"/>
            <a:ext cx="4606863" cy="2891466"/>
          </a:xfrm>
          <a:prstGeom prst="rect">
            <a:avLst/>
          </a:prstGeom>
        </p:spPr>
      </p:pic>
      <p:sp>
        <p:nvSpPr>
          <p:cNvPr id="7" name="TextBox 6">
            <a:extLst>
              <a:ext uri="{FF2B5EF4-FFF2-40B4-BE49-F238E27FC236}">
                <a16:creationId xmlns:a16="http://schemas.microsoft.com/office/drawing/2014/main" id="{23429DA0-4621-27E1-4CC5-A987383D20B3}"/>
              </a:ext>
            </a:extLst>
          </p:cNvPr>
          <p:cNvSpPr txBox="1"/>
          <p:nvPr/>
        </p:nvSpPr>
        <p:spPr>
          <a:xfrm>
            <a:off x="4745778" y="4096609"/>
            <a:ext cx="3246406" cy="369332"/>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Mr.S.SATHISH,M.Sc.,</a:t>
            </a:r>
            <a:r>
              <a:rPr lang="en-US" dirty="0" err="1"/>
              <a:t>M.Phil</a:t>
            </a:r>
            <a:r>
              <a:rPr lang="en-US" dirty="0"/>
              <a:t>.,</a:t>
            </a:r>
          </a:p>
        </p:txBody>
      </p:sp>
      <p:sp>
        <p:nvSpPr>
          <p:cNvPr id="8" name="TextBox 7">
            <a:extLst>
              <a:ext uri="{FF2B5EF4-FFF2-40B4-BE49-F238E27FC236}">
                <a16:creationId xmlns:a16="http://schemas.microsoft.com/office/drawing/2014/main" id="{CF5E529F-ACD4-A643-CA32-D4C244931709}"/>
              </a:ext>
            </a:extLst>
          </p:cNvPr>
          <p:cNvSpPr txBox="1"/>
          <p:nvPr/>
        </p:nvSpPr>
        <p:spPr>
          <a:xfrm>
            <a:off x="2030333" y="4968629"/>
            <a:ext cx="8522897" cy="1200329"/>
          </a:xfrm>
          <a:prstGeom prst="rect">
            <a:avLst/>
          </a:prstGeom>
          <a:solidFill>
            <a:schemeClr val="accent6">
              <a:lumMod val="50000"/>
            </a:schemeClr>
          </a:solid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solidFill>
                  <a:srgbClr val="FF0000"/>
                </a:solidFill>
              </a:rPr>
              <a:t>GUEST LECTURER</a:t>
            </a:r>
          </a:p>
          <a:p>
            <a:pPr algn="ctr"/>
            <a:r>
              <a:rPr lang="en-US" b="1" dirty="0"/>
              <a:t>PG &amp; RESEARCH Department of Mathematics,</a:t>
            </a:r>
          </a:p>
          <a:p>
            <a:pPr algn="ctr"/>
            <a:r>
              <a:rPr lang="en-US" b="1" dirty="0"/>
              <a:t>Government Thirumagal Mills College,</a:t>
            </a:r>
          </a:p>
          <a:p>
            <a:pPr algn="ctr"/>
            <a:r>
              <a:rPr lang="en-US" b="1" dirty="0"/>
              <a:t> </a:t>
            </a:r>
            <a:r>
              <a:rPr lang="en-US" b="1" err="1"/>
              <a:t>Gudiyatham</a:t>
            </a:r>
            <a:r>
              <a:rPr lang="en-US" b="1" dirty="0"/>
              <a:t> – 632602.</a:t>
            </a:r>
          </a:p>
        </p:txBody>
      </p:sp>
    </p:spTree>
    <p:extLst>
      <p:ext uri="{BB962C8B-B14F-4D97-AF65-F5344CB8AC3E}">
        <p14:creationId xmlns:p14="http://schemas.microsoft.com/office/powerpoint/2010/main" val="4364871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C9F7E-01A6-6ADA-A8F2-5F1A8A94197F}"/>
              </a:ext>
            </a:extLst>
          </p:cNvPr>
          <p:cNvSpPr>
            <a:spLocks noGrp="1"/>
          </p:cNvSpPr>
          <p:nvPr>
            <p:ph type="title"/>
          </p:nvPr>
        </p:nvSpPr>
        <p:spPr>
          <a:xfrm>
            <a:off x="4360861" y="103577"/>
            <a:ext cx="4851828" cy="685021"/>
          </a:xfrm>
          <a:solidFill>
            <a:schemeClr val="accent4">
              <a:lumMod val="75000"/>
            </a:schemeClr>
          </a:solidFill>
          <a:ln>
            <a:solidFill>
              <a:schemeClr val="tx1"/>
            </a:solidFill>
          </a:ln>
        </p:spPr>
        <p:txBody>
          <a:bodyPr>
            <a:normAutofit fontScale="90000"/>
          </a:bodyPr>
          <a:lstStyle/>
          <a:p>
            <a:pPr algn="ctr"/>
            <a:r>
              <a:rPr lang="en-US" dirty="0"/>
              <a:t>INTRODUCTION</a:t>
            </a:r>
          </a:p>
        </p:txBody>
      </p:sp>
      <p:pic>
        <p:nvPicPr>
          <p:cNvPr id="5" name="Content Placeholder 4" descr="Bar chart with solid fill">
            <a:extLst>
              <a:ext uri="{FF2B5EF4-FFF2-40B4-BE49-F238E27FC236}">
                <a16:creationId xmlns:a16="http://schemas.microsoft.com/office/drawing/2014/main" id="{A5C6ED70-3B2D-41EE-5394-EA088A86DABC}"/>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72097" y="2331734"/>
            <a:ext cx="684363" cy="669985"/>
          </a:xfrm>
        </p:spPr>
      </p:pic>
      <p:sp>
        <p:nvSpPr>
          <p:cNvPr id="4" name="TextBox 3">
            <a:extLst>
              <a:ext uri="{FF2B5EF4-FFF2-40B4-BE49-F238E27FC236}">
                <a16:creationId xmlns:a16="http://schemas.microsoft.com/office/drawing/2014/main" id="{4D049DE0-3CFF-539D-4544-2E879ACC4C5D}"/>
              </a:ext>
            </a:extLst>
          </p:cNvPr>
          <p:cNvSpPr txBox="1"/>
          <p:nvPr/>
        </p:nvSpPr>
        <p:spPr>
          <a:xfrm>
            <a:off x="911086" y="1260832"/>
            <a:ext cx="2944483" cy="461665"/>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AutoNum type="arabicPeriod"/>
            </a:pPr>
            <a:r>
              <a:rPr lang="en-US" sz="2400" b="1" dirty="0"/>
              <a:t>OVER VIEW</a:t>
            </a:r>
          </a:p>
        </p:txBody>
      </p:sp>
      <p:sp>
        <p:nvSpPr>
          <p:cNvPr id="6" name="TextBox 5">
            <a:extLst>
              <a:ext uri="{FF2B5EF4-FFF2-40B4-BE49-F238E27FC236}">
                <a16:creationId xmlns:a16="http://schemas.microsoft.com/office/drawing/2014/main" id="{70AB0454-93BE-2064-5EF4-828B8993F2E7}"/>
              </a:ext>
            </a:extLst>
          </p:cNvPr>
          <p:cNvSpPr txBox="1"/>
          <p:nvPr/>
        </p:nvSpPr>
        <p:spPr>
          <a:xfrm>
            <a:off x="904524" y="2418209"/>
            <a:ext cx="11211461" cy="4247317"/>
          </a:xfrm>
          <a:prstGeom prst="rect">
            <a:avLst/>
          </a:prstGeom>
          <a:solidFill>
            <a:schemeClr val="bg2"/>
          </a:solidFill>
          <a:ln>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marL="285750" indent="-285750">
              <a:buFont typeface="Wingdings"/>
              <a:buChar char="v"/>
            </a:pPr>
            <a:r>
              <a:rPr lang="en-US" dirty="0">
                <a:latin typeface="Arial"/>
                <a:cs typeface="Arial"/>
              </a:rPr>
              <a:t>Wholesaling or distributing is the sale of goods  to retailer to industrial, commercial, institutional or other professional businessman to other wholesalers (wholesale businesses) and related subordinated services.  Wholesaling is buying goods in bulk quantity, usually directly from the manufacturer or source, at a discounted rate. The retailer then sells the goods to the end consumer at a higher price making a profit. </a:t>
            </a:r>
            <a:endParaRPr lang="en-US" dirty="0"/>
          </a:p>
          <a:p>
            <a:pPr marL="285750" indent="-285750">
              <a:buFont typeface="Wingdings"/>
              <a:buChar char="v"/>
            </a:pPr>
            <a:r>
              <a:rPr lang="en-US" dirty="0">
                <a:latin typeface="Arial"/>
                <a:cs typeface="Arial"/>
              </a:rPr>
              <a:t>The consumption and production of marketed food are spatially separated. Production is primarily in rural areas while consumption is mainly in urban areas. In today's highly competitive business landscape, gaining deep market insights is essential for businesses to thrive and grow. This project aims to analyze customer spending behavior and identify opportunities for growth by leveraging data analytics and data-driven decision-making.</a:t>
            </a:r>
            <a:endParaRPr lang="en-US" dirty="0"/>
          </a:p>
          <a:p>
            <a:pPr marL="285750" indent="-285750">
              <a:buFont typeface="Wingdings"/>
              <a:buChar char="v"/>
            </a:pPr>
            <a:r>
              <a:rPr lang="en-US" dirty="0">
                <a:latin typeface="Arial"/>
                <a:cs typeface="Arial"/>
              </a:rPr>
              <a:t>The primary objective of this project is to understand customer spending patterns, preferences, and trends across various dimensions.. By conducting a comprehensive analysis, businesses can optimize their marketing strategies, improve product offerings, and enhance customer engagement to drive revenue growth.</a:t>
            </a:r>
            <a:endParaRPr lang="en-US" dirty="0"/>
          </a:p>
          <a:p>
            <a:pPr marL="285750" indent="-285750">
              <a:buFont typeface="Wingdings"/>
              <a:buChar char="v"/>
            </a:pPr>
            <a:endParaRPr lang="en-US" dirty="0"/>
          </a:p>
        </p:txBody>
      </p:sp>
    </p:spTree>
    <p:extLst>
      <p:ext uri="{BB962C8B-B14F-4D97-AF65-F5344CB8AC3E}">
        <p14:creationId xmlns:p14="http://schemas.microsoft.com/office/powerpoint/2010/main" val="14161137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67" name="Rectangle 66">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4D2E47-2A63-57AE-5821-02B8ECC80A1D}"/>
              </a:ext>
            </a:extLst>
          </p:cNvPr>
          <p:cNvSpPr>
            <a:spLocks noGrp="1"/>
          </p:cNvSpPr>
          <p:nvPr>
            <p:ph type="title"/>
          </p:nvPr>
        </p:nvSpPr>
        <p:spPr>
          <a:xfrm>
            <a:off x="550862" y="292816"/>
            <a:ext cx="4143226" cy="829848"/>
          </a:xfrm>
          <a:ln>
            <a:solidFill>
              <a:schemeClr val="tx1"/>
            </a:solidFill>
          </a:ln>
        </p:spPr>
        <p:txBody>
          <a:bodyPr vert="horz" wrap="square" lIns="0" tIns="0" rIns="0" bIns="0" rtlCol="0" anchor="t" anchorCtr="0">
            <a:normAutofit/>
          </a:bodyPr>
          <a:lstStyle/>
          <a:p>
            <a:pPr algn="ctr"/>
            <a:r>
              <a:rPr lang="en-US" b="1"/>
              <a:t>2. PURPOSE</a:t>
            </a:r>
            <a:endParaRPr lang="en-US"/>
          </a:p>
        </p:txBody>
      </p:sp>
      <p:grpSp>
        <p:nvGrpSpPr>
          <p:cNvPr id="69" name="Group 68">
            <a:extLst>
              <a:ext uri="{FF2B5EF4-FFF2-40B4-BE49-F238E27FC236}">
                <a16:creationId xmlns:a16="http://schemas.microsoft.com/office/drawing/2014/main" id="{D0342557-9691-41B1-9FFF-027845ED041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0971" y="1982786"/>
            <a:ext cx="734257" cy="760506"/>
            <a:chOff x="5243759" y="1363788"/>
            <a:chExt cx="734257" cy="760506"/>
          </a:xfrm>
        </p:grpSpPr>
        <p:sp>
          <p:nvSpPr>
            <p:cNvPr id="70" name="Freeform 5">
              <a:extLst>
                <a:ext uri="{FF2B5EF4-FFF2-40B4-BE49-F238E27FC236}">
                  <a16:creationId xmlns:a16="http://schemas.microsoft.com/office/drawing/2014/main" id="{086D6FFF-B330-42B3-9F1F-607CECF8D90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1" name="Freeform 6">
              <a:extLst>
                <a:ext uri="{FF2B5EF4-FFF2-40B4-BE49-F238E27FC236}">
                  <a16:creationId xmlns:a16="http://schemas.microsoft.com/office/drawing/2014/main" id="{8D054D43-E740-4CA9-8197-85FBE2ECCE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2" name="Freeform 8">
              <a:extLst>
                <a:ext uri="{FF2B5EF4-FFF2-40B4-BE49-F238E27FC236}">
                  <a16:creationId xmlns:a16="http://schemas.microsoft.com/office/drawing/2014/main" id="{CB5EB56C-B805-41B2-88BA-B198E68E692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62" name="Graphic 61" descr="Bar chart with solid fill">
            <a:extLst>
              <a:ext uri="{FF2B5EF4-FFF2-40B4-BE49-F238E27FC236}">
                <a16:creationId xmlns:a16="http://schemas.microsoft.com/office/drawing/2014/main" id="{B07825CB-855F-C1B3-37A6-242D843C33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547813" y="2530474"/>
            <a:ext cx="3779838" cy="3779838"/>
          </a:xfrm>
          <a:custGeom>
            <a:avLst/>
            <a:gdLst/>
            <a:ahLst/>
            <a:cxnLst/>
            <a:rect l="l" t="t" r="r" b="b"/>
            <a:pathLst>
              <a:path w="5773738" h="3779838">
                <a:moveTo>
                  <a:pt x="0" y="0"/>
                </a:moveTo>
                <a:lnTo>
                  <a:pt x="5773738" y="0"/>
                </a:lnTo>
                <a:lnTo>
                  <a:pt x="5773738" y="3779838"/>
                </a:lnTo>
                <a:lnTo>
                  <a:pt x="0" y="3779838"/>
                </a:lnTo>
                <a:close/>
              </a:path>
            </a:pathLst>
          </a:custGeom>
        </p:spPr>
      </p:pic>
      <p:sp>
        <p:nvSpPr>
          <p:cNvPr id="3" name="Content Placeholder 2">
            <a:extLst>
              <a:ext uri="{FF2B5EF4-FFF2-40B4-BE49-F238E27FC236}">
                <a16:creationId xmlns:a16="http://schemas.microsoft.com/office/drawing/2014/main" id="{EC9CFAF4-93AB-0B12-D538-798109396ABD}"/>
              </a:ext>
            </a:extLst>
          </p:cNvPr>
          <p:cNvSpPr>
            <a:spLocks noGrp="1"/>
          </p:cNvSpPr>
          <p:nvPr>
            <p:ph idx="1"/>
          </p:nvPr>
        </p:nvSpPr>
        <p:spPr>
          <a:xfrm>
            <a:off x="5242764" y="902599"/>
            <a:ext cx="6398373" cy="5190226"/>
          </a:xfrm>
        </p:spPr>
        <p:txBody>
          <a:bodyPr vert="horz" wrap="square" lIns="0" tIns="0" rIns="0" bIns="0" rtlCol="0" anchor="t">
            <a:noAutofit/>
          </a:bodyPr>
          <a:lstStyle/>
          <a:p>
            <a:pPr>
              <a:lnSpc>
                <a:spcPct val="100000"/>
              </a:lnSpc>
              <a:buFont typeface="Wingdings" panose="020B0604020202020204" pitchFamily="34" charset="0"/>
              <a:buChar char="§"/>
            </a:pPr>
            <a:r>
              <a:rPr lang="en-US" sz="2000" b="1" dirty="0"/>
              <a:t>ANALYTICAL THINKING: A market insights expert must be able to break down data out relevant information.</a:t>
            </a:r>
            <a:endParaRPr lang="en-US" sz="2000" b="1">
              <a:solidFill>
                <a:srgbClr val="FFFFFF">
                  <a:alpha val="60000"/>
                </a:srgbClr>
              </a:solidFill>
            </a:endParaRPr>
          </a:p>
          <a:p>
            <a:pPr>
              <a:lnSpc>
                <a:spcPct val="100000"/>
              </a:lnSpc>
              <a:buFont typeface="Wingdings" panose="020B0604020202020204" pitchFamily="34" charset="0"/>
              <a:buChar char="§"/>
            </a:pPr>
            <a:r>
              <a:rPr lang="en-US" sz="2000" b="1" dirty="0"/>
              <a:t>EXCELLENT COMMUNICATION SKILL: You must be able to clearly and persuasively present your findings while working with company decision- making and data. You must be an effective communicator, verbally and in writing.</a:t>
            </a:r>
            <a:endParaRPr lang="en-US" sz="2000" b="1">
              <a:solidFill>
                <a:srgbClr val="FFFFFF">
                  <a:alpha val="60000"/>
                </a:srgbClr>
              </a:solidFill>
            </a:endParaRPr>
          </a:p>
          <a:p>
            <a:pPr>
              <a:lnSpc>
                <a:spcPct val="100000"/>
              </a:lnSpc>
              <a:buFont typeface="Wingdings" panose="020B0604020202020204" pitchFamily="34" charset="0"/>
              <a:buChar char="§"/>
            </a:pPr>
            <a:r>
              <a:rPr lang="en-US" sz="2000" b="1" dirty="0"/>
              <a:t>Spot trends and opportunities in your industry.</a:t>
            </a:r>
            <a:endParaRPr lang="en-US" sz="2000" b="1">
              <a:solidFill>
                <a:srgbClr val="FFFFFF">
                  <a:alpha val="60000"/>
                </a:srgbClr>
              </a:solidFill>
            </a:endParaRPr>
          </a:p>
          <a:p>
            <a:pPr>
              <a:lnSpc>
                <a:spcPct val="100000"/>
              </a:lnSpc>
              <a:buFont typeface="Wingdings" panose="020B0604020202020204" pitchFamily="34" charset="0"/>
              <a:buChar char="§"/>
            </a:pPr>
            <a:r>
              <a:rPr lang="en-US" sz="2000" b="1" dirty="0"/>
              <a:t>Demonstrating product value, strengthening brand loyal and ultimately increasing sales.</a:t>
            </a:r>
            <a:endParaRPr lang="en-US" sz="2000" b="1">
              <a:solidFill>
                <a:srgbClr val="FFFFFF">
                  <a:alpha val="60000"/>
                </a:srgbClr>
              </a:solidFill>
            </a:endParaRPr>
          </a:p>
        </p:txBody>
      </p:sp>
    </p:spTree>
    <p:extLst>
      <p:ext uri="{BB962C8B-B14F-4D97-AF65-F5344CB8AC3E}">
        <p14:creationId xmlns:p14="http://schemas.microsoft.com/office/powerpoint/2010/main" val="19791681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8B7AC-60D3-2737-146A-BE29C0262580}"/>
              </a:ext>
            </a:extLst>
          </p:cNvPr>
          <p:cNvSpPr>
            <a:spLocks noGrp="1"/>
          </p:cNvSpPr>
          <p:nvPr>
            <p:ph type="title"/>
          </p:nvPr>
        </p:nvSpPr>
        <p:spPr>
          <a:xfrm>
            <a:off x="550862" y="117954"/>
            <a:ext cx="11091600" cy="613133"/>
          </a:xfrm>
          <a:solidFill>
            <a:schemeClr val="tx1">
              <a:lumMod val="95000"/>
            </a:schemeClr>
          </a:solidFill>
          <a:ln>
            <a:solidFill>
              <a:schemeClr val="tx1"/>
            </a:solidFill>
          </a:ln>
        </p:spPr>
        <p:txBody>
          <a:bodyPr vert="horz" wrap="square" lIns="0" tIns="0" rIns="0" bIns="0" rtlCol="0" anchor="ctr" anchorCtr="0">
            <a:normAutofit/>
          </a:bodyPr>
          <a:lstStyle/>
          <a:p>
            <a:pPr algn="ctr"/>
            <a:r>
              <a:rPr lang="en-US" sz="3200" dirty="0">
                <a:solidFill>
                  <a:schemeClr val="bg2"/>
                </a:solidFill>
              </a:rPr>
              <a:t>PROBLEM DEFINING &amp; DESIGN THINKING</a:t>
            </a:r>
            <a:endParaRPr lang="en-US" dirty="0">
              <a:solidFill>
                <a:schemeClr val="bg2"/>
              </a:solidFill>
            </a:endParaRPr>
          </a:p>
        </p:txBody>
      </p:sp>
      <p:pic>
        <p:nvPicPr>
          <p:cNvPr id="5" name="Content Placeholder 4">
            <a:extLst>
              <a:ext uri="{FF2B5EF4-FFF2-40B4-BE49-F238E27FC236}">
                <a16:creationId xmlns:a16="http://schemas.microsoft.com/office/drawing/2014/main" id="{4A250182-84EE-ECB1-4680-9B9FA0099A39}"/>
              </a:ext>
            </a:extLst>
          </p:cNvPr>
          <p:cNvPicPr>
            <a:picLocks noGrp="1" noChangeAspect="1"/>
          </p:cNvPicPr>
          <p:nvPr>
            <p:ph idx="1"/>
          </p:nvPr>
        </p:nvPicPr>
        <p:blipFill>
          <a:blip r:embed="rId2"/>
          <a:stretch>
            <a:fillRect/>
          </a:stretch>
        </p:blipFill>
        <p:spPr>
          <a:xfrm>
            <a:off x="276232" y="1006144"/>
            <a:ext cx="11697044" cy="5719285"/>
          </a:xfrm>
          <a:ln>
            <a:solidFill>
              <a:schemeClr val="tx1"/>
            </a:solidFill>
          </a:ln>
        </p:spPr>
      </p:pic>
    </p:spTree>
    <p:extLst>
      <p:ext uri="{BB962C8B-B14F-4D97-AF65-F5344CB8AC3E}">
        <p14:creationId xmlns:p14="http://schemas.microsoft.com/office/powerpoint/2010/main" val="4184230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29165-18AA-A1A9-62D8-31638EC7E323}"/>
              </a:ext>
            </a:extLst>
          </p:cNvPr>
          <p:cNvSpPr>
            <a:spLocks noGrp="1"/>
          </p:cNvSpPr>
          <p:nvPr>
            <p:ph type="title"/>
          </p:nvPr>
        </p:nvSpPr>
        <p:spPr>
          <a:xfrm>
            <a:off x="3110031" y="218596"/>
            <a:ext cx="5714471" cy="670642"/>
          </a:xfrm>
          <a:solidFill>
            <a:srgbClr val="ED7D31"/>
          </a:solidFill>
          <a:ln>
            <a:solidFill>
              <a:schemeClr val="tx1"/>
            </a:solidFill>
          </a:ln>
        </p:spPr>
        <p:txBody>
          <a:bodyPr vert="horz" wrap="square" lIns="0" tIns="0" rIns="0" bIns="0" rtlCol="0" anchor="ctr" anchorCtr="0">
            <a:normAutofit/>
          </a:bodyPr>
          <a:lstStyle/>
          <a:p>
            <a:pPr algn="ctr"/>
            <a:r>
              <a:rPr lang="en-US" sz="3200"/>
              <a:t>BRAIN STORMING MAP</a:t>
            </a:r>
            <a:endParaRPr lang="en-US"/>
          </a:p>
        </p:txBody>
      </p:sp>
      <p:pic>
        <p:nvPicPr>
          <p:cNvPr id="4" name="Content Placeholder 3" descr="A screenshot of a computer&#10;&#10;Description automatically generated">
            <a:extLst>
              <a:ext uri="{FF2B5EF4-FFF2-40B4-BE49-F238E27FC236}">
                <a16:creationId xmlns:a16="http://schemas.microsoft.com/office/drawing/2014/main" id="{6F76D2AD-3470-36E1-D320-50C6DC47EDA2}"/>
              </a:ext>
            </a:extLst>
          </p:cNvPr>
          <p:cNvPicPr>
            <a:picLocks noGrp="1" noChangeAspect="1"/>
          </p:cNvPicPr>
          <p:nvPr>
            <p:ph idx="1"/>
          </p:nvPr>
        </p:nvPicPr>
        <p:blipFill>
          <a:blip r:embed="rId2"/>
          <a:stretch>
            <a:fillRect/>
          </a:stretch>
        </p:blipFill>
        <p:spPr>
          <a:xfrm>
            <a:off x="251604" y="1140433"/>
            <a:ext cx="11746301" cy="5263802"/>
          </a:xfrm>
          <a:ln>
            <a:solidFill>
              <a:schemeClr val="tx1"/>
            </a:solidFill>
          </a:ln>
        </p:spPr>
      </p:pic>
    </p:spTree>
    <p:extLst>
      <p:ext uri="{BB962C8B-B14F-4D97-AF65-F5344CB8AC3E}">
        <p14:creationId xmlns:p14="http://schemas.microsoft.com/office/powerpoint/2010/main" val="30129926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25D24-A746-57F8-6BF6-F957869EC55C}"/>
              </a:ext>
            </a:extLst>
          </p:cNvPr>
          <p:cNvSpPr>
            <a:spLocks noGrp="1"/>
          </p:cNvSpPr>
          <p:nvPr>
            <p:ph type="title"/>
          </p:nvPr>
        </p:nvSpPr>
        <p:spPr>
          <a:xfrm>
            <a:off x="4461503" y="189841"/>
            <a:ext cx="2838997" cy="670642"/>
          </a:xfrm>
          <a:ln>
            <a:solidFill>
              <a:schemeClr val="tx1"/>
            </a:solidFill>
          </a:ln>
        </p:spPr>
        <p:txBody>
          <a:bodyPr vert="horz" wrap="square" lIns="0" tIns="0" rIns="0" bIns="0" rtlCol="0" anchor="ctr" anchorCtr="0">
            <a:normAutofit fontScale="90000"/>
          </a:bodyPr>
          <a:lstStyle/>
          <a:p>
            <a:pPr algn="ctr"/>
            <a:r>
              <a:rPr lang="en-US"/>
              <a:t>RESULT</a:t>
            </a:r>
          </a:p>
        </p:txBody>
      </p:sp>
      <p:pic>
        <p:nvPicPr>
          <p:cNvPr id="5" name="Content Placeholder 4" descr="A screenshot of a graph&#10;&#10;Description automatically generated">
            <a:extLst>
              <a:ext uri="{FF2B5EF4-FFF2-40B4-BE49-F238E27FC236}">
                <a16:creationId xmlns:a16="http://schemas.microsoft.com/office/drawing/2014/main" id="{5064DB6D-3B9B-D26D-D9B5-0917C6EC0CFE}"/>
              </a:ext>
            </a:extLst>
          </p:cNvPr>
          <p:cNvPicPr>
            <a:picLocks noGrp="1" noChangeAspect="1"/>
          </p:cNvPicPr>
          <p:nvPr>
            <p:ph idx="1"/>
          </p:nvPr>
        </p:nvPicPr>
        <p:blipFill>
          <a:blip r:embed="rId2"/>
          <a:stretch>
            <a:fillRect/>
          </a:stretch>
        </p:blipFill>
        <p:spPr>
          <a:xfrm>
            <a:off x="330681" y="1704048"/>
            <a:ext cx="11746299" cy="4970456"/>
          </a:xfrm>
          <a:ln>
            <a:solidFill>
              <a:schemeClr val="tx1"/>
            </a:solidFill>
          </a:ln>
        </p:spPr>
      </p:pic>
      <p:sp>
        <p:nvSpPr>
          <p:cNvPr id="4" name="TextBox 3">
            <a:extLst>
              <a:ext uri="{FF2B5EF4-FFF2-40B4-BE49-F238E27FC236}">
                <a16:creationId xmlns:a16="http://schemas.microsoft.com/office/drawing/2014/main" id="{58DB9403-7E51-FA6C-A5E1-4EFE6BE7666F}"/>
              </a:ext>
            </a:extLst>
          </p:cNvPr>
          <p:cNvSpPr txBox="1"/>
          <p:nvPr/>
        </p:nvSpPr>
        <p:spPr>
          <a:xfrm>
            <a:off x="577907" y="1012354"/>
            <a:ext cx="2009954" cy="400110"/>
          </a:xfrm>
          <a:prstGeom prst="rect">
            <a:avLst/>
          </a:prstGeom>
          <a:solidFill>
            <a:schemeClr val="accent4"/>
          </a:solid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solidFill>
                  <a:schemeClr val="bg1"/>
                </a:solidFill>
              </a:rPr>
              <a:t>DASH BOARD</a:t>
            </a:r>
          </a:p>
        </p:txBody>
      </p:sp>
    </p:spTree>
    <p:extLst>
      <p:ext uri="{BB962C8B-B14F-4D97-AF65-F5344CB8AC3E}">
        <p14:creationId xmlns:p14="http://schemas.microsoft.com/office/powerpoint/2010/main" val="880019638"/>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3DFloatVTI</vt:lpstr>
      <vt:lpstr>WELCOME</vt:lpstr>
      <vt:lpstr>DATA LITERACY WITH TABLEAU</vt:lpstr>
      <vt:lpstr>TEAM PROFILE ;</vt:lpstr>
      <vt:lpstr>UNDER THE GUIDANCE OF</vt:lpstr>
      <vt:lpstr>INTRODUCTION</vt:lpstr>
      <vt:lpstr>2. PURPOSE</vt:lpstr>
      <vt:lpstr>PROBLEM DEFINING &amp; DESIGN THINKING</vt:lpstr>
      <vt:lpstr>BRAIN STORMING MAP</vt:lpstr>
      <vt:lpstr>RESULT</vt:lpstr>
      <vt:lpstr>STORY</vt:lpstr>
      <vt:lpstr>Visualization 2:</vt:lpstr>
      <vt:lpstr>Visualization 3:</vt:lpstr>
      <vt:lpstr>Visualization 4:</vt:lpstr>
      <vt:lpstr>Visualization 5:</vt:lpstr>
      <vt:lpstr>Visualization 6:</vt:lpstr>
      <vt:lpstr>Visualization 7:</vt:lpstr>
      <vt:lpstr>Visualization 8:</vt:lpstr>
      <vt:lpstr>Visualization 9:</vt:lpstr>
      <vt:lpstr>DESHBOARD LINK:</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1760</cp:revision>
  <dcterms:created xsi:type="dcterms:W3CDTF">2023-10-08T06:16:46Z</dcterms:created>
  <dcterms:modified xsi:type="dcterms:W3CDTF">2023-10-11T06:57:50Z</dcterms:modified>
</cp:coreProperties>
</file>