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7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7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81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7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4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3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8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0173-BCA8-45BC-8F5D-F90FB5D67C0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7EB59-A079-49E4-8613-B5F72A101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7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tập chương 1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BTVN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2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8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, </a:t>
            </a:r>
            <a:r>
              <a:rPr lang="en-US" dirty="0" err="1"/>
              <a:t>SmartTV</a:t>
            </a:r>
            <a:r>
              <a:rPr lang="en-US" dirty="0"/>
              <a:t>, …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hãng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lvl="1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GB" dirty="0" err="1"/>
              <a:t>Nghiên</a:t>
            </a:r>
            <a:r>
              <a:rPr lang="en-GB" dirty="0"/>
              <a:t> </a:t>
            </a:r>
            <a:r>
              <a:rPr lang="en-GB" dirty="0" err="1"/>
              <a:t>cứu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 </a:t>
            </a:r>
            <a:r>
              <a:rPr lang="en-GB" dirty="0" err="1"/>
              <a:t>hướng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thế</a:t>
            </a:r>
            <a:r>
              <a:rPr lang="en-GB" dirty="0"/>
              <a:t> </a:t>
            </a:r>
            <a:r>
              <a:rPr lang="en-GB" dirty="0" err="1"/>
              <a:t>giới</a:t>
            </a:r>
            <a:r>
              <a:rPr lang="en-GB" dirty="0"/>
              <a:t>, </a:t>
            </a:r>
            <a:r>
              <a:rPr lang="en-GB" dirty="0" err="1"/>
              <a:t>khảo</a:t>
            </a:r>
            <a:r>
              <a:rPr lang="en-GB" dirty="0"/>
              <a:t> </a:t>
            </a:r>
            <a:r>
              <a:rPr lang="en-GB" dirty="0" err="1"/>
              <a:t>sát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(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nước</a:t>
            </a:r>
            <a:r>
              <a:rPr lang="en-GB" dirty="0"/>
              <a:t>, </a:t>
            </a:r>
            <a:r>
              <a:rPr lang="en-GB" dirty="0" err="1"/>
              <a:t>ngoài</a:t>
            </a:r>
            <a:r>
              <a:rPr lang="en-GB" dirty="0"/>
              <a:t> </a:t>
            </a:r>
            <a:r>
              <a:rPr lang="en-GB" dirty="0" err="1"/>
              <a:t>nước</a:t>
            </a:r>
            <a:r>
              <a:rPr lang="en-GB" dirty="0"/>
              <a:t>),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hướng</a:t>
            </a:r>
            <a:r>
              <a:rPr lang="en-GB" dirty="0"/>
              <a:t> </a:t>
            </a:r>
            <a:r>
              <a:rPr lang="en-GB" dirty="0" err="1"/>
              <a:t>mình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gì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 </a:t>
            </a:r>
            <a:r>
              <a:rPr lang="en-GB" dirty="0" err="1"/>
              <a:t>kỳ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30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Bài tập chương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chương 1</dc:title>
  <dc:creator>Nguyet Minh Phan</dc:creator>
  <cp:lastModifiedBy>Huỳnh Tuấn Anh</cp:lastModifiedBy>
  <cp:revision>5</cp:revision>
  <dcterms:created xsi:type="dcterms:W3CDTF">2014-09-03T10:43:40Z</dcterms:created>
  <dcterms:modified xsi:type="dcterms:W3CDTF">2016-09-05T11:54:39Z</dcterms:modified>
</cp:coreProperties>
</file>