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4" r:id="rId6"/>
    <p:sldId id="263" r:id="rId7"/>
    <p:sldId id="268" r:id="rId8"/>
    <p:sldId id="265" r:id="rId9"/>
    <p:sldId id="272" r:id="rId10"/>
    <p:sldId id="269" r:id="rId11"/>
    <p:sldId id="271" r:id="rId12"/>
    <p:sldId id="270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5B75C-A415-4DA0-A63C-4F74C1B85E7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A95F7-4126-4166-B8D6-00F99D541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8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A95F7-4126-4166-B8D6-00F99D541D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14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A95F7-4126-4166-B8D6-00F99D541D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5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Especially for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增加功能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A95F7-4126-4166-B8D6-00F99D541D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78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结合简单工厂模式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A95F7-4126-4166-B8D6-00F99D541D2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53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B852DE7-BCA7-4DEE-AD02-BD2AD2B5366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F8195B1-21B8-4DE3-8DA6-02D23B475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193767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2DE7-BCA7-4DEE-AD02-BD2AD2B5366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5B1-21B8-4DE3-8DA6-02D23B475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07418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2DE7-BCA7-4DEE-AD02-BD2AD2B5366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5B1-21B8-4DE3-8DA6-02D23B475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166183"/>
      </p:ext>
    </p:extLst>
  </p:cSld>
  <p:clrMapOvr>
    <a:masterClrMapping/>
  </p:clrMapOvr>
  <p:transition spd="med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2DE7-BCA7-4DEE-AD02-BD2AD2B5366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5B1-21B8-4DE3-8DA6-02D23B475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50887"/>
      </p:ext>
    </p:extLst>
  </p:cSld>
  <p:clrMapOvr>
    <a:masterClrMapping/>
  </p:clrMapOvr>
  <p:transition spd="med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2DE7-BCA7-4DEE-AD02-BD2AD2B5366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5B1-21B8-4DE3-8DA6-02D23B475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35864"/>
      </p:ext>
    </p:extLst>
  </p:cSld>
  <p:clrMapOvr>
    <a:masterClrMapping/>
  </p:clrMapOvr>
  <p:transition spd="med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2DE7-BCA7-4DEE-AD02-BD2AD2B5366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5B1-21B8-4DE3-8DA6-02D23B475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667245"/>
      </p:ext>
    </p:extLst>
  </p:cSld>
  <p:clrMapOvr>
    <a:masterClrMapping/>
  </p:clrMapOvr>
  <p:transition spd="med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2DE7-BCA7-4DEE-AD02-BD2AD2B5366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5B1-21B8-4DE3-8DA6-02D23B475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02448"/>
      </p:ext>
    </p:extLst>
  </p:cSld>
  <p:clrMapOvr>
    <a:masterClrMapping/>
  </p:clrMapOvr>
  <p:transition spd="med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B852DE7-BCA7-4DEE-AD02-BD2AD2B5366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5B1-21B8-4DE3-8DA6-02D23B475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53205"/>
      </p:ext>
    </p:extLst>
  </p:cSld>
  <p:clrMapOvr>
    <a:masterClrMapping/>
  </p:clrMapOvr>
  <p:transition spd="med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B852DE7-BCA7-4DEE-AD02-BD2AD2B5366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5B1-21B8-4DE3-8DA6-02D23B475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453198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2DE7-BCA7-4DEE-AD02-BD2AD2B5366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5B1-21B8-4DE3-8DA6-02D23B475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09187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2DE7-BCA7-4DEE-AD02-BD2AD2B5366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5B1-21B8-4DE3-8DA6-02D23B475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9373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2DE7-BCA7-4DEE-AD02-BD2AD2B5366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5B1-21B8-4DE3-8DA6-02D23B475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87489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2DE7-BCA7-4DEE-AD02-BD2AD2B5366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5B1-21B8-4DE3-8DA6-02D23B475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351547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2DE7-BCA7-4DEE-AD02-BD2AD2B5366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5B1-21B8-4DE3-8DA6-02D23B475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933774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2DE7-BCA7-4DEE-AD02-BD2AD2B5366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5B1-21B8-4DE3-8DA6-02D23B475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91485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2DE7-BCA7-4DEE-AD02-BD2AD2B5366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5B1-21B8-4DE3-8DA6-02D23B475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64315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2DE7-BCA7-4DEE-AD02-BD2AD2B5366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95B1-21B8-4DE3-8DA6-02D23B475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58463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B852DE7-BCA7-4DEE-AD02-BD2AD2B53662}" type="datetimeFigureOut">
              <a:rPr lang="zh-CN" altLang="en-US" smtClean="0"/>
              <a:t>2016/11/23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F8195B1-21B8-4DE3-8DA6-02D23B475F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62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med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dirty="0" smtClean="0"/>
              <a:t>Umbrella</a:t>
            </a:r>
            <a:endParaRPr lang="zh-CN" altLang="en-US" sz="6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5660" y="2644443"/>
            <a:ext cx="4923871" cy="3416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4954" y="2644443"/>
            <a:ext cx="3357350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 61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1452712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Wang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Jiahui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832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dirty="0" smtClean="0"/>
              <a:t>Design Pattern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smtClean="0"/>
              <a:t>Scene-Entity</a:t>
            </a:r>
          </a:p>
          <a:p>
            <a:pPr marL="0" indent="0">
              <a:buNone/>
            </a:pPr>
            <a:r>
              <a:rPr lang="zh-CN" altLang="en-US" sz="2000" dirty="0" smtClean="0"/>
              <a:t>     观察者模式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69" y="3531500"/>
            <a:ext cx="75628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1638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dirty="0" smtClean="0"/>
              <a:t>Design Pattern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smtClean="0"/>
              <a:t>Entity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000" dirty="0" smtClean="0"/>
              <a:t>     单例模式</a:t>
            </a: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31" y="3057809"/>
            <a:ext cx="48196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1281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dirty="0" smtClean="0"/>
              <a:t>Design Pattern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smtClean="0"/>
              <a:t>Action of Entity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000" dirty="0" smtClean="0"/>
              <a:t>     策略模式</a:t>
            </a:r>
            <a:endParaRPr lang="en-US" altLang="zh-CN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978" y="3333750"/>
            <a:ext cx="6715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597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dirty="0" smtClean="0"/>
              <a:t>Q&amp;A</a:t>
            </a:r>
            <a:endParaRPr lang="zh-CN" altLang="en-US" sz="6000" b="1" dirty="0"/>
          </a:p>
        </p:txBody>
      </p:sp>
      <p:sp>
        <p:nvSpPr>
          <p:cNvPr id="4" name="矩形 3"/>
          <p:cNvSpPr/>
          <p:nvPr/>
        </p:nvSpPr>
        <p:spPr>
          <a:xfrm>
            <a:off x="3490583" y="3472302"/>
            <a:ext cx="572945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r>
              <a:rPr lang="zh-CN" altLang="en-US" sz="72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！</a:t>
            </a:r>
            <a:endParaRPr lang="zh-CN" altLang="en-US" sz="7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829450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dirty="0" smtClean="0"/>
              <a:t>Catalog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Introduction</a:t>
            </a:r>
          </a:p>
          <a:p>
            <a:endParaRPr lang="en-US" altLang="zh-CN" sz="2400" b="1" dirty="0"/>
          </a:p>
          <a:p>
            <a:r>
              <a:rPr lang="en-US" altLang="zh-CN" sz="2400" b="1" dirty="0" smtClean="0"/>
              <a:t>Original Design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en-US" altLang="zh-CN" sz="2400" b="1" dirty="0" smtClean="0"/>
              <a:t>Design Pattern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5793870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dirty="0"/>
              <a:t>Introduction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8837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项目内容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zh-CN" altLang="en-US" sz="2400" b="1" dirty="0"/>
              <a:t>主要设计</a:t>
            </a:r>
            <a:r>
              <a:rPr lang="zh-CN" altLang="en-US" sz="2400" b="1" dirty="0" smtClean="0"/>
              <a:t>模式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工厂模式</a:t>
            </a:r>
            <a:endParaRPr lang="en-US" altLang="zh-CN" dirty="0" smtClean="0"/>
          </a:p>
          <a:p>
            <a:pPr marL="400050" indent="-400050">
              <a:buFont typeface="+mj-lt"/>
              <a:buAutoNum type="romanUcPeriod"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观察者模式</a:t>
            </a:r>
            <a:endParaRPr lang="en-US" altLang="zh-CN" dirty="0" smtClean="0"/>
          </a:p>
          <a:p>
            <a:pPr marL="400050" indent="-400050">
              <a:buFont typeface="+mj-lt"/>
              <a:buAutoNum type="romanUcPeriod"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策略模式 </a:t>
            </a:r>
            <a:r>
              <a:rPr lang="en-US" altLang="zh-CN" dirty="0" smtClean="0"/>
              <a:t>(</a:t>
            </a:r>
            <a:r>
              <a:rPr lang="zh-CN" altLang="en-US" dirty="0" smtClean="0"/>
              <a:t>结合简单工厂模式</a:t>
            </a:r>
            <a:r>
              <a:rPr lang="en-US" altLang="zh-CN" dirty="0" smtClean="0"/>
              <a:t>)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pPr marL="400050" indent="-400050">
              <a:buFont typeface="+mj-lt"/>
              <a:buAutoNum type="romanUcPeriod"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装饰模式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05813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dirty="0" smtClean="0"/>
              <a:t>Original Design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基础架构</a:t>
            </a:r>
            <a:endParaRPr lang="en-US" altLang="zh-CN" sz="2400" b="1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703147" y="2863112"/>
            <a:ext cx="1738596" cy="5194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Classes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954608" y="3642064"/>
            <a:ext cx="1738596" cy="5194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Entity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703147" y="3642064"/>
            <a:ext cx="1738596" cy="5194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Scene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451686" y="3642064"/>
            <a:ext cx="1738596" cy="5194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658680" y="4419296"/>
            <a:ext cx="1900094" cy="3488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Begin Scene</a:t>
            </a:r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4658680" y="5022169"/>
            <a:ext cx="1900094" cy="3488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Game Scene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4658680" y="5623605"/>
            <a:ext cx="1900094" cy="3488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Menu Scene</a:t>
            </a:r>
            <a:endParaRPr lang="zh-CN" altLang="en-US" sz="1600" dirty="0"/>
          </a:p>
        </p:txBody>
      </p:sp>
      <p:sp>
        <p:nvSpPr>
          <p:cNvPr id="11" name="圆角矩形 10"/>
          <p:cNvSpPr/>
          <p:nvPr/>
        </p:nvSpPr>
        <p:spPr>
          <a:xfrm>
            <a:off x="4658680" y="6279293"/>
            <a:ext cx="1900094" cy="3488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End Scene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1901155" y="4678396"/>
            <a:ext cx="1900094" cy="3488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Umbrella</a:t>
            </a:r>
            <a:endParaRPr lang="zh-CN" altLang="en-US" sz="1600" dirty="0"/>
          </a:p>
        </p:txBody>
      </p:sp>
      <p:sp>
        <p:nvSpPr>
          <p:cNvPr id="13" name="圆角矩形 12"/>
          <p:cNvSpPr/>
          <p:nvPr/>
        </p:nvSpPr>
        <p:spPr>
          <a:xfrm>
            <a:off x="1901155" y="5547179"/>
            <a:ext cx="1900094" cy="3488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Rain Drop</a:t>
            </a:r>
            <a:endParaRPr lang="zh-CN" altLang="en-US" sz="1600" dirty="0"/>
          </a:p>
        </p:txBody>
      </p:sp>
      <p:sp>
        <p:nvSpPr>
          <p:cNvPr id="14" name="圆角矩形 13"/>
          <p:cNvSpPr/>
          <p:nvPr/>
        </p:nvSpPr>
        <p:spPr>
          <a:xfrm>
            <a:off x="7416205" y="4673353"/>
            <a:ext cx="1900094" cy="3488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Float Controller</a:t>
            </a:r>
            <a:endParaRPr lang="zh-CN" altLang="en-US" sz="1600" dirty="0"/>
          </a:p>
        </p:txBody>
      </p:sp>
      <p:sp>
        <p:nvSpPr>
          <p:cNvPr id="15" name="圆角矩形 14"/>
          <p:cNvSpPr/>
          <p:nvPr/>
        </p:nvSpPr>
        <p:spPr>
          <a:xfrm>
            <a:off x="7367260" y="5553367"/>
            <a:ext cx="2028046" cy="3488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/>
              <a:t>Controller Listener</a:t>
            </a:r>
            <a:endParaRPr lang="zh-CN" altLang="en-US" sz="1600" dirty="0"/>
          </a:p>
        </p:txBody>
      </p:sp>
      <p:cxnSp>
        <p:nvCxnSpPr>
          <p:cNvPr id="17" name="直接连接符 16"/>
          <p:cNvCxnSpPr>
            <a:stCxn id="4" idx="2"/>
            <a:endCxn id="6" idx="0"/>
          </p:cNvCxnSpPr>
          <p:nvPr/>
        </p:nvCxnSpPr>
        <p:spPr>
          <a:xfrm>
            <a:off x="5572445" y="3382571"/>
            <a:ext cx="0" cy="2594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823906" y="3512317"/>
            <a:ext cx="5497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0"/>
          </p:cNvCxnSpPr>
          <p:nvPr/>
        </p:nvCxnSpPr>
        <p:spPr>
          <a:xfrm flipV="1">
            <a:off x="8320984" y="3512317"/>
            <a:ext cx="0" cy="1297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5" idx="0"/>
          </p:cNvCxnSpPr>
          <p:nvPr/>
        </p:nvCxnSpPr>
        <p:spPr>
          <a:xfrm flipV="1">
            <a:off x="2823906" y="3512317"/>
            <a:ext cx="0" cy="129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451" y="3644386"/>
            <a:ext cx="2379564" cy="17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400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dirty="0" smtClean="0"/>
              <a:t>Original Design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继承</a:t>
            </a:r>
            <a:r>
              <a:rPr lang="en-US" altLang="zh-CN" sz="2400" b="1" dirty="0" smtClean="0"/>
              <a:t>(Inheritance</a:t>
            </a:r>
            <a:r>
              <a:rPr lang="en-US" altLang="zh-CN" sz="2400" b="1" dirty="0" smtClean="0"/>
              <a:t>)</a:t>
            </a:r>
            <a:endParaRPr lang="en-US" altLang="zh-CN" sz="2400" b="1" dirty="0"/>
          </a:p>
        </p:txBody>
      </p:sp>
      <p:sp>
        <p:nvSpPr>
          <p:cNvPr id="4" name="圆角矩形 3"/>
          <p:cNvSpPr/>
          <p:nvPr/>
        </p:nvSpPr>
        <p:spPr>
          <a:xfrm>
            <a:off x="1951630" y="3289111"/>
            <a:ext cx="2647666" cy="791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Controller</a:t>
            </a:r>
            <a:endParaRPr lang="zh-CN" altLang="en-US" sz="2000" dirty="0"/>
          </a:p>
        </p:txBody>
      </p:sp>
      <p:sp>
        <p:nvSpPr>
          <p:cNvPr id="5" name="圆角矩形 4"/>
          <p:cNvSpPr/>
          <p:nvPr/>
        </p:nvSpPr>
        <p:spPr>
          <a:xfrm>
            <a:off x="1589964" y="4457638"/>
            <a:ext cx="3370997" cy="5459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FloatController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380257" y="2529649"/>
            <a:ext cx="2647666" cy="791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LevelScene</a:t>
            </a:r>
            <a:endParaRPr lang="zh-CN" altLang="en-US" sz="2000" dirty="0"/>
          </a:p>
        </p:txBody>
      </p:sp>
      <p:sp>
        <p:nvSpPr>
          <p:cNvPr id="7" name="圆角矩形 6"/>
          <p:cNvSpPr/>
          <p:nvPr/>
        </p:nvSpPr>
        <p:spPr>
          <a:xfrm>
            <a:off x="7018597" y="3529592"/>
            <a:ext cx="3370997" cy="3873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Level1Scene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018595" y="4051089"/>
            <a:ext cx="3370997" cy="3873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Level2Scene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018595" y="4566848"/>
            <a:ext cx="3370997" cy="3873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Level3Scene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018594" y="5082607"/>
            <a:ext cx="3370997" cy="3873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Level4Scene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018593" y="5598366"/>
            <a:ext cx="3370997" cy="3873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Level5Scene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7018592" y="6148243"/>
            <a:ext cx="3370997" cy="3873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Level6Scene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56557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dirty="0" smtClean="0"/>
              <a:t>Original Design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实现</a:t>
            </a:r>
            <a:r>
              <a:rPr lang="en-US" altLang="zh-CN" sz="2400" b="1" dirty="0" smtClean="0"/>
              <a:t>: 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 smtClean="0"/>
              <a:t>Game </a:t>
            </a:r>
            <a:r>
              <a:rPr lang="en-US" altLang="zh-CN" sz="2400" b="1" dirty="0" smtClean="0"/>
              <a:t>Scene</a:t>
            </a:r>
          </a:p>
          <a:p>
            <a:pPr marL="0" indent="0">
              <a:buNone/>
            </a:pPr>
            <a:endParaRPr lang="en-US" altLang="zh-CN" sz="2400" b="1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85397" y="2756848"/>
            <a:ext cx="4804012" cy="3821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LevelScene</a:t>
            </a:r>
            <a:r>
              <a:rPr lang="en-US" altLang="zh-CN" dirty="0"/>
              <a:t>::</a:t>
            </a:r>
            <a:r>
              <a:rPr lang="en-US" altLang="zh-CN" dirty="0" err="1" smtClean="0"/>
              <a:t>init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285397" y="5124371"/>
            <a:ext cx="4804012" cy="3821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LevelXScene</a:t>
            </a:r>
            <a:r>
              <a:rPr lang="en-US" altLang="zh-CN" dirty="0"/>
              <a:t>::</a:t>
            </a:r>
            <a:r>
              <a:rPr lang="en-US" altLang="zh-CN" dirty="0" err="1"/>
              <a:t>InitializeBackground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285397" y="3544011"/>
            <a:ext cx="4804012" cy="3821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LevelXScene</a:t>
            </a:r>
            <a:r>
              <a:rPr lang="en-US" altLang="zh-CN" dirty="0"/>
              <a:t>::</a:t>
            </a:r>
            <a:r>
              <a:rPr lang="en-US" altLang="zh-CN" dirty="0" err="1" smtClean="0"/>
              <a:t>AddUmbrella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285397" y="4334191"/>
            <a:ext cx="4804012" cy="3821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FloatController</a:t>
            </a:r>
            <a:r>
              <a:rPr lang="en-US" altLang="zh-CN" dirty="0" smtClean="0"/>
              <a:t>::create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285397" y="5914551"/>
            <a:ext cx="4804012" cy="3821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Run!!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2"/>
            <a:endCxn id="8" idx="0"/>
          </p:cNvCxnSpPr>
          <p:nvPr/>
        </p:nvCxnSpPr>
        <p:spPr>
          <a:xfrm>
            <a:off x="6687403" y="3138985"/>
            <a:ext cx="0" cy="40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691952" y="3929165"/>
            <a:ext cx="0" cy="40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2783403" y="6567985"/>
            <a:ext cx="0" cy="40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696501" y="4719345"/>
            <a:ext cx="0" cy="40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2785678" y="7358165"/>
            <a:ext cx="0" cy="40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714699" y="5506508"/>
            <a:ext cx="0" cy="40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8258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dirty="0" smtClean="0"/>
              <a:t>Design Pattern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基本原则</a:t>
            </a:r>
            <a:endParaRPr lang="en-US" altLang="zh-CN" sz="2400" b="1" dirty="0" smtClean="0"/>
          </a:p>
          <a:p>
            <a:pPr marL="0" indent="0">
              <a:buNone/>
            </a:pPr>
            <a:endParaRPr lang="en-US" altLang="zh-CN" sz="2400" b="1" dirty="0" smtClean="0"/>
          </a:p>
          <a:p>
            <a:pPr marL="514350" indent="-514350">
              <a:buFont typeface="+mj-lt"/>
              <a:buAutoNum type="romanUcPeriod"/>
            </a:pPr>
            <a:r>
              <a:rPr lang="zh-CN" altLang="en-US" sz="2000" dirty="0" smtClean="0"/>
              <a:t>面向对象编程 </a:t>
            </a:r>
            <a:r>
              <a:rPr lang="en-US" altLang="zh-CN" sz="2000" dirty="0" smtClean="0"/>
              <a:t>(OOP) </a:t>
            </a:r>
          </a:p>
          <a:p>
            <a:pPr marL="514350" indent="-514350">
              <a:buFont typeface="+mj-lt"/>
              <a:buAutoNum type="romanUcPeriod"/>
            </a:pPr>
            <a:r>
              <a:rPr lang="zh-CN" altLang="en-US" sz="2000" dirty="0" smtClean="0"/>
              <a:t>可扩展性 </a:t>
            </a:r>
            <a:r>
              <a:rPr lang="en-US" altLang="zh-CN" sz="2000" dirty="0"/>
              <a:t>(Extensible) </a:t>
            </a:r>
            <a:r>
              <a:rPr lang="en-US" altLang="zh-CN" sz="2000" dirty="0"/>
              <a:t> </a:t>
            </a:r>
            <a:endParaRPr lang="en-US" altLang="zh-CN" sz="2000" dirty="0" smtClean="0"/>
          </a:p>
          <a:p>
            <a:pPr marL="514350" indent="-514350">
              <a:buFont typeface="+mj-lt"/>
              <a:buAutoNum type="romanUcPeriod"/>
            </a:pPr>
            <a:r>
              <a:rPr lang="zh-CN" altLang="en-US" sz="2000" dirty="0" smtClean="0"/>
              <a:t>开放封闭原则 </a:t>
            </a:r>
            <a:r>
              <a:rPr lang="en-US" altLang="zh-CN" sz="2000" dirty="0" smtClean="0"/>
              <a:t>(OCP)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568411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dirty="0" smtClean="0"/>
              <a:t>Design Pattern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err="1" smtClean="0"/>
              <a:t>LevelScene</a:t>
            </a:r>
            <a:r>
              <a:rPr lang="en-US" altLang="zh-CN" sz="2400" b="1" dirty="0" smtClean="0"/>
              <a:t> Class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000" dirty="0" smtClean="0"/>
              <a:t>     工厂模式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21" y="3570737"/>
            <a:ext cx="87820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7114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dirty="0" smtClean="0"/>
              <a:t>Design Pattern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smtClean="0"/>
              <a:t>Extra Actions of Scene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000" dirty="0" smtClean="0"/>
              <a:t>     装饰模式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117" y="2876550"/>
            <a:ext cx="64865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4051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Words>166</Words>
  <Application>Microsoft Office PowerPoint</Application>
  <PresentationFormat>宽屏</PresentationFormat>
  <Paragraphs>81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Century Gothic</vt:lpstr>
      <vt:lpstr>Wingdings 3</vt:lpstr>
      <vt:lpstr>离子会议室</vt:lpstr>
      <vt:lpstr>Umbrella</vt:lpstr>
      <vt:lpstr>Catalog</vt:lpstr>
      <vt:lpstr>Introduction</vt:lpstr>
      <vt:lpstr>Original Design</vt:lpstr>
      <vt:lpstr>Original Design</vt:lpstr>
      <vt:lpstr>Original Design</vt:lpstr>
      <vt:lpstr>Design Pattern</vt:lpstr>
      <vt:lpstr>Design Pattern</vt:lpstr>
      <vt:lpstr>Design Pattern</vt:lpstr>
      <vt:lpstr>Design Pattern</vt:lpstr>
      <vt:lpstr>Design Pattern</vt:lpstr>
      <vt:lpstr>Design Pattern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Umbrella</dc:title>
  <dc:creator>Windows 用户</dc:creator>
  <cp:lastModifiedBy>luminous</cp:lastModifiedBy>
  <cp:revision>36</cp:revision>
  <dcterms:created xsi:type="dcterms:W3CDTF">2015-06-19T17:03:40Z</dcterms:created>
  <dcterms:modified xsi:type="dcterms:W3CDTF">2016-11-23T08:57:39Z</dcterms:modified>
</cp:coreProperties>
</file>