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6"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30"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35CDE-6A32-4EDD-A067-56F0C9CB0A43}" type="doc">
      <dgm:prSet loTypeId="urn:microsoft.com/office/officeart/2005/8/layout/pyramid2" loCatId="pyramid" qsTypeId="urn:microsoft.com/office/officeart/2005/8/quickstyle/simple1" qsCatId="simple" csTypeId="urn:microsoft.com/office/officeart/2005/8/colors/accent1_2" csCatId="accent1" phldr="1"/>
      <dgm:spPr/>
    </dgm:pt>
    <dgm:pt modelId="{959F9174-2F72-4B56-A217-D36C0E7BB791}">
      <dgm:prSet phldrT="[Texto]">
        <dgm:style>
          <a:lnRef idx="0">
            <a:schemeClr val="accent3"/>
          </a:lnRef>
          <a:fillRef idx="3">
            <a:schemeClr val="accent3"/>
          </a:fillRef>
          <a:effectRef idx="3">
            <a:schemeClr val="accent3"/>
          </a:effectRef>
          <a:fontRef idx="minor">
            <a:schemeClr val="lt1"/>
          </a:fontRef>
        </dgm:style>
      </dgm:prSet>
      <dgm:spPr/>
      <dgm:t>
        <a:bodyPr/>
        <a:lstStyle/>
        <a:p>
          <a:r>
            <a:rPr lang="es-GT" dirty="0" smtClean="0"/>
            <a:t>TECLADO </a:t>
          </a:r>
          <a:endParaRPr lang="es-GT" dirty="0"/>
        </a:p>
      </dgm:t>
    </dgm:pt>
    <dgm:pt modelId="{65409BA3-4CF0-4FE3-8454-C9FB089E5D1F}" type="parTrans" cxnId="{C3920346-0D25-4543-806D-72B6291ED57A}">
      <dgm:prSet/>
      <dgm:spPr/>
      <dgm:t>
        <a:bodyPr/>
        <a:lstStyle/>
        <a:p>
          <a:endParaRPr lang="es-GT"/>
        </a:p>
      </dgm:t>
    </dgm:pt>
    <dgm:pt modelId="{F5C050D7-78E4-4E09-8C9D-7E4B107182C9}" type="sibTrans" cxnId="{C3920346-0D25-4543-806D-72B6291ED57A}">
      <dgm:prSet/>
      <dgm:spPr/>
      <dgm:t>
        <a:bodyPr/>
        <a:lstStyle/>
        <a:p>
          <a:endParaRPr lang="es-GT"/>
        </a:p>
      </dgm:t>
    </dgm:pt>
    <dgm:pt modelId="{92F52BCB-7907-4110-8162-B17871EE547F}">
      <dgm:prSet phldrT="[Texto]">
        <dgm:style>
          <a:lnRef idx="1">
            <a:schemeClr val="accent6"/>
          </a:lnRef>
          <a:fillRef idx="3">
            <a:schemeClr val="accent6"/>
          </a:fillRef>
          <a:effectRef idx="2">
            <a:schemeClr val="accent6"/>
          </a:effectRef>
          <a:fontRef idx="minor">
            <a:schemeClr val="lt1"/>
          </a:fontRef>
        </dgm:style>
      </dgm:prSet>
      <dgm:spPr/>
      <dgm:t>
        <a:bodyPr/>
        <a:lstStyle/>
        <a:p>
          <a:r>
            <a:rPr lang="es-GT" dirty="0" smtClean="0"/>
            <a:t>MOUSE </a:t>
          </a:r>
          <a:endParaRPr lang="es-GT" dirty="0"/>
        </a:p>
      </dgm:t>
    </dgm:pt>
    <dgm:pt modelId="{C1C8EED7-AE2A-4A08-B471-C1C69432BACF}" type="parTrans" cxnId="{5788C6D3-FEA8-4214-B4C8-0990A46A2E4A}">
      <dgm:prSet/>
      <dgm:spPr/>
      <dgm:t>
        <a:bodyPr/>
        <a:lstStyle/>
        <a:p>
          <a:endParaRPr lang="es-GT"/>
        </a:p>
      </dgm:t>
    </dgm:pt>
    <dgm:pt modelId="{CCEC3C63-084E-433D-82E6-9991FE5E0DAC}" type="sibTrans" cxnId="{5788C6D3-FEA8-4214-B4C8-0990A46A2E4A}">
      <dgm:prSet/>
      <dgm:spPr/>
      <dgm:t>
        <a:bodyPr/>
        <a:lstStyle/>
        <a:p>
          <a:endParaRPr lang="es-GT"/>
        </a:p>
      </dgm:t>
    </dgm:pt>
    <dgm:pt modelId="{A66A666B-1B42-473D-B833-D6C23AB2C622}">
      <dgm:prSet phldrT="[Texto]">
        <dgm:style>
          <a:lnRef idx="0">
            <a:schemeClr val="accent1"/>
          </a:lnRef>
          <a:fillRef idx="3">
            <a:schemeClr val="accent1"/>
          </a:fillRef>
          <a:effectRef idx="3">
            <a:schemeClr val="accent1"/>
          </a:effectRef>
          <a:fontRef idx="minor">
            <a:schemeClr val="lt1"/>
          </a:fontRef>
        </dgm:style>
      </dgm:prSet>
      <dgm:spPr/>
      <dgm:t>
        <a:bodyPr/>
        <a:lstStyle/>
        <a:p>
          <a:r>
            <a:rPr lang="es-GT" dirty="0" smtClean="0"/>
            <a:t>UNIDAD CENTRAL DE PROCESO </a:t>
          </a:r>
          <a:endParaRPr lang="es-GT" dirty="0"/>
        </a:p>
      </dgm:t>
    </dgm:pt>
    <dgm:pt modelId="{424DB17F-9D21-4DD4-BFE9-3E499BF363DD}" type="parTrans" cxnId="{C89E2688-5386-44D3-AF67-1FCC942194EC}">
      <dgm:prSet/>
      <dgm:spPr/>
      <dgm:t>
        <a:bodyPr/>
        <a:lstStyle/>
        <a:p>
          <a:endParaRPr lang="es-GT"/>
        </a:p>
      </dgm:t>
    </dgm:pt>
    <dgm:pt modelId="{706DFB01-7597-4839-94B0-FDEDD43FD95C}" type="sibTrans" cxnId="{C89E2688-5386-44D3-AF67-1FCC942194EC}">
      <dgm:prSet/>
      <dgm:spPr/>
      <dgm:t>
        <a:bodyPr/>
        <a:lstStyle/>
        <a:p>
          <a:endParaRPr lang="es-GT"/>
        </a:p>
      </dgm:t>
    </dgm:pt>
    <dgm:pt modelId="{F217C8FB-646D-4E21-8857-E24A9A0A85B1}" type="pres">
      <dgm:prSet presAssocID="{48E35CDE-6A32-4EDD-A067-56F0C9CB0A43}" presName="compositeShape" presStyleCnt="0">
        <dgm:presLayoutVars>
          <dgm:dir/>
          <dgm:resizeHandles/>
        </dgm:presLayoutVars>
      </dgm:prSet>
      <dgm:spPr/>
    </dgm:pt>
    <dgm:pt modelId="{98767367-EF4C-4F23-B56B-8FE2AF947BB1}" type="pres">
      <dgm:prSet presAssocID="{48E35CDE-6A32-4EDD-A067-56F0C9CB0A43}" presName="pyramid" presStyleLbl="node1" presStyleIdx="0" presStyleCnt="1">
        <dgm:style>
          <a:lnRef idx="1">
            <a:schemeClr val="accent2"/>
          </a:lnRef>
          <a:fillRef idx="2">
            <a:schemeClr val="accent2"/>
          </a:fillRef>
          <a:effectRef idx="1">
            <a:schemeClr val="accent2"/>
          </a:effectRef>
          <a:fontRef idx="minor">
            <a:schemeClr val="dk1"/>
          </a:fontRef>
        </dgm:style>
      </dgm:prSet>
      <dgm:spPr/>
    </dgm:pt>
    <dgm:pt modelId="{1D097804-0359-4FBE-AC75-6F18AFEF22AA}" type="pres">
      <dgm:prSet presAssocID="{48E35CDE-6A32-4EDD-A067-56F0C9CB0A43}" presName="theList" presStyleCnt="0"/>
      <dgm:spPr/>
    </dgm:pt>
    <dgm:pt modelId="{F193716C-75E9-4EEA-B498-A87AA0C55ACF}" type="pres">
      <dgm:prSet presAssocID="{959F9174-2F72-4B56-A217-D36C0E7BB791}" presName="aNode" presStyleLbl="fgAcc1" presStyleIdx="0" presStyleCnt="3">
        <dgm:presLayoutVars>
          <dgm:bulletEnabled val="1"/>
        </dgm:presLayoutVars>
      </dgm:prSet>
      <dgm:spPr/>
    </dgm:pt>
    <dgm:pt modelId="{6EA3DEE1-38E9-49CD-A21A-3259397B7E11}" type="pres">
      <dgm:prSet presAssocID="{959F9174-2F72-4B56-A217-D36C0E7BB791}" presName="aSpace" presStyleCnt="0"/>
      <dgm:spPr/>
    </dgm:pt>
    <dgm:pt modelId="{6F11C0DE-6D5F-4CEC-A8E6-AC948338A60B}" type="pres">
      <dgm:prSet presAssocID="{92F52BCB-7907-4110-8162-B17871EE547F}" presName="aNode" presStyleLbl="fgAcc1" presStyleIdx="1" presStyleCnt="3">
        <dgm:presLayoutVars>
          <dgm:bulletEnabled val="1"/>
        </dgm:presLayoutVars>
      </dgm:prSet>
      <dgm:spPr/>
    </dgm:pt>
    <dgm:pt modelId="{26032B02-C30D-4741-BA85-AE26009B4B81}" type="pres">
      <dgm:prSet presAssocID="{92F52BCB-7907-4110-8162-B17871EE547F}" presName="aSpace" presStyleCnt="0"/>
      <dgm:spPr/>
    </dgm:pt>
    <dgm:pt modelId="{95FCD3FB-AB20-4C69-8E45-3D788D9C0071}" type="pres">
      <dgm:prSet presAssocID="{A66A666B-1B42-473D-B833-D6C23AB2C622}" presName="aNode" presStyleLbl="fgAcc1" presStyleIdx="2" presStyleCnt="3">
        <dgm:presLayoutVars>
          <dgm:bulletEnabled val="1"/>
        </dgm:presLayoutVars>
      </dgm:prSet>
      <dgm:spPr/>
      <dgm:t>
        <a:bodyPr/>
        <a:lstStyle/>
        <a:p>
          <a:endParaRPr lang="es-GT"/>
        </a:p>
      </dgm:t>
    </dgm:pt>
    <dgm:pt modelId="{06732E6B-20DB-4E65-9B1F-CC457A7E9751}" type="pres">
      <dgm:prSet presAssocID="{A66A666B-1B42-473D-B833-D6C23AB2C622}" presName="aSpace" presStyleCnt="0"/>
      <dgm:spPr/>
    </dgm:pt>
  </dgm:ptLst>
  <dgm:cxnLst>
    <dgm:cxn modelId="{C3920346-0D25-4543-806D-72B6291ED57A}" srcId="{48E35CDE-6A32-4EDD-A067-56F0C9CB0A43}" destId="{959F9174-2F72-4B56-A217-D36C0E7BB791}" srcOrd="0" destOrd="0" parTransId="{65409BA3-4CF0-4FE3-8454-C9FB089E5D1F}" sibTransId="{F5C050D7-78E4-4E09-8C9D-7E4B107182C9}"/>
    <dgm:cxn modelId="{C89E2688-5386-44D3-AF67-1FCC942194EC}" srcId="{48E35CDE-6A32-4EDD-A067-56F0C9CB0A43}" destId="{A66A666B-1B42-473D-B833-D6C23AB2C622}" srcOrd="2" destOrd="0" parTransId="{424DB17F-9D21-4DD4-BFE9-3E499BF363DD}" sibTransId="{706DFB01-7597-4839-94B0-FDEDD43FD95C}"/>
    <dgm:cxn modelId="{5788C6D3-FEA8-4214-B4C8-0990A46A2E4A}" srcId="{48E35CDE-6A32-4EDD-A067-56F0C9CB0A43}" destId="{92F52BCB-7907-4110-8162-B17871EE547F}" srcOrd="1" destOrd="0" parTransId="{C1C8EED7-AE2A-4A08-B471-C1C69432BACF}" sibTransId="{CCEC3C63-084E-433D-82E6-9991FE5E0DAC}"/>
    <dgm:cxn modelId="{706313D4-0404-44AA-90F8-F1C5B91F3C54}" type="presOf" srcId="{959F9174-2F72-4B56-A217-D36C0E7BB791}" destId="{F193716C-75E9-4EEA-B498-A87AA0C55ACF}" srcOrd="0" destOrd="0" presId="urn:microsoft.com/office/officeart/2005/8/layout/pyramid2"/>
    <dgm:cxn modelId="{D2781915-57FE-4EE0-B4F5-C07984C93E7A}" type="presOf" srcId="{92F52BCB-7907-4110-8162-B17871EE547F}" destId="{6F11C0DE-6D5F-4CEC-A8E6-AC948338A60B}" srcOrd="0" destOrd="0" presId="urn:microsoft.com/office/officeart/2005/8/layout/pyramid2"/>
    <dgm:cxn modelId="{2C8A4647-8AAB-487D-86B7-BE60656211AC}" type="presOf" srcId="{48E35CDE-6A32-4EDD-A067-56F0C9CB0A43}" destId="{F217C8FB-646D-4E21-8857-E24A9A0A85B1}" srcOrd="0" destOrd="0" presId="urn:microsoft.com/office/officeart/2005/8/layout/pyramid2"/>
    <dgm:cxn modelId="{6FDA180D-F8F8-4C75-B15A-20085D22A412}" type="presOf" srcId="{A66A666B-1B42-473D-B833-D6C23AB2C622}" destId="{95FCD3FB-AB20-4C69-8E45-3D788D9C0071}" srcOrd="0" destOrd="0" presId="urn:microsoft.com/office/officeart/2005/8/layout/pyramid2"/>
    <dgm:cxn modelId="{A9772389-4178-4BF8-B38F-90B322673815}" type="presParOf" srcId="{F217C8FB-646D-4E21-8857-E24A9A0A85B1}" destId="{98767367-EF4C-4F23-B56B-8FE2AF947BB1}" srcOrd="0" destOrd="0" presId="urn:microsoft.com/office/officeart/2005/8/layout/pyramid2"/>
    <dgm:cxn modelId="{751289A3-965D-4CC3-A60C-3C7D997648BE}" type="presParOf" srcId="{F217C8FB-646D-4E21-8857-E24A9A0A85B1}" destId="{1D097804-0359-4FBE-AC75-6F18AFEF22AA}" srcOrd="1" destOrd="0" presId="urn:microsoft.com/office/officeart/2005/8/layout/pyramid2"/>
    <dgm:cxn modelId="{ABBFE2D8-E69A-407A-A3FF-3711A170B609}" type="presParOf" srcId="{1D097804-0359-4FBE-AC75-6F18AFEF22AA}" destId="{F193716C-75E9-4EEA-B498-A87AA0C55ACF}" srcOrd="0" destOrd="0" presId="urn:microsoft.com/office/officeart/2005/8/layout/pyramid2"/>
    <dgm:cxn modelId="{CB592492-ED13-4025-8AFF-535E8C5452D6}" type="presParOf" srcId="{1D097804-0359-4FBE-AC75-6F18AFEF22AA}" destId="{6EA3DEE1-38E9-49CD-A21A-3259397B7E11}" srcOrd="1" destOrd="0" presId="urn:microsoft.com/office/officeart/2005/8/layout/pyramid2"/>
    <dgm:cxn modelId="{1DCB4FED-3D5D-4C1B-AC0E-A7EDE2169541}" type="presParOf" srcId="{1D097804-0359-4FBE-AC75-6F18AFEF22AA}" destId="{6F11C0DE-6D5F-4CEC-A8E6-AC948338A60B}" srcOrd="2" destOrd="0" presId="urn:microsoft.com/office/officeart/2005/8/layout/pyramid2"/>
    <dgm:cxn modelId="{0C136138-8006-463C-AE56-4BC38801475E}" type="presParOf" srcId="{1D097804-0359-4FBE-AC75-6F18AFEF22AA}" destId="{26032B02-C30D-4741-BA85-AE26009B4B81}" srcOrd="3" destOrd="0" presId="urn:microsoft.com/office/officeart/2005/8/layout/pyramid2"/>
    <dgm:cxn modelId="{63012A85-B9B4-4847-9249-E3B9FC9E5738}" type="presParOf" srcId="{1D097804-0359-4FBE-AC75-6F18AFEF22AA}" destId="{95FCD3FB-AB20-4C69-8E45-3D788D9C0071}" srcOrd="4" destOrd="0" presId="urn:microsoft.com/office/officeart/2005/8/layout/pyramid2"/>
    <dgm:cxn modelId="{B4278AA0-BD17-4766-ABFC-69B396FBDC4A}" type="presParOf" srcId="{1D097804-0359-4FBE-AC75-6F18AFEF22AA}" destId="{06732E6B-20DB-4E65-9B1F-CC457A7E9751}"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566710-26F7-46DC-9AF1-7789E8F5F3AF}" type="doc">
      <dgm:prSet loTypeId="urn:microsoft.com/office/officeart/2005/8/layout/pyramid1" loCatId="pyramid" qsTypeId="urn:microsoft.com/office/officeart/2005/8/quickstyle/3d2" qsCatId="3D" csTypeId="urn:microsoft.com/office/officeart/2005/8/colors/accent5_3" csCatId="accent5" phldr="1"/>
      <dgm:spPr/>
    </dgm:pt>
    <dgm:pt modelId="{0D4BE27B-D4D5-4B70-BD08-5A4A0C6F0112}">
      <dgm:prSet phldrT="[Texto]"/>
      <dgm:spPr/>
      <dgm:t>
        <a:bodyPr/>
        <a:lstStyle/>
        <a:p>
          <a:r>
            <a:rPr lang="es-GT" dirty="0" smtClean="0">
              <a:solidFill>
                <a:srgbClr val="FFFF00"/>
              </a:solidFill>
            </a:rPr>
            <a:t>MONITOR</a:t>
          </a:r>
          <a:r>
            <a:rPr lang="es-GT" dirty="0" smtClean="0"/>
            <a:t> </a:t>
          </a:r>
          <a:endParaRPr lang="es-GT" dirty="0"/>
        </a:p>
      </dgm:t>
    </dgm:pt>
    <dgm:pt modelId="{ACF34635-367E-42B7-BDD4-D39708C3F2DE}" type="parTrans" cxnId="{7DABC014-7F7D-47ED-8D57-A5FB57BAB9FC}">
      <dgm:prSet/>
      <dgm:spPr/>
      <dgm:t>
        <a:bodyPr/>
        <a:lstStyle/>
        <a:p>
          <a:endParaRPr lang="es-GT"/>
        </a:p>
      </dgm:t>
    </dgm:pt>
    <dgm:pt modelId="{9C026F54-C1F5-4437-8B65-AF45A9847738}" type="sibTrans" cxnId="{7DABC014-7F7D-47ED-8D57-A5FB57BAB9FC}">
      <dgm:prSet/>
      <dgm:spPr/>
      <dgm:t>
        <a:bodyPr/>
        <a:lstStyle/>
        <a:p>
          <a:endParaRPr lang="es-GT"/>
        </a:p>
      </dgm:t>
    </dgm:pt>
    <dgm:pt modelId="{9FD56CB7-5D71-4215-9A99-F7D8E57F93F0}">
      <dgm:prSet phldrT="[Texto]" custT="1"/>
      <dgm:spPr/>
      <dgm:t>
        <a:bodyPr/>
        <a:lstStyle/>
        <a:p>
          <a:r>
            <a:rPr lang="es-GT" sz="2800" dirty="0" smtClean="0">
              <a:solidFill>
                <a:srgbClr val="00B0F0"/>
              </a:solidFill>
            </a:rPr>
            <a:t>DISQUETERA</a:t>
          </a:r>
          <a:r>
            <a:rPr lang="es-GT" sz="2800" dirty="0" smtClean="0"/>
            <a:t>  	</a:t>
          </a:r>
          <a:endParaRPr lang="es-GT" sz="2800" dirty="0"/>
        </a:p>
      </dgm:t>
    </dgm:pt>
    <dgm:pt modelId="{B2227AA2-B4D0-45FB-B6E1-9ED2CAB3416A}" type="parTrans" cxnId="{D03089B3-6F8D-404B-AADF-9169DB2C3501}">
      <dgm:prSet/>
      <dgm:spPr/>
      <dgm:t>
        <a:bodyPr/>
        <a:lstStyle/>
        <a:p>
          <a:endParaRPr lang="es-GT"/>
        </a:p>
      </dgm:t>
    </dgm:pt>
    <dgm:pt modelId="{7CAAB9D0-BBBE-40D4-8CE9-0449CE43D356}" type="sibTrans" cxnId="{D03089B3-6F8D-404B-AADF-9169DB2C3501}">
      <dgm:prSet/>
      <dgm:spPr/>
      <dgm:t>
        <a:bodyPr/>
        <a:lstStyle/>
        <a:p>
          <a:endParaRPr lang="es-GT"/>
        </a:p>
      </dgm:t>
    </dgm:pt>
    <dgm:pt modelId="{5460930A-1945-4610-9264-D9765739225A}">
      <dgm:prSet phldrT="[Texto]"/>
      <dgm:spPr/>
      <dgm:t>
        <a:bodyPr/>
        <a:lstStyle/>
        <a:p>
          <a:r>
            <a:rPr lang="es-GT" dirty="0" smtClean="0">
              <a:solidFill>
                <a:srgbClr val="FF0000"/>
              </a:solidFill>
            </a:rPr>
            <a:t>CD-ROM</a:t>
          </a:r>
          <a:endParaRPr lang="es-GT" dirty="0">
            <a:solidFill>
              <a:srgbClr val="FF0000"/>
            </a:solidFill>
          </a:endParaRPr>
        </a:p>
      </dgm:t>
    </dgm:pt>
    <dgm:pt modelId="{CEE422C8-62D5-40CD-9464-AA92F28A5D2A}" type="parTrans" cxnId="{6E72F742-FEA4-4DF2-87B8-843C2187B7FE}">
      <dgm:prSet/>
      <dgm:spPr/>
      <dgm:t>
        <a:bodyPr/>
        <a:lstStyle/>
        <a:p>
          <a:endParaRPr lang="es-GT"/>
        </a:p>
      </dgm:t>
    </dgm:pt>
    <dgm:pt modelId="{221F8ED9-A0AD-40BF-88B3-5F5039CAF1BF}" type="sibTrans" cxnId="{6E72F742-FEA4-4DF2-87B8-843C2187B7FE}">
      <dgm:prSet/>
      <dgm:spPr/>
      <dgm:t>
        <a:bodyPr/>
        <a:lstStyle/>
        <a:p>
          <a:endParaRPr lang="es-GT"/>
        </a:p>
      </dgm:t>
    </dgm:pt>
    <dgm:pt modelId="{6A37CE31-C0AC-4C1E-A283-474591449CDC}" type="pres">
      <dgm:prSet presAssocID="{45566710-26F7-46DC-9AF1-7789E8F5F3AF}" presName="Name0" presStyleCnt="0">
        <dgm:presLayoutVars>
          <dgm:dir/>
          <dgm:animLvl val="lvl"/>
          <dgm:resizeHandles val="exact"/>
        </dgm:presLayoutVars>
      </dgm:prSet>
      <dgm:spPr/>
    </dgm:pt>
    <dgm:pt modelId="{24EB07DB-5C3A-4EFF-9175-21003FED8751}" type="pres">
      <dgm:prSet presAssocID="{0D4BE27B-D4D5-4B70-BD08-5A4A0C6F0112}" presName="Name8" presStyleCnt="0"/>
      <dgm:spPr/>
    </dgm:pt>
    <dgm:pt modelId="{86019E0C-A3BD-4049-9A85-30D2D2B19F4D}" type="pres">
      <dgm:prSet presAssocID="{0D4BE27B-D4D5-4B70-BD08-5A4A0C6F0112}" presName="level" presStyleLbl="node1" presStyleIdx="0" presStyleCnt="3" custScaleX="129663">
        <dgm:presLayoutVars>
          <dgm:chMax val="1"/>
          <dgm:bulletEnabled val="1"/>
        </dgm:presLayoutVars>
      </dgm:prSet>
      <dgm:spPr/>
    </dgm:pt>
    <dgm:pt modelId="{3EF81D2A-524A-4B98-9BFD-43D6F82C19C9}" type="pres">
      <dgm:prSet presAssocID="{0D4BE27B-D4D5-4B70-BD08-5A4A0C6F0112}" presName="levelTx" presStyleLbl="revTx" presStyleIdx="0" presStyleCnt="0">
        <dgm:presLayoutVars>
          <dgm:chMax val="1"/>
          <dgm:bulletEnabled val="1"/>
        </dgm:presLayoutVars>
      </dgm:prSet>
      <dgm:spPr/>
    </dgm:pt>
    <dgm:pt modelId="{418E7F27-F197-40F2-8BF9-4A86965EADC7}" type="pres">
      <dgm:prSet presAssocID="{9FD56CB7-5D71-4215-9A99-F7D8E57F93F0}" presName="Name8" presStyleCnt="0"/>
      <dgm:spPr/>
    </dgm:pt>
    <dgm:pt modelId="{E29CE2C0-47B7-4DD7-BBF8-0658B71788F9}" type="pres">
      <dgm:prSet presAssocID="{9FD56CB7-5D71-4215-9A99-F7D8E57F93F0}" presName="level" presStyleLbl="node1" presStyleIdx="1" presStyleCnt="3" custScaleX="116224" custScaleY="84325">
        <dgm:presLayoutVars>
          <dgm:chMax val="1"/>
          <dgm:bulletEnabled val="1"/>
        </dgm:presLayoutVars>
      </dgm:prSet>
      <dgm:spPr/>
    </dgm:pt>
    <dgm:pt modelId="{5A32EAD9-BC9C-42CC-95B8-A968466D1B40}" type="pres">
      <dgm:prSet presAssocID="{9FD56CB7-5D71-4215-9A99-F7D8E57F93F0}" presName="levelTx" presStyleLbl="revTx" presStyleIdx="0" presStyleCnt="0">
        <dgm:presLayoutVars>
          <dgm:chMax val="1"/>
          <dgm:bulletEnabled val="1"/>
        </dgm:presLayoutVars>
      </dgm:prSet>
      <dgm:spPr/>
    </dgm:pt>
    <dgm:pt modelId="{5CA6D266-1E5F-4431-A57A-16E1B2A45C3A}" type="pres">
      <dgm:prSet presAssocID="{5460930A-1945-4610-9264-D9765739225A}" presName="Name8" presStyleCnt="0"/>
      <dgm:spPr/>
    </dgm:pt>
    <dgm:pt modelId="{50606D60-4B18-40FA-A4A7-1E6E589F83C6}" type="pres">
      <dgm:prSet presAssocID="{5460930A-1945-4610-9264-D9765739225A}" presName="level" presStyleLbl="node1" presStyleIdx="2" presStyleCnt="3">
        <dgm:presLayoutVars>
          <dgm:chMax val="1"/>
          <dgm:bulletEnabled val="1"/>
        </dgm:presLayoutVars>
      </dgm:prSet>
      <dgm:spPr/>
    </dgm:pt>
    <dgm:pt modelId="{4AE19169-9D6F-40A1-9065-F5575BC4BF68}" type="pres">
      <dgm:prSet presAssocID="{5460930A-1945-4610-9264-D9765739225A}" presName="levelTx" presStyleLbl="revTx" presStyleIdx="0" presStyleCnt="0">
        <dgm:presLayoutVars>
          <dgm:chMax val="1"/>
          <dgm:bulletEnabled val="1"/>
        </dgm:presLayoutVars>
      </dgm:prSet>
      <dgm:spPr/>
    </dgm:pt>
  </dgm:ptLst>
  <dgm:cxnLst>
    <dgm:cxn modelId="{F468575C-ED82-4163-A2E5-362A7AE607EE}" type="presOf" srcId="{5460930A-1945-4610-9264-D9765739225A}" destId="{4AE19169-9D6F-40A1-9065-F5575BC4BF68}" srcOrd="1" destOrd="0" presId="urn:microsoft.com/office/officeart/2005/8/layout/pyramid1"/>
    <dgm:cxn modelId="{7DABC014-7F7D-47ED-8D57-A5FB57BAB9FC}" srcId="{45566710-26F7-46DC-9AF1-7789E8F5F3AF}" destId="{0D4BE27B-D4D5-4B70-BD08-5A4A0C6F0112}" srcOrd="0" destOrd="0" parTransId="{ACF34635-367E-42B7-BDD4-D39708C3F2DE}" sibTransId="{9C026F54-C1F5-4437-8B65-AF45A9847738}"/>
    <dgm:cxn modelId="{31149D5E-9413-487A-8B74-54A6F808F5C2}" type="presOf" srcId="{5460930A-1945-4610-9264-D9765739225A}" destId="{50606D60-4B18-40FA-A4A7-1E6E589F83C6}" srcOrd="0" destOrd="0" presId="urn:microsoft.com/office/officeart/2005/8/layout/pyramid1"/>
    <dgm:cxn modelId="{D03089B3-6F8D-404B-AADF-9169DB2C3501}" srcId="{45566710-26F7-46DC-9AF1-7789E8F5F3AF}" destId="{9FD56CB7-5D71-4215-9A99-F7D8E57F93F0}" srcOrd="1" destOrd="0" parTransId="{B2227AA2-B4D0-45FB-B6E1-9ED2CAB3416A}" sibTransId="{7CAAB9D0-BBBE-40D4-8CE9-0449CE43D356}"/>
    <dgm:cxn modelId="{2B1072C5-5467-4F14-A706-F0D56AE67FF5}" type="presOf" srcId="{0D4BE27B-D4D5-4B70-BD08-5A4A0C6F0112}" destId="{86019E0C-A3BD-4049-9A85-30D2D2B19F4D}" srcOrd="0" destOrd="0" presId="urn:microsoft.com/office/officeart/2005/8/layout/pyramid1"/>
    <dgm:cxn modelId="{578F2659-DC2F-4D4F-85BB-7BDF00EEEC75}" type="presOf" srcId="{0D4BE27B-D4D5-4B70-BD08-5A4A0C6F0112}" destId="{3EF81D2A-524A-4B98-9BFD-43D6F82C19C9}" srcOrd="1" destOrd="0" presId="urn:microsoft.com/office/officeart/2005/8/layout/pyramid1"/>
    <dgm:cxn modelId="{DAB1614B-5957-4D5A-B879-759688D27E75}" type="presOf" srcId="{45566710-26F7-46DC-9AF1-7789E8F5F3AF}" destId="{6A37CE31-C0AC-4C1E-A283-474591449CDC}" srcOrd="0" destOrd="0" presId="urn:microsoft.com/office/officeart/2005/8/layout/pyramid1"/>
    <dgm:cxn modelId="{6E72F742-FEA4-4DF2-87B8-843C2187B7FE}" srcId="{45566710-26F7-46DC-9AF1-7789E8F5F3AF}" destId="{5460930A-1945-4610-9264-D9765739225A}" srcOrd="2" destOrd="0" parTransId="{CEE422C8-62D5-40CD-9464-AA92F28A5D2A}" sibTransId="{221F8ED9-A0AD-40BF-88B3-5F5039CAF1BF}"/>
    <dgm:cxn modelId="{44BE101B-B017-4514-9BB2-5F13FCA730F6}" type="presOf" srcId="{9FD56CB7-5D71-4215-9A99-F7D8E57F93F0}" destId="{5A32EAD9-BC9C-42CC-95B8-A968466D1B40}" srcOrd="1" destOrd="0" presId="urn:microsoft.com/office/officeart/2005/8/layout/pyramid1"/>
    <dgm:cxn modelId="{A35841C7-E923-45FA-A6B8-DE1B2F673DA0}" type="presOf" srcId="{9FD56CB7-5D71-4215-9A99-F7D8E57F93F0}" destId="{E29CE2C0-47B7-4DD7-BBF8-0658B71788F9}" srcOrd="0" destOrd="0" presId="urn:microsoft.com/office/officeart/2005/8/layout/pyramid1"/>
    <dgm:cxn modelId="{CADEA944-D77F-4933-9435-800B5587722B}" type="presParOf" srcId="{6A37CE31-C0AC-4C1E-A283-474591449CDC}" destId="{24EB07DB-5C3A-4EFF-9175-21003FED8751}" srcOrd="0" destOrd="0" presId="urn:microsoft.com/office/officeart/2005/8/layout/pyramid1"/>
    <dgm:cxn modelId="{8F4FA117-65CF-4E3F-AAB2-9933A8AE0FFE}" type="presParOf" srcId="{24EB07DB-5C3A-4EFF-9175-21003FED8751}" destId="{86019E0C-A3BD-4049-9A85-30D2D2B19F4D}" srcOrd="0" destOrd="0" presId="urn:microsoft.com/office/officeart/2005/8/layout/pyramid1"/>
    <dgm:cxn modelId="{4C90E4C9-49D9-4B0B-907E-9B0B3CF9BB40}" type="presParOf" srcId="{24EB07DB-5C3A-4EFF-9175-21003FED8751}" destId="{3EF81D2A-524A-4B98-9BFD-43D6F82C19C9}" srcOrd="1" destOrd="0" presId="urn:microsoft.com/office/officeart/2005/8/layout/pyramid1"/>
    <dgm:cxn modelId="{79E5D010-DEB3-4ECA-B7D4-D5F1C5410F39}" type="presParOf" srcId="{6A37CE31-C0AC-4C1E-A283-474591449CDC}" destId="{418E7F27-F197-40F2-8BF9-4A86965EADC7}" srcOrd="1" destOrd="0" presId="urn:microsoft.com/office/officeart/2005/8/layout/pyramid1"/>
    <dgm:cxn modelId="{4567DB6E-6BA0-46DF-89D3-5070D77795B3}" type="presParOf" srcId="{418E7F27-F197-40F2-8BF9-4A86965EADC7}" destId="{E29CE2C0-47B7-4DD7-BBF8-0658B71788F9}" srcOrd="0" destOrd="0" presId="urn:microsoft.com/office/officeart/2005/8/layout/pyramid1"/>
    <dgm:cxn modelId="{0A53ABC5-37EC-4BA2-A967-4ABED38E0704}" type="presParOf" srcId="{418E7F27-F197-40F2-8BF9-4A86965EADC7}" destId="{5A32EAD9-BC9C-42CC-95B8-A968466D1B40}" srcOrd="1" destOrd="0" presId="urn:microsoft.com/office/officeart/2005/8/layout/pyramid1"/>
    <dgm:cxn modelId="{C086EDEE-2219-4776-844A-76D69B5AD4A0}" type="presParOf" srcId="{6A37CE31-C0AC-4C1E-A283-474591449CDC}" destId="{5CA6D266-1E5F-4431-A57A-16E1B2A45C3A}" srcOrd="2" destOrd="0" presId="urn:microsoft.com/office/officeart/2005/8/layout/pyramid1"/>
    <dgm:cxn modelId="{05AB28F7-3919-4004-B9E3-3E6ACC240E2B}" type="presParOf" srcId="{5CA6D266-1E5F-4431-A57A-16E1B2A45C3A}" destId="{50606D60-4B18-40FA-A4A7-1E6E589F83C6}" srcOrd="0" destOrd="0" presId="urn:microsoft.com/office/officeart/2005/8/layout/pyramid1"/>
    <dgm:cxn modelId="{75996B67-4272-4D10-A9D9-6E2282051D45}" type="presParOf" srcId="{5CA6D266-1E5F-4431-A57A-16E1B2A45C3A}" destId="{4AE19169-9D6F-40A1-9065-F5575BC4BF68}"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9B68A2-FA88-4975-9FC3-4B980A9A68A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GT"/>
        </a:p>
      </dgm:t>
    </dgm:pt>
    <dgm:pt modelId="{998B3C76-C97D-4975-AB5C-A6650F35BB89}">
      <dgm:prSet phldrT="[Texto]">
        <dgm:style>
          <a:lnRef idx="0">
            <a:schemeClr val="accent3"/>
          </a:lnRef>
          <a:fillRef idx="3">
            <a:schemeClr val="accent3"/>
          </a:fillRef>
          <a:effectRef idx="3">
            <a:schemeClr val="accent3"/>
          </a:effectRef>
          <a:fontRef idx="minor">
            <a:schemeClr val="lt1"/>
          </a:fontRef>
        </dgm:style>
      </dgm:prSet>
      <dgm:spPr/>
      <dgm:t>
        <a:bodyPr/>
        <a:lstStyle/>
        <a:p>
          <a:r>
            <a:rPr lang="es-GT" dirty="0" smtClean="0">
              <a:solidFill>
                <a:schemeClr val="accent2">
                  <a:lumMod val="60000"/>
                  <a:lumOff val="40000"/>
                </a:schemeClr>
              </a:solidFill>
            </a:rPr>
            <a:t>APLICACIONES INFORMATICAS </a:t>
          </a:r>
          <a:endParaRPr lang="es-GT" dirty="0">
            <a:solidFill>
              <a:schemeClr val="accent2">
                <a:lumMod val="60000"/>
                <a:lumOff val="40000"/>
              </a:schemeClr>
            </a:solidFill>
          </a:endParaRPr>
        </a:p>
      </dgm:t>
    </dgm:pt>
    <dgm:pt modelId="{2D75A356-A069-478E-B986-9DE1A99DBC91}" type="parTrans" cxnId="{14B5DCE6-C70E-40D4-B9E5-5950F6B5F988}">
      <dgm:prSet/>
      <dgm:spPr/>
      <dgm:t>
        <a:bodyPr/>
        <a:lstStyle/>
        <a:p>
          <a:endParaRPr lang="es-GT"/>
        </a:p>
      </dgm:t>
    </dgm:pt>
    <dgm:pt modelId="{3FB7B76A-258E-4962-B7CC-5A191E817FEC}" type="sibTrans" cxnId="{14B5DCE6-C70E-40D4-B9E5-5950F6B5F988}">
      <dgm:prSet/>
      <dgm:spPr/>
      <dgm:t>
        <a:bodyPr/>
        <a:lstStyle/>
        <a:p>
          <a:endParaRPr lang="es-GT"/>
        </a:p>
      </dgm:t>
    </dgm:pt>
    <dgm:pt modelId="{B0DA89D3-34E9-4CCF-A6D4-B06F87314C65}">
      <dgm:prSet phldrT="[Texto]">
        <dgm:style>
          <a:lnRef idx="1">
            <a:schemeClr val="dk1"/>
          </a:lnRef>
          <a:fillRef idx="2">
            <a:schemeClr val="dk1"/>
          </a:fillRef>
          <a:effectRef idx="1">
            <a:schemeClr val="dk1"/>
          </a:effectRef>
          <a:fontRef idx="minor">
            <a:schemeClr val="dk1"/>
          </a:fontRef>
        </dgm:style>
      </dgm:prSet>
      <dgm:spPr/>
      <dgm:t>
        <a:bodyPr/>
        <a:lstStyle/>
        <a:p>
          <a:r>
            <a:rPr lang="es-GT" dirty="0" smtClean="0">
              <a:solidFill>
                <a:schemeClr val="accent5">
                  <a:lumMod val="60000"/>
                  <a:lumOff val="40000"/>
                </a:schemeClr>
              </a:solidFill>
            </a:rPr>
            <a:t>SISTEMA OPERATIVO </a:t>
          </a:r>
          <a:endParaRPr lang="es-GT" dirty="0">
            <a:solidFill>
              <a:schemeClr val="accent5">
                <a:lumMod val="60000"/>
                <a:lumOff val="40000"/>
              </a:schemeClr>
            </a:solidFill>
          </a:endParaRPr>
        </a:p>
      </dgm:t>
    </dgm:pt>
    <dgm:pt modelId="{ED47919B-85D0-4A99-BEE8-3D999F926EF6}" type="parTrans" cxnId="{B8CAE23B-A9B5-4512-8505-0B6A0639CEA4}">
      <dgm:prSet/>
      <dgm:spPr/>
      <dgm:t>
        <a:bodyPr/>
        <a:lstStyle/>
        <a:p>
          <a:endParaRPr lang="es-GT"/>
        </a:p>
      </dgm:t>
    </dgm:pt>
    <dgm:pt modelId="{B1198180-3BD9-4F81-8D34-FF581D36D9A6}" type="sibTrans" cxnId="{B8CAE23B-A9B5-4512-8505-0B6A0639CEA4}">
      <dgm:prSet/>
      <dgm:spPr/>
      <dgm:t>
        <a:bodyPr/>
        <a:lstStyle/>
        <a:p>
          <a:endParaRPr lang="es-GT"/>
        </a:p>
      </dgm:t>
    </dgm:pt>
    <dgm:pt modelId="{426F9406-B0CB-45C3-A097-F273160CA9D0}">
      <dgm:prSet phldrT="[Texto]">
        <dgm:style>
          <a:lnRef idx="0">
            <a:schemeClr val="accent6"/>
          </a:lnRef>
          <a:fillRef idx="3">
            <a:schemeClr val="accent6"/>
          </a:fillRef>
          <a:effectRef idx="3">
            <a:schemeClr val="accent6"/>
          </a:effectRef>
          <a:fontRef idx="minor">
            <a:schemeClr val="lt1"/>
          </a:fontRef>
        </dgm:style>
      </dgm:prSet>
      <dgm:spPr/>
      <dgm:t>
        <a:bodyPr/>
        <a:lstStyle/>
        <a:p>
          <a:r>
            <a:rPr lang="es-GT" dirty="0" smtClean="0">
              <a:solidFill>
                <a:srgbClr val="FFFF00"/>
              </a:solidFill>
            </a:rPr>
            <a:t>PROPCESADOR DE TEXTO </a:t>
          </a:r>
          <a:endParaRPr lang="es-GT" dirty="0">
            <a:solidFill>
              <a:srgbClr val="FFFF00"/>
            </a:solidFill>
          </a:endParaRPr>
        </a:p>
      </dgm:t>
    </dgm:pt>
    <dgm:pt modelId="{8B1F332E-502F-4BF3-BFE7-90A34E6826A2}" type="parTrans" cxnId="{A0A14B74-C2A9-4981-B502-533E5E04A405}">
      <dgm:prSet/>
      <dgm:spPr/>
      <dgm:t>
        <a:bodyPr/>
        <a:lstStyle/>
        <a:p>
          <a:endParaRPr lang="es-GT"/>
        </a:p>
      </dgm:t>
    </dgm:pt>
    <dgm:pt modelId="{69E94139-BEDA-44FE-A13D-A95F597D339B}" type="sibTrans" cxnId="{A0A14B74-C2A9-4981-B502-533E5E04A405}">
      <dgm:prSet/>
      <dgm:spPr/>
      <dgm:t>
        <a:bodyPr/>
        <a:lstStyle/>
        <a:p>
          <a:endParaRPr lang="es-GT"/>
        </a:p>
      </dgm:t>
    </dgm:pt>
    <dgm:pt modelId="{44C811AB-8C07-4397-87FB-63B6E4E5C19E}">
      <dgm:prSet phldrT="[Texto]">
        <dgm:style>
          <a:lnRef idx="1">
            <a:schemeClr val="accent3"/>
          </a:lnRef>
          <a:fillRef idx="2">
            <a:schemeClr val="accent3"/>
          </a:fillRef>
          <a:effectRef idx="1">
            <a:schemeClr val="accent3"/>
          </a:effectRef>
          <a:fontRef idx="minor">
            <a:schemeClr val="dk1"/>
          </a:fontRef>
        </dgm:style>
      </dgm:prSet>
      <dgm:spPr/>
      <dgm:t>
        <a:bodyPr/>
        <a:lstStyle/>
        <a:p>
          <a:r>
            <a:rPr lang="es-GT" dirty="0" smtClean="0">
              <a:solidFill>
                <a:schemeClr val="accent6"/>
              </a:solidFill>
            </a:rPr>
            <a:t>SOPORTE LOGICO </a:t>
          </a:r>
          <a:endParaRPr lang="es-GT" dirty="0">
            <a:solidFill>
              <a:schemeClr val="accent6"/>
            </a:solidFill>
          </a:endParaRPr>
        </a:p>
      </dgm:t>
    </dgm:pt>
    <dgm:pt modelId="{8FF0471F-5816-415F-9E4A-CC4C1903DEB8}" type="parTrans" cxnId="{0936206B-74FB-42F3-914B-33676538182C}">
      <dgm:prSet/>
      <dgm:spPr/>
      <dgm:t>
        <a:bodyPr/>
        <a:lstStyle/>
        <a:p>
          <a:endParaRPr lang="es-GT"/>
        </a:p>
      </dgm:t>
    </dgm:pt>
    <dgm:pt modelId="{50BBE061-840D-4743-81F2-77A01CB01E67}" type="sibTrans" cxnId="{0936206B-74FB-42F3-914B-33676538182C}">
      <dgm:prSet/>
      <dgm:spPr/>
      <dgm:t>
        <a:bodyPr/>
        <a:lstStyle/>
        <a:p>
          <a:endParaRPr lang="es-GT"/>
        </a:p>
      </dgm:t>
    </dgm:pt>
    <dgm:pt modelId="{2F699F84-8F82-4ADF-9C98-82B5AF6FB4DA}">
      <dgm:prSet phldrT="[Texto]" custT="1">
        <dgm:style>
          <a:lnRef idx="1">
            <a:schemeClr val="accent1"/>
          </a:lnRef>
          <a:fillRef idx="3">
            <a:schemeClr val="accent1"/>
          </a:fillRef>
          <a:effectRef idx="2">
            <a:schemeClr val="accent1"/>
          </a:effectRef>
          <a:fontRef idx="minor">
            <a:schemeClr val="lt1"/>
          </a:fontRef>
        </dgm:style>
      </dgm:prSet>
      <dgm:spPr>
        <a:ln>
          <a:solidFill>
            <a:srgbClr val="FFFF00">
              <a:alpha val="60000"/>
            </a:srgbClr>
          </a:solidFill>
        </a:ln>
      </dgm:spPr>
      <dgm:t>
        <a:bodyPr/>
        <a:lstStyle/>
        <a:p>
          <a:r>
            <a:rPr lang="es-GT" sz="2800" dirty="0" smtClean="0">
              <a:solidFill>
                <a:srgbClr val="00B050"/>
              </a:solidFill>
            </a:rPr>
            <a:t>HARDWARE</a:t>
          </a:r>
          <a:endParaRPr lang="es-GT" sz="2800" dirty="0">
            <a:solidFill>
              <a:srgbClr val="00B050"/>
            </a:solidFill>
          </a:endParaRPr>
        </a:p>
      </dgm:t>
    </dgm:pt>
    <dgm:pt modelId="{C18A988B-4967-4340-9488-FF67CBE596B4}" type="parTrans" cxnId="{61802DA9-8568-481F-8DCC-C1437BE83591}">
      <dgm:prSet/>
      <dgm:spPr/>
      <dgm:t>
        <a:bodyPr/>
        <a:lstStyle/>
        <a:p>
          <a:endParaRPr lang="es-GT"/>
        </a:p>
      </dgm:t>
    </dgm:pt>
    <dgm:pt modelId="{59D1CB75-1A44-4A72-8EF6-22A61652233D}" type="sibTrans" cxnId="{61802DA9-8568-481F-8DCC-C1437BE83591}">
      <dgm:prSet/>
      <dgm:spPr/>
      <dgm:t>
        <a:bodyPr/>
        <a:lstStyle/>
        <a:p>
          <a:endParaRPr lang="es-GT"/>
        </a:p>
      </dgm:t>
    </dgm:pt>
    <dgm:pt modelId="{34DFF3D7-87D5-42CD-A847-A3D2D7E061CA}" type="pres">
      <dgm:prSet presAssocID="{B99B68A2-FA88-4975-9FC3-4B980A9A68A0}" presName="diagram" presStyleCnt="0">
        <dgm:presLayoutVars>
          <dgm:dir/>
          <dgm:resizeHandles val="exact"/>
        </dgm:presLayoutVars>
      </dgm:prSet>
      <dgm:spPr/>
    </dgm:pt>
    <dgm:pt modelId="{F5D5C496-2EE5-4E0E-8321-CCC34B807F77}" type="pres">
      <dgm:prSet presAssocID="{998B3C76-C97D-4975-AB5C-A6650F35BB89}" presName="node" presStyleLbl="node1" presStyleIdx="0" presStyleCnt="5">
        <dgm:presLayoutVars>
          <dgm:bulletEnabled val="1"/>
        </dgm:presLayoutVars>
      </dgm:prSet>
      <dgm:spPr/>
      <dgm:t>
        <a:bodyPr/>
        <a:lstStyle/>
        <a:p>
          <a:endParaRPr lang="es-GT"/>
        </a:p>
      </dgm:t>
    </dgm:pt>
    <dgm:pt modelId="{C66B93BB-328B-41E7-B1A5-AA7E00649AD9}" type="pres">
      <dgm:prSet presAssocID="{3FB7B76A-258E-4962-B7CC-5A191E817FEC}" presName="sibTrans" presStyleCnt="0"/>
      <dgm:spPr/>
    </dgm:pt>
    <dgm:pt modelId="{51890DF8-6558-419A-B1FC-D5BD4A0F5BBB}" type="pres">
      <dgm:prSet presAssocID="{B0DA89D3-34E9-4CCF-A6D4-B06F87314C65}" presName="node" presStyleLbl="node1" presStyleIdx="1" presStyleCnt="5">
        <dgm:presLayoutVars>
          <dgm:bulletEnabled val="1"/>
        </dgm:presLayoutVars>
      </dgm:prSet>
      <dgm:spPr/>
      <dgm:t>
        <a:bodyPr/>
        <a:lstStyle/>
        <a:p>
          <a:endParaRPr lang="es-GT"/>
        </a:p>
      </dgm:t>
    </dgm:pt>
    <dgm:pt modelId="{3EA8EA91-1AC7-4C13-892B-B9EE8005435F}" type="pres">
      <dgm:prSet presAssocID="{B1198180-3BD9-4F81-8D34-FF581D36D9A6}" presName="sibTrans" presStyleCnt="0"/>
      <dgm:spPr/>
    </dgm:pt>
    <dgm:pt modelId="{8998AF8C-6174-47A9-86F1-875B95A90281}" type="pres">
      <dgm:prSet presAssocID="{426F9406-B0CB-45C3-A097-F273160CA9D0}" presName="node" presStyleLbl="node1" presStyleIdx="2" presStyleCnt="5">
        <dgm:presLayoutVars>
          <dgm:bulletEnabled val="1"/>
        </dgm:presLayoutVars>
      </dgm:prSet>
      <dgm:spPr/>
    </dgm:pt>
    <dgm:pt modelId="{E3B636D2-DFE4-407A-B84B-F658E22F208D}" type="pres">
      <dgm:prSet presAssocID="{69E94139-BEDA-44FE-A13D-A95F597D339B}" presName="sibTrans" presStyleCnt="0"/>
      <dgm:spPr/>
    </dgm:pt>
    <dgm:pt modelId="{33F974D5-3513-45BD-AA01-22584F95693C}" type="pres">
      <dgm:prSet presAssocID="{44C811AB-8C07-4397-87FB-63B6E4E5C19E}" presName="node" presStyleLbl="node1" presStyleIdx="3" presStyleCnt="5">
        <dgm:presLayoutVars>
          <dgm:bulletEnabled val="1"/>
        </dgm:presLayoutVars>
      </dgm:prSet>
      <dgm:spPr/>
      <dgm:t>
        <a:bodyPr/>
        <a:lstStyle/>
        <a:p>
          <a:endParaRPr lang="es-GT"/>
        </a:p>
      </dgm:t>
    </dgm:pt>
    <dgm:pt modelId="{31C04F17-E4B3-424E-AF70-3FF862710ECC}" type="pres">
      <dgm:prSet presAssocID="{50BBE061-840D-4743-81F2-77A01CB01E67}" presName="sibTrans" presStyleCnt="0"/>
      <dgm:spPr/>
    </dgm:pt>
    <dgm:pt modelId="{25D02A4A-4C04-4F14-86C3-52B03087D3DA}" type="pres">
      <dgm:prSet presAssocID="{2F699F84-8F82-4ADF-9C98-82B5AF6FB4DA}" presName="node" presStyleLbl="node1" presStyleIdx="4" presStyleCnt="5" custScaleX="153647">
        <dgm:presLayoutVars>
          <dgm:bulletEnabled val="1"/>
        </dgm:presLayoutVars>
      </dgm:prSet>
      <dgm:spPr/>
      <dgm:t>
        <a:bodyPr/>
        <a:lstStyle/>
        <a:p>
          <a:endParaRPr lang="es-GT"/>
        </a:p>
      </dgm:t>
    </dgm:pt>
  </dgm:ptLst>
  <dgm:cxnLst>
    <dgm:cxn modelId="{8C4B2552-74B9-4B6C-80FD-DFC2B3842DA9}" type="presOf" srcId="{44C811AB-8C07-4397-87FB-63B6E4E5C19E}" destId="{33F974D5-3513-45BD-AA01-22584F95693C}" srcOrd="0" destOrd="0" presId="urn:microsoft.com/office/officeart/2005/8/layout/default"/>
    <dgm:cxn modelId="{14B5DCE6-C70E-40D4-B9E5-5950F6B5F988}" srcId="{B99B68A2-FA88-4975-9FC3-4B980A9A68A0}" destId="{998B3C76-C97D-4975-AB5C-A6650F35BB89}" srcOrd="0" destOrd="0" parTransId="{2D75A356-A069-478E-B986-9DE1A99DBC91}" sibTransId="{3FB7B76A-258E-4962-B7CC-5A191E817FEC}"/>
    <dgm:cxn modelId="{B397655E-5C81-47B6-AE79-D9900433CC38}" type="presOf" srcId="{426F9406-B0CB-45C3-A097-F273160CA9D0}" destId="{8998AF8C-6174-47A9-86F1-875B95A90281}" srcOrd="0" destOrd="0" presId="urn:microsoft.com/office/officeart/2005/8/layout/default"/>
    <dgm:cxn modelId="{FFA189B3-0BCD-44A9-BD80-8CA802873702}" type="presOf" srcId="{B0DA89D3-34E9-4CCF-A6D4-B06F87314C65}" destId="{51890DF8-6558-419A-B1FC-D5BD4A0F5BBB}" srcOrd="0" destOrd="0" presId="urn:microsoft.com/office/officeart/2005/8/layout/default"/>
    <dgm:cxn modelId="{0936206B-74FB-42F3-914B-33676538182C}" srcId="{B99B68A2-FA88-4975-9FC3-4B980A9A68A0}" destId="{44C811AB-8C07-4397-87FB-63B6E4E5C19E}" srcOrd="3" destOrd="0" parTransId="{8FF0471F-5816-415F-9E4A-CC4C1903DEB8}" sibTransId="{50BBE061-840D-4743-81F2-77A01CB01E67}"/>
    <dgm:cxn modelId="{B8CAE23B-A9B5-4512-8505-0B6A0639CEA4}" srcId="{B99B68A2-FA88-4975-9FC3-4B980A9A68A0}" destId="{B0DA89D3-34E9-4CCF-A6D4-B06F87314C65}" srcOrd="1" destOrd="0" parTransId="{ED47919B-85D0-4A99-BEE8-3D999F926EF6}" sibTransId="{B1198180-3BD9-4F81-8D34-FF581D36D9A6}"/>
    <dgm:cxn modelId="{A0A14B74-C2A9-4981-B502-533E5E04A405}" srcId="{B99B68A2-FA88-4975-9FC3-4B980A9A68A0}" destId="{426F9406-B0CB-45C3-A097-F273160CA9D0}" srcOrd="2" destOrd="0" parTransId="{8B1F332E-502F-4BF3-BFE7-90A34E6826A2}" sibTransId="{69E94139-BEDA-44FE-A13D-A95F597D339B}"/>
    <dgm:cxn modelId="{D38E36AF-6FF7-43F4-9BF0-BB74F31A5942}" type="presOf" srcId="{2F699F84-8F82-4ADF-9C98-82B5AF6FB4DA}" destId="{25D02A4A-4C04-4F14-86C3-52B03087D3DA}" srcOrd="0" destOrd="0" presId="urn:microsoft.com/office/officeart/2005/8/layout/default"/>
    <dgm:cxn modelId="{A3A2E7C7-5871-4D79-82D4-77E24A533F4B}" type="presOf" srcId="{B99B68A2-FA88-4975-9FC3-4B980A9A68A0}" destId="{34DFF3D7-87D5-42CD-A847-A3D2D7E061CA}" srcOrd="0" destOrd="0" presId="urn:microsoft.com/office/officeart/2005/8/layout/default"/>
    <dgm:cxn modelId="{61802DA9-8568-481F-8DCC-C1437BE83591}" srcId="{B99B68A2-FA88-4975-9FC3-4B980A9A68A0}" destId="{2F699F84-8F82-4ADF-9C98-82B5AF6FB4DA}" srcOrd="4" destOrd="0" parTransId="{C18A988B-4967-4340-9488-FF67CBE596B4}" sibTransId="{59D1CB75-1A44-4A72-8EF6-22A61652233D}"/>
    <dgm:cxn modelId="{F37C18A2-6352-4315-B8A1-8A046F69598E}" type="presOf" srcId="{998B3C76-C97D-4975-AB5C-A6650F35BB89}" destId="{F5D5C496-2EE5-4E0E-8321-CCC34B807F77}" srcOrd="0" destOrd="0" presId="urn:microsoft.com/office/officeart/2005/8/layout/default"/>
    <dgm:cxn modelId="{F5B3E58E-07E1-471F-BF77-D86BDCD5759D}" type="presParOf" srcId="{34DFF3D7-87D5-42CD-A847-A3D2D7E061CA}" destId="{F5D5C496-2EE5-4E0E-8321-CCC34B807F77}" srcOrd="0" destOrd="0" presId="urn:microsoft.com/office/officeart/2005/8/layout/default"/>
    <dgm:cxn modelId="{841B5A8B-595A-46D0-A1C2-CBE7803BA5BD}" type="presParOf" srcId="{34DFF3D7-87D5-42CD-A847-A3D2D7E061CA}" destId="{C66B93BB-328B-41E7-B1A5-AA7E00649AD9}" srcOrd="1" destOrd="0" presId="urn:microsoft.com/office/officeart/2005/8/layout/default"/>
    <dgm:cxn modelId="{8114B3A4-8CED-44F2-9CC0-2794E357A588}" type="presParOf" srcId="{34DFF3D7-87D5-42CD-A847-A3D2D7E061CA}" destId="{51890DF8-6558-419A-B1FC-D5BD4A0F5BBB}" srcOrd="2" destOrd="0" presId="urn:microsoft.com/office/officeart/2005/8/layout/default"/>
    <dgm:cxn modelId="{E67F894C-80C0-4468-B473-32D206D0676C}" type="presParOf" srcId="{34DFF3D7-87D5-42CD-A847-A3D2D7E061CA}" destId="{3EA8EA91-1AC7-4C13-892B-B9EE8005435F}" srcOrd="3" destOrd="0" presId="urn:microsoft.com/office/officeart/2005/8/layout/default"/>
    <dgm:cxn modelId="{5DB94562-F9D7-4DE0-A80F-54CB2CDE3B8E}" type="presParOf" srcId="{34DFF3D7-87D5-42CD-A847-A3D2D7E061CA}" destId="{8998AF8C-6174-47A9-86F1-875B95A90281}" srcOrd="4" destOrd="0" presId="urn:microsoft.com/office/officeart/2005/8/layout/default"/>
    <dgm:cxn modelId="{80F32D3E-DC09-4447-8147-D18C4B89D0F1}" type="presParOf" srcId="{34DFF3D7-87D5-42CD-A847-A3D2D7E061CA}" destId="{E3B636D2-DFE4-407A-B84B-F658E22F208D}" srcOrd="5" destOrd="0" presId="urn:microsoft.com/office/officeart/2005/8/layout/default"/>
    <dgm:cxn modelId="{C46C0DB5-4243-4DB4-B634-4609F41A9400}" type="presParOf" srcId="{34DFF3D7-87D5-42CD-A847-A3D2D7E061CA}" destId="{33F974D5-3513-45BD-AA01-22584F95693C}" srcOrd="6" destOrd="0" presId="urn:microsoft.com/office/officeart/2005/8/layout/default"/>
    <dgm:cxn modelId="{89DCC9D8-E647-464B-9393-8A81A7DDAAE5}" type="presParOf" srcId="{34DFF3D7-87D5-42CD-A847-A3D2D7E061CA}" destId="{31C04F17-E4B3-424E-AF70-3FF862710ECC}" srcOrd="7" destOrd="0" presId="urn:microsoft.com/office/officeart/2005/8/layout/default"/>
    <dgm:cxn modelId="{F5DC026B-E416-4858-9602-CE0DFC4CBFBF}" type="presParOf" srcId="{34DFF3D7-87D5-42CD-A847-A3D2D7E061CA}" destId="{25D02A4A-4C04-4F14-86C3-52B03087D3D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919CD8-747B-41D6-9634-C83DB98A85B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GT"/>
        </a:p>
      </dgm:t>
    </dgm:pt>
    <dgm:pt modelId="{4F4F36ED-04E3-46CD-986A-474DDDC72245}">
      <dgm:prSet phldrT="[Texto]">
        <dgm:style>
          <a:lnRef idx="1">
            <a:schemeClr val="accent6"/>
          </a:lnRef>
          <a:fillRef idx="3">
            <a:schemeClr val="accent6"/>
          </a:fillRef>
          <a:effectRef idx="2">
            <a:schemeClr val="accent6"/>
          </a:effectRef>
          <a:fontRef idx="minor">
            <a:schemeClr val="lt1"/>
          </a:fontRef>
        </dgm:style>
      </dgm:prSet>
      <dgm:spPr/>
      <dgm:t>
        <a:bodyPr/>
        <a:lstStyle/>
        <a:p>
          <a:r>
            <a:rPr lang="es-GT" dirty="0" smtClean="0"/>
            <a:t>MONITOR </a:t>
          </a:r>
          <a:endParaRPr lang="es-GT" dirty="0"/>
        </a:p>
      </dgm:t>
    </dgm:pt>
    <dgm:pt modelId="{F8558C8B-13E3-4FC8-AB8F-8FFA38E63249}" type="parTrans" cxnId="{B1B0415B-29EF-4EAD-9707-984E3C791893}">
      <dgm:prSet/>
      <dgm:spPr/>
      <dgm:t>
        <a:bodyPr/>
        <a:lstStyle/>
        <a:p>
          <a:endParaRPr lang="es-GT"/>
        </a:p>
      </dgm:t>
    </dgm:pt>
    <dgm:pt modelId="{DE71B3F4-C052-4BCE-8961-515E5631304E}" type="sibTrans" cxnId="{B1B0415B-29EF-4EAD-9707-984E3C791893}">
      <dgm:prSet/>
      <dgm:spPr/>
      <dgm:t>
        <a:bodyPr/>
        <a:lstStyle/>
        <a:p>
          <a:endParaRPr lang="es-GT"/>
        </a:p>
      </dgm:t>
    </dgm:pt>
    <dgm:pt modelId="{EF4370C4-AF67-4D11-966F-88D0B28B9AFD}">
      <dgm:prSet phldrT="[Texto]">
        <dgm:style>
          <a:lnRef idx="3">
            <a:schemeClr val="lt1"/>
          </a:lnRef>
          <a:fillRef idx="1">
            <a:schemeClr val="accent2"/>
          </a:fillRef>
          <a:effectRef idx="1">
            <a:schemeClr val="accent2"/>
          </a:effectRef>
          <a:fontRef idx="minor">
            <a:schemeClr val="lt1"/>
          </a:fontRef>
        </dgm:style>
      </dgm:prSet>
      <dgm:spPr/>
      <dgm:t>
        <a:bodyPr/>
        <a:lstStyle/>
        <a:p>
          <a:r>
            <a:rPr lang="es-GT" dirty="0" smtClean="0"/>
            <a:t>TECLADO</a:t>
          </a:r>
          <a:endParaRPr lang="es-GT" dirty="0"/>
        </a:p>
      </dgm:t>
    </dgm:pt>
    <dgm:pt modelId="{16449A5A-6638-4388-8829-B4AACDB89507}" type="parTrans" cxnId="{F9E37B82-429B-4E89-89A2-3A6B1DBF2F2B}">
      <dgm:prSet/>
      <dgm:spPr/>
      <dgm:t>
        <a:bodyPr/>
        <a:lstStyle/>
        <a:p>
          <a:endParaRPr lang="es-GT"/>
        </a:p>
      </dgm:t>
    </dgm:pt>
    <dgm:pt modelId="{F3DBDD2C-A014-4D71-95D2-EA9F62ED15F1}" type="sibTrans" cxnId="{F9E37B82-429B-4E89-89A2-3A6B1DBF2F2B}">
      <dgm:prSet/>
      <dgm:spPr/>
      <dgm:t>
        <a:bodyPr/>
        <a:lstStyle/>
        <a:p>
          <a:endParaRPr lang="es-GT"/>
        </a:p>
      </dgm:t>
    </dgm:pt>
    <dgm:pt modelId="{38D258B0-986F-4B11-AA12-C4D956C49DD4}">
      <dgm:prSet phldrT="[Texto]">
        <dgm:style>
          <a:lnRef idx="0">
            <a:schemeClr val="accent2"/>
          </a:lnRef>
          <a:fillRef idx="3">
            <a:schemeClr val="accent2"/>
          </a:fillRef>
          <a:effectRef idx="3">
            <a:schemeClr val="accent2"/>
          </a:effectRef>
          <a:fontRef idx="minor">
            <a:schemeClr val="lt1"/>
          </a:fontRef>
        </dgm:style>
      </dgm:prSet>
      <dgm:spPr/>
      <dgm:t>
        <a:bodyPr/>
        <a:lstStyle/>
        <a:p>
          <a:r>
            <a:rPr lang="es-GT" dirty="0" smtClean="0"/>
            <a:t>MOUSE </a:t>
          </a:r>
          <a:endParaRPr lang="es-GT" dirty="0"/>
        </a:p>
      </dgm:t>
    </dgm:pt>
    <dgm:pt modelId="{9AA08ADC-B463-411E-8572-4C42134D565D}" type="parTrans" cxnId="{7EA8DFDD-09C0-4546-94F4-88113291BCDE}">
      <dgm:prSet/>
      <dgm:spPr/>
      <dgm:t>
        <a:bodyPr/>
        <a:lstStyle/>
        <a:p>
          <a:endParaRPr lang="es-GT"/>
        </a:p>
      </dgm:t>
    </dgm:pt>
    <dgm:pt modelId="{DCF85436-B3BA-4768-A473-7EDEB820E9A1}" type="sibTrans" cxnId="{7EA8DFDD-09C0-4546-94F4-88113291BCDE}">
      <dgm:prSet/>
      <dgm:spPr/>
      <dgm:t>
        <a:bodyPr/>
        <a:lstStyle/>
        <a:p>
          <a:endParaRPr lang="es-GT"/>
        </a:p>
      </dgm:t>
    </dgm:pt>
    <dgm:pt modelId="{E1670543-DB7A-425C-BA6F-8B5D250B3AD9}">
      <dgm:prSet phldrT="[Texto]">
        <dgm:style>
          <a:lnRef idx="3">
            <a:schemeClr val="lt1"/>
          </a:lnRef>
          <a:fillRef idx="1">
            <a:schemeClr val="accent4"/>
          </a:fillRef>
          <a:effectRef idx="1">
            <a:schemeClr val="accent4"/>
          </a:effectRef>
          <a:fontRef idx="minor">
            <a:schemeClr val="lt1"/>
          </a:fontRef>
        </dgm:style>
      </dgm:prSet>
      <dgm:spPr/>
      <dgm:t>
        <a:bodyPr/>
        <a:lstStyle/>
        <a:p>
          <a:r>
            <a:rPr lang="es-GT" dirty="0" smtClean="0"/>
            <a:t>TARJETA</a:t>
          </a:r>
          <a:r>
            <a:rPr lang="es-GT" baseline="0" dirty="0" smtClean="0"/>
            <a:t> DE EXPANCION</a:t>
          </a:r>
          <a:endParaRPr lang="es-GT" dirty="0"/>
        </a:p>
      </dgm:t>
    </dgm:pt>
    <dgm:pt modelId="{587F52AE-4D19-4F9B-9A7E-F0ABCEE42AD3}" type="parTrans" cxnId="{ABCB744F-8389-423B-8015-AB70D982012E}">
      <dgm:prSet/>
      <dgm:spPr/>
      <dgm:t>
        <a:bodyPr/>
        <a:lstStyle/>
        <a:p>
          <a:endParaRPr lang="es-GT"/>
        </a:p>
      </dgm:t>
    </dgm:pt>
    <dgm:pt modelId="{E94B7A12-DD4A-4F94-A03F-20677FBA9A2D}" type="sibTrans" cxnId="{ABCB744F-8389-423B-8015-AB70D982012E}">
      <dgm:prSet/>
      <dgm:spPr/>
      <dgm:t>
        <a:bodyPr/>
        <a:lstStyle/>
        <a:p>
          <a:endParaRPr lang="es-GT"/>
        </a:p>
      </dgm:t>
    </dgm:pt>
    <dgm:pt modelId="{1480964D-EE7D-4E2E-BA3E-0D3B420C61EA}">
      <dgm:prSet phldrT="[Texto]" custT="1">
        <dgm:style>
          <a:lnRef idx="1">
            <a:schemeClr val="accent3"/>
          </a:lnRef>
          <a:fillRef idx="3">
            <a:schemeClr val="accent3"/>
          </a:fillRef>
          <a:effectRef idx="2">
            <a:schemeClr val="accent3"/>
          </a:effectRef>
          <a:fontRef idx="minor">
            <a:schemeClr val="lt1"/>
          </a:fontRef>
        </dgm:style>
      </dgm:prSet>
      <dgm:spPr/>
      <dgm:t>
        <a:bodyPr/>
        <a:lstStyle/>
        <a:p>
          <a:r>
            <a:rPr lang="es-GT" sz="2800" dirty="0" smtClean="0"/>
            <a:t>SOFTWARE</a:t>
          </a:r>
          <a:endParaRPr lang="es-GT" sz="2800" dirty="0"/>
        </a:p>
      </dgm:t>
    </dgm:pt>
    <dgm:pt modelId="{45B44189-F23D-427B-93D8-36F3FE88D26C}" type="parTrans" cxnId="{66E7D7E9-6AF2-4F03-90BE-F5D31CB3C79F}">
      <dgm:prSet/>
      <dgm:spPr/>
      <dgm:t>
        <a:bodyPr/>
        <a:lstStyle/>
        <a:p>
          <a:endParaRPr lang="es-GT"/>
        </a:p>
      </dgm:t>
    </dgm:pt>
    <dgm:pt modelId="{B1731B13-35EB-45F4-9C87-0EC28415E09E}" type="sibTrans" cxnId="{66E7D7E9-6AF2-4F03-90BE-F5D31CB3C79F}">
      <dgm:prSet/>
      <dgm:spPr/>
      <dgm:t>
        <a:bodyPr/>
        <a:lstStyle/>
        <a:p>
          <a:endParaRPr lang="es-GT"/>
        </a:p>
      </dgm:t>
    </dgm:pt>
    <dgm:pt modelId="{8DDFF3C5-D006-44F0-B870-7D401BBB8D02}" type="pres">
      <dgm:prSet presAssocID="{C8919CD8-747B-41D6-9634-C83DB98A85B4}" presName="diagram" presStyleCnt="0">
        <dgm:presLayoutVars>
          <dgm:dir/>
          <dgm:resizeHandles val="exact"/>
        </dgm:presLayoutVars>
      </dgm:prSet>
      <dgm:spPr/>
    </dgm:pt>
    <dgm:pt modelId="{B4296E9F-7666-4531-B58C-ECC231AB6CA6}" type="pres">
      <dgm:prSet presAssocID="{4F4F36ED-04E3-46CD-986A-474DDDC72245}" presName="node" presStyleLbl="node1" presStyleIdx="0" presStyleCnt="5">
        <dgm:presLayoutVars>
          <dgm:bulletEnabled val="1"/>
        </dgm:presLayoutVars>
      </dgm:prSet>
      <dgm:spPr/>
      <dgm:t>
        <a:bodyPr/>
        <a:lstStyle/>
        <a:p>
          <a:endParaRPr lang="es-GT"/>
        </a:p>
      </dgm:t>
    </dgm:pt>
    <dgm:pt modelId="{BE3E398E-8DBB-440E-8E10-20A7E694957C}" type="pres">
      <dgm:prSet presAssocID="{DE71B3F4-C052-4BCE-8961-515E5631304E}" presName="sibTrans" presStyleCnt="0"/>
      <dgm:spPr/>
    </dgm:pt>
    <dgm:pt modelId="{67DB0D4D-73D0-4041-A7A3-7B787803A9EA}" type="pres">
      <dgm:prSet presAssocID="{EF4370C4-AF67-4D11-966F-88D0B28B9AFD}" presName="node" presStyleLbl="node1" presStyleIdx="1" presStyleCnt="5">
        <dgm:presLayoutVars>
          <dgm:bulletEnabled val="1"/>
        </dgm:presLayoutVars>
      </dgm:prSet>
      <dgm:spPr/>
    </dgm:pt>
    <dgm:pt modelId="{ACF134D2-1ADC-4F50-8032-80169D5D2F12}" type="pres">
      <dgm:prSet presAssocID="{F3DBDD2C-A014-4D71-95D2-EA9F62ED15F1}" presName="sibTrans" presStyleCnt="0"/>
      <dgm:spPr/>
    </dgm:pt>
    <dgm:pt modelId="{F8C85506-EFFD-4E88-A954-661BAC11C72D}" type="pres">
      <dgm:prSet presAssocID="{38D258B0-986F-4B11-AA12-C4D956C49DD4}" presName="node" presStyleLbl="node1" presStyleIdx="2" presStyleCnt="5">
        <dgm:presLayoutVars>
          <dgm:bulletEnabled val="1"/>
        </dgm:presLayoutVars>
      </dgm:prSet>
      <dgm:spPr/>
    </dgm:pt>
    <dgm:pt modelId="{36595A4C-EE22-4191-A321-C53B55FACC33}" type="pres">
      <dgm:prSet presAssocID="{DCF85436-B3BA-4768-A473-7EDEB820E9A1}" presName="sibTrans" presStyleCnt="0"/>
      <dgm:spPr/>
    </dgm:pt>
    <dgm:pt modelId="{DF52859F-145B-4CBF-BC03-A38515292EE3}" type="pres">
      <dgm:prSet presAssocID="{E1670543-DB7A-425C-BA6F-8B5D250B3AD9}" presName="node" presStyleLbl="node1" presStyleIdx="3" presStyleCnt="5">
        <dgm:presLayoutVars>
          <dgm:bulletEnabled val="1"/>
        </dgm:presLayoutVars>
      </dgm:prSet>
      <dgm:spPr/>
      <dgm:t>
        <a:bodyPr/>
        <a:lstStyle/>
        <a:p>
          <a:endParaRPr lang="es-GT"/>
        </a:p>
      </dgm:t>
    </dgm:pt>
    <dgm:pt modelId="{B18EBF18-322E-4F62-A371-ADEE022ED5A0}" type="pres">
      <dgm:prSet presAssocID="{E94B7A12-DD4A-4F94-A03F-20677FBA9A2D}" presName="sibTrans" presStyleCnt="0"/>
      <dgm:spPr/>
    </dgm:pt>
    <dgm:pt modelId="{628325AE-DAC4-404D-923D-81A59477223D}" type="pres">
      <dgm:prSet presAssocID="{1480964D-EE7D-4E2E-BA3E-0D3B420C61EA}" presName="node" presStyleLbl="node1" presStyleIdx="4" presStyleCnt="5" custScaleX="149389">
        <dgm:presLayoutVars>
          <dgm:bulletEnabled val="1"/>
        </dgm:presLayoutVars>
      </dgm:prSet>
      <dgm:spPr/>
    </dgm:pt>
  </dgm:ptLst>
  <dgm:cxnLst>
    <dgm:cxn modelId="{F9E37B82-429B-4E89-89A2-3A6B1DBF2F2B}" srcId="{C8919CD8-747B-41D6-9634-C83DB98A85B4}" destId="{EF4370C4-AF67-4D11-966F-88D0B28B9AFD}" srcOrd="1" destOrd="0" parTransId="{16449A5A-6638-4388-8829-B4AACDB89507}" sibTransId="{F3DBDD2C-A014-4D71-95D2-EA9F62ED15F1}"/>
    <dgm:cxn modelId="{8972C1D6-8D65-45D7-AC22-90E1E80FCA10}" type="presOf" srcId="{1480964D-EE7D-4E2E-BA3E-0D3B420C61EA}" destId="{628325AE-DAC4-404D-923D-81A59477223D}" srcOrd="0" destOrd="0" presId="urn:microsoft.com/office/officeart/2005/8/layout/default"/>
    <dgm:cxn modelId="{973EA2D9-2938-4CE8-AC2A-453CB0B55635}" type="presOf" srcId="{C8919CD8-747B-41D6-9634-C83DB98A85B4}" destId="{8DDFF3C5-D006-44F0-B870-7D401BBB8D02}" srcOrd="0" destOrd="0" presId="urn:microsoft.com/office/officeart/2005/8/layout/default"/>
    <dgm:cxn modelId="{62EE9637-3618-4B76-B667-8689447EE5B9}" type="presOf" srcId="{4F4F36ED-04E3-46CD-986A-474DDDC72245}" destId="{B4296E9F-7666-4531-B58C-ECC231AB6CA6}" srcOrd="0" destOrd="0" presId="urn:microsoft.com/office/officeart/2005/8/layout/default"/>
    <dgm:cxn modelId="{49971BB1-E11B-4503-A663-7462E6003C53}" type="presOf" srcId="{EF4370C4-AF67-4D11-966F-88D0B28B9AFD}" destId="{67DB0D4D-73D0-4041-A7A3-7B787803A9EA}" srcOrd="0" destOrd="0" presId="urn:microsoft.com/office/officeart/2005/8/layout/default"/>
    <dgm:cxn modelId="{ABCB744F-8389-423B-8015-AB70D982012E}" srcId="{C8919CD8-747B-41D6-9634-C83DB98A85B4}" destId="{E1670543-DB7A-425C-BA6F-8B5D250B3AD9}" srcOrd="3" destOrd="0" parTransId="{587F52AE-4D19-4F9B-9A7E-F0ABCEE42AD3}" sibTransId="{E94B7A12-DD4A-4F94-A03F-20677FBA9A2D}"/>
    <dgm:cxn modelId="{B1B0415B-29EF-4EAD-9707-984E3C791893}" srcId="{C8919CD8-747B-41D6-9634-C83DB98A85B4}" destId="{4F4F36ED-04E3-46CD-986A-474DDDC72245}" srcOrd="0" destOrd="0" parTransId="{F8558C8B-13E3-4FC8-AB8F-8FFA38E63249}" sibTransId="{DE71B3F4-C052-4BCE-8961-515E5631304E}"/>
    <dgm:cxn modelId="{C18BEEF3-D871-4A2E-B0A6-347EE84DC144}" type="presOf" srcId="{38D258B0-986F-4B11-AA12-C4D956C49DD4}" destId="{F8C85506-EFFD-4E88-A954-661BAC11C72D}" srcOrd="0" destOrd="0" presId="urn:microsoft.com/office/officeart/2005/8/layout/default"/>
    <dgm:cxn modelId="{749E6916-D458-4C8A-86D3-586713166DFB}" type="presOf" srcId="{E1670543-DB7A-425C-BA6F-8B5D250B3AD9}" destId="{DF52859F-145B-4CBF-BC03-A38515292EE3}" srcOrd="0" destOrd="0" presId="urn:microsoft.com/office/officeart/2005/8/layout/default"/>
    <dgm:cxn modelId="{66E7D7E9-6AF2-4F03-90BE-F5D31CB3C79F}" srcId="{C8919CD8-747B-41D6-9634-C83DB98A85B4}" destId="{1480964D-EE7D-4E2E-BA3E-0D3B420C61EA}" srcOrd="4" destOrd="0" parTransId="{45B44189-F23D-427B-93D8-36F3FE88D26C}" sibTransId="{B1731B13-35EB-45F4-9C87-0EC28415E09E}"/>
    <dgm:cxn modelId="{7EA8DFDD-09C0-4546-94F4-88113291BCDE}" srcId="{C8919CD8-747B-41D6-9634-C83DB98A85B4}" destId="{38D258B0-986F-4B11-AA12-C4D956C49DD4}" srcOrd="2" destOrd="0" parTransId="{9AA08ADC-B463-411E-8572-4C42134D565D}" sibTransId="{DCF85436-B3BA-4768-A473-7EDEB820E9A1}"/>
    <dgm:cxn modelId="{1396E3ED-6EA9-4B15-999D-BE0327AB498F}" type="presParOf" srcId="{8DDFF3C5-D006-44F0-B870-7D401BBB8D02}" destId="{B4296E9F-7666-4531-B58C-ECC231AB6CA6}" srcOrd="0" destOrd="0" presId="urn:microsoft.com/office/officeart/2005/8/layout/default"/>
    <dgm:cxn modelId="{9009D607-52C3-486F-87A1-0691F8E34883}" type="presParOf" srcId="{8DDFF3C5-D006-44F0-B870-7D401BBB8D02}" destId="{BE3E398E-8DBB-440E-8E10-20A7E694957C}" srcOrd="1" destOrd="0" presId="urn:microsoft.com/office/officeart/2005/8/layout/default"/>
    <dgm:cxn modelId="{1EBEC6CF-65E7-40DE-94FD-6E6911052D5F}" type="presParOf" srcId="{8DDFF3C5-D006-44F0-B870-7D401BBB8D02}" destId="{67DB0D4D-73D0-4041-A7A3-7B787803A9EA}" srcOrd="2" destOrd="0" presId="urn:microsoft.com/office/officeart/2005/8/layout/default"/>
    <dgm:cxn modelId="{FF3501EB-7CEF-473F-BB02-435FD30FBE7A}" type="presParOf" srcId="{8DDFF3C5-D006-44F0-B870-7D401BBB8D02}" destId="{ACF134D2-1ADC-4F50-8032-80169D5D2F12}" srcOrd="3" destOrd="0" presId="urn:microsoft.com/office/officeart/2005/8/layout/default"/>
    <dgm:cxn modelId="{8547125A-371B-49C1-B748-E8D1368C2A1C}" type="presParOf" srcId="{8DDFF3C5-D006-44F0-B870-7D401BBB8D02}" destId="{F8C85506-EFFD-4E88-A954-661BAC11C72D}" srcOrd="4" destOrd="0" presId="urn:microsoft.com/office/officeart/2005/8/layout/default"/>
    <dgm:cxn modelId="{A48D9894-86B4-43DE-AC73-BF6F5BC08F66}" type="presParOf" srcId="{8DDFF3C5-D006-44F0-B870-7D401BBB8D02}" destId="{36595A4C-EE22-4191-A321-C53B55FACC33}" srcOrd="5" destOrd="0" presId="urn:microsoft.com/office/officeart/2005/8/layout/default"/>
    <dgm:cxn modelId="{265CEB91-BD17-4DEC-BC7C-45730127AE31}" type="presParOf" srcId="{8DDFF3C5-D006-44F0-B870-7D401BBB8D02}" destId="{DF52859F-145B-4CBF-BC03-A38515292EE3}" srcOrd="6" destOrd="0" presId="urn:microsoft.com/office/officeart/2005/8/layout/default"/>
    <dgm:cxn modelId="{3A3E9EFE-56D5-41A2-B9FC-5C5C0A6146B5}" type="presParOf" srcId="{8DDFF3C5-D006-44F0-B870-7D401BBB8D02}" destId="{B18EBF18-322E-4F62-A371-ADEE022ED5A0}" srcOrd="7" destOrd="0" presId="urn:microsoft.com/office/officeart/2005/8/layout/default"/>
    <dgm:cxn modelId="{9415BAE4-E560-4EFB-B721-86B7E73804AE}" type="presParOf" srcId="{8DDFF3C5-D006-44F0-B870-7D401BBB8D02}" destId="{628325AE-DAC4-404D-923D-81A59477223D}"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35D502-F73C-45DC-B727-6AB0996FA80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GT"/>
        </a:p>
      </dgm:t>
    </dgm:pt>
    <dgm:pt modelId="{6CE757C7-19C1-4487-8673-A75A237079FF}">
      <dgm:prSet phldrT="[Texto]" custT="1"/>
      <dgm:spPr/>
      <dgm:t>
        <a:bodyPr/>
        <a:lstStyle/>
        <a:p>
          <a:endParaRPr lang="es-GT" sz="2400" dirty="0" smtClean="0"/>
        </a:p>
        <a:p>
          <a:endParaRPr lang="es-GT" sz="2400" dirty="0" smtClean="0"/>
        </a:p>
        <a:p>
          <a:endParaRPr lang="es-GT" sz="2400" dirty="0" smtClean="0"/>
        </a:p>
        <a:p>
          <a:endParaRPr lang="es-GT" sz="2400" dirty="0" smtClean="0"/>
        </a:p>
        <a:p>
          <a:r>
            <a:rPr lang="es-GT" sz="2400" dirty="0" smtClean="0">
              <a:solidFill>
                <a:srgbClr val="FFC000"/>
              </a:solidFill>
            </a:rPr>
            <a:t>CONCLUSIONES</a:t>
          </a:r>
          <a:r>
            <a:rPr lang="es-GT" sz="2400" dirty="0" smtClean="0"/>
            <a:t> </a:t>
          </a:r>
          <a:endParaRPr lang="es-GT" sz="2400" dirty="0"/>
        </a:p>
      </dgm:t>
    </dgm:pt>
    <dgm:pt modelId="{6DC73FC9-6CE2-4C7E-A0EC-AABD9C607DD4}" type="parTrans" cxnId="{E80F51B8-E3BC-47CE-BBE0-B7DCD95567B6}">
      <dgm:prSet/>
      <dgm:spPr/>
      <dgm:t>
        <a:bodyPr/>
        <a:lstStyle/>
        <a:p>
          <a:endParaRPr lang="es-GT"/>
        </a:p>
      </dgm:t>
    </dgm:pt>
    <dgm:pt modelId="{11872A30-1453-4CE2-8E69-CEC90F65F269}" type="sibTrans" cxnId="{E80F51B8-E3BC-47CE-BBE0-B7DCD95567B6}">
      <dgm:prSet/>
      <dgm:spPr/>
      <dgm:t>
        <a:bodyPr/>
        <a:lstStyle/>
        <a:p>
          <a:endParaRPr lang="es-GT"/>
        </a:p>
      </dgm:t>
    </dgm:pt>
    <dgm:pt modelId="{3B231124-760E-4501-BF5A-C14837F6D844}">
      <dgm:prSet phldrT="[Texto]" custT="1"/>
      <dgm:spPr/>
      <dgm:t>
        <a:bodyPr/>
        <a:lstStyle/>
        <a:p>
          <a:pPr algn="ctr"/>
          <a:r>
            <a:rPr lang="es-GT" sz="2000" dirty="0" smtClean="0">
              <a:solidFill>
                <a:schemeClr val="bg2">
                  <a:lumMod val="75000"/>
                </a:schemeClr>
              </a:solidFill>
            </a:rPr>
            <a:t>MANTENER ESTABLES NUESTRAS COMPUTADORAS YA QUE DEPENDE DE NUESTRO MANTENIMIENTO LA DURACION DE NUESTRO EQUIPO. </a:t>
          </a:r>
          <a:endParaRPr lang="es-GT" sz="2000" dirty="0">
            <a:solidFill>
              <a:schemeClr val="bg2">
                <a:lumMod val="75000"/>
              </a:schemeClr>
            </a:solidFill>
          </a:endParaRPr>
        </a:p>
      </dgm:t>
    </dgm:pt>
    <dgm:pt modelId="{4FC9B342-02A3-4B08-9B58-3711A23D42CC}" type="parTrans" cxnId="{B7050244-60A4-430B-8405-7222D6DE3929}">
      <dgm:prSet/>
      <dgm:spPr/>
      <dgm:t>
        <a:bodyPr/>
        <a:lstStyle/>
        <a:p>
          <a:endParaRPr lang="es-GT"/>
        </a:p>
      </dgm:t>
    </dgm:pt>
    <dgm:pt modelId="{0B08692D-E548-4D8A-A52C-5445B7B62AB3}" type="sibTrans" cxnId="{B7050244-60A4-430B-8405-7222D6DE3929}">
      <dgm:prSet/>
      <dgm:spPr/>
      <dgm:t>
        <a:bodyPr/>
        <a:lstStyle/>
        <a:p>
          <a:endParaRPr lang="es-GT"/>
        </a:p>
      </dgm:t>
    </dgm:pt>
    <dgm:pt modelId="{AC1855D9-B142-4EDC-BFAC-C87836C25FE6}">
      <dgm:prSet phldrT="[Texto]" custT="1"/>
      <dgm:spPr/>
      <dgm:t>
        <a:bodyPr/>
        <a:lstStyle/>
        <a:p>
          <a:pPr algn="ctr"/>
          <a:r>
            <a:rPr lang="es-GT" sz="2000" dirty="0" smtClean="0">
              <a:solidFill>
                <a:schemeClr val="accent3">
                  <a:lumMod val="75000"/>
                </a:schemeClr>
              </a:solidFill>
            </a:rPr>
            <a:t>LOS TIPOS DE MANTENIMIENTO ESTAN A NUESTRA ALCANZE PERO NOSOTROS NO RECUDIMOS A LOQ EU ES EL MANTENIMIENTO DE NUESTRA COMPUDORA POR ESO EL DETERRIORO DE NUESTRO EQUIPÓ DE </a:t>
          </a:r>
          <a:r>
            <a:rPr lang="es-GT" sz="1700" dirty="0" smtClean="0">
              <a:solidFill>
                <a:schemeClr val="accent3">
                  <a:lumMod val="75000"/>
                </a:schemeClr>
              </a:solidFill>
            </a:rPr>
            <a:t>TTRABAJO </a:t>
          </a:r>
          <a:endParaRPr lang="es-GT" sz="1700" dirty="0">
            <a:solidFill>
              <a:schemeClr val="accent3">
                <a:lumMod val="75000"/>
              </a:schemeClr>
            </a:solidFill>
          </a:endParaRPr>
        </a:p>
      </dgm:t>
    </dgm:pt>
    <dgm:pt modelId="{B48D9D0B-CC70-420A-B4F3-7D69771504AD}" type="parTrans" cxnId="{6CE2CCB6-5DE7-4E37-AB20-0D8E5EA824A5}">
      <dgm:prSet/>
      <dgm:spPr/>
      <dgm:t>
        <a:bodyPr/>
        <a:lstStyle/>
        <a:p>
          <a:endParaRPr lang="es-GT"/>
        </a:p>
      </dgm:t>
    </dgm:pt>
    <dgm:pt modelId="{78B6EDDF-FFC0-4906-87E3-711939C6FD8E}" type="sibTrans" cxnId="{6CE2CCB6-5DE7-4E37-AB20-0D8E5EA824A5}">
      <dgm:prSet/>
      <dgm:spPr/>
      <dgm:t>
        <a:bodyPr/>
        <a:lstStyle/>
        <a:p>
          <a:endParaRPr lang="es-GT"/>
        </a:p>
      </dgm:t>
    </dgm:pt>
    <dgm:pt modelId="{3101698E-B04D-466E-804E-9927C64CC8C6}">
      <dgm:prSet phldrT="[Texto]" custT="1"/>
      <dgm:spPr/>
      <dgm:t>
        <a:bodyPr/>
        <a:lstStyle/>
        <a:p>
          <a:pPr algn="ctr"/>
          <a:r>
            <a:rPr lang="es-GT" sz="2000" dirty="0" smtClean="0">
              <a:solidFill>
                <a:srgbClr val="FFC000"/>
              </a:solidFill>
            </a:rPr>
            <a:t>NUESTRAS COMPUTADORAS SON UNA PARTE DE NOSOTROS YA QUE SIN ELLAS NOSOTROS NO OBTENDRIAMOS NUESTRA INFORMACION QUE RECUDIMOS EN INTERNET POR ESO EL MANTENIMIENTO DE NUESTRO EQUIPO ES MUY ESENCIAL.</a:t>
          </a:r>
          <a:endParaRPr lang="es-GT" sz="2000" dirty="0">
            <a:solidFill>
              <a:srgbClr val="FFC000"/>
            </a:solidFill>
          </a:endParaRPr>
        </a:p>
      </dgm:t>
    </dgm:pt>
    <dgm:pt modelId="{4518FBE9-AF4D-48EB-96F5-BA79849D49E5}" type="parTrans" cxnId="{CF67C0C7-42D2-4C5D-B2B1-F2677AB2F64D}">
      <dgm:prSet/>
      <dgm:spPr/>
      <dgm:t>
        <a:bodyPr/>
        <a:lstStyle/>
        <a:p>
          <a:endParaRPr lang="es-GT"/>
        </a:p>
      </dgm:t>
    </dgm:pt>
    <dgm:pt modelId="{122AD245-EA07-4F1F-9AE1-C5859C649C87}" type="sibTrans" cxnId="{CF67C0C7-42D2-4C5D-B2B1-F2677AB2F64D}">
      <dgm:prSet/>
      <dgm:spPr/>
      <dgm:t>
        <a:bodyPr/>
        <a:lstStyle/>
        <a:p>
          <a:endParaRPr lang="es-GT"/>
        </a:p>
      </dgm:t>
    </dgm:pt>
    <dgm:pt modelId="{BF59C645-DD16-499A-8A55-FA986303437A}" type="pres">
      <dgm:prSet presAssocID="{C235D502-F73C-45DC-B727-6AB0996FA805}" presName="vert0" presStyleCnt="0">
        <dgm:presLayoutVars>
          <dgm:dir/>
          <dgm:animOne val="branch"/>
          <dgm:animLvl val="lvl"/>
        </dgm:presLayoutVars>
      </dgm:prSet>
      <dgm:spPr/>
    </dgm:pt>
    <dgm:pt modelId="{622683AD-2EA7-4550-845A-FD1371EC59BE}" type="pres">
      <dgm:prSet presAssocID="{6CE757C7-19C1-4487-8673-A75A237079FF}" presName="thickLine" presStyleLbl="alignNode1" presStyleIdx="0" presStyleCnt="1"/>
      <dgm:spPr/>
    </dgm:pt>
    <dgm:pt modelId="{A978273B-315F-4A27-960B-5ED40BB0E72E}" type="pres">
      <dgm:prSet presAssocID="{6CE757C7-19C1-4487-8673-A75A237079FF}" presName="horz1" presStyleCnt="0"/>
      <dgm:spPr/>
    </dgm:pt>
    <dgm:pt modelId="{1C964A34-4D11-4FB8-AF24-F46CCD55942E}" type="pres">
      <dgm:prSet presAssocID="{6CE757C7-19C1-4487-8673-A75A237079FF}" presName="tx1" presStyleLbl="revTx" presStyleIdx="0" presStyleCnt="4" custScaleX="147449"/>
      <dgm:spPr/>
    </dgm:pt>
    <dgm:pt modelId="{0D858052-C52D-4A37-8099-79C8D3940377}" type="pres">
      <dgm:prSet presAssocID="{6CE757C7-19C1-4487-8673-A75A237079FF}" presName="vert1" presStyleCnt="0"/>
      <dgm:spPr/>
    </dgm:pt>
    <dgm:pt modelId="{FD1FEC3C-5320-4F9F-B0B4-3D66C45223DD}" type="pres">
      <dgm:prSet presAssocID="{3B231124-760E-4501-BF5A-C14837F6D844}" presName="vertSpace2a" presStyleCnt="0"/>
      <dgm:spPr/>
    </dgm:pt>
    <dgm:pt modelId="{389A2C52-2B1D-4E67-9712-3BFFE3E96850}" type="pres">
      <dgm:prSet presAssocID="{3B231124-760E-4501-BF5A-C14837F6D844}" presName="horz2" presStyleCnt="0"/>
      <dgm:spPr/>
    </dgm:pt>
    <dgm:pt modelId="{06252F68-0052-4F68-93F5-D3AE4EA8E9F6}" type="pres">
      <dgm:prSet presAssocID="{3B231124-760E-4501-BF5A-C14837F6D844}" presName="horzSpace2" presStyleCnt="0"/>
      <dgm:spPr/>
    </dgm:pt>
    <dgm:pt modelId="{C0B24547-BB30-45F0-882C-6FD84F4E897F}" type="pres">
      <dgm:prSet presAssocID="{3B231124-760E-4501-BF5A-C14837F6D844}" presName="tx2" presStyleLbl="revTx" presStyleIdx="1" presStyleCnt="4"/>
      <dgm:spPr/>
      <dgm:t>
        <a:bodyPr/>
        <a:lstStyle/>
        <a:p>
          <a:endParaRPr lang="es-GT"/>
        </a:p>
      </dgm:t>
    </dgm:pt>
    <dgm:pt modelId="{DEEB89F3-2335-4D08-B86C-AF9BB3C29AF3}" type="pres">
      <dgm:prSet presAssocID="{3B231124-760E-4501-BF5A-C14837F6D844}" presName="vert2" presStyleCnt="0"/>
      <dgm:spPr/>
    </dgm:pt>
    <dgm:pt modelId="{B3B93111-2A70-4673-BC68-C4B1D85A787D}" type="pres">
      <dgm:prSet presAssocID="{3B231124-760E-4501-BF5A-C14837F6D844}" presName="thinLine2b" presStyleLbl="callout" presStyleIdx="0" presStyleCnt="3"/>
      <dgm:spPr/>
    </dgm:pt>
    <dgm:pt modelId="{08800810-1BF8-46BF-93A4-FEAB6B6939F5}" type="pres">
      <dgm:prSet presAssocID="{3B231124-760E-4501-BF5A-C14837F6D844}" presName="vertSpace2b" presStyleCnt="0"/>
      <dgm:spPr/>
    </dgm:pt>
    <dgm:pt modelId="{1AD1BA0A-09AD-413D-B723-43E007352624}" type="pres">
      <dgm:prSet presAssocID="{AC1855D9-B142-4EDC-BFAC-C87836C25FE6}" presName="horz2" presStyleCnt="0"/>
      <dgm:spPr/>
    </dgm:pt>
    <dgm:pt modelId="{022BA540-78E7-4617-8490-123C54805D6C}" type="pres">
      <dgm:prSet presAssocID="{AC1855D9-B142-4EDC-BFAC-C87836C25FE6}" presName="horzSpace2" presStyleCnt="0"/>
      <dgm:spPr/>
    </dgm:pt>
    <dgm:pt modelId="{DAB8AA9E-B2FA-43D3-B28C-5844FB6F9BE6}" type="pres">
      <dgm:prSet presAssocID="{AC1855D9-B142-4EDC-BFAC-C87836C25FE6}" presName="tx2" presStyleLbl="revTx" presStyleIdx="2" presStyleCnt="4"/>
      <dgm:spPr/>
      <dgm:t>
        <a:bodyPr/>
        <a:lstStyle/>
        <a:p>
          <a:endParaRPr lang="es-GT"/>
        </a:p>
      </dgm:t>
    </dgm:pt>
    <dgm:pt modelId="{16926893-7D72-4A92-A4A4-59C57E091803}" type="pres">
      <dgm:prSet presAssocID="{AC1855D9-B142-4EDC-BFAC-C87836C25FE6}" presName="vert2" presStyleCnt="0"/>
      <dgm:spPr/>
    </dgm:pt>
    <dgm:pt modelId="{81A9C0A7-452D-47F1-98A1-DAC1A2F7B6A4}" type="pres">
      <dgm:prSet presAssocID="{AC1855D9-B142-4EDC-BFAC-C87836C25FE6}" presName="thinLine2b" presStyleLbl="callout" presStyleIdx="1" presStyleCnt="3"/>
      <dgm:spPr/>
    </dgm:pt>
    <dgm:pt modelId="{D362CDD8-8417-40E7-A5B1-E6371CE7D57E}" type="pres">
      <dgm:prSet presAssocID="{AC1855D9-B142-4EDC-BFAC-C87836C25FE6}" presName="vertSpace2b" presStyleCnt="0"/>
      <dgm:spPr/>
    </dgm:pt>
    <dgm:pt modelId="{745CE44E-2796-4780-823E-5C35636A8543}" type="pres">
      <dgm:prSet presAssocID="{3101698E-B04D-466E-804E-9927C64CC8C6}" presName="horz2" presStyleCnt="0"/>
      <dgm:spPr/>
    </dgm:pt>
    <dgm:pt modelId="{7167A6C2-0DD0-4BDD-8DE1-622074312CB2}" type="pres">
      <dgm:prSet presAssocID="{3101698E-B04D-466E-804E-9927C64CC8C6}" presName="horzSpace2" presStyleCnt="0"/>
      <dgm:spPr/>
    </dgm:pt>
    <dgm:pt modelId="{E16155F3-5F5C-4119-98B1-3156D73CF50D}" type="pres">
      <dgm:prSet presAssocID="{3101698E-B04D-466E-804E-9927C64CC8C6}" presName="tx2" presStyleLbl="revTx" presStyleIdx="3" presStyleCnt="4"/>
      <dgm:spPr/>
      <dgm:t>
        <a:bodyPr/>
        <a:lstStyle/>
        <a:p>
          <a:endParaRPr lang="es-GT"/>
        </a:p>
      </dgm:t>
    </dgm:pt>
    <dgm:pt modelId="{AEC25F03-3C46-48BC-B016-47CC6FA6840C}" type="pres">
      <dgm:prSet presAssocID="{3101698E-B04D-466E-804E-9927C64CC8C6}" presName="vert2" presStyleCnt="0"/>
      <dgm:spPr/>
    </dgm:pt>
    <dgm:pt modelId="{495523A9-C731-4FEE-AEF2-E1D4119AD8A9}" type="pres">
      <dgm:prSet presAssocID="{3101698E-B04D-466E-804E-9927C64CC8C6}" presName="thinLine2b" presStyleLbl="callout" presStyleIdx="2" presStyleCnt="3"/>
      <dgm:spPr/>
    </dgm:pt>
    <dgm:pt modelId="{69A76189-6014-4505-B7FF-6CE6C0F808B7}" type="pres">
      <dgm:prSet presAssocID="{3101698E-B04D-466E-804E-9927C64CC8C6}" presName="vertSpace2b" presStyleCnt="0"/>
      <dgm:spPr/>
    </dgm:pt>
  </dgm:ptLst>
  <dgm:cxnLst>
    <dgm:cxn modelId="{CF67C0C7-42D2-4C5D-B2B1-F2677AB2F64D}" srcId="{6CE757C7-19C1-4487-8673-A75A237079FF}" destId="{3101698E-B04D-466E-804E-9927C64CC8C6}" srcOrd="2" destOrd="0" parTransId="{4518FBE9-AF4D-48EB-96F5-BA79849D49E5}" sibTransId="{122AD245-EA07-4F1F-9AE1-C5859C649C87}"/>
    <dgm:cxn modelId="{B7050244-60A4-430B-8405-7222D6DE3929}" srcId="{6CE757C7-19C1-4487-8673-A75A237079FF}" destId="{3B231124-760E-4501-BF5A-C14837F6D844}" srcOrd="0" destOrd="0" parTransId="{4FC9B342-02A3-4B08-9B58-3711A23D42CC}" sibTransId="{0B08692D-E548-4D8A-A52C-5445B7B62AB3}"/>
    <dgm:cxn modelId="{E80F51B8-E3BC-47CE-BBE0-B7DCD95567B6}" srcId="{C235D502-F73C-45DC-B727-6AB0996FA805}" destId="{6CE757C7-19C1-4487-8673-A75A237079FF}" srcOrd="0" destOrd="0" parTransId="{6DC73FC9-6CE2-4C7E-A0EC-AABD9C607DD4}" sibTransId="{11872A30-1453-4CE2-8E69-CEC90F65F269}"/>
    <dgm:cxn modelId="{6CE2CCB6-5DE7-4E37-AB20-0D8E5EA824A5}" srcId="{6CE757C7-19C1-4487-8673-A75A237079FF}" destId="{AC1855D9-B142-4EDC-BFAC-C87836C25FE6}" srcOrd="1" destOrd="0" parTransId="{B48D9D0B-CC70-420A-B4F3-7D69771504AD}" sibTransId="{78B6EDDF-FFC0-4906-87E3-711939C6FD8E}"/>
    <dgm:cxn modelId="{FFD78D1E-EDAE-4215-A680-64D8CE11EF98}" type="presOf" srcId="{AC1855D9-B142-4EDC-BFAC-C87836C25FE6}" destId="{DAB8AA9E-B2FA-43D3-B28C-5844FB6F9BE6}" srcOrd="0" destOrd="0" presId="urn:microsoft.com/office/officeart/2008/layout/LinedList"/>
    <dgm:cxn modelId="{B155C63B-5EB2-4EEB-9A45-CC08ED300934}" type="presOf" srcId="{6CE757C7-19C1-4487-8673-A75A237079FF}" destId="{1C964A34-4D11-4FB8-AF24-F46CCD55942E}" srcOrd="0" destOrd="0" presId="urn:microsoft.com/office/officeart/2008/layout/LinedList"/>
    <dgm:cxn modelId="{936CD711-825C-4EFF-93EE-DDC2BF151A39}" type="presOf" srcId="{3B231124-760E-4501-BF5A-C14837F6D844}" destId="{C0B24547-BB30-45F0-882C-6FD84F4E897F}" srcOrd="0" destOrd="0" presId="urn:microsoft.com/office/officeart/2008/layout/LinedList"/>
    <dgm:cxn modelId="{2CD23F99-5432-4620-A90A-3B1CBB92E85D}" type="presOf" srcId="{3101698E-B04D-466E-804E-9927C64CC8C6}" destId="{E16155F3-5F5C-4119-98B1-3156D73CF50D}" srcOrd="0" destOrd="0" presId="urn:microsoft.com/office/officeart/2008/layout/LinedList"/>
    <dgm:cxn modelId="{661B0EA1-F084-4133-8EE7-A9DCEA77BEF6}" type="presOf" srcId="{C235D502-F73C-45DC-B727-6AB0996FA805}" destId="{BF59C645-DD16-499A-8A55-FA986303437A}" srcOrd="0" destOrd="0" presId="urn:microsoft.com/office/officeart/2008/layout/LinedList"/>
    <dgm:cxn modelId="{6A669075-F7FB-4D45-9483-5E60844A027F}" type="presParOf" srcId="{BF59C645-DD16-499A-8A55-FA986303437A}" destId="{622683AD-2EA7-4550-845A-FD1371EC59BE}" srcOrd="0" destOrd="0" presId="urn:microsoft.com/office/officeart/2008/layout/LinedList"/>
    <dgm:cxn modelId="{D3D5E8D8-C7E7-4D04-B445-5796A8153917}" type="presParOf" srcId="{BF59C645-DD16-499A-8A55-FA986303437A}" destId="{A978273B-315F-4A27-960B-5ED40BB0E72E}" srcOrd="1" destOrd="0" presId="urn:microsoft.com/office/officeart/2008/layout/LinedList"/>
    <dgm:cxn modelId="{8B9AC54D-16F1-45BC-A334-2080B9A55BD1}" type="presParOf" srcId="{A978273B-315F-4A27-960B-5ED40BB0E72E}" destId="{1C964A34-4D11-4FB8-AF24-F46CCD55942E}" srcOrd="0" destOrd="0" presId="urn:microsoft.com/office/officeart/2008/layout/LinedList"/>
    <dgm:cxn modelId="{47D46713-317D-487E-BC2D-9DF0F1000686}" type="presParOf" srcId="{A978273B-315F-4A27-960B-5ED40BB0E72E}" destId="{0D858052-C52D-4A37-8099-79C8D3940377}" srcOrd="1" destOrd="0" presId="urn:microsoft.com/office/officeart/2008/layout/LinedList"/>
    <dgm:cxn modelId="{860085CD-5934-4C4B-BC27-60C51B7B2342}" type="presParOf" srcId="{0D858052-C52D-4A37-8099-79C8D3940377}" destId="{FD1FEC3C-5320-4F9F-B0B4-3D66C45223DD}" srcOrd="0" destOrd="0" presId="urn:microsoft.com/office/officeart/2008/layout/LinedList"/>
    <dgm:cxn modelId="{683E06CA-F82D-4280-B478-18BD1A85887A}" type="presParOf" srcId="{0D858052-C52D-4A37-8099-79C8D3940377}" destId="{389A2C52-2B1D-4E67-9712-3BFFE3E96850}" srcOrd="1" destOrd="0" presId="urn:microsoft.com/office/officeart/2008/layout/LinedList"/>
    <dgm:cxn modelId="{B688FBF2-9480-4EEE-B013-7F5C287B0A13}" type="presParOf" srcId="{389A2C52-2B1D-4E67-9712-3BFFE3E96850}" destId="{06252F68-0052-4F68-93F5-D3AE4EA8E9F6}" srcOrd="0" destOrd="0" presId="urn:microsoft.com/office/officeart/2008/layout/LinedList"/>
    <dgm:cxn modelId="{AA4F82E7-D3EF-4BF8-9DFE-43653C363EC8}" type="presParOf" srcId="{389A2C52-2B1D-4E67-9712-3BFFE3E96850}" destId="{C0B24547-BB30-45F0-882C-6FD84F4E897F}" srcOrd="1" destOrd="0" presId="urn:microsoft.com/office/officeart/2008/layout/LinedList"/>
    <dgm:cxn modelId="{0455D182-B45D-433B-B2A5-D80C296BE932}" type="presParOf" srcId="{389A2C52-2B1D-4E67-9712-3BFFE3E96850}" destId="{DEEB89F3-2335-4D08-B86C-AF9BB3C29AF3}" srcOrd="2" destOrd="0" presId="urn:microsoft.com/office/officeart/2008/layout/LinedList"/>
    <dgm:cxn modelId="{1F32C85C-F990-43BE-B11C-28E7AD8AFBD9}" type="presParOf" srcId="{0D858052-C52D-4A37-8099-79C8D3940377}" destId="{B3B93111-2A70-4673-BC68-C4B1D85A787D}" srcOrd="2" destOrd="0" presId="urn:microsoft.com/office/officeart/2008/layout/LinedList"/>
    <dgm:cxn modelId="{B6B37BB5-74C2-4251-B16D-98AB8307F951}" type="presParOf" srcId="{0D858052-C52D-4A37-8099-79C8D3940377}" destId="{08800810-1BF8-46BF-93A4-FEAB6B6939F5}" srcOrd="3" destOrd="0" presId="urn:microsoft.com/office/officeart/2008/layout/LinedList"/>
    <dgm:cxn modelId="{DBEFCEA2-1CF7-4933-B0D7-97634A91EC12}" type="presParOf" srcId="{0D858052-C52D-4A37-8099-79C8D3940377}" destId="{1AD1BA0A-09AD-413D-B723-43E007352624}" srcOrd="4" destOrd="0" presId="urn:microsoft.com/office/officeart/2008/layout/LinedList"/>
    <dgm:cxn modelId="{1EB6C5E5-1353-4EBA-AFDD-C6BC802AD82E}" type="presParOf" srcId="{1AD1BA0A-09AD-413D-B723-43E007352624}" destId="{022BA540-78E7-4617-8490-123C54805D6C}" srcOrd="0" destOrd="0" presId="urn:microsoft.com/office/officeart/2008/layout/LinedList"/>
    <dgm:cxn modelId="{5B72B695-88F2-4BC8-B279-DEA977EA1049}" type="presParOf" srcId="{1AD1BA0A-09AD-413D-B723-43E007352624}" destId="{DAB8AA9E-B2FA-43D3-B28C-5844FB6F9BE6}" srcOrd="1" destOrd="0" presId="urn:microsoft.com/office/officeart/2008/layout/LinedList"/>
    <dgm:cxn modelId="{DDED208F-85AA-46EF-921F-BB2E852CAA74}" type="presParOf" srcId="{1AD1BA0A-09AD-413D-B723-43E007352624}" destId="{16926893-7D72-4A92-A4A4-59C57E091803}" srcOrd="2" destOrd="0" presId="urn:microsoft.com/office/officeart/2008/layout/LinedList"/>
    <dgm:cxn modelId="{716719F9-AE7E-4CEB-92E4-6466117E3988}" type="presParOf" srcId="{0D858052-C52D-4A37-8099-79C8D3940377}" destId="{81A9C0A7-452D-47F1-98A1-DAC1A2F7B6A4}" srcOrd="5" destOrd="0" presId="urn:microsoft.com/office/officeart/2008/layout/LinedList"/>
    <dgm:cxn modelId="{8F22FDC6-B9BF-4A97-9256-0DF054716482}" type="presParOf" srcId="{0D858052-C52D-4A37-8099-79C8D3940377}" destId="{D362CDD8-8417-40E7-A5B1-E6371CE7D57E}" srcOrd="6" destOrd="0" presId="urn:microsoft.com/office/officeart/2008/layout/LinedList"/>
    <dgm:cxn modelId="{BEDDF855-71B1-457F-9390-F2EC5203DDE0}" type="presParOf" srcId="{0D858052-C52D-4A37-8099-79C8D3940377}" destId="{745CE44E-2796-4780-823E-5C35636A8543}" srcOrd="7" destOrd="0" presId="urn:microsoft.com/office/officeart/2008/layout/LinedList"/>
    <dgm:cxn modelId="{B730A4ED-323D-4CEA-98CC-F970F826B107}" type="presParOf" srcId="{745CE44E-2796-4780-823E-5C35636A8543}" destId="{7167A6C2-0DD0-4BDD-8DE1-622074312CB2}" srcOrd="0" destOrd="0" presId="urn:microsoft.com/office/officeart/2008/layout/LinedList"/>
    <dgm:cxn modelId="{15F5BA92-E13C-42B7-AACD-584299033948}" type="presParOf" srcId="{745CE44E-2796-4780-823E-5C35636A8543}" destId="{E16155F3-5F5C-4119-98B1-3156D73CF50D}" srcOrd="1" destOrd="0" presId="urn:microsoft.com/office/officeart/2008/layout/LinedList"/>
    <dgm:cxn modelId="{38BCDAE4-E2F2-4A90-859E-38B47D5EE919}" type="presParOf" srcId="{745CE44E-2796-4780-823E-5C35636A8543}" destId="{AEC25F03-3C46-48BC-B016-47CC6FA6840C}" srcOrd="2" destOrd="0" presId="urn:microsoft.com/office/officeart/2008/layout/LinedList"/>
    <dgm:cxn modelId="{969FBF67-1680-498D-8032-380F95B92745}" type="presParOf" srcId="{0D858052-C52D-4A37-8099-79C8D3940377}" destId="{495523A9-C731-4FEE-AEF2-E1D4119AD8A9}" srcOrd="8" destOrd="0" presId="urn:microsoft.com/office/officeart/2008/layout/LinedList"/>
    <dgm:cxn modelId="{98FC2570-1BDD-4280-AF40-4532676A4A06}" type="presParOf" srcId="{0D858052-C52D-4A37-8099-79C8D3940377}" destId="{69A76189-6014-4505-B7FF-6CE6C0F808B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67367-EF4C-4F23-B56B-8FE2AF947BB1}">
      <dsp:nvSpPr>
        <dsp:cNvPr id="0" name=""/>
        <dsp:cNvSpPr/>
      </dsp:nvSpPr>
      <dsp:spPr>
        <a:xfrm>
          <a:off x="390088" y="0"/>
          <a:ext cx="3614738" cy="3614738"/>
        </a:xfrm>
        <a:prstGeom prst="triangle">
          <a:avLst/>
        </a:prstGeom>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rnd" cmpd="sng" algn="ctr">
          <a:solidFill>
            <a:schemeClr val="accent2">
              <a:tint val="76000"/>
              <a:alpha val="60000"/>
              <a:hueMod val="94000"/>
            </a:schemeClr>
          </a:solidFill>
          <a:prstDash val="solid"/>
        </a:ln>
        <a:effectLst/>
      </dsp:spPr>
      <dsp:style>
        <a:lnRef idx="1">
          <a:schemeClr val="accent2"/>
        </a:lnRef>
        <a:fillRef idx="2">
          <a:schemeClr val="accent2"/>
        </a:fillRef>
        <a:effectRef idx="1">
          <a:schemeClr val="accent2"/>
        </a:effectRef>
        <a:fontRef idx="minor">
          <a:schemeClr val="dk1"/>
        </a:fontRef>
      </dsp:style>
    </dsp:sp>
    <dsp:sp modelId="{F193716C-75E9-4EEA-B498-A87AA0C55ACF}">
      <dsp:nvSpPr>
        <dsp:cNvPr id="0" name=""/>
        <dsp:cNvSpPr/>
      </dsp:nvSpPr>
      <dsp:spPr>
        <a:xfrm>
          <a:off x="2197457" y="363415"/>
          <a:ext cx="2349579" cy="855676"/>
        </a:xfrm>
        <a:prstGeom prst="roundRect">
          <a:avLst/>
        </a:prstGeom>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kern="1200" dirty="0" smtClean="0"/>
            <a:t>TECLADO </a:t>
          </a:r>
          <a:endParaRPr lang="es-GT" sz="1900" kern="1200" dirty="0"/>
        </a:p>
      </dsp:txBody>
      <dsp:txXfrm>
        <a:off x="2239228" y="405186"/>
        <a:ext cx="2266037" cy="772134"/>
      </dsp:txXfrm>
    </dsp:sp>
    <dsp:sp modelId="{6F11C0DE-6D5F-4CEC-A8E6-AC948338A60B}">
      <dsp:nvSpPr>
        <dsp:cNvPr id="0" name=""/>
        <dsp:cNvSpPr/>
      </dsp:nvSpPr>
      <dsp:spPr>
        <a:xfrm>
          <a:off x="2197457" y="1326051"/>
          <a:ext cx="2349579" cy="855676"/>
        </a:xfrm>
        <a:prstGeom prst="roundRect">
          <a:avLst/>
        </a:prstGeom>
        <a:gradFill rotWithShape="1">
          <a:gsLst>
            <a:gs pos="0">
              <a:schemeClr val="accent6">
                <a:tint val="98000"/>
                <a:hueMod val="94000"/>
                <a:satMod val="130000"/>
                <a:lumMod val="128000"/>
              </a:schemeClr>
            </a:gs>
            <a:gs pos="100000">
              <a:schemeClr val="accent6">
                <a:shade val="94000"/>
                <a:lumMod val="88000"/>
              </a:schemeClr>
            </a:gs>
          </a:gsLst>
          <a:lin ang="5400000" scaled="0"/>
        </a:gradFill>
        <a:ln w="9525" cap="rnd" cmpd="sng" algn="ctr">
          <a:solidFill>
            <a:schemeClr val="accent6">
              <a:tint val="76000"/>
              <a:alpha val="60000"/>
              <a:hueMod val="94000"/>
            </a:schemeClr>
          </a:solidFill>
          <a:prstDash val="solid"/>
        </a:ln>
        <a:effectLst>
          <a:innerShdw blurRad="25400" dist="12700" dir="13500000">
            <a:srgbClr val="000000">
              <a:alpha val="45000"/>
            </a:srgbClr>
          </a:inn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kern="1200" dirty="0" smtClean="0"/>
            <a:t>MOUSE </a:t>
          </a:r>
          <a:endParaRPr lang="es-GT" sz="1900" kern="1200" dirty="0"/>
        </a:p>
      </dsp:txBody>
      <dsp:txXfrm>
        <a:off x="2239228" y="1367822"/>
        <a:ext cx="2266037" cy="772134"/>
      </dsp:txXfrm>
    </dsp:sp>
    <dsp:sp modelId="{95FCD3FB-AB20-4C69-8E45-3D788D9C0071}">
      <dsp:nvSpPr>
        <dsp:cNvPr id="0" name=""/>
        <dsp:cNvSpPr/>
      </dsp:nvSpPr>
      <dsp:spPr>
        <a:xfrm>
          <a:off x="2197457" y="2288686"/>
          <a:ext cx="2349579" cy="855676"/>
        </a:xfrm>
        <a:prstGeom prst="roundRect">
          <a:avLst/>
        </a:prstGeom>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kern="1200" dirty="0" smtClean="0"/>
            <a:t>UNIDAD CENTRAL DE PROCESO </a:t>
          </a:r>
          <a:endParaRPr lang="es-GT" sz="1900" kern="1200" dirty="0"/>
        </a:p>
      </dsp:txBody>
      <dsp:txXfrm>
        <a:off x="2239228" y="2330457"/>
        <a:ext cx="2266037" cy="7721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19E0C-A3BD-4049-9A85-30D2D2B19F4D}">
      <dsp:nvSpPr>
        <dsp:cNvPr id="0" name=""/>
        <dsp:cNvSpPr/>
      </dsp:nvSpPr>
      <dsp:spPr>
        <a:xfrm>
          <a:off x="1341940" y="0"/>
          <a:ext cx="2250068" cy="1337037"/>
        </a:xfrm>
        <a:prstGeom prst="trapezoid">
          <a:avLst>
            <a:gd name="adj" fmla="val 64894"/>
          </a:avLst>
        </a:prstGeom>
        <a:gradFill rotWithShape="0">
          <a:gsLst>
            <a:gs pos="0">
              <a:schemeClr val="accent5">
                <a:shade val="80000"/>
                <a:hueOff val="0"/>
                <a:satOff val="0"/>
                <a:lumOff val="0"/>
                <a:alphaOff val="0"/>
                <a:tint val="98000"/>
                <a:hueMod val="94000"/>
                <a:satMod val="130000"/>
                <a:lumMod val="128000"/>
              </a:schemeClr>
            </a:gs>
            <a:gs pos="100000">
              <a:schemeClr val="accent5">
                <a:shade val="8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s-GT" sz="3600" kern="1200" dirty="0" smtClean="0">
              <a:solidFill>
                <a:srgbClr val="FFFF00"/>
              </a:solidFill>
            </a:rPr>
            <a:t>MONITOR</a:t>
          </a:r>
          <a:r>
            <a:rPr lang="es-GT" sz="3600" kern="1200" dirty="0" smtClean="0"/>
            <a:t> </a:t>
          </a:r>
          <a:endParaRPr lang="es-GT" sz="3600" kern="1200" dirty="0"/>
        </a:p>
      </dsp:txBody>
      <dsp:txXfrm>
        <a:off x="1341940" y="0"/>
        <a:ext cx="2250068" cy="1337037"/>
      </dsp:txXfrm>
    </dsp:sp>
    <dsp:sp modelId="{E29CE2C0-47B7-4DD7-BBF8-0658B71788F9}">
      <dsp:nvSpPr>
        <dsp:cNvPr id="0" name=""/>
        <dsp:cNvSpPr/>
      </dsp:nvSpPr>
      <dsp:spPr>
        <a:xfrm>
          <a:off x="608187" y="1337037"/>
          <a:ext cx="3717575" cy="1127456"/>
        </a:xfrm>
        <a:prstGeom prst="trapezoid">
          <a:avLst>
            <a:gd name="adj" fmla="val 64894"/>
          </a:avLst>
        </a:prstGeom>
        <a:gradFill rotWithShape="0">
          <a:gsLst>
            <a:gs pos="0">
              <a:schemeClr val="accent5">
                <a:shade val="80000"/>
                <a:hueOff val="-159061"/>
                <a:satOff val="-18418"/>
                <a:lumOff val="16794"/>
                <a:alphaOff val="0"/>
                <a:tint val="98000"/>
                <a:hueMod val="94000"/>
                <a:satMod val="130000"/>
                <a:lumMod val="128000"/>
              </a:schemeClr>
            </a:gs>
            <a:gs pos="100000">
              <a:schemeClr val="accent5">
                <a:shade val="80000"/>
                <a:hueOff val="-159061"/>
                <a:satOff val="-18418"/>
                <a:lumOff val="16794"/>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s-GT" sz="2800" kern="1200" dirty="0" smtClean="0">
              <a:solidFill>
                <a:srgbClr val="00B0F0"/>
              </a:solidFill>
            </a:rPr>
            <a:t>DISQUETERA</a:t>
          </a:r>
          <a:r>
            <a:rPr lang="es-GT" sz="2800" kern="1200" dirty="0" smtClean="0"/>
            <a:t>  	</a:t>
          </a:r>
          <a:endParaRPr lang="es-GT" sz="2800" kern="1200" dirty="0"/>
        </a:p>
      </dsp:txBody>
      <dsp:txXfrm>
        <a:off x="1258763" y="1337037"/>
        <a:ext cx="2416423" cy="1127456"/>
      </dsp:txXfrm>
    </dsp:sp>
    <dsp:sp modelId="{50606D60-4B18-40FA-A4A7-1E6E589F83C6}">
      <dsp:nvSpPr>
        <dsp:cNvPr id="0" name=""/>
        <dsp:cNvSpPr/>
      </dsp:nvSpPr>
      <dsp:spPr>
        <a:xfrm>
          <a:off x="0" y="2464494"/>
          <a:ext cx="4933950" cy="1337037"/>
        </a:xfrm>
        <a:prstGeom prst="trapezoid">
          <a:avLst>
            <a:gd name="adj" fmla="val 64894"/>
          </a:avLst>
        </a:prstGeom>
        <a:gradFill rotWithShape="0">
          <a:gsLst>
            <a:gs pos="0">
              <a:schemeClr val="accent5">
                <a:shade val="80000"/>
                <a:hueOff val="-318123"/>
                <a:satOff val="-36836"/>
                <a:lumOff val="33588"/>
                <a:alphaOff val="0"/>
                <a:tint val="98000"/>
                <a:hueMod val="94000"/>
                <a:satMod val="130000"/>
                <a:lumMod val="128000"/>
              </a:schemeClr>
            </a:gs>
            <a:gs pos="100000">
              <a:schemeClr val="accent5">
                <a:shade val="80000"/>
                <a:hueOff val="-318123"/>
                <a:satOff val="-36836"/>
                <a:lumOff val="33588"/>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s-GT" sz="3600" kern="1200" dirty="0" smtClean="0">
              <a:solidFill>
                <a:srgbClr val="FF0000"/>
              </a:solidFill>
            </a:rPr>
            <a:t>CD-ROM</a:t>
          </a:r>
          <a:endParaRPr lang="es-GT" sz="3600" kern="1200" dirty="0">
            <a:solidFill>
              <a:srgbClr val="FF0000"/>
            </a:solidFill>
          </a:endParaRPr>
        </a:p>
      </dsp:txBody>
      <dsp:txXfrm>
        <a:off x="863441" y="2464494"/>
        <a:ext cx="3207067" cy="1337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5C496-2EE5-4E0E-8321-CCC34B807F77}">
      <dsp:nvSpPr>
        <dsp:cNvPr id="0" name=""/>
        <dsp:cNvSpPr/>
      </dsp:nvSpPr>
      <dsp:spPr>
        <a:xfrm>
          <a:off x="603" y="310061"/>
          <a:ext cx="2354932" cy="1412959"/>
        </a:xfrm>
        <a:prstGeom prst="rect">
          <a:avLst/>
        </a:prstGeom>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GT" sz="2200" kern="1200" dirty="0" smtClean="0">
              <a:solidFill>
                <a:schemeClr val="accent2">
                  <a:lumMod val="60000"/>
                  <a:lumOff val="40000"/>
                </a:schemeClr>
              </a:solidFill>
            </a:rPr>
            <a:t>APLICACIONES INFORMATICAS </a:t>
          </a:r>
          <a:endParaRPr lang="es-GT" sz="2200" kern="1200" dirty="0">
            <a:solidFill>
              <a:schemeClr val="accent2">
                <a:lumMod val="60000"/>
                <a:lumOff val="40000"/>
              </a:schemeClr>
            </a:solidFill>
          </a:endParaRPr>
        </a:p>
      </dsp:txBody>
      <dsp:txXfrm>
        <a:off x="603" y="310061"/>
        <a:ext cx="2354932" cy="1412959"/>
      </dsp:txXfrm>
    </dsp:sp>
    <dsp:sp modelId="{51890DF8-6558-419A-B1FC-D5BD4A0F5BBB}">
      <dsp:nvSpPr>
        <dsp:cNvPr id="0" name=""/>
        <dsp:cNvSpPr/>
      </dsp:nvSpPr>
      <dsp:spPr>
        <a:xfrm>
          <a:off x="2591029" y="310061"/>
          <a:ext cx="2354932" cy="1412959"/>
        </a:xfrm>
        <a:prstGeom prst="rect">
          <a:avLst/>
        </a:prstGeom>
        <a:gradFill rotWithShape="1">
          <a:gsLst>
            <a:gs pos="0">
              <a:schemeClr val="dk1">
                <a:tint val="62000"/>
                <a:hueMod val="94000"/>
                <a:satMod val="140000"/>
                <a:lumMod val="110000"/>
              </a:schemeClr>
            </a:gs>
            <a:gs pos="100000">
              <a:schemeClr val="dk1">
                <a:tint val="84000"/>
                <a:satMod val="160000"/>
              </a:schemeClr>
            </a:gs>
          </a:gsLst>
          <a:lin ang="5400000" scaled="0"/>
        </a:gradFill>
        <a:ln w="9525" cap="rnd" cmpd="sng" algn="ctr">
          <a:solidFill>
            <a:schemeClr val="dk1">
              <a:tint val="76000"/>
              <a:alpha val="60000"/>
              <a:hueMod val="94000"/>
            </a:schemeClr>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GT" sz="2200" kern="1200" dirty="0" smtClean="0">
              <a:solidFill>
                <a:schemeClr val="accent5">
                  <a:lumMod val="60000"/>
                  <a:lumOff val="40000"/>
                </a:schemeClr>
              </a:solidFill>
            </a:rPr>
            <a:t>SISTEMA OPERATIVO </a:t>
          </a:r>
          <a:endParaRPr lang="es-GT" sz="2200" kern="1200" dirty="0">
            <a:solidFill>
              <a:schemeClr val="accent5">
                <a:lumMod val="60000"/>
                <a:lumOff val="40000"/>
              </a:schemeClr>
            </a:solidFill>
          </a:endParaRPr>
        </a:p>
      </dsp:txBody>
      <dsp:txXfrm>
        <a:off x="2591029" y="310061"/>
        <a:ext cx="2354932" cy="1412959"/>
      </dsp:txXfrm>
    </dsp:sp>
    <dsp:sp modelId="{8998AF8C-6174-47A9-86F1-875B95A90281}">
      <dsp:nvSpPr>
        <dsp:cNvPr id="0" name=""/>
        <dsp:cNvSpPr/>
      </dsp:nvSpPr>
      <dsp:spPr>
        <a:xfrm>
          <a:off x="603" y="1958514"/>
          <a:ext cx="2354932" cy="1412959"/>
        </a:xfrm>
        <a:prstGeom prst="rect">
          <a:avLst/>
        </a:prstGeom>
        <a:gradFill rotWithShape="1">
          <a:gsLst>
            <a:gs pos="0">
              <a:schemeClr val="accent6">
                <a:tint val="98000"/>
                <a:hueMod val="94000"/>
                <a:satMod val="130000"/>
                <a:lumMod val="128000"/>
              </a:schemeClr>
            </a:gs>
            <a:gs pos="100000">
              <a:schemeClr val="accent6">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GT" sz="2200" kern="1200" dirty="0" smtClean="0">
              <a:solidFill>
                <a:srgbClr val="FFFF00"/>
              </a:solidFill>
            </a:rPr>
            <a:t>PROPCESADOR DE TEXTO </a:t>
          </a:r>
          <a:endParaRPr lang="es-GT" sz="2200" kern="1200" dirty="0">
            <a:solidFill>
              <a:srgbClr val="FFFF00"/>
            </a:solidFill>
          </a:endParaRPr>
        </a:p>
      </dsp:txBody>
      <dsp:txXfrm>
        <a:off x="603" y="1958514"/>
        <a:ext cx="2354932" cy="1412959"/>
      </dsp:txXfrm>
    </dsp:sp>
    <dsp:sp modelId="{33F974D5-3513-45BD-AA01-22584F95693C}">
      <dsp:nvSpPr>
        <dsp:cNvPr id="0" name=""/>
        <dsp:cNvSpPr/>
      </dsp:nvSpPr>
      <dsp:spPr>
        <a:xfrm>
          <a:off x="2591029" y="1958514"/>
          <a:ext cx="2354932" cy="1412959"/>
        </a:xfrm>
        <a:prstGeom prst="rect">
          <a:avLst/>
        </a:prstGeom>
        <a:gradFill rotWithShape="1">
          <a:gsLst>
            <a:gs pos="0">
              <a:schemeClr val="accent3">
                <a:tint val="62000"/>
                <a:hueMod val="94000"/>
                <a:satMod val="140000"/>
                <a:lumMod val="110000"/>
              </a:schemeClr>
            </a:gs>
            <a:gs pos="100000">
              <a:schemeClr val="accent3">
                <a:tint val="84000"/>
                <a:satMod val="160000"/>
              </a:schemeClr>
            </a:gs>
          </a:gsLst>
          <a:lin ang="5400000" scaled="0"/>
        </a:gradFill>
        <a:ln w="9525" cap="rnd" cmpd="sng" algn="ctr">
          <a:solidFill>
            <a:schemeClr val="accent3">
              <a:tint val="76000"/>
              <a:alpha val="60000"/>
              <a:hueMod val="94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GT" sz="2200" kern="1200" dirty="0" smtClean="0">
              <a:solidFill>
                <a:schemeClr val="accent6"/>
              </a:solidFill>
            </a:rPr>
            <a:t>SOPORTE LOGICO </a:t>
          </a:r>
          <a:endParaRPr lang="es-GT" sz="2200" kern="1200" dirty="0">
            <a:solidFill>
              <a:schemeClr val="accent6"/>
            </a:solidFill>
          </a:endParaRPr>
        </a:p>
      </dsp:txBody>
      <dsp:txXfrm>
        <a:off x="2591029" y="1958514"/>
        <a:ext cx="2354932" cy="1412959"/>
      </dsp:txXfrm>
    </dsp:sp>
    <dsp:sp modelId="{25D02A4A-4C04-4F14-86C3-52B03087D3DA}">
      <dsp:nvSpPr>
        <dsp:cNvPr id="0" name=""/>
        <dsp:cNvSpPr/>
      </dsp:nvSpPr>
      <dsp:spPr>
        <a:xfrm>
          <a:off x="664141" y="3606967"/>
          <a:ext cx="3618283" cy="1412959"/>
        </a:xfrm>
        <a:prstGeom prst="rect">
          <a:avLst/>
        </a:prstGeom>
        <a:gradFill rotWithShape="1">
          <a:gsLst>
            <a:gs pos="0">
              <a:schemeClr val="accent1">
                <a:tint val="98000"/>
                <a:hueMod val="94000"/>
                <a:satMod val="130000"/>
                <a:lumMod val="128000"/>
              </a:schemeClr>
            </a:gs>
            <a:gs pos="100000">
              <a:schemeClr val="accent1">
                <a:shade val="94000"/>
                <a:lumMod val="88000"/>
              </a:schemeClr>
            </a:gs>
          </a:gsLst>
          <a:lin ang="5400000" scaled="0"/>
        </a:gradFill>
        <a:ln w="9525" cap="rnd" cmpd="sng" algn="ctr">
          <a:solidFill>
            <a:srgbClr val="FFFF00">
              <a:alpha val="60000"/>
            </a:srgbClr>
          </a:solidFill>
          <a:prstDash val="solid"/>
        </a:ln>
        <a:effectLst>
          <a:innerShdw blurRad="25400" dist="12700" dir="13500000">
            <a:srgbClr val="000000">
              <a:alpha val="45000"/>
            </a:srgbClr>
          </a:inn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GT" sz="2800" kern="1200" dirty="0" smtClean="0">
              <a:solidFill>
                <a:srgbClr val="00B050"/>
              </a:solidFill>
            </a:rPr>
            <a:t>HARDWARE</a:t>
          </a:r>
          <a:endParaRPr lang="es-GT" sz="2800" kern="1200" dirty="0">
            <a:solidFill>
              <a:srgbClr val="00B050"/>
            </a:solidFill>
          </a:endParaRPr>
        </a:p>
      </dsp:txBody>
      <dsp:txXfrm>
        <a:off x="664141" y="3606967"/>
        <a:ext cx="3618283" cy="1412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96E9F-7666-4531-B58C-ECC231AB6CA6}">
      <dsp:nvSpPr>
        <dsp:cNvPr id="0" name=""/>
        <dsp:cNvSpPr/>
      </dsp:nvSpPr>
      <dsp:spPr>
        <a:xfrm>
          <a:off x="607" y="377663"/>
          <a:ext cx="2367541" cy="1420525"/>
        </a:xfrm>
        <a:prstGeom prst="rect">
          <a:avLst/>
        </a:prstGeom>
        <a:gradFill rotWithShape="1">
          <a:gsLst>
            <a:gs pos="0">
              <a:schemeClr val="accent6">
                <a:tint val="98000"/>
                <a:hueMod val="94000"/>
                <a:satMod val="130000"/>
                <a:lumMod val="128000"/>
              </a:schemeClr>
            </a:gs>
            <a:gs pos="100000">
              <a:schemeClr val="accent6">
                <a:shade val="94000"/>
                <a:lumMod val="88000"/>
              </a:schemeClr>
            </a:gs>
          </a:gsLst>
          <a:lin ang="5400000" scaled="0"/>
        </a:gradFill>
        <a:ln w="9525" cap="rnd" cmpd="sng" algn="ctr">
          <a:solidFill>
            <a:schemeClr val="accent6">
              <a:tint val="76000"/>
              <a:alpha val="60000"/>
              <a:hueMod val="94000"/>
            </a:schemeClr>
          </a:solidFill>
          <a:prstDash val="solid"/>
        </a:ln>
        <a:effectLst>
          <a:innerShdw blurRad="25400" dist="12700" dir="13500000">
            <a:srgbClr val="000000">
              <a:alpha val="45000"/>
            </a:srgbClr>
          </a:inn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GT" sz="2800" kern="1200" dirty="0" smtClean="0"/>
            <a:t>MONITOR </a:t>
          </a:r>
          <a:endParaRPr lang="es-GT" sz="2800" kern="1200" dirty="0"/>
        </a:p>
      </dsp:txBody>
      <dsp:txXfrm>
        <a:off x="607" y="377663"/>
        <a:ext cx="2367541" cy="1420525"/>
      </dsp:txXfrm>
    </dsp:sp>
    <dsp:sp modelId="{67DB0D4D-73D0-4041-A7A3-7B787803A9EA}">
      <dsp:nvSpPr>
        <dsp:cNvPr id="0" name=""/>
        <dsp:cNvSpPr/>
      </dsp:nvSpPr>
      <dsp:spPr>
        <a:xfrm>
          <a:off x="2604903" y="377663"/>
          <a:ext cx="2367541" cy="1420525"/>
        </a:xfrm>
        <a:prstGeom prst="rect">
          <a:avLst/>
        </a:prstGeom>
        <a:solidFill>
          <a:schemeClr val="accent2"/>
        </a:solidFill>
        <a:ln w="2857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GT" sz="2800" kern="1200" dirty="0" smtClean="0"/>
            <a:t>TECLADO</a:t>
          </a:r>
          <a:endParaRPr lang="es-GT" sz="2800" kern="1200" dirty="0"/>
        </a:p>
      </dsp:txBody>
      <dsp:txXfrm>
        <a:off x="2604903" y="377663"/>
        <a:ext cx="2367541" cy="1420525"/>
      </dsp:txXfrm>
    </dsp:sp>
    <dsp:sp modelId="{F8C85506-EFFD-4E88-A954-661BAC11C72D}">
      <dsp:nvSpPr>
        <dsp:cNvPr id="0" name=""/>
        <dsp:cNvSpPr/>
      </dsp:nvSpPr>
      <dsp:spPr>
        <a:xfrm>
          <a:off x="607" y="2034942"/>
          <a:ext cx="2367541" cy="1420525"/>
        </a:xfrm>
        <a:prstGeom prst="rect">
          <a:avLst/>
        </a:prstGeom>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GT" sz="2800" kern="1200" dirty="0" smtClean="0"/>
            <a:t>MOUSE </a:t>
          </a:r>
          <a:endParaRPr lang="es-GT" sz="2800" kern="1200" dirty="0"/>
        </a:p>
      </dsp:txBody>
      <dsp:txXfrm>
        <a:off x="607" y="2034942"/>
        <a:ext cx="2367541" cy="1420525"/>
      </dsp:txXfrm>
    </dsp:sp>
    <dsp:sp modelId="{DF52859F-145B-4CBF-BC03-A38515292EE3}">
      <dsp:nvSpPr>
        <dsp:cNvPr id="0" name=""/>
        <dsp:cNvSpPr/>
      </dsp:nvSpPr>
      <dsp:spPr>
        <a:xfrm>
          <a:off x="2604903" y="2034942"/>
          <a:ext cx="2367541" cy="1420525"/>
        </a:xfrm>
        <a:prstGeom prst="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GT" sz="2800" kern="1200" dirty="0" smtClean="0"/>
            <a:t>TARJETA</a:t>
          </a:r>
          <a:r>
            <a:rPr lang="es-GT" sz="2800" kern="1200" baseline="0" dirty="0" smtClean="0"/>
            <a:t> DE EXPANCION</a:t>
          </a:r>
          <a:endParaRPr lang="es-GT" sz="2800" kern="1200" dirty="0"/>
        </a:p>
      </dsp:txBody>
      <dsp:txXfrm>
        <a:off x="2604903" y="2034942"/>
        <a:ext cx="2367541" cy="1420525"/>
      </dsp:txXfrm>
    </dsp:sp>
    <dsp:sp modelId="{628325AE-DAC4-404D-923D-81A59477223D}">
      <dsp:nvSpPr>
        <dsp:cNvPr id="0" name=""/>
        <dsp:cNvSpPr/>
      </dsp:nvSpPr>
      <dsp:spPr>
        <a:xfrm>
          <a:off x="718102" y="3692222"/>
          <a:ext cx="3536847" cy="1420525"/>
        </a:xfrm>
        <a:prstGeom prst="rect">
          <a:avLst/>
        </a:prstGeom>
        <a:gradFill rotWithShape="1">
          <a:gsLst>
            <a:gs pos="0">
              <a:schemeClr val="accent3">
                <a:tint val="98000"/>
                <a:hueMod val="94000"/>
                <a:satMod val="130000"/>
                <a:lumMod val="128000"/>
              </a:schemeClr>
            </a:gs>
            <a:gs pos="100000">
              <a:schemeClr val="accent3">
                <a:shade val="94000"/>
                <a:lumMod val="88000"/>
              </a:schemeClr>
            </a:gs>
          </a:gsLst>
          <a:lin ang="5400000" scaled="0"/>
        </a:gradFill>
        <a:ln w="9525" cap="rnd" cmpd="sng" algn="ctr">
          <a:solidFill>
            <a:schemeClr val="accent3">
              <a:tint val="76000"/>
              <a:alpha val="60000"/>
              <a:hueMod val="94000"/>
            </a:schemeClr>
          </a:solidFill>
          <a:prstDash val="solid"/>
        </a:ln>
        <a:effectLst>
          <a:innerShdw blurRad="25400" dist="12700" dir="13500000">
            <a:srgbClr val="000000">
              <a:alpha val="45000"/>
            </a:srgbClr>
          </a:inn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GT" sz="2800" kern="1200" dirty="0" smtClean="0"/>
            <a:t>SOFTWARE</a:t>
          </a:r>
          <a:endParaRPr lang="es-GT" sz="2800" kern="1200" dirty="0"/>
        </a:p>
      </dsp:txBody>
      <dsp:txXfrm>
        <a:off x="718102" y="3692222"/>
        <a:ext cx="3536847" cy="14205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683AD-2EA7-4550-845A-FD1371EC59BE}">
      <dsp:nvSpPr>
        <dsp:cNvPr id="0" name=""/>
        <dsp:cNvSpPr/>
      </dsp:nvSpPr>
      <dsp:spPr>
        <a:xfrm>
          <a:off x="0" y="0"/>
          <a:ext cx="1091406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64A34-4D11-4FB8-AF24-F46CCD55942E}">
      <dsp:nvSpPr>
        <dsp:cNvPr id="0" name=""/>
        <dsp:cNvSpPr/>
      </dsp:nvSpPr>
      <dsp:spPr>
        <a:xfrm>
          <a:off x="0" y="0"/>
          <a:ext cx="2938799" cy="4110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s-GT" sz="2400" kern="1200" dirty="0" smtClean="0"/>
        </a:p>
        <a:p>
          <a:pPr lvl="0" algn="l" defTabSz="1066800">
            <a:lnSpc>
              <a:spcPct val="90000"/>
            </a:lnSpc>
            <a:spcBef>
              <a:spcPct val="0"/>
            </a:spcBef>
            <a:spcAft>
              <a:spcPct val="35000"/>
            </a:spcAft>
          </a:pPr>
          <a:endParaRPr lang="es-GT" sz="2400" kern="1200" dirty="0" smtClean="0"/>
        </a:p>
        <a:p>
          <a:pPr lvl="0" algn="l" defTabSz="1066800">
            <a:lnSpc>
              <a:spcPct val="90000"/>
            </a:lnSpc>
            <a:spcBef>
              <a:spcPct val="0"/>
            </a:spcBef>
            <a:spcAft>
              <a:spcPct val="35000"/>
            </a:spcAft>
          </a:pPr>
          <a:endParaRPr lang="es-GT" sz="2400" kern="1200" dirty="0" smtClean="0"/>
        </a:p>
        <a:p>
          <a:pPr lvl="0" algn="l" defTabSz="1066800">
            <a:lnSpc>
              <a:spcPct val="90000"/>
            </a:lnSpc>
            <a:spcBef>
              <a:spcPct val="0"/>
            </a:spcBef>
            <a:spcAft>
              <a:spcPct val="35000"/>
            </a:spcAft>
          </a:pPr>
          <a:endParaRPr lang="es-GT" sz="2400" kern="1200" dirty="0" smtClean="0"/>
        </a:p>
        <a:p>
          <a:pPr lvl="0" algn="l" defTabSz="1066800">
            <a:lnSpc>
              <a:spcPct val="90000"/>
            </a:lnSpc>
            <a:spcBef>
              <a:spcPct val="0"/>
            </a:spcBef>
            <a:spcAft>
              <a:spcPct val="35000"/>
            </a:spcAft>
          </a:pPr>
          <a:r>
            <a:rPr lang="es-GT" sz="2400" kern="1200" dirty="0" smtClean="0">
              <a:solidFill>
                <a:srgbClr val="FFC000"/>
              </a:solidFill>
            </a:rPr>
            <a:t>CONCLUSIONES</a:t>
          </a:r>
          <a:r>
            <a:rPr lang="es-GT" sz="2400" kern="1200" dirty="0" smtClean="0"/>
            <a:t> </a:t>
          </a:r>
          <a:endParaRPr lang="es-GT" sz="2400" kern="1200" dirty="0"/>
        </a:p>
      </dsp:txBody>
      <dsp:txXfrm>
        <a:off x="0" y="0"/>
        <a:ext cx="2938799" cy="4110789"/>
      </dsp:txXfrm>
    </dsp:sp>
    <dsp:sp modelId="{C0B24547-BB30-45F0-882C-6FD84F4E897F}">
      <dsp:nvSpPr>
        <dsp:cNvPr id="0" name=""/>
        <dsp:cNvSpPr/>
      </dsp:nvSpPr>
      <dsp:spPr>
        <a:xfrm>
          <a:off x="3088281" y="64231"/>
          <a:ext cx="7822899" cy="128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GT" sz="2000" kern="1200" dirty="0" smtClean="0">
              <a:solidFill>
                <a:schemeClr val="bg2">
                  <a:lumMod val="75000"/>
                </a:schemeClr>
              </a:solidFill>
            </a:rPr>
            <a:t>MANTENER ESTABLES NUESTRAS COMPUTADORAS YA QUE DEPENDE DE NUESTRO MANTENIMIENTO LA DURACION DE NUESTRO EQUIPO. </a:t>
          </a:r>
          <a:endParaRPr lang="es-GT" sz="2000" kern="1200" dirty="0">
            <a:solidFill>
              <a:schemeClr val="bg2">
                <a:lumMod val="75000"/>
              </a:schemeClr>
            </a:solidFill>
          </a:endParaRPr>
        </a:p>
      </dsp:txBody>
      <dsp:txXfrm>
        <a:off x="3088281" y="64231"/>
        <a:ext cx="7822899" cy="1284621"/>
      </dsp:txXfrm>
    </dsp:sp>
    <dsp:sp modelId="{B3B93111-2A70-4673-BC68-C4B1D85A787D}">
      <dsp:nvSpPr>
        <dsp:cNvPr id="0" name=""/>
        <dsp:cNvSpPr/>
      </dsp:nvSpPr>
      <dsp:spPr>
        <a:xfrm>
          <a:off x="2938799" y="1348852"/>
          <a:ext cx="797238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B8AA9E-B2FA-43D3-B28C-5844FB6F9BE6}">
      <dsp:nvSpPr>
        <dsp:cNvPr id="0" name=""/>
        <dsp:cNvSpPr/>
      </dsp:nvSpPr>
      <dsp:spPr>
        <a:xfrm>
          <a:off x="3088281" y="1413083"/>
          <a:ext cx="7822899" cy="128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GT" sz="2000" kern="1200" dirty="0" smtClean="0">
              <a:solidFill>
                <a:schemeClr val="accent3">
                  <a:lumMod val="75000"/>
                </a:schemeClr>
              </a:solidFill>
            </a:rPr>
            <a:t>LOS TIPOS DE MANTENIMIENTO ESTAN A NUESTRA ALCANZE PERO NOSOTROS NO RECUDIMOS A LOQ EU ES EL MANTENIMIENTO DE NUESTRA COMPUDORA POR ESO EL DETERRIORO DE NUESTRO EQUIPÓ DE </a:t>
          </a:r>
          <a:r>
            <a:rPr lang="es-GT" sz="1700" kern="1200" dirty="0" smtClean="0">
              <a:solidFill>
                <a:schemeClr val="accent3">
                  <a:lumMod val="75000"/>
                </a:schemeClr>
              </a:solidFill>
            </a:rPr>
            <a:t>TTRABAJO </a:t>
          </a:r>
          <a:endParaRPr lang="es-GT" sz="1700" kern="1200" dirty="0">
            <a:solidFill>
              <a:schemeClr val="accent3">
                <a:lumMod val="75000"/>
              </a:schemeClr>
            </a:solidFill>
          </a:endParaRPr>
        </a:p>
      </dsp:txBody>
      <dsp:txXfrm>
        <a:off x="3088281" y="1413083"/>
        <a:ext cx="7822899" cy="1284621"/>
      </dsp:txXfrm>
    </dsp:sp>
    <dsp:sp modelId="{81A9C0A7-452D-47F1-98A1-DAC1A2F7B6A4}">
      <dsp:nvSpPr>
        <dsp:cNvPr id="0" name=""/>
        <dsp:cNvSpPr/>
      </dsp:nvSpPr>
      <dsp:spPr>
        <a:xfrm>
          <a:off x="2938799" y="2697705"/>
          <a:ext cx="797238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6155F3-5F5C-4119-98B1-3156D73CF50D}">
      <dsp:nvSpPr>
        <dsp:cNvPr id="0" name=""/>
        <dsp:cNvSpPr/>
      </dsp:nvSpPr>
      <dsp:spPr>
        <a:xfrm>
          <a:off x="3088281" y="2761936"/>
          <a:ext cx="7822899" cy="128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GT" sz="2000" kern="1200" dirty="0" smtClean="0">
              <a:solidFill>
                <a:srgbClr val="FFC000"/>
              </a:solidFill>
            </a:rPr>
            <a:t>NUESTRAS COMPUTADORAS SON UNA PARTE DE NOSOTROS YA QUE SIN ELLAS NOSOTROS NO OBTENDRIAMOS NUESTRA INFORMACION QUE RECUDIMOS EN INTERNET POR ESO EL MANTENIMIENTO DE NUESTRO EQUIPO ES MUY ESENCIAL.</a:t>
          </a:r>
          <a:endParaRPr lang="es-GT" sz="2000" kern="1200" dirty="0">
            <a:solidFill>
              <a:srgbClr val="FFC000"/>
            </a:solidFill>
          </a:endParaRPr>
        </a:p>
      </dsp:txBody>
      <dsp:txXfrm>
        <a:off x="3088281" y="2761936"/>
        <a:ext cx="7822899" cy="1284621"/>
      </dsp:txXfrm>
    </dsp:sp>
    <dsp:sp modelId="{495523A9-C731-4FEE-AEF2-E1D4119AD8A9}">
      <dsp:nvSpPr>
        <dsp:cNvPr id="0" name=""/>
        <dsp:cNvSpPr/>
      </dsp:nvSpPr>
      <dsp:spPr>
        <a:xfrm>
          <a:off x="2938799" y="4046557"/>
          <a:ext cx="7972381"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4/13/2018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56000"/>
          </a:srgbClr>
        </a:solid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684212" y="499535"/>
            <a:ext cx="11122777" cy="6061686"/>
          </a:xfrm>
        </p:spPr>
        <p:txBody>
          <a:bodyPr>
            <a:normAutofit/>
          </a:bodyPr>
          <a:lstStyle/>
          <a:p>
            <a:pPr marL="0" indent="0">
              <a:buNone/>
            </a:pPr>
            <a:endParaRPr lang="es-GT" dirty="0" smtClean="0"/>
          </a:p>
          <a:p>
            <a:pPr marL="0" indent="0">
              <a:buNone/>
            </a:pPr>
            <a:r>
              <a:rPr lang="es-GT" sz="2400" dirty="0" smtClean="0">
                <a:solidFill>
                  <a:srgbClr val="0070C0"/>
                </a:solidFill>
              </a:rPr>
              <a:t>NOMBRE: BRAYAN ALEXANDER HERNANDEZ GARCIA</a:t>
            </a:r>
          </a:p>
          <a:p>
            <a:pPr marL="0" indent="0">
              <a:buNone/>
            </a:pPr>
            <a:r>
              <a:rPr lang="es-GT" sz="2400" dirty="0" smtClean="0">
                <a:solidFill>
                  <a:srgbClr val="7030A0"/>
                </a:solidFill>
              </a:rPr>
              <a:t>PROFESOR: ERICK GONZALEZ</a:t>
            </a:r>
            <a:endParaRPr lang="es-GT" sz="2400" dirty="0">
              <a:solidFill>
                <a:srgbClr val="7030A0"/>
              </a:solidFill>
            </a:endParaRPr>
          </a:p>
          <a:p>
            <a:pPr marL="0" indent="0" algn="ctr">
              <a:buNone/>
            </a:pPr>
            <a:r>
              <a:rPr lang="es-GT" sz="2400" dirty="0" smtClean="0">
                <a:solidFill>
                  <a:srgbClr val="FF0000"/>
                </a:solidFill>
              </a:rPr>
              <a:t>TEMA</a:t>
            </a:r>
          </a:p>
          <a:p>
            <a:pPr marL="0" indent="0" algn="ctr">
              <a:buNone/>
            </a:pPr>
            <a:r>
              <a:rPr lang="es-GT" sz="2400" dirty="0" smtClean="0">
                <a:solidFill>
                  <a:schemeClr val="accent4">
                    <a:lumMod val="50000"/>
                  </a:schemeClr>
                </a:solidFill>
              </a:rPr>
              <a:t>COMPUTADORA Y SUS PARTES DE LA COMPUTADORA</a:t>
            </a:r>
            <a:r>
              <a:rPr lang="es-GT" dirty="0" smtClean="0"/>
              <a:t>. </a:t>
            </a:r>
          </a:p>
          <a:p>
            <a:pPr marL="0" indent="0" algn="r">
              <a:buNone/>
            </a:pPr>
            <a:endParaRPr lang="es-GT" dirty="0">
              <a:solidFill>
                <a:schemeClr val="accent2">
                  <a:lumMod val="60000"/>
                  <a:lumOff val="40000"/>
                </a:schemeClr>
              </a:solidFill>
            </a:endParaRPr>
          </a:p>
          <a:p>
            <a:pPr marL="0" indent="0" algn="r">
              <a:buNone/>
            </a:pPr>
            <a:r>
              <a:rPr lang="es-GT" sz="2400" dirty="0" smtClean="0">
                <a:solidFill>
                  <a:schemeClr val="accent4">
                    <a:lumMod val="75000"/>
                  </a:schemeClr>
                </a:solidFill>
              </a:rPr>
              <a:t>GRADO: 5TO BACHILLER EN COOMPUTACION</a:t>
            </a:r>
          </a:p>
          <a:p>
            <a:pPr marL="0" indent="0" algn="r">
              <a:buNone/>
            </a:pPr>
            <a:r>
              <a:rPr lang="es-GT" sz="2400" dirty="0" smtClean="0">
                <a:solidFill>
                  <a:schemeClr val="accent4">
                    <a:lumMod val="75000"/>
                  </a:schemeClr>
                </a:solidFill>
              </a:rPr>
              <a:t>CLAVE:7</a:t>
            </a:r>
          </a:p>
          <a:p>
            <a:pPr marL="0" indent="0">
              <a:buNone/>
            </a:pPr>
            <a:r>
              <a:rPr lang="es-GT" dirty="0" smtClean="0"/>
              <a:t> </a:t>
            </a:r>
            <a:endParaRPr lang="es-GT" dirty="0"/>
          </a:p>
        </p:txBody>
      </p:sp>
      <p:sp>
        <p:nvSpPr>
          <p:cNvPr id="6" name="Rectángulo 5"/>
          <p:cNvSpPr/>
          <p:nvPr/>
        </p:nvSpPr>
        <p:spPr>
          <a:xfrm>
            <a:off x="684212" y="499535"/>
            <a:ext cx="794320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2">
                    <a:lumMod val="60000"/>
                    <a:lumOff val="40000"/>
                  </a:schemeClr>
                </a:solidFill>
                <a:effectLst>
                  <a:outerShdw dist="38100" dir="2700000" algn="bl" rotWithShape="0">
                    <a:schemeClr val="accent5"/>
                  </a:outerShdw>
                </a:effectLst>
              </a:rPr>
              <a:t>LICEO-COMPU-MARKET</a:t>
            </a:r>
            <a:endParaRPr lang="es-ES" sz="5400" b="1" cap="none" spc="0" dirty="0">
              <a:ln w="13462">
                <a:solidFill>
                  <a:schemeClr val="bg1"/>
                </a:solidFill>
                <a:prstDash val="solid"/>
              </a:ln>
              <a:solidFill>
                <a:schemeClr val="tx2">
                  <a:lumMod val="60000"/>
                  <a:lumOff val="40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102292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684212" y="5053263"/>
            <a:ext cx="6647030" cy="1556084"/>
          </a:xfrm>
        </p:spPr>
        <p:style>
          <a:lnRef idx="1">
            <a:schemeClr val="dk1"/>
          </a:lnRef>
          <a:fillRef idx="2">
            <a:schemeClr val="dk1"/>
          </a:fillRef>
          <a:effectRef idx="1">
            <a:schemeClr val="dk1"/>
          </a:effectRef>
          <a:fontRef idx="minor">
            <a:schemeClr val="dk1"/>
          </a:fontRef>
        </p:style>
        <p:txBody>
          <a:bodyPr>
            <a:normAutofit/>
          </a:bodyPr>
          <a:lstStyle/>
          <a:p>
            <a:pPr algn="ctr"/>
            <a:r>
              <a:rPr lang="es-GT" sz="4400" dirty="0" smtClean="0">
                <a:solidFill>
                  <a:schemeClr val="accent5">
                    <a:lumMod val="75000"/>
                  </a:schemeClr>
                </a:solidFill>
              </a:rPr>
              <a:t>Mantenimiento de oportunidad </a:t>
            </a:r>
            <a:endParaRPr lang="es-GT" sz="4400" dirty="0">
              <a:solidFill>
                <a:schemeClr val="accent5">
                  <a:lumMod val="75000"/>
                </a:schemeClr>
              </a:solidFill>
            </a:endParaRPr>
          </a:p>
        </p:txBody>
      </p:sp>
      <p:sp>
        <p:nvSpPr>
          <p:cNvPr id="5" name="Marcador de contenido 4"/>
          <p:cNvSpPr>
            <a:spLocks noGrp="1"/>
          </p:cNvSpPr>
          <p:nvPr>
            <p:ph idx="1"/>
          </p:nvPr>
        </p:nvSpPr>
        <p:spPr>
          <a:xfrm>
            <a:off x="684211" y="685800"/>
            <a:ext cx="11106735" cy="3801532"/>
          </a:xfrm>
        </p:spPr>
        <p:txBody>
          <a:bodyPr>
            <a:noAutofit/>
          </a:bodyPr>
          <a:lstStyle/>
          <a:p>
            <a:r>
              <a:rPr lang="es-GT" sz="2800" dirty="0"/>
              <a:t>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a:t>
            </a:r>
            <a:r>
              <a:rPr lang="es-GT" sz="2800" dirty="0" err="1" smtClean="0"/>
              <a:t>mismo.En</a:t>
            </a:r>
            <a:r>
              <a:rPr lang="es-GT" sz="2800" dirty="0" smtClean="0"/>
              <a:t> </a:t>
            </a:r>
            <a:r>
              <a:rPr lang="es-GT" sz="2800" dirty="0"/>
              <a:t>informática</a:t>
            </a:r>
          </a:p>
        </p:txBody>
      </p:sp>
      <p:pic>
        <p:nvPicPr>
          <p:cNvPr id="5122" name="Picture 2" descr="Resultado de imagen para mantenimiento de oportun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106" y="4270011"/>
            <a:ext cx="3511704" cy="233933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0579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1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0184">
              <a:schemeClr val="accent4">
                <a:lumMod val="60000"/>
                <a:lumOff val="40000"/>
              </a:schemeClr>
            </a:gs>
            <a:gs pos="75196">
              <a:schemeClr val="accent5">
                <a:lumMod val="40000"/>
                <a:lumOff val="60000"/>
              </a:schemeClr>
            </a:gs>
            <a:gs pos="0">
              <a:schemeClr val="accent2">
                <a:lumMod val="67000"/>
              </a:schemeClr>
            </a:gs>
            <a:gs pos="48000">
              <a:schemeClr val="tx1">
                <a:lumMod val="65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4212" y="4973053"/>
            <a:ext cx="8534400" cy="1021346"/>
          </a:xfrm>
        </p:spPr>
        <p:txBody>
          <a:bodyPr>
            <a:normAutofit/>
          </a:bodyPr>
          <a:lstStyle/>
          <a:p>
            <a:r>
              <a:rPr lang="es-GT" sz="4400" dirty="0" smtClean="0">
                <a:solidFill>
                  <a:srgbClr val="FFFF00"/>
                </a:solidFill>
              </a:rPr>
              <a:t>CONCLUSIONES</a:t>
            </a:r>
            <a:endParaRPr lang="es-GT" sz="4400" dirty="0">
              <a:solidFill>
                <a:srgbClr val="FFFF00"/>
              </a:solidFill>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150160387"/>
              </p:ext>
            </p:extLst>
          </p:nvPr>
        </p:nvGraphicFramePr>
        <p:xfrm>
          <a:off x="684213" y="685799"/>
          <a:ext cx="10914062" cy="4110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82642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70">
          <a:fgClr>
            <a:schemeClr val="accent3">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684211" y="1058779"/>
            <a:ext cx="10978399" cy="4459705"/>
          </a:xfrm>
        </p:spPr>
        <p:txBody>
          <a:bodyPr>
            <a:normAutofit/>
          </a:bodyPr>
          <a:lstStyle/>
          <a:p>
            <a:pPr algn="ctr"/>
            <a:r>
              <a:rPr lang="es-GT" dirty="0" smtClean="0">
                <a:solidFill>
                  <a:schemeClr val="accent1"/>
                </a:solidFill>
                <a:latin typeface="Algerian" panose="04020705040A02060702" pitchFamily="82" charset="0"/>
              </a:rPr>
              <a:t>INTRODUCCION</a:t>
            </a:r>
            <a:br>
              <a:rPr lang="es-GT" dirty="0" smtClean="0">
                <a:solidFill>
                  <a:schemeClr val="accent1"/>
                </a:solidFill>
                <a:latin typeface="Algerian" panose="04020705040A02060702" pitchFamily="82" charset="0"/>
              </a:rPr>
            </a:br>
            <a:r>
              <a:rPr lang="es-GT" sz="2400" dirty="0" smtClean="0">
                <a:solidFill>
                  <a:schemeClr val="accent1"/>
                </a:solidFill>
                <a:latin typeface="Arial" panose="020B0604020202020204" pitchFamily="34" charset="0"/>
                <a:cs typeface="Arial" panose="020B0604020202020204" pitchFamily="34" charset="0"/>
              </a:rPr>
              <a:t>EN LAS SIGUIENTES DIAPOSITIVAS SE LE PRESENTARA EL TEMA QUE TRATA SOBRE LA COMPUTADORA Y SUS PARTES DE ELLAS DONDE INDIQUE SU MANTENIMIENTO TANTO PREVENTIVO COMO DEDUCTIVO.</a:t>
            </a:r>
            <a:br>
              <a:rPr lang="es-GT" sz="2400" dirty="0" smtClean="0">
                <a:solidFill>
                  <a:schemeClr val="accent1"/>
                </a:solidFill>
                <a:latin typeface="Arial" panose="020B0604020202020204" pitchFamily="34" charset="0"/>
                <a:cs typeface="Arial" panose="020B0604020202020204" pitchFamily="34" charset="0"/>
              </a:rPr>
            </a:br>
            <a:r>
              <a:rPr lang="es-GT" sz="2400" dirty="0">
                <a:solidFill>
                  <a:schemeClr val="accent1"/>
                </a:solidFill>
                <a:latin typeface="Arial" panose="020B0604020202020204" pitchFamily="34" charset="0"/>
                <a:cs typeface="Arial" panose="020B0604020202020204" pitchFamily="34" charset="0"/>
              </a:rPr>
              <a:t/>
            </a:r>
            <a:br>
              <a:rPr lang="es-GT" sz="2400" dirty="0">
                <a:solidFill>
                  <a:schemeClr val="accent1"/>
                </a:solidFill>
                <a:latin typeface="Arial" panose="020B0604020202020204" pitchFamily="34" charset="0"/>
                <a:cs typeface="Arial" panose="020B0604020202020204" pitchFamily="34" charset="0"/>
              </a:rPr>
            </a:br>
            <a:r>
              <a:rPr lang="es-GT" sz="2400" dirty="0" smtClean="0">
                <a:solidFill>
                  <a:schemeClr val="accent1"/>
                </a:solidFill>
                <a:latin typeface="Arial" panose="020B0604020202020204" pitchFamily="34" charset="0"/>
                <a:cs typeface="Arial" panose="020B0604020202020204" pitchFamily="34" charset="0"/>
              </a:rPr>
              <a:t/>
            </a:r>
            <a:br>
              <a:rPr lang="es-GT" sz="2400" dirty="0" smtClean="0">
                <a:solidFill>
                  <a:schemeClr val="accent1"/>
                </a:solidFill>
                <a:latin typeface="Arial" panose="020B0604020202020204" pitchFamily="34" charset="0"/>
                <a:cs typeface="Arial" panose="020B0604020202020204" pitchFamily="34" charset="0"/>
              </a:rPr>
            </a:br>
            <a:r>
              <a:rPr lang="es-GT" sz="2400" dirty="0">
                <a:solidFill>
                  <a:schemeClr val="accent1"/>
                </a:solidFill>
                <a:latin typeface="Arial" panose="020B0604020202020204" pitchFamily="34" charset="0"/>
                <a:cs typeface="Arial" panose="020B0604020202020204" pitchFamily="34" charset="0"/>
              </a:rPr>
              <a:t/>
            </a:r>
            <a:br>
              <a:rPr lang="es-GT" sz="2400" dirty="0">
                <a:solidFill>
                  <a:schemeClr val="accent1"/>
                </a:solidFill>
                <a:latin typeface="Arial" panose="020B0604020202020204" pitchFamily="34" charset="0"/>
                <a:cs typeface="Arial" panose="020B0604020202020204" pitchFamily="34" charset="0"/>
              </a:rPr>
            </a:br>
            <a:r>
              <a:rPr lang="es-GT" sz="2400" dirty="0" smtClean="0">
                <a:solidFill>
                  <a:schemeClr val="accent1"/>
                </a:solidFill>
                <a:latin typeface="Arial" panose="020B0604020202020204" pitchFamily="34" charset="0"/>
                <a:cs typeface="Arial" panose="020B0604020202020204" pitchFamily="34" charset="0"/>
              </a:rPr>
              <a:t/>
            </a:r>
            <a:br>
              <a:rPr lang="es-GT" sz="2400" dirty="0" smtClean="0">
                <a:solidFill>
                  <a:schemeClr val="accent1"/>
                </a:solidFill>
                <a:latin typeface="Arial" panose="020B0604020202020204" pitchFamily="34" charset="0"/>
                <a:cs typeface="Arial" panose="020B0604020202020204" pitchFamily="34" charset="0"/>
              </a:rPr>
            </a:br>
            <a:endParaRPr lang="es-GT" dirty="0">
              <a:solidFill>
                <a:schemeClr val="accent1"/>
              </a:solidFill>
              <a:latin typeface="Algerian" panose="04020705040A02060702" pitchFamily="82" charset="0"/>
            </a:endParaRPr>
          </a:p>
        </p:txBody>
      </p:sp>
      <p:pic>
        <p:nvPicPr>
          <p:cNvPr id="1026" name="Picture 2" descr="Resultado de imagen para COMPUTAD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101" y="3623511"/>
            <a:ext cx="2840617" cy="189497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59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102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anim calcmode="lin" valueType="num">
                                      <p:cBhvr>
                                        <p:cTn id="12" dur="2000" fill="hold"/>
                                        <p:tgtEl>
                                          <p:spTgt spid="4"/>
                                        </p:tgtEl>
                                        <p:attrNameLst>
                                          <p:attrName>ppt_w</p:attrName>
                                        </p:attrNameLst>
                                      </p:cBhvr>
                                      <p:tavLst>
                                        <p:tav tm="0" fmla="#ppt_w*sin(2.5*pi*$)">
                                          <p:val>
                                            <p:fltVal val="0"/>
                                          </p:val>
                                        </p:tav>
                                        <p:tav tm="100000">
                                          <p:val>
                                            <p:fltVal val="1"/>
                                          </p:val>
                                        </p:tav>
                                      </p:tavLst>
                                    </p:anim>
                                    <p:anim calcmode="lin" valueType="num">
                                      <p:cBhvr>
                                        <p:cTn id="13"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30000"/>
                <a:lumOff val="7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4211" y="685799"/>
            <a:ext cx="10964993" cy="2207713"/>
          </a:xfrm>
        </p:spPr>
        <p:txBody>
          <a:bodyPr>
            <a:normAutofit/>
          </a:bodyPr>
          <a:lstStyle/>
          <a:p>
            <a:pPr algn="ctr"/>
            <a:r>
              <a:rPr lang="es-GT" sz="6000" dirty="0" smtClean="0">
                <a:solidFill>
                  <a:schemeClr val="accent3">
                    <a:lumMod val="75000"/>
                  </a:schemeClr>
                </a:solidFill>
              </a:rPr>
              <a:t>COMPUTADORA Y SUS PARTES </a:t>
            </a:r>
            <a:endParaRPr lang="es-GT" sz="6000" dirty="0">
              <a:solidFill>
                <a:schemeClr val="accent3">
                  <a:lumMod val="75000"/>
                </a:schemeClr>
              </a:solidFill>
            </a:endParaRPr>
          </a:p>
        </p:txBody>
      </p:sp>
      <p:sp>
        <p:nvSpPr>
          <p:cNvPr id="3" name="Subtítulo 2"/>
          <p:cNvSpPr>
            <a:spLocks noGrp="1"/>
          </p:cNvSpPr>
          <p:nvPr>
            <p:ph type="subTitle" idx="1"/>
          </p:nvPr>
        </p:nvSpPr>
        <p:spPr>
          <a:xfrm>
            <a:off x="684212" y="3843867"/>
            <a:ext cx="9399240" cy="1947333"/>
          </a:xfrm>
        </p:spPr>
        <p:txBody>
          <a:bodyPr>
            <a:normAutofit lnSpcReduction="10000"/>
          </a:bodyPr>
          <a:lstStyle/>
          <a:p>
            <a:pPr algn="r"/>
            <a:r>
              <a:rPr lang="es-GT" sz="2400" dirty="0" smtClean="0">
                <a:solidFill>
                  <a:srgbClr val="FFC000"/>
                </a:solidFill>
              </a:rPr>
              <a:t>BRAYAN ALEXANDER HERNANDEZ GARCIA</a:t>
            </a:r>
            <a:r>
              <a:rPr lang="es-GT" dirty="0" smtClean="0"/>
              <a:t> </a:t>
            </a:r>
          </a:p>
          <a:p>
            <a:r>
              <a:rPr lang="es-GT" dirty="0" smtClean="0">
                <a:solidFill>
                  <a:schemeClr val="accent6">
                    <a:lumMod val="60000"/>
                    <a:lumOff val="40000"/>
                  </a:schemeClr>
                </a:solidFill>
              </a:rPr>
              <a:t>CLAVE:7</a:t>
            </a:r>
          </a:p>
          <a:p>
            <a:pPr algn="ctr"/>
            <a:r>
              <a:rPr lang="es-GT" sz="2400" dirty="0" smtClean="0">
                <a:solidFill>
                  <a:schemeClr val="accent3">
                    <a:lumMod val="50000"/>
                  </a:schemeClr>
                </a:solidFill>
              </a:rPr>
              <a:t>5TO BACHILLER EN COMPUTACION </a:t>
            </a:r>
          </a:p>
          <a:p>
            <a:pPr algn="r"/>
            <a:r>
              <a:rPr lang="es-GT" sz="2400" dirty="0" smtClean="0">
                <a:solidFill>
                  <a:schemeClr val="accent4">
                    <a:lumMod val="75000"/>
                  </a:schemeClr>
                </a:solidFill>
              </a:rPr>
              <a:t>PROFE:ERICK GONZALEZ</a:t>
            </a:r>
            <a:endParaRPr lang="es-GT" sz="2400" dirty="0">
              <a:solidFill>
                <a:schemeClr val="accent4">
                  <a:lumMod val="75000"/>
                </a:schemeClr>
              </a:solidFill>
            </a:endParaRPr>
          </a:p>
        </p:txBody>
      </p:sp>
    </p:spTree>
    <p:extLst>
      <p:ext uri="{BB962C8B-B14F-4D97-AF65-F5344CB8AC3E}">
        <p14:creationId xmlns:p14="http://schemas.microsoft.com/office/powerpoint/2010/main" val="25132070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 0 L 0 0.25 E" pathEditMode="relative" ptsTypes="">
                                      <p:cBhvr>
                                        <p:cTn id="13" dur="2000" fill="hold"/>
                                        <p:tgtEl>
                                          <p:spTgt spid="3">
                                            <p:txEl>
                                              <p:pRg st="0" end="0"/>
                                            </p:txEl>
                                          </p:spTgt>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7" dur="2000" fill="hold"/>
                                        <p:tgtEl>
                                          <p:spTgt spid="3">
                                            <p:txEl>
                                              <p:pRg st="1" end="1"/>
                                            </p:txEl>
                                          </p:spTgt>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2000" fill="hold"/>
                                        <p:tgtEl>
                                          <p:spTgt spid="3">
                                            <p:txEl>
                                              <p:pRg st="2" end="2"/>
                                            </p:txEl>
                                          </p:spTgt>
                                        </p:tgtEl>
                                      </p:cBhvr>
                                      <p:by x="150000" y="150000"/>
                                    </p:animScale>
                                  </p:childTnLst>
                                </p:cTn>
                              </p:par>
                            </p:childTnLst>
                          </p:cTn>
                        </p:par>
                      </p:childTnLst>
                    </p:cTn>
                  </p:par>
                  <p:par>
                    <p:cTn id="22" fill="hold">
                      <p:stCondLst>
                        <p:cond delay="indefinite"/>
                      </p:stCondLst>
                      <p:childTnLst>
                        <p:par>
                          <p:cTn id="23" fill="hold">
                            <p:stCondLst>
                              <p:cond delay="0"/>
                            </p:stCondLst>
                            <p:childTnLst>
                              <p:par>
                                <p:cTn id="24" presetID="15" presetClass="emph" presetSubtype="0" nodeType="clickEffect">
                                  <p:stCondLst>
                                    <p:cond delay="0"/>
                                  </p:stCondLst>
                                  <p:iterate type="lt">
                                    <p:tmAbs val="25"/>
                                  </p:iterate>
                                  <p:childTnLst>
                                    <p:set>
                                      <p:cBhvr override="childStyle">
                                        <p:cTn id="25"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narHorz">
          <a:fgClr>
            <a:schemeClr val="accent4">
              <a:lumMod val="60000"/>
              <a:lumOff val="40000"/>
            </a:schemeClr>
          </a:fgClr>
          <a:bgClr>
            <a:schemeClr val="tx1">
              <a:lumMod val="65000"/>
            </a:schemeClr>
          </a:bgClr>
        </a:pattFill>
        <a:effectLst/>
      </p:bgPr>
    </p:bg>
    <p:spTree>
      <p:nvGrpSpPr>
        <p:cNvPr id="1" name=""/>
        <p:cNvGrpSpPr/>
        <p:nvPr/>
      </p:nvGrpSpPr>
      <p:grpSpPr>
        <a:xfrm>
          <a:off x="0" y="0"/>
          <a:ext cx="0" cy="0"/>
          <a:chOff x="0" y="0"/>
          <a:chExt cx="0" cy="0"/>
        </a:xfrm>
      </p:grpSpPr>
      <p:pic>
        <p:nvPicPr>
          <p:cNvPr id="2052" name="Picture 4" descr="Resultado de imagen para COMPUTAD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65" y="2830430"/>
            <a:ext cx="9962148" cy="3329738"/>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a:xfrm>
            <a:off x="684213" y="685800"/>
            <a:ext cx="10058400" cy="1720516"/>
          </a:xfrm>
        </p:spPr>
        <p:txBody>
          <a:bodyPr/>
          <a:lstStyle/>
          <a:p>
            <a:pPr algn="ctr"/>
            <a:r>
              <a:rPr lang="es-GT" dirty="0" smtClean="0"/>
              <a:t>	</a:t>
            </a:r>
            <a:r>
              <a:rPr lang="es-GT" sz="6600" dirty="0" smtClean="0">
                <a:solidFill>
                  <a:schemeClr val="accent6">
                    <a:lumMod val="60000"/>
                    <a:lumOff val="40000"/>
                  </a:schemeClr>
                </a:solidFill>
              </a:rPr>
              <a:t>computadora </a:t>
            </a:r>
            <a:endParaRPr lang="es-GT" sz="6600" dirty="0">
              <a:solidFill>
                <a:schemeClr val="accent6">
                  <a:lumMod val="60000"/>
                  <a:lumOff val="40000"/>
                </a:schemeClr>
              </a:solidFill>
            </a:endParaRPr>
          </a:p>
        </p:txBody>
      </p:sp>
      <p:sp>
        <p:nvSpPr>
          <p:cNvPr id="5" name="Marcador de texto 4"/>
          <p:cNvSpPr>
            <a:spLocks noGrp="1"/>
          </p:cNvSpPr>
          <p:nvPr>
            <p:ph type="body" idx="1"/>
          </p:nvPr>
        </p:nvSpPr>
        <p:spPr>
          <a:xfrm>
            <a:off x="780464" y="2830430"/>
            <a:ext cx="10240462" cy="3329738"/>
          </a:xfrm>
        </p:spPr>
        <p:txBody>
          <a:bodyPr>
            <a:normAutofit lnSpcReduction="10000"/>
          </a:bodyPr>
          <a:lstStyle/>
          <a:p>
            <a:r>
              <a:rPr lang="es-GT" sz="2200" dirty="0">
                <a:solidFill>
                  <a:schemeClr val="tx1">
                    <a:lumMod val="95000"/>
                  </a:schemeClr>
                </a:solidFill>
              </a:rPr>
              <a:t>Desde el punto de vista funcional es una máquina que posee, al menos, una unidad central de procesamiento, una memoria principal y algún periférico o dispositivo de entrada y otro de salida. Los dispositivos de entrada permiten el ingreso de datos, la CPU se encarga de su procesamiento (operaciones aritmético-lógicas) y los dispositivos de salida los comunican a otros medios. Es así, que la computadora recibe datos, los procesa y emite la información resultante, la que luego puede ser interpretada, almacenada, transmitida a otra máquina o dispositivo o sencillamente impresa; todo ello a criterio de un operador o usuario y bajo el control de un programa</a:t>
            </a:r>
            <a:r>
              <a:rPr lang="es-GT" dirty="0">
                <a:solidFill>
                  <a:schemeClr val="tx1">
                    <a:lumMod val="95000"/>
                  </a:schemeClr>
                </a:solidFill>
              </a:rPr>
              <a:t>.</a:t>
            </a:r>
          </a:p>
        </p:txBody>
      </p:sp>
    </p:spTree>
    <p:extLst>
      <p:ext uri="{BB962C8B-B14F-4D97-AF65-F5344CB8AC3E}">
        <p14:creationId xmlns:p14="http://schemas.microsoft.com/office/powerpoint/2010/main" val="18675187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Autofit/>
          </a:bodyPr>
          <a:lstStyle/>
          <a:p>
            <a:pPr algn="ctr"/>
            <a:r>
              <a:rPr lang="es-GT" sz="4800" dirty="0" smtClean="0">
                <a:solidFill>
                  <a:schemeClr val="tx2">
                    <a:lumMod val="50000"/>
                  </a:schemeClr>
                </a:solidFill>
              </a:rPr>
              <a:t>PARTES DE LA COMPUTADORA </a:t>
            </a:r>
            <a:endParaRPr lang="es-GT" sz="4800" dirty="0">
              <a:solidFill>
                <a:schemeClr val="tx2">
                  <a:lumMod val="50000"/>
                </a:schemeClr>
              </a:solidFill>
            </a:endParaRPr>
          </a:p>
        </p:txBody>
      </p:sp>
      <p:graphicFrame>
        <p:nvGraphicFramePr>
          <p:cNvPr id="7" name="Marcador de contenido 6"/>
          <p:cNvGraphicFramePr>
            <a:graphicFrameLocks noGrp="1"/>
          </p:cNvGraphicFramePr>
          <p:nvPr>
            <p:ph sz="half" idx="1"/>
            <p:extLst>
              <p:ext uri="{D42A27DB-BD31-4B8C-83A1-F6EECF244321}">
                <p14:modId xmlns:p14="http://schemas.microsoft.com/office/powerpoint/2010/main" val="1323037475"/>
              </p:ext>
            </p:extLst>
          </p:nvPr>
        </p:nvGraphicFramePr>
        <p:xfrm>
          <a:off x="684213" y="685800"/>
          <a:ext cx="4937125"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Marcador de contenido 7"/>
          <p:cNvGraphicFramePr>
            <a:graphicFrameLocks noGrp="1"/>
          </p:cNvGraphicFramePr>
          <p:nvPr>
            <p:ph sz="half" idx="2"/>
            <p:extLst>
              <p:ext uri="{D42A27DB-BD31-4B8C-83A1-F6EECF244321}">
                <p14:modId xmlns:p14="http://schemas.microsoft.com/office/powerpoint/2010/main" val="1097641253"/>
              </p:ext>
            </p:extLst>
          </p:nvPr>
        </p:nvGraphicFramePr>
        <p:xfrm>
          <a:off x="5808663" y="685800"/>
          <a:ext cx="4933950" cy="38015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9765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80">
                                          <p:stCondLst>
                                            <p:cond delay="0"/>
                                          </p:stCondLst>
                                        </p:cTn>
                                        <p:tgtEl>
                                          <p:spTgt spid="8"/>
                                        </p:tgtEl>
                                      </p:cBhvr>
                                    </p:animEffect>
                                    <p:anim calcmode="lin" valueType="num">
                                      <p:cBhvr>
                                        <p:cTn id="1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0" dur="26">
                                          <p:stCondLst>
                                            <p:cond delay="650"/>
                                          </p:stCondLst>
                                        </p:cTn>
                                        <p:tgtEl>
                                          <p:spTgt spid="8"/>
                                        </p:tgtEl>
                                      </p:cBhvr>
                                      <p:to x="100000" y="60000"/>
                                    </p:animScale>
                                    <p:animScale>
                                      <p:cBhvr>
                                        <p:cTn id="21" dur="166" decel="50000">
                                          <p:stCondLst>
                                            <p:cond delay="676"/>
                                          </p:stCondLst>
                                        </p:cTn>
                                        <p:tgtEl>
                                          <p:spTgt spid="8"/>
                                        </p:tgtEl>
                                      </p:cBhvr>
                                      <p:to x="100000" y="100000"/>
                                    </p:animScale>
                                    <p:animScale>
                                      <p:cBhvr>
                                        <p:cTn id="22" dur="26">
                                          <p:stCondLst>
                                            <p:cond delay="1312"/>
                                          </p:stCondLst>
                                        </p:cTn>
                                        <p:tgtEl>
                                          <p:spTgt spid="8"/>
                                        </p:tgtEl>
                                      </p:cBhvr>
                                      <p:to x="100000" y="80000"/>
                                    </p:animScale>
                                    <p:animScale>
                                      <p:cBhvr>
                                        <p:cTn id="23" dur="166" decel="50000">
                                          <p:stCondLst>
                                            <p:cond delay="1338"/>
                                          </p:stCondLst>
                                        </p:cTn>
                                        <p:tgtEl>
                                          <p:spTgt spid="8"/>
                                        </p:tgtEl>
                                      </p:cBhvr>
                                      <p:to x="100000" y="100000"/>
                                    </p:animScale>
                                    <p:animScale>
                                      <p:cBhvr>
                                        <p:cTn id="24" dur="26">
                                          <p:stCondLst>
                                            <p:cond delay="1642"/>
                                          </p:stCondLst>
                                        </p:cTn>
                                        <p:tgtEl>
                                          <p:spTgt spid="8"/>
                                        </p:tgtEl>
                                      </p:cBhvr>
                                      <p:to x="100000" y="90000"/>
                                    </p:animScale>
                                    <p:animScale>
                                      <p:cBhvr>
                                        <p:cTn id="25" dur="166" decel="50000">
                                          <p:stCondLst>
                                            <p:cond delay="1668"/>
                                          </p:stCondLst>
                                        </p:cTn>
                                        <p:tgtEl>
                                          <p:spTgt spid="8"/>
                                        </p:tgtEl>
                                      </p:cBhvr>
                                      <p:to x="100000" y="100000"/>
                                    </p:animScale>
                                    <p:animScale>
                                      <p:cBhvr>
                                        <p:cTn id="26" dur="26">
                                          <p:stCondLst>
                                            <p:cond delay="1808"/>
                                          </p:stCondLst>
                                        </p:cTn>
                                        <p:tgtEl>
                                          <p:spTgt spid="8"/>
                                        </p:tgtEl>
                                      </p:cBhvr>
                                      <p:to x="100000" y="95000"/>
                                    </p:animScale>
                                    <p:animScale>
                                      <p:cBhvr>
                                        <p:cTn id="27" dur="166" decel="50000">
                                          <p:stCondLst>
                                            <p:cond delay="1834"/>
                                          </p:stCondLst>
                                        </p:cTn>
                                        <p:tgtEl>
                                          <p:spTgt spid="8"/>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0" nodeType="clickEffect">
                                  <p:stCondLst>
                                    <p:cond delay="0"/>
                                  </p:stCondLst>
                                  <p:childTnLst>
                                    <p:anim calcmode="lin" valueType="num">
                                      <p:cBhvr additive="base">
                                        <p:cTn id="31" dur="500"/>
                                        <p:tgtEl>
                                          <p:spTgt spid="4"/>
                                        </p:tgtEl>
                                        <p:attrNameLst>
                                          <p:attrName>ppt_x</p:attrName>
                                        </p:attrNameLst>
                                      </p:cBhvr>
                                      <p:tavLst>
                                        <p:tav tm="0">
                                          <p:val>
                                            <p:strVal val="ppt_x"/>
                                          </p:val>
                                        </p:tav>
                                        <p:tav tm="100000">
                                          <p:val>
                                            <p:strVal val="ppt_x"/>
                                          </p:val>
                                        </p:tav>
                                      </p:tavLst>
                                    </p:anim>
                                    <p:anim calcmode="lin" valueType="num">
                                      <p:cBhvr additive="base">
                                        <p:cTn id="32" dur="500"/>
                                        <p:tgtEl>
                                          <p:spTgt spid="4"/>
                                        </p:tgtEl>
                                        <p:attrNameLst>
                                          <p:attrName>ppt_y</p:attrName>
                                        </p:attrNameLst>
                                      </p:cBhvr>
                                      <p:tavLst>
                                        <p:tav tm="0">
                                          <p:val>
                                            <p:strVal val="ppt_y"/>
                                          </p:val>
                                        </p:tav>
                                        <p:tav tm="100000">
                                          <p:val>
                                            <p:strVal val="1+ppt_h/2"/>
                                          </p:val>
                                        </p:tav>
                                      </p:tavLst>
                                    </p:anim>
                                    <p:set>
                                      <p:cBhvr>
                                        <p:cTn id="3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7" grpId="0">
        <p:bldAsOne/>
      </p:bldGraphic>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sz="half" idx="1"/>
            <p:extLst>
              <p:ext uri="{D42A27DB-BD31-4B8C-83A1-F6EECF244321}">
                <p14:modId xmlns:p14="http://schemas.microsoft.com/office/powerpoint/2010/main" val="329688879"/>
              </p:ext>
            </p:extLst>
          </p:nvPr>
        </p:nvGraphicFramePr>
        <p:xfrm>
          <a:off x="812551" y="749968"/>
          <a:ext cx="4946566" cy="532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Marcador de contenido 9"/>
          <p:cNvGraphicFramePr>
            <a:graphicFrameLocks noGrp="1"/>
          </p:cNvGraphicFramePr>
          <p:nvPr>
            <p:ph sz="half" idx="2"/>
            <p:extLst>
              <p:ext uri="{D42A27DB-BD31-4B8C-83A1-F6EECF244321}">
                <p14:modId xmlns:p14="http://schemas.microsoft.com/office/powerpoint/2010/main" val="3084097633"/>
              </p:ext>
            </p:extLst>
          </p:nvPr>
        </p:nvGraphicFramePr>
        <p:xfrm>
          <a:off x="6208295" y="685799"/>
          <a:ext cx="4973052" cy="54904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202096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ítulo 4"/>
          <p:cNvSpPr>
            <a:spLocks noGrp="1"/>
          </p:cNvSpPr>
          <p:nvPr>
            <p:ph type="title"/>
          </p:nvPr>
        </p:nvSpPr>
        <p:spPr>
          <a:xfrm>
            <a:off x="7085011" y="685800"/>
            <a:ext cx="4609683" cy="1110916"/>
          </a:xfrm>
        </p:spPr>
        <p:txBody>
          <a:bodyPr>
            <a:normAutofit/>
          </a:bodyPr>
          <a:lstStyle/>
          <a:p>
            <a:pPr algn="ctr"/>
            <a:r>
              <a:rPr lang="es-GT" sz="3200" dirty="0" smtClean="0">
                <a:solidFill>
                  <a:schemeClr val="accent4">
                    <a:lumMod val="75000"/>
                  </a:schemeClr>
                </a:solidFill>
              </a:rPr>
              <a:t>Mantenimiento preventivo   </a:t>
            </a:r>
            <a:endParaRPr lang="es-GT" sz="3200" dirty="0">
              <a:solidFill>
                <a:schemeClr val="accent4">
                  <a:lumMod val="75000"/>
                </a:schemeClr>
              </a:solidFill>
            </a:endParaRPr>
          </a:p>
        </p:txBody>
      </p:sp>
      <p:sp>
        <p:nvSpPr>
          <p:cNvPr id="7" name="Marcador de texto 6"/>
          <p:cNvSpPr>
            <a:spLocks noGrp="1"/>
          </p:cNvSpPr>
          <p:nvPr>
            <p:ph type="body" sz="half" idx="2"/>
          </p:nvPr>
        </p:nvSpPr>
        <p:spPr>
          <a:xfrm>
            <a:off x="7085012" y="2209799"/>
            <a:ext cx="4834272" cy="4287254"/>
          </a:xfrm>
        </p:spPr>
        <p:txBody>
          <a:bodyPr>
            <a:noAutofit/>
          </a:bodyPr>
          <a:lstStyle/>
          <a:p>
            <a:r>
              <a:rPr lang="es-GT" sz="2000" dirty="0">
                <a:solidFill>
                  <a:schemeClr val="accent5"/>
                </a:solidFill>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p:txBody>
      </p:sp>
      <p:pic>
        <p:nvPicPr>
          <p:cNvPr id="3088" name="Picture 16" descr="Resultado de imagen para mantenimiento preventiv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3" y="1111250"/>
            <a:ext cx="5684503" cy="495266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260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308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5" name="Título 4"/>
          <p:cNvSpPr>
            <a:spLocks noGrp="1"/>
          </p:cNvSpPr>
          <p:nvPr>
            <p:ph type="ctrTitle"/>
          </p:nvPr>
        </p:nvSpPr>
        <p:spPr>
          <a:xfrm>
            <a:off x="684212" y="685799"/>
            <a:ext cx="8001000" cy="2298033"/>
          </a:xfrm>
        </p:spPr>
        <p:txBody>
          <a:bodyPr>
            <a:normAutofit/>
          </a:bodyPr>
          <a:lstStyle/>
          <a:p>
            <a:pPr algn="ctr"/>
            <a:r>
              <a:rPr lang="es-GT" sz="5400" dirty="0" smtClean="0">
                <a:solidFill>
                  <a:schemeClr val="accent2">
                    <a:lumMod val="60000"/>
                    <a:lumOff val="40000"/>
                  </a:schemeClr>
                </a:solidFill>
              </a:rPr>
              <a:t>Mantenimiento programado</a:t>
            </a:r>
            <a:endParaRPr lang="es-GT" sz="5400" dirty="0">
              <a:solidFill>
                <a:schemeClr val="accent2">
                  <a:lumMod val="60000"/>
                  <a:lumOff val="40000"/>
                </a:schemeClr>
              </a:solidFill>
            </a:endParaRPr>
          </a:p>
        </p:txBody>
      </p:sp>
      <p:sp>
        <p:nvSpPr>
          <p:cNvPr id="6" name="Subtítulo 5"/>
          <p:cNvSpPr>
            <a:spLocks noGrp="1"/>
          </p:cNvSpPr>
          <p:nvPr>
            <p:ph type="subTitle" idx="1"/>
          </p:nvPr>
        </p:nvSpPr>
        <p:spPr>
          <a:xfrm>
            <a:off x="684211" y="3384885"/>
            <a:ext cx="10721725" cy="2983832"/>
          </a:xfrm>
        </p:spPr>
        <p:txBody>
          <a:bodyPr>
            <a:noAutofit/>
          </a:bodyPr>
          <a:lstStyle/>
          <a:p>
            <a:r>
              <a:rPr lang="es-GT" sz="2800" dirty="0">
                <a:solidFill>
                  <a:schemeClr val="bg1"/>
                </a:solidFill>
              </a:rPr>
              <a:t>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p>
        </p:txBody>
      </p:sp>
      <p:pic>
        <p:nvPicPr>
          <p:cNvPr id="6146" name="Picture 2" descr="Resultado de imagen para mantenimiento program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6042" y="487278"/>
            <a:ext cx="4315327" cy="269507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179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098" name="Picture 2" descr="Resultado de imagen para mantenimiento predi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230" y="3957334"/>
            <a:ext cx="3449053" cy="2580452"/>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ctrTitle"/>
          </p:nvPr>
        </p:nvSpPr>
        <p:spPr>
          <a:xfrm>
            <a:off x="684211" y="685800"/>
            <a:ext cx="10769851" cy="1287380"/>
          </a:xfrm>
        </p:spPr>
        <p:txBody>
          <a:bodyPr/>
          <a:lstStyle/>
          <a:p>
            <a:r>
              <a:rPr lang="es-GT" dirty="0" smtClean="0">
                <a:solidFill>
                  <a:schemeClr val="accent1">
                    <a:lumMod val="90000"/>
                    <a:lumOff val="10000"/>
                  </a:schemeClr>
                </a:solidFill>
              </a:rPr>
              <a:t>Mantenimiento predictivo</a:t>
            </a:r>
            <a:endParaRPr lang="es-GT" dirty="0">
              <a:solidFill>
                <a:schemeClr val="accent1">
                  <a:lumMod val="90000"/>
                  <a:lumOff val="10000"/>
                </a:schemeClr>
              </a:solidFill>
            </a:endParaRPr>
          </a:p>
        </p:txBody>
      </p:sp>
      <p:sp>
        <p:nvSpPr>
          <p:cNvPr id="5" name="Subtítulo 4"/>
          <p:cNvSpPr>
            <a:spLocks noGrp="1"/>
          </p:cNvSpPr>
          <p:nvPr>
            <p:ph type="subTitle" idx="1"/>
          </p:nvPr>
        </p:nvSpPr>
        <p:spPr>
          <a:xfrm>
            <a:off x="684211" y="2935705"/>
            <a:ext cx="10400884" cy="3160295"/>
          </a:xfrm>
        </p:spPr>
        <p:txBody>
          <a:bodyPr>
            <a:normAutofit fontScale="92500" lnSpcReduction="10000"/>
          </a:bodyPr>
          <a:lstStyle/>
          <a:p>
            <a:r>
              <a:rPr lang="es-GT" sz="2400" dirty="0" smtClean="0">
                <a:solidFill>
                  <a:schemeClr val="accent3">
                    <a:lumMod val="50000"/>
                  </a:schemeClr>
                </a:solidFill>
              </a:rPr>
              <a:t>Las </a:t>
            </a:r>
            <a:r>
              <a:rPr lang="es-GT" sz="2400" dirty="0">
                <a:solidFill>
                  <a:schemeClr val="accent3">
                    <a:lumMod val="50000"/>
                  </a:schemeClr>
                </a:solidFill>
              </a:rPr>
              <a:t>fallas se detectan en sus etapas iniciales por lo que se cuenta con suficiente tiempo para hacer la planificación y la programación de las acciones correctivas (mantenimiento correctivo o curativo) en paros programados y bajo condiciones controladas que minimicen los tiempos muertos y el efecto negativo sobre la producción y que, además, garanticen una mejor calidad en las reparaciones.</a:t>
            </a:r>
          </a:p>
          <a:p>
            <a:r>
              <a:rPr lang="es-GT" sz="2400" dirty="0">
                <a:solidFill>
                  <a:schemeClr val="accent3">
                    <a:lumMod val="50000"/>
                  </a:schemeClr>
                </a:solidFill>
              </a:rPr>
              <a:t>Las técnicas de detección del mantenimiento predictivo son en su mayor parte técnicas "</a:t>
            </a:r>
            <a:r>
              <a:rPr lang="es-GT" sz="2400" dirty="0" err="1">
                <a:solidFill>
                  <a:schemeClr val="accent3">
                    <a:lumMod val="50000"/>
                  </a:schemeClr>
                </a:solidFill>
              </a:rPr>
              <a:t>on-condition</a:t>
            </a:r>
            <a:r>
              <a:rPr lang="es-GT" sz="2400" dirty="0">
                <a:solidFill>
                  <a:schemeClr val="accent3">
                    <a:lumMod val="50000"/>
                  </a:schemeClr>
                </a:solidFill>
              </a:rPr>
              <a:t>", que significa que las inspecciones se pueden realizar con la maquinaria en operación a su velocidad máxima.</a:t>
            </a:r>
          </a:p>
          <a:p>
            <a:endParaRPr lang="es-GT" dirty="0">
              <a:solidFill>
                <a:schemeClr val="accent3">
                  <a:lumMod val="50000"/>
                </a:schemeClr>
              </a:solidFill>
            </a:endParaRPr>
          </a:p>
        </p:txBody>
      </p:sp>
    </p:spTree>
    <p:extLst>
      <p:ext uri="{BB962C8B-B14F-4D97-AF65-F5344CB8AC3E}">
        <p14:creationId xmlns:p14="http://schemas.microsoft.com/office/powerpoint/2010/main" val="9794962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xEl>
                                              <p:pRg st="1" end="1"/>
                                            </p:txEl>
                                          </p:spTgt>
                                        </p:tgtEl>
                                      </p:cBhvr>
                                    </p:animEffect>
                                    <p:set>
                                      <p:cBhvr>
                                        <p:cTn id="10"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83</TotalTime>
  <Words>598</Words>
  <Application>Microsoft Office PowerPoint</Application>
  <PresentationFormat>Panorámica</PresentationFormat>
  <Paragraphs>53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Algerian</vt:lpstr>
      <vt:lpstr>Arial</vt:lpstr>
      <vt:lpstr>Century Gothic</vt:lpstr>
      <vt:lpstr>Wingdings 3</vt:lpstr>
      <vt:lpstr>Sector</vt:lpstr>
      <vt:lpstr>Presentación de PowerPoint</vt:lpstr>
      <vt:lpstr>INTRODUCCION EN LAS SIGUIENTES DIAPOSITIVAS SE LE PRESENTARA EL TEMA QUE TRATA SOBRE LA COMPUTADORA Y SUS PARTES DE ELLAS DONDE INDIQUE SU MANTENIMIENTO TANTO PREVENTIVO COMO DEDUCTIVO.     </vt:lpstr>
      <vt:lpstr>COMPUTADORA Y SUS PARTES </vt:lpstr>
      <vt:lpstr> computadora </vt:lpstr>
      <vt:lpstr>PARTES DE LA COMPUTADORA </vt:lpstr>
      <vt:lpstr>Presentación de PowerPoint</vt:lpstr>
      <vt:lpstr>Mantenimiento preventivo   </vt:lpstr>
      <vt:lpstr>Mantenimiento programado</vt:lpstr>
      <vt:lpstr>Mantenimiento predictivo</vt:lpstr>
      <vt:lpstr>Mantenimiento de oportunidad </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COMPUTADORA Y SUS PARTES</dc:title>
  <dc:creator>Estudiante</dc:creator>
  <cp:lastModifiedBy>Estudiante</cp:lastModifiedBy>
  <cp:revision>10</cp:revision>
  <dcterms:created xsi:type="dcterms:W3CDTF">2018-04-13T19:43:21Z</dcterms:created>
  <dcterms:modified xsi:type="dcterms:W3CDTF">2018-04-13T21:06:51Z</dcterms:modified>
</cp:coreProperties>
</file>