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6CA78-EF25-48CA-BA94-3E630846CA8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D4FE0B5D-10BF-48F5-B76D-09807D16CD38}">
      <dgm:prSet phldrT="[Texto]" custT="1"/>
      <dgm:spPr/>
      <dgm:t>
        <a:bodyPr/>
        <a:lstStyle/>
        <a:p>
          <a:r>
            <a:rPr lang="es-GT" sz="7200" dirty="0" smtClean="0">
              <a:solidFill>
                <a:schemeClr val="accent5">
                  <a:lumMod val="50000"/>
                </a:schemeClr>
              </a:solidFill>
            </a:rPr>
            <a:t>usar</a:t>
          </a:r>
          <a:endParaRPr lang="es-GT" sz="7200" dirty="0">
            <a:solidFill>
              <a:schemeClr val="accent5">
                <a:lumMod val="50000"/>
              </a:schemeClr>
            </a:solidFill>
          </a:endParaRPr>
        </a:p>
      </dgm:t>
    </dgm:pt>
    <dgm:pt modelId="{872CE4D4-5BD6-4CAD-A96A-2EAB52BBB546}" type="parTrans" cxnId="{756CF51C-565D-4692-9F9A-E1901BB8B4D4}">
      <dgm:prSet/>
      <dgm:spPr/>
      <dgm:t>
        <a:bodyPr/>
        <a:lstStyle/>
        <a:p>
          <a:endParaRPr lang="es-GT"/>
        </a:p>
      </dgm:t>
    </dgm:pt>
    <dgm:pt modelId="{F197FCD9-ABFC-4916-9F08-FF28DA22A531}" type="sibTrans" cxnId="{756CF51C-565D-4692-9F9A-E1901BB8B4D4}">
      <dgm:prSet/>
      <dgm:spPr/>
      <dgm:t>
        <a:bodyPr/>
        <a:lstStyle/>
        <a:p>
          <a:endParaRPr lang="es-GT"/>
        </a:p>
      </dgm:t>
    </dgm:pt>
    <dgm:pt modelId="{EB252108-DEEA-41AE-A238-0DCD73E0EEC1}">
      <dgm:prSet phldrT="[Texto]"/>
      <dgm:spPr/>
      <dgm:t>
        <a:bodyPr/>
        <a:lstStyle/>
        <a:p>
          <a:r>
            <a:rPr lang="es-GT" dirty="0" smtClean="0">
              <a:solidFill>
                <a:srgbClr val="FFFF00"/>
              </a:solidFill>
            </a:rPr>
            <a:t>ESTUDIAR</a:t>
          </a:r>
          <a:endParaRPr lang="es-GT" dirty="0">
            <a:solidFill>
              <a:srgbClr val="FFFF00"/>
            </a:solidFill>
          </a:endParaRPr>
        </a:p>
      </dgm:t>
    </dgm:pt>
    <dgm:pt modelId="{4EDF8AC7-DAE4-4D5B-861A-8516DB5289A1}" type="parTrans" cxnId="{CD1F81FD-C1A8-45A7-9154-0C9203354C3A}">
      <dgm:prSet/>
      <dgm:spPr/>
      <dgm:t>
        <a:bodyPr/>
        <a:lstStyle/>
        <a:p>
          <a:endParaRPr lang="es-GT"/>
        </a:p>
      </dgm:t>
    </dgm:pt>
    <dgm:pt modelId="{E8FB07B4-D4A8-4556-A60A-9D2FA7D00B8F}" type="sibTrans" cxnId="{CD1F81FD-C1A8-45A7-9154-0C9203354C3A}">
      <dgm:prSet/>
      <dgm:spPr/>
      <dgm:t>
        <a:bodyPr/>
        <a:lstStyle/>
        <a:p>
          <a:endParaRPr lang="es-GT"/>
        </a:p>
      </dgm:t>
    </dgm:pt>
    <dgm:pt modelId="{FF4341CE-8AEA-4B6A-BCB4-F68B308609B9}">
      <dgm:prSet phldrT="[Texto]" custT="1"/>
      <dgm:spPr/>
      <dgm:t>
        <a:bodyPr/>
        <a:lstStyle/>
        <a:p>
          <a:r>
            <a:rPr lang="es-GT" sz="3600" dirty="0" smtClean="0">
              <a:solidFill>
                <a:srgbClr val="00B050"/>
              </a:solidFill>
            </a:rPr>
            <a:t>DISTRIBUIR</a:t>
          </a:r>
          <a:endParaRPr lang="es-GT" sz="3600" dirty="0">
            <a:solidFill>
              <a:srgbClr val="00B050"/>
            </a:solidFill>
          </a:endParaRPr>
        </a:p>
      </dgm:t>
    </dgm:pt>
    <dgm:pt modelId="{9282FB09-D41B-41D0-9140-0C96E8D43BA4}" type="parTrans" cxnId="{43D2BB4F-8BC2-419F-9077-7D8E694A9F28}">
      <dgm:prSet/>
      <dgm:spPr/>
      <dgm:t>
        <a:bodyPr/>
        <a:lstStyle/>
        <a:p>
          <a:endParaRPr lang="es-GT"/>
        </a:p>
      </dgm:t>
    </dgm:pt>
    <dgm:pt modelId="{19DBEE8A-A952-493F-B025-E5886920AB98}" type="sibTrans" cxnId="{43D2BB4F-8BC2-419F-9077-7D8E694A9F28}">
      <dgm:prSet/>
      <dgm:spPr/>
      <dgm:t>
        <a:bodyPr/>
        <a:lstStyle/>
        <a:p>
          <a:endParaRPr lang="es-GT"/>
        </a:p>
      </dgm:t>
    </dgm:pt>
    <dgm:pt modelId="{A57AB337-4A46-4ADA-9164-48C5E0B68543}">
      <dgm:prSet phldrT="[Texto]"/>
      <dgm:spPr/>
      <dgm:t>
        <a:bodyPr/>
        <a:lstStyle/>
        <a:p>
          <a:r>
            <a:rPr lang="es-GT" dirty="0" smtClean="0">
              <a:solidFill>
                <a:srgbClr val="00B0F0"/>
              </a:solidFill>
            </a:rPr>
            <a:t>MEJORAR</a:t>
          </a:r>
          <a:endParaRPr lang="es-GT" dirty="0">
            <a:solidFill>
              <a:srgbClr val="00B0F0"/>
            </a:solidFill>
          </a:endParaRPr>
        </a:p>
      </dgm:t>
    </dgm:pt>
    <dgm:pt modelId="{51ECEEF0-1A4D-42A0-A043-9374EE51D116}" type="parTrans" cxnId="{5A421C24-10C7-42A7-82C1-38F64D94466D}">
      <dgm:prSet/>
      <dgm:spPr/>
      <dgm:t>
        <a:bodyPr/>
        <a:lstStyle/>
        <a:p>
          <a:endParaRPr lang="es-GT"/>
        </a:p>
      </dgm:t>
    </dgm:pt>
    <dgm:pt modelId="{D56AFD68-8374-4BD2-98A8-CF984784F99A}" type="sibTrans" cxnId="{5A421C24-10C7-42A7-82C1-38F64D94466D}">
      <dgm:prSet/>
      <dgm:spPr/>
      <dgm:t>
        <a:bodyPr/>
        <a:lstStyle/>
        <a:p>
          <a:endParaRPr lang="es-GT"/>
        </a:p>
      </dgm:t>
    </dgm:pt>
    <dgm:pt modelId="{479AF13D-6CE0-4D0A-9BB9-8BA24F860715}" type="pres">
      <dgm:prSet presAssocID="{0DF6CA78-EF25-48CA-BA94-3E630846CA86}" presName="diagram" presStyleCnt="0">
        <dgm:presLayoutVars>
          <dgm:dir/>
          <dgm:resizeHandles val="exact"/>
        </dgm:presLayoutVars>
      </dgm:prSet>
      <dgm:spPr/>
    </dgm:pt>
    <dgm:pt modelId="{C8DE6809-A718-4FEC-AE65-50482AC2D7E0}" type="pres">
      <dgm:prSet presAssocID="{D4FE0B5D-10BF-48F5-B76D-09807D16CD38}" presName="node" presStyleLbl="node1" presStyleIdx="0" presStyleCnt="4">
        <dgm:presLayoutVars>
          <dgm:bulletEnabled val="1"/>
        </dgm:presLayoutVars>
      </dgm:prSet>
      <dgm:spPr/>
    </dgm:pt>
    <dgm:pt modelId="{40F10349-24F6-4C4F-9133-6AE245C43C8C}" type="pres">
      <dgm:prSet presAssocID="{F197FCD9-ABFC-4916-9F08-FF28DA22A531}" presName="sibTrans" presStyleCnt="0"/>
      <dgm:spPr/>
    </dgm:pt>
    <dgm:pt modelId="{E9752D64-7F2C-4F00-BE82-9E62BC39E8ED}" type="pres">
      <dgm:prSet presAssocID="{EB252108-DEEA-41AE-A238-0DCD73E0EEC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07AC695C-AA07-4DD5-8C7E-89AD1B820E91}" type="pres">
      <dgm:prSet presAssocID="{E8FB07B4-D4A8-4556-A60A-9D2FA7D00B8F}" presName="sibTrans" presStyleCnt="0"/>
      <dgm:spPr/>
    </dgm:pt>
    <dgm:pt modelId="{764502EE-812F-4ABE-8485-F0BF50113E0C}" type="pres">
      <dgm:prSet presAssocID="{FF4341CE-8AEA-4B6A-BCB4-F68B308609B9}" presName="node" presStyleLbl="node1" presStyleIdx="2" presStyleCnt="4">
        <dgm:presLayoutVars>
          <dgm:bulletEnabled val="1"/>
        </dgm:presLayoutVars>
      </dgm:prSet>
      <dgm:spPr/>
    </dgm:pt>
    <dgm:pt modelId="{F4174102-7A94-4E5A-B27B-C7F9726F66D3}" type="pres">
      <dgm:prSet presAssocID="{19DBEE8A-A952-493F-B025-E5886920AB98}" presName="sibTrans" presStyleCnt="0"/>
      <dgm:spPr/>
    </dgm:pt>
    <dgm:pt modelId="{9644E7C8-948C-425E-9DA5-7AF5847E6F57}" type="pres">
      <dgm:prSet presAssocID="{A57AB337-4A46-4ADA-9164-48C5E0B6854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5A421C24-10C7-42A7-82C1-38F64D94466D}" srcId="{0DF6CA78-EF25-48CA-BA94-3E630846CA86}" destId="{A57AB337-4A46-4ADA-9164-48C5E0B68543}" srcOrd="3" destOrd="0" parTransId="{51ECEEF0-1A4D-42A0-A043-9374EE51D116}" sibTransId="{D56AFD68-8374-4BD2-98A8-CF984784F99A}"/>
    <dgm:cxn modelId="{756CF51C-565D-4692-9F9A-E1901BB8B4D4}" srcId="{0DF6CA78-EF25-48CA-BA94-3E630846CA86}" destId="{D4FE0B5D-10BF-48F5-B76D-09807D16CD38}" srcOrd="0" destOrd="0" parTransId="{872CE4D4-5BD6-4CAD-A96A-2EAB52BBB546}" sibTransId="{F197FCD9-ABFC-4916-9F08-FF28DA22A531}"/>
    <dgm:cxn modelId="{CD1F81FD-C1A8-45A7-9154-0C9203354C3A}" srcId="{0DF6CA78-EF25-48CA-BA94-3E630846CA86}" destId="{EB252108-DEEA-41AE-A238-0DCD73E0EEC1}" srcOrd="1" destOrd="0" parTransId="{4EDF8AC7-DAE4-4D5B-861A-8516DB5289A1}" sibTransId="{E8FB07B4-D4A8-4556-A60A-9D2FA7D00B8F}"/>
    <dgm:cxn modelId="{7B14988C-893D-49B8-9CF6-4FA5980165AF}" type="presOf" srcId="{EB252108-DEEA-41AE-A238-0DCD73E0EEC1}" destId="{E9752D64-7F2C-4F00-BE82-9E62BC39E8ED}" srcOrd="0" destOrd="0" presId="urn:microsoft.com/office/officeart/2005/8/layout/default"/>
    <dgm:cxn modelId="{43D2BB4F-8BC2-419F-9077-7D8E694A9F28}" srcId="{0DF6CA78-EF25-48CA-BA94-3E630846CA86}" destId="{FF4341CE-8AEA-4B6A-BCB4-F68B308609B9}" srcOrd="2" destOrd="0" parTransId="{9282FB09-D41B-41D0-9140-0C96E8D43BA4}" sibTransId="{19DBEE8A-A952-493F-B025-E5886920AB98}"/>
    <dgm:cxn modelId="{875D1F17-FAFA-412F-BFDC-266ACBE39311}" type="presOf" srcId="{0DF6CA78-EF25-48CA-BA94-3E630846CA86}" destId="{479AF13D-6CE0-4D0A-9BB9-8BA24F860715}" srcOrd="0" destOrd="0" presId="urn:microsoft.com/office/officeart/2005/8/layout/default"/>
    <dgm:cxn modelId="{07645E73-B544-4C93-8B69-401DC7C678B5}" type="presOf" srcId="{FF4341CE-8AEA-4B6A-BCB4-F68B308609B9}" destId="{764502EE-812F-4ABE-8485-F0BF50113E0C}" srcOrd="0" destOrd="0" presId="urn:microsoft.com/office/officeart/2005/8/layout/default"/>
    <dgm:cxn modelId="{9C55E59F-D6F8-4133-A3F0-A1B864825D4A}" type="presOf" srcId="{D4FE0B5D-10BF-48F5-B76D-09807D16CD38}" destId="{C8DE6809-A718-4FEC-AE65-50482AC2D7E0}" srcOrd="0" destOrd="0" presId="urn:microsoft.com/office/officeart/2005/8/layout/default"/>
    <dgm:cxn modelId="{304DB017-2EAF-4217-B5B8-5F28F7C7A86C}" type="presOf" srcId="{A57AB337-4A46-4ADA-9164-48C5E0B68543}" destId="{9644E7C8-948C-425E-9DA5-7AF5847E6F57}" srcOrd="0" destOrd="0" presId="urn:microsoft.com/office/officeart/2005/8/layout/default"/>
    <dgm:cxn modelId="{B6044433-84A0-4E7E-9953-051D3E57EBBB}" type="presParOf" srcId="{479AF13D-6CE0-4D0A-9BB9-8BA24F860715}" destId="{C8DE6809-A718-4FEC-AE65-50482AC2D7E0}" srcOrd="0" destOrd="0" presId="urn:microsoft.com/office/officeart/2005/8/layout/default"/>
    <dgm:cxn modelId="{88B90E44-A753-4488-B8DA-430F1EB9EB00}" type="presParOf" srcId="{479AF13D-6CE0-4D0A-9BB9-8BA24F860715}" destId="{40F10349-24F6-4C4F-9133-6AE245C43C8C}" srcOrd="1" destOrd="0" presId="urn:microsoft.com/office/officeart/2005/8/layout/default"/>
    <dgm:cxn modelId="{A865157F-077F-43E1-BD26-3E6BD99F4C5D}" type="presParOf" srcId="{479AF13D-6CE0-4D0A-9BB9-8BA24F860715}" destId="{E9752D64-7F2C-4F00-BE82-9E62BC39E8ED}" srcOrd="2" destOrd="0" presId="urn:microsoft.com/office/officeart/2005/8/layout/default"/>
    <dgm:cxn modelId="{FFFA9834-7631-43F7-BA09-30B585DBD12D}" type="presParOf" srcId="{479AF13D-6CE0-4D0A-9BB9-8BA24F860715}" destId="{07AC695C-AA07-4DD5-8C7E-89AD1B820E91}" srcOrd="3" destOrd="0" presId="urn:microsoft.com/office/officeart/2005/8/layout/default"/>
    <dgm:cxn modelId="{F81A0595-457C-4447-97DD-9C1DE9A9FC00}" type="presParOf" srcId="{479AF13D-6CE0-4D0A-9BB9-8BA24F860715}" destId="{764502EE-812F-4ABE-8485-F0BF50113E0C}" srcOrd="4" destOrd="0" presId="urn:microsoft.com/office/officeart/2005/8/layout/default"/>
    <dgm:cxn modelId="{A6A32D79-2AA3-43D8-A2E2-F8577014FABE}" type="presParOf" srcId="{479AF13D-6CE0-4D0A-9BB9-8BA24F860715}" destId="{F4174102-7A94-4E5A-B27B-C7F9726F66D3}" srcOrd="5" destOrd="0" presId="urn:microsoft.com/office/officeart/2005/8/layout/default"/>
    <dgm:cxn modelId="{726533B4-0D51-47BD-A4AF-8B6DA2402CF7}" type="presParOf" srcId="{479AF13D-6CE0-4D0A-9BB9-8BA24F860715}" destId="{9644E7C8-948C-425E-9DA5-7AF5847E6F5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E6809-A718-4FEC-AE65-50482AC2D7E0}">
      <dsp:nvSpPr>
        <dsp:cNvPr id="0" name=""/>
        <dsp:cNvSpPr/>
      </dsp:nvSpPr>
      <dsp:spPr>
        <a:xfrm>
          <a:off x="609" y="278869"/>
          <a:ext cx="2378401" cy="142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lvl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7200" kern="1200" dirty="0" smtClean="0">
              <a:solidFill>
                <a:schemeClr val="accent5">
                  <a:lumMod val="50000"/>
                </a:schemeClr>
              </a:solidFill>
            </a:rPr>
            <a:t>usar</a:t>
          </a:r>
          <a:endParaRPr lang="es-GT" sz="7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09" y="278869"/>
        <a:ext cx="2378401" cy="1427040"/>
      </dsp:txXfrm>
    </dsp:sp>
    <dsp:sp modelId="{E9752D64-7F2C-4F00-BE82-9E62BC39E8ED}">
      <dsp:nvSpPr>
        <dsp:cNvPr id="0" name=""/>
        <dsp:cNvSpPr/>
      </dsp:nvSpPr>
      <dsp:spPr>
        <a:xfrm>
          <a:off x="2616851" y="278869"/>
          <a:ext cx="2378401" cy="142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4000" kern="1200" dirty="0" smtClean="0">
              <a:solidFill>
                <a:srgbClr val="FFFF00"/>
              </a:solidFill>
            </a:rPr>
            <a:t>ESTUDIAR</a:t>
          </a:r>
          <a:endParaRPr lang="es-GT" sz="4000" kern="1200" dirty="0">
            <a:solidFill>
              <a:srgbClr val="FFFF00"/>
            </a:solidFill>
          </a:endParaRPr>
        </a:p>
      </dsp:txBody>
      <dsp:txXfrm>
        <a:off x="2616851" y="278869"/>
        <a:ext cx="2378401" cy="1427040"/>
      </dsp:txXfrm>
    </dsp:sp>
    <dsp:sp modelId="{764502EE-812F-4ABE-8485-F0BF50113E0C}">
      <dsp:nvSpPr>
        <dsp:cNvPr id="0" name=""/>
        <dsp:cNvSpPr/>
      </dsp:nvSpPr>
      <dsp:spPr>
        <a:xfrm>
          <a:off x="609" y="1943751"/>
          <a:ext cx="2378401" cy="142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solidFill>
                <a:srgbClr val="00B050"/>
              </a:solidFill>
            </a:rPr>
            <a:t>DISTRIBUIR</a:t>
          </a:r>
          <a:endParaRPr lang="es-GT" sz="3600" kern="1200" dirty="0">
            <a:solidFill>
              <a:srgbClr val="00B050"/>
            </a:solidFill>
          </a:endParaRPr>
        </a:p>
      </dsp:txBody>
      <dsp:txXfrm>
        <a:off x="609" y="1943751"/>
        <a:ext cx="2378401" cy="1427040"/>
      </dsp:txXfrm>
    </dsp:sp>
    <dsp:sp modelId="{9644E7C8-948C-425E-9DA5-7AF5847E6F57}">
      <dsp:nvSpPr>
        <dsp:cNvPr id="0" name=""/>
        <dsp:cNvSpPr/>
      </dsp:nvSpPr>
      <dsp:spPr>
        <a:xfrm>
          <a:off x="2616851" y="1943751"/>
          <a:ext cx="2378401" cy="142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4000" kern="1200" dirty="0" smtClean="0">
              <a:solidFill>
                <a:srgbClr val="00B0F0"/>
              </a:solidFill>
            </a:rPr>
            <a:t>MEJORAR</a:t>
          </a:r>
          <a:endParaRPr lang="es-GT" sz="4000" kern="1200" dirty="0">
            <a:solidFill>
              <a:srgbClr val="00B0F0"/>
            </a:solidFill>
          </a:endParaRPr>
        </a:p>
      </dsp:txBody>
      <dsp:txXfrm>
        <a:off x="2616851" y="1943751"/>
        <a:ext cx="2378401" cy="142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277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485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399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83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92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219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609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9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918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58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860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385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86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881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35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63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203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1B91A-CDB9-45E8-AA94-6BF1E7D1D27C}" type="datetimeFigureOut">
              <a:rPr lang="es-GT" smtClean="0"/>
              <a:t>06/04/2018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841DE0-986A-4D85-B1F1-21A72822EB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078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7095" y="1964267"/>
            <a:ext cx="10743030" cy="1853754"/>
          </a:xfrm>
        </p:spPr>
        <p:txBody>
          <a:bodyPr>
            <a:normAutofit/>
          </a:bodyPr>
          <a:lstStyle/>
          <a:p>
            <a:r>
              <a:rPr lang="es-GT" sz="8800" dirty="0" smtClean="0">
                <a:solidFill>
                  <a:srgbClr val="FFC000"/>
                </a:solidFill>
              </a:rPr>
              <a:t>SOFTWARE LIBRE</a:t>
            </a:r>
            <a:endParaRPr lang="es-GT" sz="8800" dirty="0">
              <a:solidFill>
                <a:srgbClr val="FFC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6274" y="4385732"/>
            <a:ext cx="10293851" cy="140546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GT" sz="4800" dirty="0" smtClean="0">
                <a:solidFill>
                  <a:schemeClr val="accent6">
                    <a:lumMod val="75000"/>
                  </a:schemeClr>
                </a:solidFill>
              </a:rPr>
              <a:t>Brayan hernandez </a:t>
            </a:r>
          </a:p>
          <a:p>
            <a:pPr algn="ctr"/>
            <a:r>
              <a:rPr lang="es-GT" sz="4800" dirty="0" smtClean="0">
                <a:solidFill>
                  <a:schemeClr val="accent1"/>
                </a:solidFill>
              </a:rPr>
              <a:t>5to bachiller</a:t>
            </a:r>
          </a:p>
          <a:p>
            <a:pPr algn="l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127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1/Mapa_conceptual_del_software_libre.svg/1052px-Mapa_conceptual_del_software_lib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69" y="1963010"/>
            <a:ext cx="3930315" cy="34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7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SOFTWARE LIBRE</a:t>
            </a:r>
            <a:endParaRPr lang="es-GT" sz="7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7174831" cy="3071617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GT" sz="2800" dirty="0">
                <a:solidFill>
                  <a:srgbClr val="FF0000"/>
                </a:solidFill>
              </a:rPr>
              <a:t>Un programa informático es software libre si otorga a los usuarios de manera adecuada las denominadas cuatro libertades (libertad de usar, estudiar, distribuir y mejorar). De lo contrario no se trata de software libre. Existen diversos esquemas de distribución que no son libres, y si bien podemos distinguirlos sobre la base de cuánto les falta para llegar a ser libres, su uso bien puede ser considerado contrario a la ética en todos los casos por igual.2​</a:t>
            </a:r>
          </a:p>
        </p:txBody>
      </p:sp>
    </p:spTree>
    <p:extLst>
      <p:ext uri="{BB962C8B-B14F-4D97-AF65-F5344CB8AC3E}">
        <p14:creationId xmlns:p14="http://schemas.microsoft.com/office/powerpoint/2010/main" val="24928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Libertades del software</a:t>
            </a:r>
            <a:endParaRPr lang="es-GT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5334050"/>
              </p:ext>
            </p:extLst>
          </p:nvPr>
        </p:nvGraphicFramePr>
        <p:xfrm>
          <a:off x="685800" y="2141538"/>
          <a:ext cx="4995863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esultado de imagen para cuatro libertades del softwa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86" y="2141537"/>
            <a:ext cx="6033098" cy="40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3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6000" dirty="0" smtClean="0">
                <a:solidFill>
                  <a:srgbClr val="92D050"/>
                </a:solidFill>
              </a:rPr>
              <a:t>Formatos libres</a:t>
            </a:r>
            <a:endParaRPr lang="es-GT" sz="6000" dirty="0">
              <a:solidFill>
                <a:srgbClr val="92D050"/>
              </a:solidFill>
            </a:endParaRPr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GT" sz="5400" dirty="0" smtClean="0">
                <a:solidFill>
                  <a:srgbClr val="00B0F0"/>
                </a:solidFill>
              </a:rPr>
              <a:t>TIPOS DE LICENCIAS </a:t>
            </a:r>
            <a:endParaRPr lang="es-GT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104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Celestial</vt:lpstr>
      <vt:lpstr>SOFTWARE LIBRE</vt:lpstr>
      <vt:lpstr>SOFTWARE LIBRE</vt:lpstr>
      <vt:lpstr>Libertades del software</vt:lpstr>
      <vt:lpstr>Formatos libres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LIBRE</dc:title>
  <dc:creator>Estudiante</dc:creator>
  <cp:lastModifiedBy>Estudiante</cp:lastModifiedBy>
  <cp:revision>3</cp:revision>
  <dcterms:created xsi:type="dcterms:W3CDTF">2018-04-06T22:19:19Z</dcterms:created>
  <dcterms:modified xsi:type="dcterms:W3CDTF">2018-04-06T22:40:14Z</dcterms:modified>
</cp:coreProperties>
</file>