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64" r:id="rId12"/>
  </p:sldIdLst>
  <p:sldSz cx="9144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unc" id="{A0DE5E72-556A-4CAA-848B-A776B8F05ADC}">
          <p14:sldIdLst>
            <p14:sldId id="256"/>
            <p14:sldId id="257"/>
            <p14:sldId id="266"/>
            <p14:sldId id="258"/>
            <p14:sldId id="259"/>
            <p14:sldId id="265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2" autoAdjust="0"/>
    <p:restoredTop sz="94660"/>
  </p:normalViewPr>
  <p:slideViewPr>
    <p:cSldViewPr snapToGrid="0">
      <p:cViewPr varScale="1">
        <p:scale>
          <a:sx n="399" d="100"/>
          <a:sy n="399" d="100"/>
        </p:scale>
        <p:origin x="246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3F6E9-CDDD-4DBD-8EFD-E0E0A70519B1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32873-9879-47F8-997B-C3AB65C75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func_about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32873-9879-47F8-997B-C3AB65C755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142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func_reset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32873-9879-47F8-997B-C3AB65C755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002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func_shutdown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32873-9879-47F8-997B-C3AB65C755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327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func_bootorder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32873-9879-47F8-997B-C3AB65C755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648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func_bootorder</a:t>
            </a:r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32873-9879-47F8-997B-C3AB65C755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39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func_csr_rotate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32873-9879-47F8-997B-C3AB65C755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967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func_exit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32873-9879-47F8-997B-C3AB65C755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555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func_exit</a:t>
            </a:r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32873-9879-47F8-997B-C3AB65C755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898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func_firmware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32873-9879-47F8-997B-C3AB65C755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func_hidden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32873-9879-47F8-997B-C3AB65C755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438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func_install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32873-9879-47F8-997B-C3AB65C755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76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149648"/>
            <a:ext cx="777240" cy="318347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72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7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48683"/>
            <a:ext cx="197168" cy="7749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48683"/>
            <a:ext cx="580073" cy="7749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3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6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227965"/>
            <a:ext cx="788670" cy="38036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611929"/>
            <a:ext cx="788670" cy="200025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/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75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98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8683"/>
            <a:ext cx="788670" cy="1767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224155"/>
            <a:ext cx="386834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334010"/>
            <a:ext cx="386834" cy="4912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224155"/>
            <a:ext cx="388739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334010"/>
            <a:ext cx="388739" cy="4912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54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72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22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92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75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48683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03316-07BD-40D6-B832-E27CC8D3E996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9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" rtl="0" eaLnBrk="1" latinLnBrk="0" hangingPunct="1">
        <a:lnSpc>
          <a:spcPct val="90000"/>
        </a:lnSpc>
        <a:spcBef>
          <a:spcPct val="0"/>
        </a:spcBef>
        <a:buNone/>
        <a:defRPr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l" defTabSz="9144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9E1BC20-0810-F61E-D959-3219E2E99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69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1E596F8-B490-FD63-2D6F-2B57E6526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72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C5B17F-D351-A415-66A1-D4FF84657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6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52ED00-9904-980F-4682-3D231379B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4FBBEA8-4D88-A6D1-1C17-03D0DE67D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0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040711-4146-5C76-DB06-BDA05D742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3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19A186-48E0-DC33-A6DD-68E78742E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9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A7621F8-5556-32BA-C5B1-5DC88A8A9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1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4115D5-92F1-A53B-994E-A3B582F1F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0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66B8D8-BD78-E4EE-1E70-764044B45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6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D98D5F-7629-A7C1-A872-0C174C2FB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17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</TotalTime>
  <Words>48</Words>
  <Application>Microsoft Office PowerPoint</Application>
  <PresentationFormat>自定义</PresentationFormat>
  <Paragraphs>22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钱建</dc:creator>
  <cp:lastModifiedBy>钱建</cp:lastModifiedBy>
  <cp:revision>5</cp:revision>
  <dcterms:created xsi:type="dcterms:W3CDTF">2023-02-15T13:18:42Z</dcterms:created>
  <dcterms:modified xsi:type="dcterms:W3CDTF">2023-02-27T12:25:52Z</dcterms:modified>
</cp:coreProperties>
</file>