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7" r:id="rId4"/>
    <p:sldId id="259" r:id="rId5"/>
    <p:sldId id="267" r:id="rId6"/>
    <p:sldId id="268" r:id="rId7"/>
    <p:sldId id="269" r:id="rId8"/>
    <p:sldId id="274" r:id="rId9"/>
    <p:sldId id="263" r:id="rId10"/>
    <p:sldId id="265" r:id="rId11"/>
    <p:sldId id="262" r:id="rId12"/>
    <p:sldId id="264" r:id="rId13"/>
    <p:sldId id="261" r:id="rId14"/>
    <p:sldId id="271" r:id="rId15"/>
    <p:sldId id="272" r:id="rId16"/>
    <p:sldId id="273" r:id="rId17"/>
    <p:sldId id="260" r:id="rId18"/>
  </p:sldIdLst>
  <p:sldSz cx="2438400" cy="2438400"/>
  <p:notesSz cx="6858000" cy="9144000"/>
  <p:defaultTextStyle>
    <a:defPPr>
      <a:defRPr lang="zh-CN"/>
    </a:defPPr>
    <a:lvl1pPr marL="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1704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23408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35113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46817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58521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702259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819302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93634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ootloader" id="{EA8EF956-286B-40A4-88D1-91051EF6E9FA}">
          <p14:sldIdLst>
            <p14:sldId id="256"/>
            <p14:sldId id="266"/>
          </p14:sldIdLst>
        </p14:section>
        <p14:section name="System" id="{6F1BA7CF-C1B6-4AA0-8519-D244C404B17A}">
          <p14:sldIdLst>
            <p14:sldId id="257"/>
            <p14:sldId id="259"/>
            <p14:sldId id="267"/>
            <p14:sldId id="268"/>
            <p14:sldId id="269"/>
            <p14:sldId id="274"/>
            <p14:sldId id="263"/>
            <p14:sldId id="265"/>
          </p14:sldIdLst>
        </p14:section>
        <p14:section name="Recovery" id="{B4DB8F67-0F99-4EC8-84B6-8C851B7723C2}">
          <p14:sldIdLst>
            <p14:sldId id="262"/>
            <p14:sldId id="264"/>
          </p14:sldIdLst>
        </p14:section>
        <p14:section name="Fastboot" id="{1CDED78E-EF17-4E40-BC37-152C443FF66C}">
          <p14:sldIdLst>
            <p14:sldId id="261"/>
          </p14:sldIdLst>
        </p14:section>
        <p14:section name="GPU brand" id="{E060F94C-781B-4BD2-85F3-C46B4E5F036E}">
          <p14:sldIdLst>
            <p14:sldId id="271"/>
            <p14:sldId id="272"/>
            <p14:sldId id="273"/>
          </p14:sldIdLst>
        </p14:section>
        <p14:section name="Others" id="{6DD966BF-AB2F-4ED4-B532-2E769E1093E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4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 Bootloader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69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</a:t>
            </a:r>
            <a:r>
              <a:rPr lang="en-US" altLang="zh-CN" dirty="0" err="1"/>
              <a:t>magisk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19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gearlock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6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twrp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0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fastboot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92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GPU Intel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56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GPU AMD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99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GPU NVIDIA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5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bliss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2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Bootloader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0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android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 </a:t>
            </a:r>
            <a:r>
              <a:rPr lang="en-US" altLang="zh-CN" dirty="0" err="1"/>
              <a:t>blissos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2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 </a:t>
            </a:r>
            <a:r>
              <a:rPr lang="en-US" altLang="zh-CN" dirty="0" err="1"/>
              <a:t>blissos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2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 Intel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64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 AMD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34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 NVIDIA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457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 </a:t>
            </a:r>
            <a:r>
              <a:rPr lang="en-US" altLang="zh-CN" dirty="0" err="1"/>
              <a:t>magisk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1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4127-987F-7258-B63A-E4941798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99063"/>
            <a:ext cx="1828800" cy="84892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0BA9B-7DED-2368-C7E2-55E04A31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CAE5C-9ACC-DD60-D328-B6F6511B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2A6FE-3944-16F7-B3CC-6E44E1F8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16D03-A5BA-AB53-0718-20002BB3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7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1F3DF-740D-BE82-9BAD-1E96BC1A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2AC22-BFA7-19C8-D063-761EFB63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FB8AD-7A97-BD65-D752-59D3CF39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4D178-BC8B-4C90-EF64-13306FC5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63690-98B2-999F-AF7A-D934EAEA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8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11D0D2-E6CB-8CB3-2113-4829BD91E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57B5A-91BE-AC20-DD88-E4768E279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7117C-49B5-CDFE-0587-0516B66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B135A-BE30-A7C9-3E66-965237B4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C8B7F-4080-F2AD-7BD0-3F3C442B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3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0E4BB-3B3E-A81F-5DE3-E4EE8B8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B9E1F-4CDD-51C5-7E81-22BC9FD6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3047E-C485-85F8-8645-B61DA5FC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EC845-5005-9942-DBA1-63B448A4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5CDE6-EC59-5836-EA20-4A3170C0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40032-FC85-2F31-526B-0A5329D3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" y="607907"/>
            <a:ext cx="2103120" cy="101430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B448B-DA80-D7B4-78EB-0BA46307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" y="1631809"/>
            <a:ext cx="2103120" cy="533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89873-AAFF-E2F9-5BAC-99007F6C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79308-2841-069C-FDF9-1BFC7EE3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7CB5F-4F0E-24F9-D2E6-98ED8FF6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3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BCBAD-9D83-F554-4168-0E61766A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46172-1650-DB1B-C735-DB3A19B2D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6BE0F-100B-EFEC-6243-A6496C177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836A9-E740-C509-4381-5A5AE883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33F98-AF43-C56E-2FB1-4ADBBE49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F68C4-CBD2-9EBF-B180-7BC063AF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1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CCB44-CD83-6EBD-2027-F1920887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D29B2-6CCC-0EBC-A423-93861F7D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55E15-CC7A-A760-B2BD-23D6A3AE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73F603-81AE-0EC4-A9B4-92A8CBE65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DF5846-24FB-13E6-7466-3C11F8FFC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9382C9-E223-22E8-27AB-AB4AB57B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ED96FF-7742-9B95-2F28-4284361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945A9C-8C53-B25B-4D0A-59ECCEA7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0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206B4-87D4-6AEA-25E5-085951C9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04303-289A-9234-1EE9-A17C13B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AF5AFE-D947-620E-4654-1101CD1C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F53EF-5040-D485-5615-121876D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1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D27D44-1446-79EB-48E7-4180024F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2AA07C-565B-4A56-2EAD-43476443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F60CCB-235C-9135-AFEE-11E9A94B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8C1A-909F-14D3-B7A2-05D68FA0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E3946-A031-3686-D1BE-25AC9D05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87A37-6267-936D-0B39-430D2BC13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92CB6-7CD1-4FE2-C64F-E4C963F6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E5685-0073-82CA-294D-49B2A140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560BE-633F-9118-0D76-69054745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03645-F03D-1A74-10AC-25F43D7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80D562-EE7B-1572-9D87-3F46A814D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DD595-048B-297A-F75A-E626B5368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78AC3-050E-D5F0-6F1A-7324F074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1BF5E-C7C9-A8FA-D669-AB74AAD2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E912A-AFE2-75F0-6DEE-C9DECF6C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B696CB-9601-497B-3A2C-D104A843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41221-D6C4-1F1B-D5A0-495E0C39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1ED83-6D97-C291-2E26-640F0EA00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85617-30A8-DEC5-F2B9-AE9BAF4AF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3A87E-ACBC-9AEC-1E7B-C0E9CCBD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9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4A98CD2-D2F7-3388-24AE-1B2DE769E4C4}"/>
              </a:ext>
            </a:extLst>
          </p:cNvPr>
          <p:cNvGrpSpPr>
            <a:grpSpLocks noChangeAspect="1"/>
          </p:cNvGrpSpPr>
          <p:nvPr/>
        </p:nvGrpSpPr>
        <p:grpSpPr>
          <a:xfrm>
            <a:off x="216209" y="91199"/>
            <a:ext cx="2222191" cy="1937021"/>
            <a:chOff x="0" y="250688"/>
            <a:chExt cx="2222191" cy="193702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36A62A5-51FF-0A3A-6141-AFE296C4F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98"/>
            <a:stretch/>
          </p:blipFill>
          <p:spPr>
            <a:xfrm>
              <a:off x="0" y="250688"/>
              <a:ext cx="1798318" cy="1213904"/>
            </a:xfrm>
            <a:prstGeom prst="rect">
              <a:avLst/>
            </a:prstGeom>
            <a:effectLst>
              <a:glow rad="444500">
                <a:schemeClr val="accent5">
                  <a:satMod val="175000"/>
                  <a:alpha val="20000"/>
                </a:schemeClr>
              </a:glow>
              <a:reflection blurRad="6350" stA="50000" endA="300" endPos="55000" dir="5400000" sy="-100000" algn="bl" rotWithShape="0"/>
            </a:effec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AD0C790-AD74-2DEB-750E-EC2EAA9D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14" y="1235209"/>
              <a:ext cx="1452563" cy="952500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B155F1-E55F-F437-F6CB-CC88E2610F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" r="-1882" b="28128"/>
            <a:stretch/>
          </p:blipFill>
          <p:spPr>
            <a:xfrm rot="1800000">
              <a:off x="1188799" y="1208787"/>
              <a:ext cx="1033392" cy="742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56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607E68-D798-148A-69B8-A4317C838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475" b="-3475"/>
          <a:stretch/>
        </p:blipFill>
        <p:spPr>
          <a:xfrm>
            <a:off x="0" y="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3AE76F-4CDA-4093-53EC-1B88EB562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304800"/>
            <a:ext cx="1819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7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29ADE7-576F-0059-D543-8AB741436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47637"/>
            <a:ext cx="2143125" cy="21431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6388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9119B5-77A4-7D15-5E15-4E10013C6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67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3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CA8008-FB54-52A5-D55B-9FC7E49C1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2438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9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81D8CD-185C-2B13-D6B8-D9859D265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2438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9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D13978-8BC0-742A-30CF-37139628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888"/>
            <a:ext cx="2438400" cy="18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8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ACBD8B-C0C8-0047-04AC-CD109975E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0" y="647570"/>
            <a:ext cx="1143260" cy="11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D3FC43-367D-7792-3007-1EDBB2D3E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1" t="12232" r="8558" b="16882"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4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F90FB8-DA72-AA25-C7E8-5C9F3B807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9B4DFBE-76D3-C451-57A4-2BA6D926FC16}"/>
              </a:ext>
            </a:extLst>
          </p:cNvPr>
          <p:cNvGrpSpPr/>
          <p:nvPr/>
        </p:nvGrpSpPr>
        <p:grpSpPr>
          <a:xfrm>
            <a:off x="-79393" y="-388092"/>
            <a:ext cx="2597186" cy="2871807"/>
            <a:chOff x="-79393" y="-388092"/>
            <a:chExt cx="2597186" cy="287180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A47384A-2C5B-D218-07CE-903ED401C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88092"/>
              <a:ext cx="2438400" cy="2438400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D26DC98-4A38-28CF-0356-36C817FCBD56}"/>
                </a:ext>
              </a:extLst>
            </p:cNvPr>
            <p:cNvSpPr txBox="1"/>
            <p:nvPr/>
          </p:nvSpPr>
          <p:spPr>
            <a:xfrm>
              <a:off x="-79393" y="1468052"/>
              <a:ext cx="25971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latin typeface="Calibri" panose="020F0502020204030204" pitchFamily="34" charset="0"/>
                  <a:cs typeface="Calibri" panose="020F0502020204030204" pitchFamily="34" charset="0"/>
                </a:rPr>
                <a:t>Bliss OS</a:t>
              </a:r>
              <a:endParaRPr lang="zh-CN" altLang="en-US" sz="6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56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E55D92-526B-9CB1-8E70-16D765A5D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1" t="12252" r="12619" b="13313"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5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DA9F3BC-E31A-DC51-7D2A-1321EE8171A6}"/>
              </a:ext>
            </a:extLst>
          </p:cNvPr>
          <p:cNvGrpSpPr/>
          <p:nvPr/>
        </p:nvGrpSpPr>
        <p:grpSpPr>
          <a:xfrm>
            <a:off x="0" y="0"/>
            <a:ext cx="2438401" cy="2438400"/>
            <a:chOff x="0" y="0"/>
            <a:chExt cx="2438401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3E7324D-8E5B-2464-EA84-26C4365A9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2" r="8315"/>
            <a:stretch/>
          </p:blipFill>
          <p:spPr>
            <a:xfrm>
              <a:off x="1611351" y="0"/>
              <a:ext cx="827050" cy="56082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9F66FED-FFC0-78AF-6999-2FA47BD2D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631" t="12252" r="12619" b="13313"/>
            <a:stretch/>
          </p:blipFill>
          <p:spPr>
            <a:xfrm>
              <a:off x="0" y="0"/>
              <a:ext cx="24384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98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05EA714-3A26-A5AD-0DF7-B263A7FBA339}"/>
              </a:ext>
            </a:extLst>
          </p:cNvPr>
          <p:cNvGrpSpPr/>
          <p:nvPr/>
        </p:nvGrpSpPr>
        <p:grpSpPr>
          <a:xfrm>
            <a:off x="0" y="-1"/>
            <a:ext cx="2438400" cy="2438401"/>
            <a:chOff x="0" y="-1"/>
            <a:chExt cx="2438400" cy="24384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025723B-3E00-AC5F-2E72-8254CDCDA9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2" t="3018" r="3506" b="4238"/>
            <a:stretch/>
          </p:blipFill>
          <p:spPr>
            <a:xfrm>
              <a:off x="1678259" y="-1"/>
              <a:ext cx="760141" cy="64500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1F19CAF-621B-53AE-9401-CEA31E047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631" t="12252" r="12619" b="13313"/>
            <a:stretch/>
          </p:blipFill>
          <p:spPr>
            <a:xfrm>
              <a:off x="0" y="0"/>
              <a:ext cx="24384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75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2DC0AEC-B7B1-0701-3437-F2AE4C5D085A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1D13978-8BC0-742A-30CF-37139628B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r="11024"/>
            <a:stretch/>
          </p:blipFill>
          <p:spPr>
            <a:xfrm>
              <a:off x="1767468" y="0"/>
              <a:ext cx="670932" cy="64238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FB1225-BCE0-F377-6F3D-737DE032F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631" t="12252" r="12619" b="13313"/>
            <a:stretch/>
          </p:blipFill>
          <p:spPr>
            <a:xfrm>
              <a:off x="0" y="0"/>
              <a:ext cx="24384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750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043B06-86F2-9CBE-653E-65D9CD2717DA}"/>
              </a:ext>
            </a:extLst>
          </p:cNvPr>
          <p:cNvGrpSpPr/>
          <p:nvPr/>
        </p:nvGrpSpPr>
        <p:grpSpPr>
          <a:xfrm>
            <a:off x="-368" y="116681"/>
            <a:ext cx="2438768" cy="2280872"/>
            <a:chOff x="-368" y="116681"/>
            <a:chExt cx="2438768" cy="228087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388A619-3210-15C2-4C60-42C25F00F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7" t="11117" r="62109" b="11361"/>
            <a:stretch/>
          </p:blipFill>
          <p:spPr>
            <a:xfrm>
              <a:off x="470297" y="116681"/>
              <a:ext cx="1497806" cy="149309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2E91056-D803-4300-C1B4-BFCB636E6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04" t="27859" r="13085" b="42307"/>
            <a:stretch/>
          </p:blipFill>
          <p:spPr>
            <a:xfrm>
              <a:off x="-368" y="1654657"/>
              <a:ext cx="2438768" cy="742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49</Words>
  <Application>Microsoft Office PowerPoint</Application>
  <PresentationFormat>自定义</PresentationFormat>
  <Paragraphs>35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钱建</dc:creator>
  <cp:lastModifiedBy>钱建</cp:lastModifiedBy>
  <cp:revision>14</cp:revision>
  <dcterms:created xsi:type="dcterms:W3CDTF">2023-02-15T03:58:42Z</dcterms:created>
  <dcterms:modified xsi:type="dcterms:W3CDTF">2023-02-27T12:51:15Z</dcterms:modified>
</cp:coreProperties>
</file>