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60" r:id="rId2"/>
    <p:sldId id="257" r:id="rId3"/>
    <p:sldId id="256" r:id="rId4"/>
    <p:sldId id="258" r:id="rId5"/>
    <p:sldId id="259" r:id="rId6"/>
  </p:sldIdLst>
  <p:sldSz cx="914400" cy="914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ol" id="{2C7A304C-9222-47B2-B14A-4A397136F5DA}">
          <p14:sldIdLst>
            <p14:sldId id="260"/>
            <p14:sldId id="257"/>
            <p14:sldId id="256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D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85" autoAdjust="0"/>
    <p:restoredTop sz="94660"/>
  </p:normalViewPr>
  <p:slideViewPr>
    <p:cSldViewPr snapToGrid="0">
      <p:cViewPr varScale="1">
        <p:scale>
          <a:sx n="399" d="100"/>
          <a:sy n="399" d="100"/>
        </p:scale>
        <p:origin x="251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0DCCA5-1BC0-40AF-8458-77FBDF6C65A1}" type="datetimeFigureOut">
              <a:rPr lang="zh-CN" altLang="en-US" smtClean="0"/>
              <a:t>2023-2-27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A066B-D206-4EF1-8072-E6ED1B208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68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vol_efi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A066B-D206-4EF1-8072-E6ED1B208DC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391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vol_internal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A066B-D206-4EF1-8072-E6ED1B208DC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876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vol_external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A066B-D206-4EF1-8072-E6ED1B208DC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876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vol_net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A066B-D206-4EF1-8072-E6ED1B208DC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864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vol_optical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A066B-D206-4EF1-8072-E6ED1B208DC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06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" y="149648"/>
            <a:ext cx="777240" cy="318347"/>
          </a:xfrm>
        </p:spPr>
        <p:txBody>
          <a:bodyPr anchor="b"/>
          <a:lstStyle>
            <a:lvl1pPr algn="ctr">
              <a:defRPr sz="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" y="480272"/>
            <a:ext cx="685800" cy="220768"/>
          </a:xfrm>
        </p:spPr>
        <p:txBody>
          <a:bodyPr/>
          <a:lstStyle>
            <a:lvl1pPr marL="0" indent="0" algn="ctr">
              <a:buNone/>
              <a:defRPr sz="240"/>
            </a:lvl1pPr>
            <a:lvl2pPr marL="45720" indent="0" algn="ctr">
              <a:buNone/>
              <a:defRPr sz="200"/>
            </a:lvl2pPr>
            <a:lvl3pPr marL="91440" indent="0" algn="ctr">
              <a:buNone/>
              <a:defRPr sz="180"/>
            </a:lvl3pPr>
            <a:lvl4pPr marL="137160" indent="0" algn="ctr">
              <a:buNone/>
              <a:defRPr sz="160"/>
            </a:lvl4pPr>
            <a:lvl5pPr marL="182880" indent="0" algn="ctr">
              <a:buNone/>
              <a:defRPr sz="160"/>
            </a:lvl5pPr>
            <a:lvl6pPr marL="228600" indent="0" algn="ctr">
              <a:buNone/>
              <a:defRPr sz="160"/>
            </a:lvl6pPr>
            <a:lvl7pPr marL="274320" indent="0" algn="ctr">
              <a:buNone/>
              <a:defRPr sz="160"/>
            </a:lvl7pPr>
            <a:lvl8pPr marL="320040" indent="0" algn="ctr">
              <a:buNone/>
              <a:defRPr sz="160"/>
            </a:lvl8pPr>
            <a:lvl9pPr marL="365760" indent="0" algn="ctr">
              <a:buNone/>
              <a:defRPr sz="16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3316-07BD-40D6-B832-E27CC8D3E996}" type="datetimeFigureOut">
              <a:rPr lang="zh-CN" altLang="en-US" smtClean="0"/>
              <a:t>2023-2-27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BBCB-B308-47F5-8A32-65BF37C32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721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3316-07BD-40D6-B832-E27CC8D3E996}" type="datetimeFigureOut">
              <a:rPr lang="zh-CN" altLang="en-US" smtClean="0"/>
              <a:t>2023-2-27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BBCB-B308-47F5-8A32-65BF37C32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679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" y="48683"/>
            <a:ext cx="197168" cy="7749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" y="48683"/>
            <a:ext cx="580073" cy="7749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3316-07BD-40D6-B832-E27CC8D3E996}" type="datetimeFigureOut">
              <a:rPr lang="zh-CN" altLang="en-US" smtClean="0"/>
              <a:t>2023-2-27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BBCB-B308-47F5-8A32-65BF37C32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437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3316-07BD-40D6-B832-E27CC8D3E996}" type="datetimeFigureOut">
              <a:rPr lang="zh-CN" altLang="en-US" smtClean="0"/>
              <a:t>2023-2-27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BBCB-B308-47F5-8A32-65BF37C32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63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9" y="227965"/>
            <a:ext cx="788670" cy="380365"/>
          </a:xfrm>
        </p:spPr>
        <p:txBody>
          <a:bodyPr anchor="b"/>
          <a:lstStyle>
            <a:lvl1pPr>
              <a:defRPr sz="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9" y="611929"/>
            <a:ext cx="788670" cy="200025"/>
          </a:xfrm>
        </p:spPr>
        <p:txBody>
          <a:bodyPr/>
          <a:lstStyle>
            <a:lvl1pPr marL="0" indent="0">
              <a:buNone/>
              <a:defRPr sz="240">
                <a:solidFill>
                  <a:schemeClr val="tx1"/>
                </a:solidFill>
              </a:defRPr>
            </a:lvl1pPr>
            <a:lvl2pPr marL="45720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2pPr>
            <a:lvl3pPr marL="91440" indent="0">
              <a:buNone/>
              <a:defRPr sz="180">
                <a:solidFill>
                  <a:schemeClr val="tx1">
                    <a:tint val="75000"/>
                  </a:schemeClr>
                </a:solidFill>
              </a:defRPr>
            </a:lvl3pPr>
            <a:lvl4pPr marL="13716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4pPr>
            <a:lvl5pPr marL="18288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5pPr>
            <a:lvl6pPr marL="22860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6pPr>
            <a:lvl7pPr marL="27432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7pPr>
            <a:lvl8pPr marL="32004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8pPr>
            <a:lvl9pPr marL="36576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3316-07BD-40D6-B832-E27CC8D3E996}" type="datetimeFigureOut">
              <a:rPr lang="zh-CN" altLang="en-US" smtClean="0"/>
              <a:t>2023-2-27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BBCB-B308-47F5-8A32-65BF37C32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986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" y="243417"/>
            <a:ext cx="388620" cy="58017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" y="243417"/>
            <a:ext cx="388620" cy="58017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3316-07BD-40D6-B832-E27CC8D3E996}" type="datetimeFigureOut">
              <a:rPr lang="zh-CN" altLang="en-US" smtClean="0"/>
              <a:t>2023-2-27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BBCB-B308-47F5-8A32-65BF37C32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1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" y="48683"/>
            <a:ext cx="788670" cy="17674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" y="224155"/>
            <a:ext cx="386834" cy="109855"/>
          </a:xfrm>
        </p:spPr>
        <p:txBody>
          <a:bodyPr anchor="b"/>
          <a:lstStyle>
            <a:lvl1pPr marL="0" indent="0">
              <a:buNone/>
              <a:defRPr sz="240" b="1"/>
            </a:lvl1pPr>
            <a:lvl2pPr marL="45720" indent="0">
              <a:buNone/>
              <a:defRPr sz="200" b="1"/>
            </a:lvl2pPr>
            <a:lvl3pPr marL="91440" indent="0">
              <a:buNone/>
              <a:defRPr sz="180" b="1"/>
            </a:lvl3pPr>
            <a:lvl4pPr marL="137160" indent="0">
              <a:buNone/>
              <a:defRPr sz="160" b="1"/>
            </a:lvl4pPr>
            <a:lvl5pPr marL="182880" indent="0">
              <a:buNone/>
              <a:defRPr sz="160" b="1"/>
            </a:lvl5pPr>
            <a:lvl6pPr marL="228600" indent="0">
              <a:buNone/>
              <a:defRPr sz="160" b="1"/>
            </a:lvl6pPr>
            <a:lvl7pPr marL="274320" indent="0">
              <a:buNone/>
              <a:defRPr sz="160" b="1"/>
            </a:lvl7pPr>
            <a:lvl8pPr marL="320040" indent="0">
              <a:buNone/>
              <a:defRPr sz="160" b="1"/>
            </a:lvl8pPr>
            <a:lvl9pPr marL="365760" indent="0">
              <a:buNone/>
              <a:defRPr sz="1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" y="334010"/>
            <a:ext cx="386834" cy="49127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" y="224155"/>
            <a:ext cx="388739" cy="109855"/>
          </a:xfrm>
        </p:spPr>
        <p:txBody>
          <a:bodyPr anchor="b"/>
          <a:lstStyle>
            <a:lvl1pPr marL="0" indent="0">
              <a:buNone/>
              <a:defRPr sz="240" b="1"/>
            </a:lvl1pPr>
            <a:lvl2pPr marL="45720" indent="0">
              <a:buNone/>
              <a:defRPr sz="200" b="1"/>
            </a:lvl2pPr>
            <a:lvl3pPr marL="91440" indent="0">
              <a:buNone/>
              <a:defRPr sz="180" b="1"/>
            </a:lvl3pPr>
            <a:lvl4pPr marL="137160" indent="0">
              <a:buNone/>
              <a:defRPr sz="160" b="1"/>
            </a:lvl4pPr>
            <a:lvl5pPr marL="182880" indent="0">
              <a:buNone/>
              <a:defRPr sz="160" b="1"/>
            </a:lvl5pPr>
            <a:lvl6pPr marL="228600" indent="0">
              <a:buNone/>
              <a:defRPr sz="160" b="1"/>
            </a:lvl6pPr>
            <a:lvl7pPr marL="274320" indent="0">
              <a:buNone/>
              <a:defRPr sz="160" b="1"/>
            </a:lvl7pPr>
            <a:lvl8pPr marL="320040" indent="0">
              <a:buNone/>
              <a:defRPr sz="160" b="1"/>
            </a:lvl8pPr>
            <a:lvl9pPr marL="365760" indent="0">
              <a:buNone/>
              <a:defRPr sz="1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" y="334010"/>
            <a:ext cx="388739" cy="49127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3316-07BD-40D6-B832-E27CC8D3E996}" type="datetimeFigureOut">
              <a:rPr lang="zh-CN" altLang="en-US" smtClean="0"/>
              <a:t>2023-2-27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BBCB-B308-47F5-8A32-65BF37C32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549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3316-07BD-40D6-B832-E27CC8D3E996}" type="datetimeFigureOut">
              <a:rPr lang="zh-CN" altLang="en-US" smtClean="0"/>
              <a:t>2023-2-27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BBCB-B308-47F5-8A32-65BF37C32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723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3316-07BD-40D6-B832-E27CC8D3E996}" type="datetimeFigureOut">
              <a:rPr lang="zh-CN" altLang="en-US" smtClean="0"/>
              <a:t>2023-2-27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BBCB-B308-47F5-8A32-65BF37C32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229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" y="60960"/>
            <a:ext cx="294918" cy="213360"/>
          </a:xfrm>
        </p:spPr>
        <p:txBody>
          <a:bodyPr anchor="b"/>
          <a:lstStyle>
            <a:lvl1pPr>
              <a:defRPr sz="32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" y="131657"/>
            <a:ext cx="462915" cy="649817"/>
          </a:xfrm>
        </p:spPr>
        <p:txBody>
          <a:bodyPr/>
          <a:lstStyle>
            <a:lvl1pPr>
              <a:defRPr sz="320"/>
            </a:lvl1pPr>
            <a:lvl2pPr>
              <a:defRPr sz="280"/>
            </a:lvl2pPr>
            <a:lvl3pPr>
              <a:defRPr sz="24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" y="274320"/>
            <a:ext cx="294918" cy="508212"/>
          </a:xfrm>
        </p:spPr>
        <p:txBody>
          <a:bodyPr/>
          <a:lstStyle>
            <a:lvl1pPr marL="0" indent="0">
              <a:buNone/>
              <a:defRPr sz="160"/>
            </a:lvl1pPr>
            <a:lvl2pPr marL="45720" indent="0">
              <a:buNone/>
              <a:defRPr sz="140"/>
            </a:lvl2pPr>
            <a:lvl3pPr marL="91440" indent="0">
              <a:buNone/>
              <a:defRPr sz="120"/>
            </a:lvl3pPr>
            <a:lvl4pPr marL="137160" indent="0">
              <a:buNone/>
              <a:defRPr sz="100"/>
            </a:lvl4pPr>
            <a:lvl5pPr marL="182880" indent="0">
              <a:buNone/>
              <a:defRPr sz="100"/>
            </a:lvl5pPr>
            <a:lvl6pPr marL="228600" indent="0">
              <a:buNone/>
              <a:defRPr sz="100"/>
            </a:lvl6pPr>
            <a:lvl7pPr marL="274320" indent="0">
              <a:buNone/>
              <a:defRPr sz="100"/>
            </a:lvl7pPr>
            <a:lvl8pPr marL="320040" indent="0">
              <a:buNone/>
              <a:defRPr sz="100"/>
            </a:lvl8pPr>
            <a:lvl9pPr marL="365760" indent="0">
              <a:buNone/>
              <a:defRPr sz="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3316-07BD-40D6-B832-E27CC8D3E996}" type="datetimeFigureOut">
              <a:rPr lang="zh-CN" altLang="en-US" smtClean="0"/>
              <a:t>2023-2-27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BBCB-B308-47F5-8A32-65BF37C32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922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" y="60960"/>
            <a:ext cx="294918" cy="213360"/>
          </a:xfrm>
        </p:spPr>
        <p:txBody>
          <a:bodyPr anchor="b"/>
          <a:lstStyle>
            <a:lvl1pPr>
              <a:defRPr sz="32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" y="131657"/>
            <a:ext cx="462915" cy="649817"/>
          </a:xfrm>
        </p:spPr>
        <p:txBody>
          <a:bodyPr anchor="t"/>
          <a:lstStyle>
            <a:lvl1pPr marL="0" indent="0">
              <a:buNone/>
              <a:defRPr sz="320"/>
            </a:lvl1pPr>
            <a:lvl2pPr marL="45720" indent="0">
              <a:buNone/>
              <a:defRPr sz="280"/>
            </a:lvl2pPr>
            <a:lvl3pPr marL="91440" indent="0">
              <a:buNone/>
              <a:defRPr sz="240"/>
            </a:lvl3pPr>
            <a:lvl4pPr marL="137160" indent="0">
              <a:buNone/>
              <a:defRPr sz="200"/>
            </a:lvl4pPr>
            <a:lvl5pPr marL="182880" indent="0">
              <a:buNone/>
              <a:defRPr sz="200"/>
            </a:lvl5pPr>
            <a:lvl6pPr marL="228600" indent="0">
              <a:buNone/>
              <a:defRPr sz="200"/>
            </a:lvl6pPr>
            <a:lvl7pPr marL="274320" indent="0">
              <a:buNone/>
              <a:defRPr sz="200"/>
            </a:lvl7pPr>
            <a:lvl8pPr marL="320040" indent="0">
              <a:buNone/>
              <a:defRPr sz="200"/>
            </a:lvl8pPr>
            <a:lvl9pPr marL="365760" indent="0">
              <a:buNone/>
              <a:defRPr sz="2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" y="274320"/>
            <a:ext cx="294918" cy="508212"/>
          </a:xfrm>
        </p:spPr>
        <p:txBody>
          <a:bodyPr/>
          <a:lstStyle>
            <a:lvl1pPr marL="0" indent="0">
              <a:buNone/>
              <a:defRPr sz="160"/>
            </a:lvl1pPr>
            <a:lvl2pPr marL="45720" indent="0">
              <a:buNone/>
              <a:defRPr sz="140"/>
            </a:lvl2pPr>
            <a:lvl3pPr marL="91440" indent="0">
              <a:buNone/>
              <a:defRPr sz="120"/>
            </a:lvl3pPr>
            <a:lvl4pPr marL="137160" indent="0">
              <a:buNone/>
              <a:defRPr sz="100"/>
            </a:lvl4pPr>
            <a:lvl5pPr marL="182880" indent="0">
              <a:buNone/>
              <a:defRPr sz="100"/>
            </a:lvl5pPr>
            <a:lvl6pPr marL="228600" indent="0">
              <a:buNone/>
              <a:defRPr sz="100"/>
            </a:lvl6pPr>
            <a:lvl7pPr marL="274320" indent="0">
              <a:buNone/>
              <a:defRPr sz="100"/>
            </a:lvl7pPr>
            <a:lvl8pPr marL="320040" indent="0">
              <a:buNone/>
              <a:defRPr sz="100"/>
            </a:lvl8pPr>
            <a:lvl9pPr marL="365760" indent="0">
              <a:buNone/>
              <a:defRPr sz="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3316-07BD-40D6-B832-E27CC8D3E996}" type="datetimeFigureOut">
              <a:rPr lang="zh-CN" altLang="en-US" smtClean="0"/>
              <a:t>2023-2-27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BBCB-B308-47F5-8A32-65BF37C32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751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D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" y="48683"/>
            <a:ext cx="788670" cy="17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" y="243417"/>
            <a:ext cx="788670" cy="580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" y="847514"/>
            <a:ext cx="20574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03316-07BD-40D6-B832-E27CC8D3E996}" type="datetimeFigureOut">
              <a:rPr lang="zh-CN" altLang="en-US" smtClean="0"/>
              <a:t>2023-2-27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" y="847514"/>
            <a:ext cx="30861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" y="847514"/>
            <a:ext cx="20574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4BBCB-B308-47F5-8A32-65BF37C32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92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" rtl="0" eaLnBrk="1" latinLnBrk="0" hangingPunct="1">
        <a:lnSpc>
          <a:spcPct val="90000"/>
        </a:lnSpc>
        <a:spcBef>
          <a:spcPct val="0"/>
        </a:spcBef>
        <a:buNone/>
        <a:defRPr sz="4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" indent="-22860" algn="l" defTabSz="9144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28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57F71F4-27D6-4D44-388F-3CE2C35217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00" y="226800"/>
            <a:ext cx="687600" cy="6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037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5966C32-3CB9-54A7-04EC-0B7CED0344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6800" y="226800"/>
            <a:ext cx="687600" cy="6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885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9ADBC8D-9894-9BC5-F613-B5DE0D62A0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00" y="226800"/>
            <a:ext cx="687600" cy="6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569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212DF56-E0FF-E253-A6BC-8AA7F09D5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6800" y="226800"/>
            <a:ext cx="687600" cy="6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98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67C37DC-C3FE-086B-6BD7-72238AB28D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6800" y="226800"/>
            <a:ext cx="687600" cy="6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597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16</TotalTime>
  <Words>20</Words>
  <Application>Microsoft Office PowerPoint</Application>
  <PresentationFormat>自定义</PresentationFormat>
  <Paragraphs>10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钱建</dc:creator>
  <cp:lastModifiedBy>钱建</cp:lastModifiedBy>
  <cp:revision>3</cp:revision>
  <dcterms:created xsi:type="dcterms:W3CDTF">2023-02-15T13:18:42Z</dcterms:created>
  <dcterms:modified xsi:type="dcterms:W3CDTF">2023-02-27T08:45:46Z</dcterms:modified>
</cp:coreProperties>
</file>