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76" y="78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97187"/>
            <a:ext cx="829056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9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89467"/>
            <a:ext cx="2103120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89467"/>
            <a:ext cx="6187440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2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9"/>
            <a:ext cx="841248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4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7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89468"/>
            <a:ext cx="8412480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793241"/>
            <a:ext cx="412622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672080"/>
            <a:ext cx="4126229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793241"/>
            <a:ext cx="414655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672080"/>
            <a:ext cx="4146550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0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4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053255"/>
            <a:ext cx="493776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3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053255"/>
            <a:ext cx="493776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89468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1922276" y="786233"/>
            <a:ext cx="5917850" cy="600144"/>
          </a:xfrm>
          <a:prstGeom prst="rect">
            <a:avLst/>
          </a:prstGeom>
          <a:noFill/>
        </p:spPr>
        <p:txBody>
          <a:bodyPr wrap="square" lIns="45697" tIns="22850" rIns="45697" bIns="2285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Bootloader </a:t>
            </a:r>
            <a:r>
              <a:rPr lang="en-US" altLang="zh-CN" sz="36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</a:t>
            </a: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altLang="zh-CN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BlissOS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313D01-4DE3-6AE9-1304-8B849DB1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65" y="462196"/>
            <a:ext cx="1248217" cy="12482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1746F8A-6CAD-5D2A-D14F-0ADF39A4CF49}"/>
              </a:ext>
            </a:extLst>
          </p:cNvPr>
          <p:cNvGrpSpPr/>
          <p:nvPr/>
        </p:nvGrpSpPr>
        <p:grpSpPr>
          <a:xfrm>
            <a:off x="370405" y="360275"/>
            <a:ext cx="1665830" cy="1452057"/>
            <a:chOff x="497643" y="-55401"/>
            <a:chExt cx="2222191" cy="19370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D66983-61AC-EBE8-8730-5B3DAB4C5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98"/>
            <a:stretch/>
          </p:blipFill>
          <p:spPr>
            <a:xfrm>
              <a:off x="497643" y="-55401"/>
              <a:ext cx="1798318" cy="121390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D18D03-3D3A-4A55-BEF9-8C675B7D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457" y="929121"/>
              <a:ext cx="1452563" cy="952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042749-DF3F-C9A7-E897-8D182E42F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" r="-1882" b="28128"/>
            <a:stretch/>
          </p:blipFill>
          <p:spPr>
            <a:xfrm rot="1800000">
              <a:off x="1686442" y="902698"/>
              <a:ext cx="1033392" cy="74271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0EF561-825D-BF39-AC8D-DB730EBA2608}"/>
              </a:ext>
            </a:extLst>
          </p:cNvPr>
          <p:cNvSpPr txBox="1"/>
          <p:nvPr/>
        </p:nvSpPr>
        <p:spPr>
          <a:xfrm>
            <a:off x="2036235" y="6299263"/>
            <a:ext cx="5681130" cy="553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99" dirty="0"/>
              <a:t>“Bootloader for </a:t>
            </a:r>
            <a:r>
              <a:rPr lang="en-US" altLang="zh-CN" sz="1499" dirty="0" err="1"/>
              <a:t>BlissOS</a:t>
            </a:r>
            <a:r>
              <a:rPr lang="en-US" altLang="zh-CN" sz="1499" dirty="0"/>
              <a:t>” &lt;=&gt; B4B &lt;=&gt; ”Before B”  &lt;=&gt; A &lt;=&gt; Ace &lt;=&gt; S</a:t>
            </a:r>
          </a:p>
          <a:p>
            <a:pPr algn="ctr"/>
            <a:r>
              <a:rPr lang="en-US" altLang="zh-CN" sz="1499" dirty="0" err="1"/>
              <a:t>Ahhhaaaaaa</a:t>
            </a:r>
            <a:r>
              <a:rPr lang="en-US" altLang="zh-CN" sz="1499" dirty="0"/>
              <a:t>? Nope. However, welcome to test it.</a:t>
            </a:r>
            <a:endParaRPr lang="zh-CN" altLang="en-US" sz="1499" dirty="0"/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32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23</cp:revision>
  <dcterms:created xsi:type="dcterms:W3CDTF">2022-04-09T08:19:42Z</dcterms:created>
  <dcterms:modified xsi:type="dcterms:W3CDTF">2023-01-21T10:32:04Z</dcterms:modified>
</cp:coreProperties>
</file>