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34" y="78"/>
      </p:cViewPr>
      <p:guideLst>
        <p:guide orient="horz" pos="2304"/>
        <p:guide pos="4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94" y="1197187"/>
            <a:ext cx="9758363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394" y="3842174"/>
            <a:ext cx="9758363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1104" y="389467"/>
            <a:ext cx="2805529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517" y="389467"/>
            <a:ext cx="8253948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40" y="1823721"/>
            <a:ext cx="11222117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40" y="4895428"/>
            <a:ext cx="11222117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16" y="1947333"/>
            <a:ext cx="5529739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895" y="1947333"/>
            <a:ext cx="5529739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1" y="389467"/>
            <a:ext cx="11222117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212" y="1793241"/>
            <a:ext cx="55043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212" y="2672080"/>
            <a:ext cx="5504326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895" y="1793241"/>
            <a:ext cx="553143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895" y="2672080"/>
            <a:ext cx="5531433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33" y="1053254"/>
            <a:ext cx="658689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1433" y="1053254"/>
            <a:ext cx="658689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517" y="389467"/>
            <a:ext cx="1122211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17" y="1947333"/>
            <a:ext cx="1122211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516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944" y="6780107"/>
            <a:ext cx="43912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25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2558415" y="824565"/>
            <a:ext cx="7894320" cy="892556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5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13D01-4DE3-6AE9-1304-8B849DB1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735" y="416187"/>
            <a:ext cx="1665102" cy="166510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746F8A-6CAD-5D2A-D14F-0ADF39A4CF49}"/>
              </a:ext>
            </a:extLst>
          </p:cNvPr>
          <p:cNvGrpSpPr/>
          <p:nvPr/>
        </p:nvGrpSpPr>
        <p:grpSpPr>
          <a:xfrm>
            <a:off x="494115" y="302332"/>
            <a:ext cx="2222191" cy="1937022"/>
            <a:chOff x="497643" y="-55401"/>
            <a:chExt cx="2222191" cy="19370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D66983-61AC-EBE8-8730-5B3DAB4C5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497643" y="-55401"/>
              <a:ext cx="1798318" cy="121390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457" y="929121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2716306" y="6136692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22</cp:revision>
  <dcterms:created xsi:type="dcterms:W3CDTF">2022-04-09T08:19:42Z</dcterms:created>
  <dcterms:modified xsi:type="dcterms:W3CDTF">2023-01-21T10:32:51Z</dcterms:modified>
</cp:coreProperties>
</file>