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3716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98" y="84"/>
      </p:cViewPr>
      <p:guideLst>
        <p:guide orient="horz" pos="270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402954"/>
            <a:ext cx="10287000" cy="29845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502547"/>
            <a:ext cx="10287000" cy="206970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9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56406"/>
            <a:ext cx="2957513" cy="726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56406"/>
            <a:ext cx="8701088" cy="72647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0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137173"/>
            <a:ext cx="11830050" cy="3565921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736829"/>
            <a:ext cx="11830050" cy="187523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2031"/>
            <a:ext cx="5829300" cy="5439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282031"/>
            <a:ext cx="5829300" cy="5439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9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6407"/>
            <a:ext cx="11830050" cy="16569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101454"/>
            <a:ext cx="5802510" cy="102989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131344"/>
            <a:ext cx="5802510" cy="46057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101454"/>
            <a:ext cx="5831087" cy="102989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131344"/>
            <a:ext cx="5831087" cy="46057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4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1500"/>
            <a:ext cx="4423767" cy="200025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234282"/>
            <a:ext cx="6943725" cy="6092031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571750"/>
            <a:ext cx="4423767" cy="476448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1500"/>
            <a:ext cx="4423767" cy="200025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234282"/>
            <a:ext cx="6943725" cy="6092031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571750"/>
            <a:ext cx="4423767" cy="476448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56407"/>
            <a:ext cx="1183005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282031"/>
            <a:ext cx="1183005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945438"/>
            <a:ext cx="30861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2023-1-21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945438"/>
            <a:ext cx="46291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945438"/>
            <a:ext cx="30861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3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2584973" y="779355"/>
            <a:ext cx="8546054" cy="984889"/>
          </a:xfrm>
          <a:prstGeom prst="rect">
            <a:avLst/>
          </a:prstGeom>
          <a:noFill/>
        </p:spPr>
        <p:txBody>
          <a:bodyPr wrap="square" lIns="60959" tIns="30482" rIns="60959" bIns="30482">
            <a:spAutoFit/>
          </a:bodyPr>
          <a:lstStyle/>
          <a:p>
            <a:pPr algn="ctr"/>
            <a:r>
              <a:rPr lang="en-US" altLang="zh-CN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Bootloader </a:t>
            </a:r>
            <a:r>
              <a:rPr lang="en-US" altLang="zh-CN" sz="60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for</a:t>
            </a:r>
            <a:r>
              <a:rPr lang="en-US" altLang="zh-CN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altLang="zh-CN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BlissOS</a:t>
            </a:r>
            <a:endParaRPr lang="zh-CN" alt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13D01-4DE3-6AE9-1304-8B849DB1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027" y="439248"/>
            <a:ext cx="1665102" cy="166510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1746F8A-6CAD-5D2A-D14F-0ADF39A4CF49}"/>
              </a:ext>
            </a:extLst>
          </p:cNvPr>
          <p:cNvGrpSpPr/>
          <p:nvPr/>
        </p:nvGrpSpPr>
        <p:grpSpPr>
          <a:xfrm>
            <a:off x="846540" y="303288"/>
            <a:ext cx="2222191" cy="1937022"/>
            <a:chOff x="497643" y="-55401"/>
            <a:chExt cx="2222191" cy="193702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D66983-61AC-EBE8-8730-5B3DAB4C5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98"/>
            <a:stretch/>
          </p:blipFill>
          <p:spPr>
            <a:xfrm>
              <a:off x="497643" y="-55401"/>
              <a:ext cx="1798318" cy="121390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D18D03-3D3A-4A55-BEF9-8C675B7D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457" y="929121"/>
              <a:ext cx="1452563" cy="9525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042749-DF3F-C9A7-E897-8D182E42F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686442" y="902698"/>
              <a:ext cx="1033392" cy="74271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0EF561-825D-BF39-AC8D-DB730EBA2608}"/>
              </a:ext>
            </a:extLst>
          </p:cNvPr>
          <p:cNvSpPr txBox="1"/>
          <p:nvPr/>
        </p:nvSpPr>
        <p:spPr>
          <a:xfrm>
            <a:off x="3068731" y="7311288"/>
            <a:ext cx="757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“Bootloader for </a:t>
            </a:r>
            <a:r>
              <a:rPr lang="en-US" altLang="zh-CN" sz="2000" dirty="0" err="1"/>
              <a:t>BlissOS</a:t>
            </a:r>
            <a:r>
              <a:rPr lang="en-US" altLang="zh-CN" sz="2000" dirty="0"/>
              <a:t>” &lt;=&gt; B4B &lt;=&gt; ”Before B”  &lt;=&gt; A &lt;=&gt; Ace &lt;=&gt; S</a:t>
            </a:r>
          </a:p>
          <a:p>
            <a:pPr algn="ctr"/>
            <a:r>
              <a:rPr lang="en-US" altLang="zh-CN" sz="2000" dirty="0" err="1"/>
              <a:t>Ahhhaaaaaa</a:t>
            </a:r>
            <a:r>
              <a:rPr lang="en-US" altLang="zh-CN" sz="2000" dirty="0"/>
              <a:t>? Nope. However, welcome to test 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32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钱建</cp:lastModifiedBy>
  <cp:revision>23</cp:revision>
  <dcterms:created xsi:type="dcterms:W3CDTF">2022-04-09T08:19:42Z</dcterms:created>
  <dcterms:modified xsi:type="dcterms:W3CDTF">2023-01-21T10:33:33Z</dcterms:modified>
</cp:coreProperties>
</file>