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6" y="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8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1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7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3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2967114" y="708063"/>
            <a:ext cx="12353771" cy="1415776"/>
          </a:xfrm>
          <a:prstGeom prst="rect">
            <a:avLst/>
          </a:prstGeom>
          <a:noFill/>
        </p:spPr>
        <p:txBody>
          <a:bodyPr wrap="square" lIns="60959" tIns="30482" rIns="60959" bIns="30482">
            <a:spAutoFit/>
          </a:bodyPr>
          <a:lstStyle/>
          <a:p>
            <a:pPr algn="ctr"/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88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8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13D01-4DE3-6AE9-1304-8B849DB1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885" y="583400"/>
            <a:ext cx="1665102" cy="166510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746F8A-6CAD-5D2A-D14F-0ADF39A4CF49}"/>
              </a:ext>
            </a:extLst>
          </p:cNvPr>
          <p:cNvGrpSpPr/>
          <p:nvPr/>
        </p:nvGrpSpPr>
        <p:grpSpPr>
          <a:xfrm>
            <a:off x="744923" y="447440"/>
            <a:ext cx="2222191" cy="1937022"/>
            <a:chOff x="497643" y="-55401"/>
            <a:chExt cx="2222191" cy="19370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D66983-61AC-EBE8-8730-5B3DAB4C5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497643" y="-55401"/>
              <a:ext cx="1798318" cy="121390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457" y="929121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5354730" y="8871051"/>
            <a:ext cx="757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“Bootloader for </a:t>
            </a:r>
            <a:r>
              <a:rPr lang="en-US" altLang="zh-CN" sz="2000" dirty="0" err="1"/>
              <a:t>BlissOS</a:t>
            </a:r>
            <a:r>
              <a:rPr lang="en-US" altLang="zh-CN" sz="20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000" dirty="0" err="1"/>
              <a:t>Ahhhaaaaaa</a:t>
            </a:r>
            <a:r>
              <a:rPr lang="en-US" altLang="zh-CN" sz="2000" dirty="0"/>
              <a:t>? Nope. However, welcome to test 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24</cp:revision>
  <dcterms:created xsi:type="dcterms:W3CDTF">2022-04-09T08:19:42Z</dcterms:created>
  <dcterms:modified xsi:type="dcterms:W3CDTF">2023-01-21T10:34:29Z</dcterms:modified>
</cp:coreProperties>
</file>