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68" r:id="rId3"/>
    <p:sldId id="269" r:id="rId4"/>
    <p:sldId id="270" r:id="rId5"/>
    <p:sldId id="274" r:id="rId6"/>
    <p:sldId id="271" r:id="rId7"/>
    <p:sldId id="272" r:id="rId8"/>
  </p:sldIdLst>
  <p:sldSz cx="2438400" cy="2438400"/>
  <p:notesSz cx="6858000" cy="9144000"/>
  <p:defaultTextStyle>
    <a:defPPr>
      <a:defRPr lang="zh-CN"/>
    </a:defPPr>
    <a:lvl1pPr marL="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1704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23408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35113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46817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58521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702259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819302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93634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ndows" id="{984872D9-4B40-45EA-B501-6F43AFBF26DB}">
          <p14:sldIdLst>
            <p14:sldId id="273"/>
            <p14:sldId id="268"/>
            <p14:sldId id="269"/>
            <p14:sldId id="270"/>
            <p14:sldId id="274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B8F"/>
    <a:srgbClr val="000000"/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Microsoft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5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9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 Win7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Win7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Vista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4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4127-987F-7258-B63A-E4941798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99063"/>
            <a:ext cx="1828800" cy="8489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0BA9B-7DED-2368-C7E2-55E04A31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CAE5C-9ACC-DD60-D328-B6F6511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A6FE-3944-16F7-B3CC-6E44E1F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6D03-A5BA-AB53-0718-20002BB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F3DF-740D-BE82-9BAD-1E96BC1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AC22-BFA7-19C8-D063-761EFB63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FB8AD-7A97-BD65-D752-59D3CF39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4D178-BC8B-4C90-EF64-13306FC5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63690-98B2-999F-AF7A-D934EAEA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1D0D2-E6CB-8CB3-2113-4829BD91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7B5A-91BE-AC20-DD88-E4768E27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7117C-49B5-CDFE-0587-0516B66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B135A-BE30-A7C9-3E66-965237B4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8B7F-4080-F2AD-7BD0-3F3C442B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E4BB-3B3E-A81F-5DE3-E4EE8B8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B9E1F-4CDD-51C5-7E81-22BC9FD6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047E-C485-85F8-8645-B61DA5F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EC845-5005-9942-DBA1-63B448A4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5CDE6-EC59-5836-EA20-4A3170C0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0032-FC85-2F31-526B-0A5329D3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" y="607907"/>
            <a:ext cx="2103120" cy="10143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B448B-DA80-D7B4-78EB-0BA4630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" y="1631809"/>
            <a:ext cx="2103120" cy="533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9873-AAFF-E2F9-5BAC-99007F6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79308-2841-069C-FDF9-1BFC7EE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CB5F-4F0E-24F9-D2E6-98ED8FF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CBAD-9D83-F554-4168-0E61766A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6172-1650-DB1B-C735-DB3A19B2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6BE0F-100B-EFEC-6243-A6496C17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36A9-E740-C509-4381-5A5AE88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33F98-AF43-C56E-2FB1-4ADBBE49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F68C4-CBD2-9EBF-B180-7BC063A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CB44-CD83-6EBD-2027-F192088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D29B2-6CCC-0EBC-A423-93861F7D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55E15-CC7A-A760-B2BD-23D6A3AE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3F603-81AE-0EC4-A9B4-92A8CBE6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F5846-24FB-13E6-7466-3C11F8FFC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382C9-E223-22E8-27AB-AB4AB57B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ED96FF-7742-9B95-2F28-4284361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45A9C-8C53-B25B-4D0A-59ECCEA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06B4-87D4-6AEA-25E5-085951C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04303-289A-9234-1EE9-A17C13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F5AFE-D947-620E-4654-1101CD1C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F53EF-5040-D485-5615-121876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27D44-1446-79EB-48E7-4180024F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AA07C-565B-4A56-2EAD-4347644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60CCB-235C-9135-AFEE-11E9A9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8C1A-909F-14D3-B7A2-05D68FA0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3946-A031-3686-D1BE-25AC9D05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7A37-6267-936D-0B39-430D2BC1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92CB6-7CD1-4FE2-C64F-E4C963F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E5685-0073-82CA-294D-49B2A140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560BE-633F-9118-0D76-6905474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3645-F03D-1A74-10AC-25F43D7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0D562-EE7B-1572-9D87-3F46A814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DD595-048B-297A-F75A-E626B536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78AC3-050E-D5F0-6F1A-7324F07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BF5E-C7C9-A8FA-D669-AB74AAD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E912A-AFE2-75F0-6DEE-C9DECF6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696CB-9601-497B-3A2C-D104A843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1221-D6C4-1F1B-D5A0-495E0C39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1ED83-6D97-C291-2E26-640F0EA0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5617-30A8-DEC5-F2B9-AE9BAF4A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3A87E-ACBC-9AEC-1E7B-C0E9CCBD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3010CD-7C88-F7C8-B40B-1D1F68DB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EB5A9E-5998-956D-46EB-772718F1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49CDDE-F968-27F4-C264-87F28535A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D39D51-63AE-D239-2A43-DC69ECB0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9CDCE5F-59A3-816E-B33F-8C3B88703B33}"/>
              </a:ext>
            </a:extLst>
          </p:cNvPr>
          <p:cNvGrpSpPr/>
          <p:nvPr/>
        </p:nvGrpSpPr>
        <p:grpSpPr>
          <a:xfrm>
            <a:off x="50180" y="50180"/>
            <a:ext cx="2338040" cy="2338040"/>
            <a:chOff x="104078" y="104078"/>
            <a:chExt cx="2230243" cy="223024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580B555-9110-8F73-E7E6-8E9D2EB0E47D}"/>
                </a:ext>
              </a:extLst>
            </p:cNvPr>
            <p:cNvSpPr/>
            <p:nvPr/>
          </p:nvSpPr>
          <p:spPr>
            <a:xfrm>
              <a:off x="104078" y="104078"/>
              <a:ext cx="2230243" cy="2230243"/>
            </a:xfrm>
            <a:prstGeom prst="ellipse">
              <a:avLst/>
            </a:prstGeom>
            <a:solidFill>
              <a:srgbClr val="3B6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1A96E7-26B0-CBE7-06ED-9AD678FA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92" y="413988"/>
              <a:ext cx="1521213" cy="152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120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6C93C88-2C5D-5B3E-FE48-CEC4F4123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9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94BB66-00B2-5201-A086-CC8336225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5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</Words>
  <Application>Microsoft Office PowerPoint</Application>
  <PresentationFormat>自定义</PresentationFormat>
  <Paragraphs>14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14</cp:revision>
  <dcterms:created xsi:type="dcterms:W3CDTF">2023-02-15T03:58:42Z</dcterms:created>
  <dcterms:modified xsi:type="dcterms:W3CDTF">2023-02-28T06:19:36Z</dcterms:modified>
</cp:coreProperties>
</file>