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76" y="96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97187"/>
            <a:ext cx="82905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9467"/>
            <a:ext cx="2103120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89467"/>
            <a:ext cx="6187440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3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2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9"/>
            <a:ext cx="84124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6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89468"/>
            <a:ext cx="8412480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793241"/>
            <a:ext cx="412622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672080"/>
            <a:ext cx="4126229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241"/>
            <a:ext cx="414655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2080"/>
            <a:ext cx="4146550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0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053255"/>
            <a:ext cx="49377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053255"/>
            <a:ext cx="49377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89468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2712908" y="624511"/>
            <a:ext cx="4327786" cy="554002"/>
          </a:xfrm>
          <a:prstGeom prst="rect">
            <a:avLst/>
          </a:prstGeom>
          <a:noFill/>
        </p:spPr>
        <p:txBody>
          <a:bodyPr wrap="none" lIns="60959" tIns="30482" rIns="60959" bIns="30482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Bootloader </a:t>
            </a:r>
            <a:r>
              <a:rPr lang="en-US" altLang="zh-CN" sz="32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altLang="zh-CN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BlissOS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2CEDFF-168E-6D92-649E-C0533745EDB2}"/>
              </a:ext>
            </a:extLst>
          </p:cNvPr>
          <p:cNvGrpSpPr/>
          <p:nvPr/>
        </p:nvGrpSpPr>
        <p:grpSpPr>
          <a:xfrm>
            <a:off x="558288" y="-138449"/>
            <a:ext cx="2161546" cy="1992461"/>
            <a:chOff x="558288" y="-138449"/>
            <a:chExt cx="2161546" cy="19924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313D01-4DE3-6AE9-1304-8B849DB13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88" y="-138449"/>
              <a:ext cx="1665102" cy="166510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18D03-3D3A-4A55-BEF9-8C675B7D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277" y="901512"/>
              <a:ext cx="1452563" cy="952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042749-DF3F-C9A7-E897-8D182E42F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686442" y="902698"/>
              <a:ext cx="1033392" cy="74271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BD66983-61AC-EBE8-8730-5B3DAB4C57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98"/>
          <a:stretch/>
        </p:blipFill>
        <p:spPr>
          <a:xfrm>
            <a:off x="7284455" y="17558"/>
            <a:ext cx="1798318" cy="1213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B0EF561-825D-BF39-AC8D-DB730EBA2608}"/>
              </a:ext>
            </a:extLst>
          </p:cNvPr>
          <p:cNvSpPr txBox="1"/>
          <p:nvPr/>
        </p:nvSpPr>
        <p:spPr>
          <a:xfrm>
            <a:off x="1087531" y="6267155"/>
            <a:ext cx="757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“Bootloader for </a:t>
            </a:r>
            <a:r>
              <a:rPr lang="en-US" altLang="zh-CN" sz="2000" dirty="0" err="1"/>
              <a:t>BlissOS</a:t>
            </a:r>
            <a:r>
              <a:rPr lang="en-US" altLang="zh-CN" sz="2000" dirty="0"/>
              <a:t>” &lt;=&gt; B4B &lt;=&gt; ”Before B”  &lt;=&gt; A &lt;=&gt; Ace &lt;=&gt; S</a:t>
            </a:r>
          </a:p>
          <a:p>
            <a:pPr algn="ctr"/>
            <a:r>
              <a:rPr lang="en-US" altLang="zh-CN" sz="2000" dirty="0" err="1"/>
              <a:t>Ahhhaaaaaa</a:t>
            </a:r>
            <a:r>
              <a:rPr lang="en-US" altLang="zh-CN" sz="2000" dirty="0"/>
              <a:t>? Nope. However, welcome to test 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32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19</cp:revision>
  <dcterms:created xsi:type="dcterms:W3CDTF">2022-04-09T08:19:42Z</dcterms:created>
  <dcterms:modified xsi:type="dcterms:W3CDTF">2023-01-09T13:25:40Z</dcterms:modified>
</cp:coreProperties>
</file>