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34" y="78"/>
      </p:cViewPr>
      <p:guideLst>
        <p:guide orient="horz" pos="2304"/>
        <p:guide pos="4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394" y="1197187"/>
            <a:ext cx="9758363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394" y="3842174"/>
            <a:ext cx="9758363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9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1104" y="389467"/>
            <a:ext cx="2805529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517" y="389467"/>
            <a:ext cx="8253948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7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9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40" y="1823721"/>
            <a:ext cx="11222117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40" y="4895428"/>
            <a:ext cx="11222117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8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516" y="1947333"/>
            <a:ext cx="5529739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6895" y="1947333"/>
            <a:ext cx="5529739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8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1" y="389467"/>
            <a:ext cx="11222117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212" y="1793241"/>
            <a:ext cx="55043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212" y="2672080"/>
            <a:ext cx="5504326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6895" y="1793241"/>
            <a:ext cx="553143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6895" y="2672080"/>
            <a:ext cx="5531433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433" y="1053254"/>
            <a:ext cx="658689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9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1433" y="1053254"/>
            <a:ext cx="658689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8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517" y="389467"/>
            <a:ext cx="11222117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517" y="1947333"/>
            <a:ext cx="11222117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516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9944" y="6780107"/>
            <a:ext cx="43912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25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3374418" y="624811"/>
            <a:ext cx="6262314" cy="738668"/>
          </a:xfrm>
          <a:prstGeom prst="rect">
            <a:avLst/>
          </a:prstGeom>
          <a:noFill/>
        </p:spPr>
        <p:txBody>
          <a:bodyPr wrap="square" lIns="60959" tIns="30482" rIns="60959" bIns="30482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44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2CEDFF-168E-6D92-649E-C0533745EDB2}"/>
              </a:ext>
            </a:extLst>
          </p:cNvPr>
          <p:cNvGrpSpPr/>
          <p:nvPr/>
        </p:nvGrpSpPr>
        <p:grpSpPr>
          <a:xfrm>
            <a:off x="846957" y="19412"/>
            <a:ext cx="2161546" cy="1992461"/>
            <a:chOff x="558288" y="-138449"/>
            <a:chExt cx="2161546" cy="19924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313D01-4DE3-6AE9-1304-8B849DB13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88" y="-138449"/>
              <a:ext cx="1665102" cy="16651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277" y="901512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BD66983-61AC-EBE8-8730-5B3DAB4C57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98"/>
          <a:stretch/>
        </p:blipFill>
        <p:spPr>
          <a:xfrm>
            <a:off x="10368563" y="207587"/>
            <a:ext cx="1798318" cy="1213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2716307" y="6267155"/>
            <a:ext cx="757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“Bootloader for </a:t>
            </a:r>
            <a:r>
              <a:rPr lang="en-US" altLang="zh-CN" sz="2000" dirty="0" err="1"/>
              <a:t>BlissOS</a:t>
            </a:r>
            <a:r>
              <a:rPr lang="en-US" altLang="zh-CN" sz="2000" dirty="0"/>
              <a:t>” &lt;=&gt; B4B &lt;=&gt; ”Before B”  &lt;=&gt; A &lt;=&gt; Ace &lt;=&gt; S</a:t>
            </a:r>
          </a:p>
          <a:p>
            <a:pPr algn="ctr"/>
            <a:r>
              <a:rPr lang="en-US" altLang="zh-CN" sz="2000" dirty="0" err="1"/>
              <a:t>Ahhhaaaaaa</a:t>
            </a:r>
            <a:r>
              <a:rPr lang="en-US" altLang="zh-CN" sz="2000" dirty="0"/>
              <a:t>? Nope. However, welcome to test 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20</cp:revision>
  <dcterms:created xsi:type="dcterms:W3CDTF">2022-04-09T08:19:42Z</dcterms:created>
  <dcterms:modified xsi:type="dcterms:W3CDTF">2023-01-10T06:37:30Z</dcterms:modified>
</cp:coreProperties>
</file>