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13716000" cy="8572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00" userDrawn="1">
          <p15:clr>
            <a:srgbClr val="A4A3A4"/>
          </p15:clr>
        </p15:guide>
        <p15:guide id="2" pos="43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BC6"/>
    <a:srgbClr val="E6EDDC"/>
    <a:srgbClr val="DDDDDD"/>
    <a:srgbClr val="EEEEEE"/>
    <a:srgbClr val="F0F0F0"/>
    <a:srgbClr val="AAAAAA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1098" y="84"/>
      </p:cViewPr>
      <p:guideLst>
        <p:guide orient="horz" pos="270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1402954"/>
            <a:ext cx="10287000" cy="2984500"/>
          </a:xfrm>
        </p:spPr>
        <p:txBody>
          <a:bodyPr anchor="b"/>
          <a:lstStyle>
            <a:lvl1pPr algn="ctr">
              <a:defRPr sz="67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4502547"/>
            <a:ext cx="10287000" cy="2069703"/>
          </a:xfrm>
        </p:spPr>
        <p:txBody>
          <a:bodyPr/>
          <a:lstStyle>
            <a:lvl1pPr marL="0" indent="0" algn="ctr">
              <a:buNone/>
              <a:defRPr sz="2700"/>
            </a:lvl1pPr>
            <a:lvl2pPr marL="514350" indent="0" algn="ctr">
              <a:buNone/>
              <a:defRPr sz="2250"/>
            </a:lvl2pPr>
            <a:lvl3pPr marL="1028700" indent="0" algn="ctr">
              <a:buNone/>
              <a:defRPr sz="2025"/>
            </a:lvl3pPr>
            <a:lvl4pPr marL="1543050" indent="0" algn="ctr">
              <a:buNone/>
              <a:defRPr sz="1800"/>
            </a:lvl4pPr>
            <a:lvl5pPr marL="2057400" indent="0" algn="ctr">
              <a:buNone/>
              <a:defRPr sz="1800"/>
            </a:lvl5pPr>
            <a:lvl6pPr marL="2571750" indent="0" algn="ctr">
              <a:buNone/>
              <a:defRPr sz="1800"/>
            </a:lvl6pPr>
            <a:lvl7pPr marL="3086100" indent="0" algn="ctr">
              <a:buNone/>
              <a:defRPr sz="1800"/>
            </a:lvl7pPr>
            <a:lvl8pPr marL="3600450" indent="0" algn="ctr">
              <a:buNone/>
              <a:defRPr sz="1800"/>
            </a:lvl8pPr>
            <a:lvl9pPr marL="41148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2023-1-10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755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2023-1-10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805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2" y="456406"/>
            <a:ext cx="2957513" cy="726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456406"/>
            <a:ext cx="8701088" cy="726479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2023-1-10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713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2023-1-10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007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1" y="2137173"/>
            <a:ext cx="11830050" cy="3565921"/>
          </a:xfrm>
        </p:spPr>
        <p:txBody>
          <a:bodyPr anchor="b"/>
          <a:lstStyle>
            <a:lvl1pPr>
              <a:defRPr sz="67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1" y="5736829"/>
            <a:ext cx="11830050" cy="1875234"/>
          </a:xfrm>
        </p:spPr>
        <p:txBody>
          <a:bodyPr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51435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2pPr>
            <a:lvl3pPr marL="1028700" indent="0">
              <a:buNone/>
              <a:defRPr sz="2025">
                <a:solidFill>
                  <a:schemeClr val="tx1">
                    <a:tint val="75000"/>
                  </a:schemeClr>
                </a:solidFill>
              </a:defRPr>
            </a:lvl3pPr>
            <a:lvl4pPr marL="15430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057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5717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0861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6004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1148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2023-1-10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203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2031"/>
            <a:ext cx="5829300" cy="54391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2282031"/>
            <a:ext cx="5829300" cy="54391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2023-1-10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459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56407"/>
            <a:ext cx="11830050" cy="165695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2" y="2101454"/>
            <a:ext cx="5802510" cy="1029890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2" y="3131344"/>
            <a:ext cx="5802510" cy="460573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2101454"/>
            <a:ext cx="5831087" cy="1029890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3131344"/>
            <a:ext cx="5831087" cy="460573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2023-1-10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801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2023-1-10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358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2023-1-10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333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571500"/>
            <a:ext cx="4423767" cy="200025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234282"/>
            <a:ext cx="6943725" cy="6092031"/>
          </a:xfrm>
        </p:spPr>
        <p:txBody>
          <a:bodyPr/>
          <a:lstStyle>
            <a:lvl1pPr>
              <a:defRPr sz="3600"/>
            </a:lvl1pPr>
            <a:lvl2pPr>
              <a:defRPr sz="3150"/>
            </a:lvl2pPr>
            <a:lvl3pPr>
              <a:defRPr sz="2700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571750"/>
            <a:ext cx="4423767" cy="4764485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2023-1-10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94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571500"/>
            <a:ext cx="4423767" cy="200025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234282"/>
            <a:ext cx="6943725" cy="6092031"/>
          </a:xfrm>
        </p:spPr>
        <p:txBody>
          <a:bodyPr anchor="t"/>
          <a:lstStyle>
            <a:lvl1pPr marL="0" indent="0">
              <a:buNone/>
              <a:defRPr sz="3600"/>
            </a:lvl1pPr>
            <a:lvl2pPr marL="514350" indent="0">
              <a:buNone/>
              <a:defRPr sz="3150"/>
            </a:lvl2pPr>
            <a:lvl3pPr marL="1028700" indent="0">
              <a:buNone/>
              <a:defRPr sz="2700"/>
            </a:lvl3pPr>
            <a:lvl4pPr marL="1543050" indent="0">
              <a:buNone/>
              <a:defRPr sz="2250"/>
            </a:lvl4pPr>
            <a:lvl5pPr marL="2057400" indent="0">
              <a:buNone/>
              <a:defRPr sz="2250"/>
            </a:lvl5pPr>
            <a:lvl6pPr marL="2571750" indent="0">
              <a:buNone/>
              <a:defRPr sz="2250"/>
            </a:lvl6pPr>
            <a:lvl7pPr marL="3086100" indent="0">
              <a:buNone/>
              <a:defRPr sz="2250"/>
            </a:lvl7pPr>
            <a:lvl8pPr marL="3600450" indent="0">
              <a:buNone/>
              <a:defRPr sz="2250"/>
            </a:lvl8pPr>
            <a:lvl9pPr marL="4114800" indent="0">
              <a:buNone/>
              <a:defRPr sz="225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571750"/>
            <a:ext cx="4423767" cy="4764485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2023-1-10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827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456407"/>
            <a:ext cx="11830050" cy="16569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2282031"/>
            <a:ext cx="11830050" cy="5439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7945438"/>
            <a:ext cx="3086100" cy="4564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FA1C5-4E88-460E-ADE5-BF3AC8D5E403}" type="datetimeFigureOut">
              <a:rPr lang="zh-CN" altLang="en-US" smtClean="0"/>
              <a:t>2023-1-10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7945438"/>
            <a:ext cx="4629150" cy="4564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7945438"/>
            <a:ext cx="3086100" cy="4564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581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028700" rtl="0" eaLnBrk="1" latinLnBrk="0" hangingPunct="1">
        <a:lnSpc>
          <a:spcPct val="90000"/>
        </a:lnSpc>
        <a:spcBef>
          <a:spcPct val="0"/>
        </a:spcBef>
        <a:buNone/>
        <a:defRPr sz="49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10287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1pPr>
      <a:lvl2pPr marL="7715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8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3145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8289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8576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3719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1148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D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4F0532B-E6C2-4E57-A6F2-A41B7A08765E}"/>
              </a:ext>
            </a:extLst>
          </p:cNvPr>
          <p:cNvSpPr/>
          <p:nvPr/>
        </p:nvSpPr>
        <p:spPr>
          <a:xfrm>
            <a:off x="3190537" y="954903"/>
            <a:ext cx="7334926" cy="892556"/>
          </a:xfrm>
          <a:prstGeom prst="rect">
            <a:avLst/>
          </a:prstGeom>
          <a:noFill/>
        </p:spPr>
        <p:txBody>
          <a:bodyPr wrap="square" lIns="60959" tIns="30482" rIns="60959" bIns="30482">
            <a:spAutoFit/>
          </a:bodyPr>
          <a:lstStyle/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Bootloader </a:t>
            </a:r>
            <a:r>
              <a:rPr lang="en-US" altLang="zh-CN" sz="5400" dirty="0">
                <a:ln w="0"/>
                <a:solidFill>
                  <a:srgbClr val="006BC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for</a:t>
            </a:r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 </a:t>
            </a:r>
            <a:r>
              <a:rPr lang="en-US" altLang="zh-CN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BlissOS</a:t>
            </a:r>
            <a:endParaRPr lang="zh-CN" alt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" panose="020B0502040204020203" pitchFamily="34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12CEDFF-168E-6D92-649E-C0533745EDB2}"/>
              </a:ext>
            </a:extLst>
          </p:cNvPr>
          <p:cNvGrpSpPr/>
          <p:nvPr/>
        </p:nvGrpSpPr>
        <p:grpSpPr>
          <a:xfrm>
            <a:off x="736297" y="244275"/>
            <a:ext cx="2161546" cy="1992461"/>
            <a:chOff x="558288" y="-138449"/>
            <a:chExt cx="2161546" cy="1992461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47313D01-4DE3-6AE9-1304-8B849DB13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288" y="-138449"/>
              <a:ext cx="1665102" cy="1665102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38D18D03-3D3A-4A55-BEF9-8C675B7DD8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277" y="901512"/>
              <a:ext cx="1452563" cy="95250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9D042749-DF3F-C9A7-E897-8D182E42F5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2" r="-1882" b="28128"/>
            <a:stretch/>
          </p:blipFill>
          <p:spPr>
            <a:xfrm rot="1800000">
              <a:off x="1686442" y="902698"/>
              <a:ext cx="1033392" cy="742719"/>
            </a:xfrm>
            <a:prstGeom prst="rect">
              <a:avLst/>
            </a:prstGeom>
          </p:spPr>
        </p:pic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8BD66983-61AC-EBE8-8730-5B3DAB4C574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498"/>
          <a:stretch/>
        </p:blipFill>
        <p:spPr>
          <a:xfrm>
            <a:off x="11181385" y="677283"/>
            <a:ext cx="1798318" cy="121390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B0EF561-825D-BF39-AC8D-DB730EBA2608}"/>
              </a:ext>
            </a:extLst>
          </p:cNvPr>
          <p:cNvSpPr txBox="1"/>
          <p:nvPr/>
        </p:nvSpPr>
        <p:spPr>
          <a:xfrm>
            <a:off x="3068731" y="7319039"/>
            <a:ext cx="7578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“Bootloader for </a:t>
            </a:r>
            <a:r>
              <a:rPr lang="en-US" altLang="zh-CN" sz="2000" dirty="0" err="1"/>
              <a:t>BlissOS</a:t>
            </a:r>
            <a:r>
              <a:rPr lang="en-US" altLang="zh-CN" sz="2000" dirty="0"/>
              <a:t>” &lt;=&gt; B4B &lt;=&gt; ”Before B”  &lt;=&gt; A &lt;=&gt; Ace &lt;=&gt; S</a:t>
            </a:r>
          </a:p>
          <a:p>
            <a:pPr algn="ctr"/>
            <a:r>
              <a:rPr lang="en-US" altLang="zh-CN" sz="2000" dirty="0" err="1"/>
              <a:t>Ahhhaaaaaa</a:t>
            </a:r>
            <a:r>
              <a:rPr lang="en-US" altLang="zh-CN" sz="2000" dirty="0"/>
              <a:t>? Nope. However, welcome to test it.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50559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32</Words>
  <Application>Microsoft Office PowerPoint</Application>
  <PresentationFormat>自定义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Bahnschrift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Chauncy</dc:creator>
  <cp:lastModifiedBy>钱建</cp:lastModifiedBy>
  <cp:revision>21</cp:revision>
  <dcterms:created xsi:type="dcterms:W3CDTF">2022-04-09T08:19:42Z</dcterms:created>
  <dcterms:modified xsi:type="dcterms:W3CDTF">2023-01-10T06:39:40Z</dcterms:modified>
</cp:coreProperties>
</file>