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C6"/>
    <a:srgbClr val="E6EDDC"/>
    <a:srgbClr val="DDDDDD"/>
    <a:srgbClr val="EEEEEE"/>
    <a:srgbClr val="F0F0F0"/>
    <a:srgbClr val="AAAAA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816" y="6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83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13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7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0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8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3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41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4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A1C5-4E88-460E-ADE5-BF3AC8D5E403}" type="datetimeFigureOut">
              <a:rPr lang="zh-CN" altLang="en-US" smtClean="0"/>
              <a:t>2023-1-10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5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F0532B-E6C2-4E57-A6F2-A41B7A08765E}"/>
              </a:ext>
            </a:extLst>
          </p:cNvPr>
          <p:cNvSpPr/>
          <p:nvPr/>
        </p:nvSpPr>
        <p:spPr>
          <a:xfrm>
            <a:off x="3846948" y="786076"/>
            <a:ext cx="10594105" cy="1169555"/>
          </a:xfrm>
          <a:prstGeom prst="rect">
            <a:avLst/>
          </a:prstGeom>
          <a:noFill/>
        </p:spPr>
        <p:txBody>
          <a:bodyPr wrap="square" lIns="60959" tIns="30482" rIns="60959" bIns="30482">
            <a:spAutoFit/>
          </a:bodyPr>
          <a:lstStyle/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Bootloader </a:t>
            </a:r>
            <a:r>
              <a:rPr lang="en-US" altLang="zh-CN" sz="7200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for</a:t>
            </a:r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altLang="zh-CN" sz="7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BlissOS</a:t>
            </a:r>
            <a:endParaRPr lang="zh-CN" altLang="en-US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2CEDFF-168E-6D92-649E-C0533745EDB2}"/>
              </a:ext>
            </a:extLst>
          </p:cNvPr>
          <p:cNvGrpSpPr/>
          <p:nvPr/>
        </p:nvGrpSpPr>
        <p:grpSpPr>
          <a:xfrm>
            <a:off x="919653" y="89931"/>
            <a:ext cx="2945683" cy="2715260"/>
            <a:chOff x="558288" y="-138449"/>
            <a:chExt cx="2161546" cy="199246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7313D01-4DE3-6AE9-1304-8B849DB13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88" y="-138449"/>
              <a:ext cx="1665102" cy="166510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8D18D03-3D3A-4A55-BEF9-8C675B7DD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277" y="901512"/>
              <a:ext cx="1452563" cy="9525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D042749-DF3F-C9A7-E897-8D182E42F5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" r="-1882" b="28128"/>
            <a:stretch/>
          </p:blipFill>
          <p:spPr>
            <a:xfrm rot="1800000">
              <a:off x="1686442" y="902698"/>
              <a:ext cx="1033392" cy="742719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8BD66983-61AC-EBE8-8730-5B3DAB4C57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98"/>
          <a:stretch/>
        </p:blipFill>
        <p:spPr>
          <a:xfrm>
            <a:off x="14534440" y="524864"/>
            <a:ext cx="2910395" cy="196458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B0EF561-825D-BF39-AC8D-DB730EBA2608}"/>
              </a:ext>
            </a:extLst>
          </p:cNvPr>
          <p:cNvSpPr txBox="1"/>
          <p:nvPr/>
        </p:nvSpPr>
        <p:spPr>
          <a:xfrm>
            <a:off x="3846947" y="8474847"/>
            <a:ext cx="10594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“Bootloader for </a:t>
            </a:r>
            <a:r>
              <a:rPr lang="en-US" altLang="zh-CN" sz="2800" dirty="0" err="1"/>
              <a:t>BlissOS</a:t>
            </a:r>
            <a:r>
              <a:rPr lang="en-US" altLang="zh-CN" sz="2800" dirty="0"/>
              <a:t>” &lt;=&gt; B4B &lt;=&gt; ”Before B”  &lt;=&gt; A &lt;=&gt; Ace &lt;=&gt; S</a:t>
            </a:r>
          </a:p>
          <a:p>
            <a:pPr algn="ctr"/>
            <a:r>
              <a:rPr lang="en-US" altLang="zh-CN" sz="2800" dirty="0" err="1"/>
              <a:t>Ahhhaaaaaa</a:t>
            </a:r>
            <a:r>
              <a:rPr lang="en-US" altLang="zh-CN" sz="2800" dirty="0"/>
              <a:t>? Nope. However, welcome to test it.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055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32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Chauncy</dc:creator>
  <cp:lastModifiedBy>钱建</cp:lastModifiedBy>
  <cp:revision>22</cp:revision>
  <dcterms:created xsi:type="dcterms:W3CDTF">2022-04-09T08:19:42Z</dcterms:created>
  <dcterms:modified xsi:type="dcterms:W3CDTF">2023-01-10T06:42:26Z</dcterms:modified>
</cp:coreProperties>
</file>