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4EC"/>
    <a:srgbClr val="B17ED8"/>
    <a:srgbClr val="FCBCC9"/>
    <a:srgbClr val="3847A9"/>
    <a:srgbClr val="E6E6E6"/>
    <a:srgbClr val="264C80"/>
    <a:srgbClr val="E6EDDC"/>
    <a:srgbClr val="FFB327"/>
    <a:srgbClr val="FF6E40"/>
    <a:srgbClr val="FF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654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1604-846B-44BD-973C-8F30895189C7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132F-08D3-4B95-90DA-35C61998C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With credits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132F-08D3-4B95-90DA-35C61998C4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8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Without credits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132F-08D3-4B95-90DA-35C61998C4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2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39DB314-0618-204E-8E25-89AF033BA75C}"/>
              </a:ext>
            </a:extLst>
          </p:cNvPr>
          <p:cNvGrpSpPr/>
          <p:nvPr/>
        </p:nvGrpSpPr>
        <p:grpSpPr>
          <a:xfrm>
            <a:off x="0" y="250688"/>
            <a:ext cx="9538477" cy="1937021"/>
            <a:chOff x="0" y="250688"/>
            <a:chExt cx="9538477" cy="193702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2A7DAB1-C1AB-13DC-1314-102F765A4547}"/>
                </a:ext>
              </a:extLst>
            </p:cNvPr>
            <p:cNvGrpSpPr/>
            <p:nvPr/>
          </p:nvGrpSpPr>
          <p:grpSpPr>
            <a:xfrm>
              <a:off x="0" y="250688"/>
              <a:ext cx="9538477" cy="1937021"/>
              <a:chOff x="0" y="250688"/>
              <a:chExt cx="9538477" cy="193702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7313D01-4DE3-6AE9-1304-8B849DB13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435"/>
              <a:stretch/>
            </p:blipFill>
            <p:spPr>
              <a:xfrm>
                <a:off x="8301037" y="561501"/>
                <a:ext cx="1237440" cy="984566"/>
              </a:xfrm>
              <a:prstGeom prst="rect">
                <a:avLst/>
              </a:prstGeom>
              <a:effectLst>
                <a:glow rad="444500">
                  <a:schemeClr val="accent5">
                    <a:satMod val="175000"/>
                    <a:alpha val="25000"/>
                  </a:schemeClr>
                </a:glow>
                <a:reflection blurRad="6350" stA="52000" endA="300" endPos="35000" dir="5400000" sy="-100000" algn="bl" rotWithShape="0"/>
              </a:effectLst>
            </p:spPr>
          </p:pic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51746F8A-6CAD-5D2A-D14F-0ADF39A4CF49}"/>
                  </a:ext>
                </a:extLst>
              </p:cNvPr>
              <p:cNvGrpSpPr/>
              <p:nvPr/>
            </p:nvGrpSpPr>
            <p:grpSpPr>
              <a:xfrm>
                <a:off x="0" y="250688"/>
                <a:ext cx="2222191" cy="1937021"/>
                <a:chOff x="497643" y="-55401"/>
                <a:chExt cx="2222191" cy="1937022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8BD66983-61AC-EBE8-8730-5B3DAB4C57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498"/>
                <a:stretch/>
              </p:blipFill>
              <p:spPr>
                <a:xfrm>
                  <a:off x="497643" y="-55401"/>
                  <a:ext cx="1798318" cy="1213905"/>
                </a:xfrm>
                <a:prstGeom prst="rect">
                  <a:avLst/>
                </a:prstGeom>
                <a:effectLst>
                  <a:glow rad="444500">
                    <a:schemeClr val="accent5">
                      <a:satMod val="175000"/>
                      <a:alpha val="20000"/>
                    </a:schemeClr>
                  </a:glow>
                  <a:reflection blurRad="6350" stA="50000" endA="300" endPos="55000" dir="5400000" sy="-100000" algn="bl" rotWithShape="0"/>
                </a:effectLst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38D18D03-3D3A-4A55-BEF9-8C675B7DD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457" y="929121"/>
                  <a:ext cx="1452563" cy="952500"/>
                </a:xfrm>
                <a:prstGeom prst="rect">
                  <a:avLst/>
                </a:prstGeom>
                <a:effectLst>
                  <a:reflection blurRad="6350" stA="52000" endA="300" endPos="35000" dir="5400000" sy="-100000" algn="bl" rotWithShape="0"/>
                </a:effectLst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9D042749-DF3F-C9A7-E897-8D182E42F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2" r="-1882" b="28128"/>
                <a:stretch/>
              </p:blipFill>
              <p:spPr>
                <a:xfrm rot="1800000">
                  <a:off x="1686442" y="902698"/>
                  <a:ext cx="1033392" cy="742719"/>
                </a:xfrm>
                <a:prstGeom prst="rect">
                  <a:avLst/>
                </a:prstGeom>
              </p:spPr>
            </p:pic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4F0532B-E6C2-4E57-A6F2-A41B7A08765E}"/>
                  </a:ext>
                </a:extLst>
              </p:cNvPr>
              <p:cNvSpPr/>
              <p:nvPr/>
            </p:nvSpPr>
            <p:spPr>
              <a:xfrm>
                <a:off x="770822" y="742926"/>
                <a:ext cx="8546055" cy="984565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 lIns="60957" tIns="30480" rIns="60957" bIns="30480">
                <a:spAutoFit/>
              </a:bodyPr>
              <a:lstStyle/>
              <a:p>
                <a:pPr algn="ctr"/>
                <a:r>
                  <a:rPr lang="en-US" altLang="zh-CN" sz="5998" dirty="0">
                    <a:ln w="0"/>
                    <a:solidFill>
                      <a:srgbClr val="6B4226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Boot</a:t>
                </a:r>
                <a:r>
                  <a:rPr lang="en-US" altLang="zh-CN" sz="5998" dirty="0">
                    <a:ln w="0"/>
                    <a:solidFill>
                      <a:srgbClr val="264C8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l</a:t>
                </a:r>
                <a:r>
                  <a:rPr lang="en-US" altLang="zh-CN" sz="5998" dirty="0">
                    <a:ln w="0"/>
                    <a:solidFill>
                      <a:srgbClr val="FF6E4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o</a:t>
                </a:r>
                <a:r>
                  <a:rPr lang="en-US" altLang="zh-CN" sz="5998" dirty="0">
                    <a:ln w="0"/>
                    <a:solidFill>
                      <a:srgbClr val="01AF9C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a</a:t>
                </a:r>
                <a:r>
                  <a:rPr lang="en-US" altLang="zh-CN" sz="5998" dirty="0">
                    <a:ln w="0"/>
                    <a:solidFill>
                      <a:srgbClr val="264C8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d</a:t>
                </a:r>
                <a:r>
                  <a:rPr lang="en-US" altLang="zh-CN" sz="5998" dirty="0">
                    <a:ln w="0"/>
                    <a:solidFill>
                      <a:srgbClr val="AD7B5A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  <a:reflection blurRad="6350" stA="60000" endA="900" endPos="60000" dist="29997" dir="5400000" sy="-100000" algn="bl" rotWithShape="0"/>
                    </a:effectLst>
                    <a:latin typeface="Bahnschrift SemiBold Condensed" panose="020B0502040204020203" pitchFamily="34" charset="0"/>
                  </a:rPr>
                  <a:t>er</a:t>
                </a:r>
                <a:r>
                  <a:rPr lang="en-US" altLang="zh-CN" sz="5998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 </a:t>
                </a:r>
                <a:r>
                  <a:rPr lang="en-US" altLang="zh-CN" sz="5998" dirty="0">
                    <a:ln w="0"/>
                    <a:solidFill>
                      <a:srgbClr val="40A4EC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  <a:reflection blurRad="6350" stA="55000" endA="50" endPos="85000" dir="5400000" sy="-100000" algn="bl" rotWithShape="0"/>
                    </a:effectLst>
                    <a:latin typeface="Freestyle Script" panose="030804020302050B0404" pitchFamily="66" charset="0"/>
                  </a:rPr>
                  <a:t>for</a:t>
                </a:r>
                <a:r>
                  <a:rPr lang="en-US" altLang="zh-CN" sz="5998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 </a:t>
                </a:r>
                <a:r>
                  <a:rPr lang="en-US" altLang="zh-CN" sz="5998" dirty="0" err="1">
                    <a:ln w="0"/>
                    <a:solidFill>
                      <a:srgbClr val="264C80"/>
                    </a:solidFill>
                    <a:effectLst>
                      <a:glow rad="101600">
                        <a:srgbClr val="40A4EC"/>
                      </a:glow>
                    </a:effectLst>
                    <a:latin typeface="Nirmala UI Semilight" panose="020B0402040204020203" pitchFamily="34" charset="0"/>
                    <a:ea typeface="Nirmala UI Semilight" panose="020B0402040204020203" pitchFamily="34" charset="0"/>
                    <a:cs typeface="Nirmala UI Semilight" panose="020B0402040204020203" pitchFamily="34" charset="0"/>
                  </a:rPr>
                  <a:t>Bliss</a:t>
                </a:r>
                <a:r>
                  <a:rPr lang="en-US" altLang="zh-CN" sz="5998" dirty="0" err="1">
                    <a:ln w="0"/>
                    <a:effectLst>
                      <a:outerShdw blurRad="50800" dist="88900" dir="2700000" algn="tl" rotWithShape="0">
                        <a:prstClr val="black">
                          <a:alpha val="55000"/>
                        </a:prstClr>
                      </a:outerShdw>
                    </a:effectLst>
                    <a:latin typeface="Nirmala UI Semilight" panose="020B0402040204020203" pitchFamily="34" charset="0"/>
                    <a:ea typeface="Nirmala UI Semilight" panose="020B0402040204020203" pitchFamily="34" charset="0"/>
                    <a:cs typeface="Nirmala UI Semilight" panose="020B0402040204020203" pitchFamily="34" charset="0"/>
                  </a:rPr>
                  <a:t>OS</a:t>
                </a:r>
                <a:endParaRPr lang="zh-CN" altLang="en-US" sz="5998" dirty="0">
                  <a:ln w="0"/>
                  <a:effectLst>
                    <a:outerShdw blurRad="50800" dist="88900" dir="2700000" algn="tl" rotWithShape="0">
                      <a:prstClr val="black">
                        <a:alpha val="55000"/>
                      </a:prstClr>
                    </a:outerShdw>
                  </a:effectLst>
                  <a:latin typeface="Nirmala UI Semilight" panose="020B0402040204020203" pitchFamily="34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A214E7-1ACA-C1E3-E755-675FA9DA1200}"/>
                </a:ext>
              </a:extLst>
            </p:cNvPr>
            <p:cNvSpPr txBox="1"/>
            <p:nvPr/>
          </p:nvSpPr>
          <p:spPr>
            <a:xfrm>
              <a:off x="3585757" y="1727491"/>
              <a:ext cx="2916183" cy="369332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latin typeface="Monotype Corsiva" panose="03010101010201010101" pitchFamily="66" charset="0"/>
                </a:rPr>
                <a:t>Wish you</a:t>
              </a:r>
              <a:r>
                <a:rPr lang="zh-CN" altLang="en-US" dirty="0"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latin typeface="Monotype Corsiva" panose="03010101010201010101" pitchFamily="66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latin typeface="Monotype Corsiva" panose="03010101010201010101" pitchFamily="66" charset="0"/>
                </a:rPr>
                <a:t>all more and more</a:t>
              </a:r>
              <a:r>
                <a:rPr lang="zh-CN" altLang="en-US" dirty="0"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latin typeface="Monotype Corsiva" panose="03010101010201010101" pitchFamily="66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latin typeface="Monotype Corsiva" panose="03010101010201010101" pitchFamily="66" charset="0"/>
                </a:rPr>
                <a:t>bliss!</a:t>
              </a:r>
              <a:endParaRPr lang="zh-CN" altLang="en-US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C7B1EF-51FC-1ECE-787E-21290ECB18A8}"/>
              </a:ext>
            </a:extLst>
          </p:cNvPr>
          <p:cNvSpPr txBox="1"/>
          <p:nvPr/>
        </p:nvSpPr>
        <p:spPr>
          <a:xfrm>
            <a:off x="-42135" y="-26334"/>
            <a:ext cx="13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Designed by</a:t>
            </a:r>
            <a:r>
              <a:rPr lang="zh-CN" altLang="en-US" sz="1200" dirty="0"/>
              <a:t> </a:t>
            </a:r>
            <a:r>
              <a:rPr lang="en-US" altLang="zh-CN" sz="1200" i="1" dirty="0">
                <a:latin typeface="French Script MT" panose="03020402040607040605" pitchFamily="66" charset="0"/>
              </a:rPr>
              <a:t>Chauncy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26F098B-FA34-C5C9-9942-36F926FF74B0}"/>
              </a:ext>
            </a:extLst>
          </p:cNvPr>
          <p:cNvGrpSpPr/>
          <p:nvPr/>
        </p:nvGrpSpPr>
        <p:grpSpPr>
          <a:xfrm>
            <a:off x="5206902" y="-37217"/>
            <a:ext cx="4546698" cy="387481"/>
            <a:chOff x="5206902" y="-37217"/>
            <a:chExt cx="4546698" cy="38748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40A3C-D70C-35CB-FAF0-63068B833B0E}"/>
                </a:ext>
              </a:extLst>
            </p:cNvPr>
            <p:cNvGrpSpPr/>
            <p:nvPr/>
          </p:nvGrpSpPr>
          <p:grpSpPr>
            <a:xfrm>
              <a:off x="5206902" y="-37217"/>
              <a:ext cx="3165853" cy="277000"/>
              <a:chOff x="-61106" y="2172113"/>
              <a:chExt cx="3165853" cy="277000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A6093A-0B33-CA73-BC8B-61258F502B7C}"/>
                  </a:ext>
                </a:extLst>
              </p:cNvPr>
              <p:cNvSpPr txBox="1"/>
              <p:nvPr/>
            </p:nvSpPr>
            <p:spPr>
              <a:xfrm>
                <a:off x="2104665" y="2172113"/>
                <a:ext cx="1000082" cy="276999"/>
              </a:xfrm>
              <a:prstGeom prst="rect">
                <a:avLst/>
              </a:prstGeom>
              <a:solidFill>
                <a:srgbClr val="01AF9D"/>
              </a:solidFill>
              <a:ln w="76200">
                <a:solidFill>
                  <a:srgbClr val="E6EDD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zh-CN" sz="1200" dirty="0" err="1"/>
                  <a:t>n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zh-CN" sz="1200" dirty="0" err="1">
                    <a:solidFill>
                      <a:srgbClr val="3847A9"/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rgbClr val="FCBCC9"/>
                    </a:solidFill>
                  </a:rPr>
                  <a:t>r</a:t>
                </a:r>
                <a:r>
                  <a:rPr lang="en-US" altLang="zh-CN" sz="1200" dirty="0" err="1">
                    <a:solidFill>
                      <a:srgbClr val="3847A9"/>
                    </a:solidFill>
                  </a:rPr>
                  <a:t>d</a:t>
                </a:r>
                <a:r>
                  <a:rPr lang="en-US" altLang="zh-CN" sz="1200" dirty="0" err="1">
                    <a:solidFill>
                      <a:srgbClr val="FBBCC9"/>
                    </a:solidFill>
                  </a:rPr>
                  <a:t>-</a:t>
                </a:r>
                <a:r>
                  <a:rPr lang="en-US" altLang="zh-CN" sz="1200" dirty="0" err="1">
                    <a:solidFill>
                      <a:srgbClr val="FF6C3D"/>
                    </a:solidFill>
                  </a:rPr>
                  <a:t>m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a</a:t>
                </a:r>
                <a:r>
                  <a:rPr lang="en-US" altLang="zh-CN" sz="1200" dirty="0" err="1">
                    <a:solidFill>
                      <a:srgbClr val="FFB322"/>
                    </a:solidFill>
                  </a:rPr>
                  <a:t>g</a:t>
                </a:r>
                <a:r>
                  <a:rPr lang="en-US" altLang="zh-CN" sz="1200" dirty="0" err="1">
                    <a:solidFill>
                      <a:srgbClr val="FF6E40"/>
                    </a:solidFill>
                  </a:rPr>
                  <a:t>i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s</a:t>
                </a:r>
                <a:r>
                  <a:rPr lang="en-US" altLang="zh-CN" sz="1200" dirty="0" err="1">
                    <a:solidFill>
                      <a:srgbClr val="FFB327"/>
                    </a:solidFill>
                  </a:rPr>
                  <a:t>k</a:t>
                </a:r>
                <a:endParaRPr lang="zh-CN" altLang="en-US" sz="1200" dirty="0">
                  <a:solidFill>
                    <a:srgbClr val="FFB327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7EF531-D73F-E55F-818E-BF4F53AFB01C}"/>
                  </a:ext>
                </a:extLst>
              </p:cNvPr>
              <p:cNvSpPr txBox="1"/>
              <p:nvPr/>
            </p:nvSpPr>
            <p:spPr>
              <a:xfrm>
                <a:off x="-61106" y="2172114"/>
                <a:ext cx="23054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Thank </a:t>
                </a:r>
                <a:r>
                  <a:rPr lang="en-US" altLang="zh-CN" sz="1200" i="1" dirty="0" err="1">
                    <a:latin typeface="Segoe Script" panose="030B0504020000000003" pitchFamily="66" charset="0"/>
                    <a:cs typeface="MV Boli" panose="02000500030200090000" pitchFamily="2" charset="0"/>
                  </a:rPr>
                  <a:t>Shìwēi</a:t>
                </a:r>
                <a:r>
                  <a:rPr lang="en-US" altLang="zh-CN" sz="1200" i="1" dirty="0">
                    <a:latin typeface="Segoe Script" panose="030B0504020000000003" pitchFamily="66" charset="0"/>
                    <a:cs typeface="MV Boli" panose="02000500030200090000" pitchFamily="2" charset="0"/>
                  </a:rPr>
                  <a:t> Nguyen </a:t>
                </a:r>
                <a:r>
                  <a:rPr lang="en-US" altLang="zh-CN" sz="1200" dirty="0"/>
                  <a:t>for his</a:t>
                </a:r>
                <a:endParaRPr lang="zh-CN" altLang="en-US" sz="1200" dirty="0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1189AD-8F71-0888-7887-42ADEBC6D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037" y="0"/>
              <a:ext cx="1452563" cy="35026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1408C9-26EF-AE56-D254-FD7368D975C5}"/>
              </a:ext>
            </a:extLst>
          </p:cNvPr>
          <p:cNvGrpSpPr/>
          <p:nvPr/>
        </p:nvGrpSpPr>
        <p:grpSpPr>
          <a:xfrm>
            <a:off x="5538890" y="1803145"/>
            <a:ext cx="4214710" cy="661563"/>
            <a:chOff x="5538890" y="1803145"/>
            <a:chExt cx="4214710" cy="66156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C1F0CD-AC7E-5571-BA27-DCE3B2F5C5E6}"/>
                </a:ext>
              </a:extLst>
            </p:cNvPr>
            <p:cNvSpPr txBox="1"/>
            <p:nvPr/>
          </p:nvSpPr>
          <p:spPr>
            <a:xfrm>
              <a:off x="5538890" y="2187709"/>
              <a:ext cx="3220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Thank </a:t>
              </a:r>
              <a:r>
                <a:rPr lang="en-US" altLang="zh-CN" sz="1200" i="1" dirty="0" err="1">
                  <a:latin typeface="Segoe Script" panose="030B0504020000000003" pitchFamily="66" charset="0"/>
                </a:rPr>
                <a:t>Huy</a:t>
              </a:r>
              <a:r>
                <a:rPr lang="en-US" altLang="zh-CN" sz="1200" i="1" dirty="0">
                  <a:latin typeface="Segoe Script" panose="030B0504020000000003" pitchFamily="66" charset="0"/>
                </a:rPr>
                <a:t> Minh </a:t>
              </a:r>
              <a:r>
                <a:rPr lang="en-US" altLang="zh-CN" sz="1200" i="1" dirty="0" err="1">
                  <a:latin typeface="Segoe Script" panose="030B0504020000000003" pitchFamily="66" charset="0"/>
                </a:rPr>
                <a:t>Bùi</a:t>
              </a:r>
              <a:r>
                <a:rPr lang="en-US" altLang="zh-CN" sz="1200" i="1" dirty="0">
                  <a:latin typeface="Segoe Script" panose="030B0504020000000003" pitchFamily="66" charset="0"/>
                </a:rPr>
                <a:t> </a:t>
              </a:r>
              <a:r>
                <a:rPr lang="en-US" altLang="zh-CN" sz="1200" dirty="0"/>
                <a:t>and </a:t>
              </a:r>
              <a:r>
                <a:rPr lang="en-US" altLang="zh-CN" sz="1200" i="1" dirty="0">
                  <a:latin typeface="Segoe Script" panose="030B0504020000000003" pitchFamily="66" charset="0"/>
                </a:rPr>
                <a:t>K</a:t>
              </a:r>
              <a:r>
                <a:rPr lang="en-US" altLang="zh-CN" sz="1200" dirty="0"/>
                <a:t> for their help </a:t>
              </a:r>
              <a:endParaRPr lang="zh-CN" altLang="en-US" sz="1200" dirty="0">
                <a:latin typeface="Segoe Script" panose="030B0504020000000003" pitchFamily="66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F2DE4B0-6F0F-057E-256A-1FC258BA2A55}"/>
                </a:ext>
              </a:extLst>
            </p:cNvPr>
            <p:cNvGrpSpPr/>
            <p:nvPr/>
          </p:nvGrpSpPr>
          <p:grpSpPr>
            <a:xfrm>
              <a:off x="8576903" y="1803145"/>
              <a:ext cx="1176697" cy="634016"/>
              <a:chOff x="8576903" y="0"/>
              <a:chExt cx="1176697" cy="634016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16B4ED2-0DD5-1F2C-704C-B31A39522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6903" y="0"/>
                <a:ext cx="1176697" cy="31031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07E95B71-3826-A7C3-B921-426A8830F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6903" y="310315"/>
                <a:ext cx="1176697" cy="323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1C7B1EF-51FC-1ECE-787E-21290ECB18A8}"/>
              </a:ext>
            </a:extLst>
          </p:cNvPr>
          <p:cNvSpPr txBox="1"/>
          <p:nvPr/>
        </p:nvSpPr>
        <p:spPr>
          <a:xfrm>
            <a:off x="-42135" y="-26334"/>
            <a:ext cx="13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Designed by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nch Script MT" panose="03020402040607040605" pitchFamily="66" charset="0"/>
                <a:ea typeface="等线" panose="02010600030101010101" pitchFamily="2" charset="-122"/>
                <a:cs typeface="+mn-cs"/>
              </a:rPr>
              <a:t>Chauncy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F3EDBB-ADE4-835C-C341-076E205ECE60}"/>
              </a:ext>
            </a:extLst>
          </p:cNvPr>
          <p:cNvGrpSpPr/>
          <p:nvPr/>
        </p:nvGrpSpPr>
        <p:grpSpPr>
          <a:xfrm>
            <a:off x="0" y="250688"/>
            <a:ext cx="9538477" cy="1937021"/>
            <a:chOff x="0" y="250688"/>
            <a:chExt cx="9538477" cy="19370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35"/>
            <a:stretch/>
          </p:blipFill>
          <p:spPr>
            <a:xfrm>
              <a:off x="8301037" y="561501"/>
              <a:ext cx="1237440" cy="984566"/>
            </a:xfrm>
            <a:prstGeom prst="rect">
              <a:avLst/>
            </a:prstGeom>
            <a:effectLst>
              <a:glow rad="444500">
                <a:schemeClr val="accent5">
                  <a:satMod val="175000"/>
                  <a:alpha val="25000"/>
                </a:schemeClr>
              </a:glow>
              <a:reflection blurRad="6350" stA="52000" endA="300" endPos="35000" dir="5400000" sy="-100000" algn="bl" rotWithShape="0"/>
            </a:effectLst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1746F8A-6CAD-5D2A-D14F-0ADF39A4CF49}"/>
                </a:ext>
              </a:extLst>
            </p:cNvPr>
            <p:cNvGrpSpPr/>
            <p:nvPr/>
          </p:nvGrpSpPr>
          <p:grpSpPr>
            <a:xfrm>
              <a:off x="0" y="250688"/>
              <a:ext cx="2222191" cy="1937021"/>
              <a:chOff x="497643" y="-55401"/>
              <a:chExt cx="2222191" cy="193702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BD66983-61AC-EBE8-8730-5B3DAB4C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498"/>
              <a:stretch/>
            </p:blipFill>
            <p:spPr>
              <a:xfrm>
                <a:off x="497643" y="-55401"/>
                <a:ext cx="1798318" cy="1213905"/>
              </a:xfrm>
              <a:prstGeom prst="rect">
                <a:avLst/>
              </a:prstGeom>
              <a:effectLst>
                <a:glow rad="444500">
                  <a:schemeClr val="accent5">
                    <a:satMod val="175000"/>
                    <a:alpha val="20000"/>
                  </a:schemeClr>
                </a:glow>
                <a:reflection blurRad="6350" stA="50000" endA="300" endPos="55000" dir="5400000" sy="-100000" algn="bl" rotWithShape="0"/>
              </a:effectLst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8D18D03-3D3A-4A55-BEF9-8C675B7DD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57" y="929121"/>
                <a:ext cx="1452563" cy="952500"/>
              </a:xfrm>
              <a:prstGeom prst="rect">
                <a:avLst/>
              </a:prstGeom>
              <a:effectLst>
                <a:reflection blurRad="6350" stA="52000" endA="300" endPos="35000" dir="5400000" sy="-100000" algn="bl" rotWithShape="0"/>
              </a:effec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D042749-DF3F-C9A7-E897-8D182E42F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2" r="-1882" b="28128"/>
              <a:stretch/>
            </p:blipFill>
            <p:spPr>
              <a:xfrm rot="1800000">
                <a:off x="1686442" y="902698"/>
                <a:ext cx="1033392" cy="742719"/>
              </a:xfrm>
              <a:prstGeom prst="rect">
                <a:avLst/>
              </a:prstGeom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770822" y="742926"/>
              <a:ext cx="8546055" cy="984565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lIns="60957" tIns="30480" rIns="60957" bIns="3048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6B4226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Boot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264C8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l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FF6E4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o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01AF9C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a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264C8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AD7B5A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uLnTx/>
                  <a:uFillTx/>
                  <a:latin typeface="Bahnschrift SemiBold Condensed" panose="020B0502040204020203" pitchFamily="34" charset="0"/>
                  <a:ea typeface="等线" panose="02010600030101010101" pitchFamily="2" charset="-122"/>
                  <a:cs typeface="+mn-cs"/>
                </a:rPr>
                <a:t>er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Bahnschrift" panose="020B0502040204020203" pitchFamily="34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srgbClr val="40A4EC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  <a:reflection blurRad="6350" stA="55000" endA="50" endPos="85000" dir="5400000" sy="-100000" algn="bl" rotWithShape="0"/>
                  </a:effectLst>
                  <a:uLnTx/>
                  <a:uFillTx/>
                  <a:latin typeface="Freestyle Script" panose="030804020302050B0404" pitchFamily="66" charset="0"/>
                  <a:ea typeface="等线" panose="02010600030101010101" pitchFamily="2" charset="-122"/>
                  <a:cs typeface="+mn-cs"/>
                </a:rPr>
                <a:t>for</a:t>
              </a:r>
              <a:r>
                <a:rPr kumimoji="0" lang="en-US" altLang="zh-CN" sz="5998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Bahnschrift" panose="020B0502040204020203" pitchFamily="34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5998" b="0" i="0" u="none" strike="noStrike" kern="1200" cap="none" spc="0" normalizeH="0" baseline="0" noProof="0" dirty="0" err="1">
                  <a:ln w="0"/>
                  <a:solidFill>
                    <a:srgbClr val="264C80"/>
                  </a:solidFill>
                  <a:effectLst>
                    <a:glow rad="101600">
                      <a:srgbClr val="40A4EC"/>
                    </a:glow>
                  </a:effectLst>
                  <a:uLnTx/>
                  <a:uFillTx/>
                  <a:latin typeface="Nirmala UI Semilight" panose="020B0402040204020203" pitchFamily="34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Bliss</a:t>
              </a:r>
              <a:r>
                <a:rPr kumimoji="0" lang="en-US" altLang="zh-CN" sz="5998" b="0" i="0" u="none" strike="noStrike" kern="1200" cap="none" spc="0" normalizeH="0" baseline="0" noProof="0" dirty="0" err="1">
                  <a:ln w="0"/>
                  <a:solidFill>
                    <a:prstClr val="black"/>
                  </a:solidFill>
                  <a:effectLst>
                    <a:outerShdw blurRad="50800" dist="88900" dir="2700000" algn="tl" rotWithShape="0">
                      <a:prstClr val="black">
                        <a:alpha val="55000"/>
                      </a:prstClr>
                    </a:outerShdw>
                  </a:effectLst>
                  <a:uLnTx/>
                  <a:uFillTx/>
                  <a:latin typeface="Nirmala UI Semilight" panose="020B0402040204020203" pitchFamily="34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OS</a:t>
              </a:r>
              <a:endParaRPr kumimoji="0" lang="zh-CN" altLang="en-US" sz="5998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50800" dist="88900" dir="2700000" algn="tl" rotWithShape="0">
                    <a:prstClr val="black">
                      <a:alpha val="55000"/>
                    </a:prstClr>
                  </a:outerShdw>
                </a:effectLst>
                <a:uLnTx/>
                <a:uFillTx/>
                <a:latin typeface="Nirmala UI Semilight" panose="020B0402040204020203" pitchFamily="34" charset="0"/>
                <a:ea typeface="等线" panose="02010600030101010101" pitchFamily="2" charset="-122"/>
                <a:cs typeface="Nirmala UI Semilight" panose="020B0402040204020203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A214E7-1ACA-C1E3-E755-675FA9DA1200}"/>
                </a:ext>
              </a:extLst>
            </p:cNvPr>
            <p:cNvSpPr txBox="1"/>
            <p:nvPr/>
          </p:nvSpPr>
          <p:spPr>
            <a:xfrm>
              <a:off x="3585757" y="1727491"/>
              <a:ext cx="2916183" cy="369332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uLnTx/>
                  <a:uFillTx/>
                  <a:latin typeface="Monotype Corsiva" panose="03010101010201010101" pitchFamily="66" charset="0"/>
                  <a:ea typeface="等线" panose="02010600030101010101" pitchFamily="2" charset="-122"/>
                  <a:cs typeface="+mn-cs"/>
                </a:rPr>
                <a:t>Wish you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uLnTx/>
                  <a:uFillTx/>
                  <a:latin typeface="Monotype Corsiva" panose="03010101010201010101" pitchFamily="66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uLnTx/>
                  <a:uFillTx/>
                  <a:latin typeface="Monotype Corsiva" panose="03010101010201010101" pitchFamily="66" charset="0"/>
                  <a:ea typeface="等线" panose="02010600030101010101" pitchFamily="2" charset="-122"/>
                  <a:cs typeface="+mn-cs"/>
                </a:rPr>
                <a:t>all more and more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uLnTx/>
                  <a:uFillTx/>
                  <a:latin typeface="Monotype Corsiva" panose="03010101010201010101" pitchFamily="66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glow rad="139700">
                      <a:srgbClr val="B17ED8"/>
                    </a:glow>
                  </a:effectLst>
                  <a:uLnTx/>
                  <a:uFillTx/>
                  <a:latin typeface="Monotype Corsiva" panose="03010101010201010101" pitchFamily="66" charset="0"/>
                  <a:ea typeface="等线" panose="02010600030101010101" pitchFamily="2" charset="-122"/>
                  <a:cs typeface="+mn-cs"/>
                </a:rPr>
                <a:t>bliss!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uLnTx/>
                <a:uFillTx/>
                <a:latin typeface="Monotype Corsiva" panose="03010101010201010101" pitchFamily="66" charset="0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6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</TotalTime>
  <Words>49</Words>
  <Application>Microsoft Office PowerPoint</Application>
  <PresentationFormat>自定义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等线</vt:lpstr>
      <vt:lpstr>Arial</vt:lpstr>
      <vt:lpstr>Bahnschrift</vt:lpstr>
      <vt:lpstr>Bahnschrift SemiBold Condensed</vt:lpstr>
      <vt:lpstr>Calibri</vt:lpstr>
      <vt:lpstr>Calibri Light</vt:lpstr>
      <vt:lpstr>Freestyle Script</vt:lpstr>
      <vt:lpstr>French Script MT</vt:lpstr>
      <vt:lpstr>Monotype Corsiva</vt:lpstr>
      <vt:lpstr>Nirmala UI Semilight</vt:lpstr>
      <vt:lpstr>Segoe Script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47</cp:revision>
  <dcterms:created xsi:type="dcterms:W3CDTF">2022-04-09T08:19:42Z</dcterms:created>
  <dcterms:modified xsi:type="dcterms:W3CDTF">2023-02-06T06:13:19Z</dcterms:modified>
</cp:coreProperties>
</file>