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6"/>
    <a:srgbClr val="E6EDDC"/>
    <a:srgbClr val="AAAAA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0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4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6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3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4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3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78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0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3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55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D6CC364-AC76-418A-B6BC-4331F2C63DAE}"/>
              </a:ext>
            </a:extLst>
          </p:cNvPr>
          <p:cNvSpPr/>
          <p:nvPr/>
        </p:nvSpPr>
        <p:spPr>
          <a:xfrm>
            <a:off x="7884509" y="106232"/>
            <a:ext cx="2518982" cy="2518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profile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F0532B-E6C2-4E57-A6F2-A41B7A08765E}"/>
              </a:ext>
            </a:extLst>
          </p:cNvPr>
          <p:cNvSpPr/>
          <p:nvPr/>
        </p:nvSpPr>
        <p:spPr>
          <a:xfrm>
            <a:off x="5772083" y="8124481"/>
            <a:ext cx="6743829" cy="1153720"/>
          </a:xfrm>
          <a:prstGeom prst="rect">
            <a:avLst/>
          </a:prstGeom>
          <a:noFill/>
        </p:spPr>
        <p:txBody>
          <a:bodyPr wrap="none" lIns="114298" tIns="57153" rIns="114298" bIns="57153">
            <a:spAutoFit/>
          </a:bodyPr>
          <a:lstStyle/>
          <a:p>
            <a:pPr algn="ctr"/>
            <a:r>
              <a:rPr lang="en-US" altLang="zh-CN" sz="6747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The Device </a:t>
            </a:r>
            <a:r>
              <a:rPr lang="en-US" altLang="zh-CN" sz="6747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en-US" altLang="zh-CN" sz="6747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6747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</a:rPr>
              <a:t>your name</a:t>
            </a:r>
            <a:endParaRPr lang="zh-CN" altLang="en-US" sz="6747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6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French Script MT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Chauncy</dc:creator>
  <cp:lastModifiedBy>Chen Chauncy</cp:lastModifiedBy>
  <cp:revision>13</cp:revision>
  <dcterms:created xsi:type="dcterms:W3CDTF">2022-04-09T08:19:42Z</dcterms:created>
  <dcterms:modified xsi:type="dcterms:W3CDTF">2022-04-22T05:02:24Z</dcterms:modified>
</cp:coreProperties>
</file>