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75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DDDDDD"/>
    <a:srgbClr val="EEEEEE"/>
    <a:srgbClr val="F0F0F0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98" y="67"/>
      </p:cViewPr>
      <p:guideLst>
        <p:guide orient="horz" pos="230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197187"/>
            <a:ext cx="829056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42174"/>
            <a:ext cx="73152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2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25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389467"/>
            <a:ext cx="2103120" cy="61992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389467"/>
            <a:ext cx="6187440" cy="61992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3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3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1823722"/>
            <a:ext cx="841248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4895429"/>
            <a:ext cx="841248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6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947333"/>
            <a:ext cx="414528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947333"/>
            <a:ext cx="414528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89468"/>
            <a:ext cx="8412480" cy="14139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1793241"/>
            <a:ext cx="412622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2672080"/>
            <a:ext cx="4126229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1793241"/>
            <a:ext cx="414655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2672080"/>
            <a:ext cx="4146550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5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0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053255"/>
            <a:ext cx="493776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5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487680"/>
            <a:ext cx="3145790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053255"/>
            <a:ext cx="493776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194560"/>
            <a:ext cx="3145790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3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389468"/>
            <a:ext cx="84124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947333"/>
            <a:ext cx="84124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6780108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6780108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F0532B-E6C2-4E57-A6F2-A41B7A08765E}"/>
              </a:ext>
            </a:extLst>
          </p:cNvPr>
          <p:cNvSpPr/>
          <p:nvPr/>
        </p:nvSpPr>
        <p:spPr>
          <a:xfrm>
            <a:off x="2765228" y="1447471"/>
            <a:ext cx="4223142" cy="554002"/>
          </a:xfrm>
          <a:prstGeom prst="rect">
            <a:avLst/>
          </a:prstGeom>
          <a:noFill/>
        </p:spPr>
        <p:txBody>
          <a:bodyPr wrap="none" lIns="60959" tIns="30482" rIns="60959" bIns="30482">
            <a:spAutoFit/>
          </a:bodyPr>
          <a:lstStyle/>
          <a:p>
            <a:pPr algn="ctr"/>
            <a:r>
              <a:rPr lang="en-US" altLang="zh-CN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Device </a:t>
            </a:r>
            <a:r>
              <a:rPr lang="en-US" altLang="zh-CN" sz="32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name</a:t>
            </a:r>
            <a:endParaRPr lang="zh-CN" altLang="en-US" sz="32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/>
          <p:nvPr/>
        </p:nvSpPr>
        <p:spPr>
          <a:xfrm>
            <a:off x="4194256" y="82384"/>
            <a:ext cx="1365087" cy="1365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profile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6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Chauncy</dc:creator>
  <cp:lastModifiedBy>Chen Chauncy</cp:lastModifiedBy>
  <cp:revision>15</cp:revision>
  <dcterms:created xsi:type="dcterms:W3CDTF">2022-04-09T08:19:42Z</dcterms:created>
  <dcterms:modified xsi:type="dcterms:W3CDTF">2022-04-21T13:48:32Z</dcterms:modified>
</cp:coreProperties>
</file>