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3014325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C6"/>
    <a:srgbClr val="E6EDDC"/>
    <a:srgbClr val="AAAAA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54" y="67"/>
      </p:cViewPr>
      <p:guideLst>
        <p:guide orient="horz" pos="2304"/>
        <p:guide pos="40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791" y="1197187"/>
            <a:ext cx="9760744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6791" y="3842174"/>
            <a:ext cx="9760744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67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0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13376" y="389467"/>
            <a:ext cx="2806214" cy="619929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735" y="389467"/>
            <a:ext cx="8255962" cy="619929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75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21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957" y="1823721"/>
            <a:ext cx="11224855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957" y="4895428"/>
            <a:ext cx="11224855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4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735" y="1947333"/>
            <a:ext cx="5531088" cy="4641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8502" y="1947333"/>
            <a:ext cx="5531088" cy="4641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43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30" y="389467"/>
            <a:ext cx="11224855" cy="14139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30" y="1793241"/>
            <a:ext cx="55056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430" y="2672080"/>
            <a:ext cx="5505669" cy="39302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8502" y="1793241"/>
            <a:ext cx="5532783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8502" y="2672080"/>
            <a:ext cx="5532783" cy="39302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6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4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31" y="487680"/>
            <a:ext cx="4197458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2783" y="1053254"/>
            <a:ext cx="6588502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431" y="2194560"/>
            <a:ext cx="4197458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5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31" y="487680"/>
            <a:ext cx="4197458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783" y="1053254"/>
            <a:ext cx="6588502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431" y="2194560"/>
            <a:ext cx="4197458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6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735" y="389467"/>
            <a:ext cx="1122485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735" y="1947333"/>
            <a:ext cx="1122485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735" y="6780107"/>
            <a:ext cx="292822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0995" y="6780107"/>
            <a:ext cx="439233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91367" y="6780107"/>
            <a:ext cx="292822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5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D6CC364-AC76-418A-B6BC-4331F2C63DAE}"/>
              </a:ext>
            </a:extLst>
          </p:cNvPr>
          <p:cNvSpPr/>
          <p:nvPr/>
        </p:nvSpPr>
        <p:spPr>
          <a:xfrm>
            <a:off x="5824617" y="82384"/>
            <a:ext cx="1365087" cy="1365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profile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F0532B-E6C2-4E57-A6F2-A41B7A08765E}"/>
              </a:ext>
            </a:extLst>
          </p:cNvPr>
          <p:cNvSpPr/>
          <p:nvPr/>
        </p:nvSpPr>
        <p:spPr>
          <a:xfrm>
            <a:off x="4375070" y="1447471"/>
            <a:ext cx="4264179" cy="574520"/>
          </a:xfrm>
          <a:prstGeom prst="rect">
            <a:avLst/>
          </a:prstGeom>
          <a:noFill/>
        </p:spPr>
        <p:txBody>
          <a:bodyPr wrap="none" lIns="81279" tIns="40642" rIns="81279" bIns="40642">
            <a:spAutoFit/>
          </a:bodyPr>
          <a:lstStyle/>
          <a:p>
            <a:pPr algn="ctr"/>
            <a:r>
              <a:rPr lang="en-US" altLang="zh-CN" sz="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Device </a:t>
            </a:r>
            <a:r>
              <a:rPr lang="en-US" altLang="zh-CN" sz="3200" dirty="0">
                <a:ln w="0"/>
                <a:solidFill>
                  <a:srgbClr val="006BC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name</a:t>
            </a:r>
            <a:endParaRPr lang="zh-CN" altLang="en-US" sz="32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55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6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Chauncy</dc:creator>
  <cp:lastModifiedBy>Chen Chauncy</cp:lastModifiedBy>
  <cp:revision>14</cp:revision>
  <dcterms:created xsi:type="dcterms:W3CDTF">2022-04-09T08:19:42Z</dcterms:created>
  <dcterms:modified xsi:type="dcterms:W3CDTF">2022-04-21T13:47:29Z</dcterms:modified>
</cp:coreProperties>
</file>