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4" r:id="rId3"/>
    <p:sldId id="408" r:id="rId4"/>
    <p:sldId id="354" r:id="rId5"/>
    <p:sldId id="409" r:id="rId6"/>
    <p:sldId id="378" r:id="rId7"/>
    <p:sldId id="377" r:id="rId8"/>
    <p:sldId id="379" r:id="rId9"/>
    <p:sldId id="410" r:id="rId10"/>
    <p:sldId id="376" r:id="rId11"/>
    <p:sldId id="430" r:id="rId12"/>
    <p:sldId id="431" r:id="rId13"/>
    <p:sldId id="425" r:id="rId14"/>
    <p:sldId id="426" r:id="rId15"/>
    <p:sldId id="427" r:id="rId16"/>
    <p:sldId id="428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11" r:id="rId26"/>
    <p:sldId id="356" r:id="rId27"/>
    <p:sldId id="412" r:id="rId28"/>
    <p:sldId id="357" r:id="rId29"/>
    <p:sldId id="413" r:id="rId30"/>
    <p:sldId id="358" r:id="rId31"/>
    <p:sldId id="442" r:id="rId32"/>
    <p:sldId id="441" r:id="rId33"/>
    <p:sldId id="443" r:id="rId34"/>
    <p:sldId id="418" r:id="rId35"/>
    <p:sldId id="385" r:id="rId36"/>
    <p:sldId id="419" r:id="rId37"/>
    <p:sldId id="387" r:id="rId38"/>
    <p:sldId id="386" r:id="rId39"/>
    <p:sldId id="26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66298" autoAdjust="0"/>
  </p:normalViewPr>
  <p:slideViewPr>
    <p:cSldViewPr>
      <p:cViewPr varScale="1">
        <p:scale>
          <a:sx n="71" d="100"/>
          <a:sy n="71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jpaProperties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二级缓存相关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hibernate.cache.region.factory_class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org.hibernate.cache.ehcache.EhCacheRegionFactory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net.sf.ehcache.configurationResourceName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ehcache-hibernate.xml&lt;/prop&gt;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生成的数据表的列的映射策略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hibernate.ejb.naming_strategy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org.hibernate.cfg.ImprovedNamingStrategy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基本属性 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"&gt;org.hibernate.dialect.MySQL5InnoDBDialect&lt;/prop&gt;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"hibernate.hbm2ddl.auto"&gt;update&lt;/prop&gt;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尚硅谷官方微信：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4" y="5782271"/>
            <a:ext cx="1019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70" y="692696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接口概述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3924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接口是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的一个核心接口，它不提供任何方法，开发者需要在自己定义的接口中声明需要的方法 </a:t>
            </a:r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 Repository&lt;T, ID extends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Serializable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{ }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可以让我们只定义接口，只要遵循 </a:t>
            </a:r>
            <a:r>
              <a:rPr lang="en-US" altLang="zh-CN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的规范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，就无需写实现类。  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等价的一种方式，就是在持久层接口上使用 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2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RepositoryDefinition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，并为其指定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domainClass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idClass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属性。如下两种方式是完全等价的</a:t>
            </a:r>
          </a:p>
        </p:txBody>
      </p:sp>
    </p:spTree>
    <p:extLst>
      <p:ext uri="{BB962C8B-B14F-4D97-AF65-F5344CB8AC3E}">
        <p14:creationId xmlns:p14="http://schemas.microsoft.com/office/powerpoint/2010/main" val="321074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9249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680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基础的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了最基本的数据访问功能，其几个子接口则扩展了一些功能。它们的继承关系如下： 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仅仅是一个标识，表明任何继承它的均为仓库接口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，实现了一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 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的方法 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，实现了一组分页排序相关的方法 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，实现一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 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相关的方法 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自定义的 </a:t>
            </a:r>
            <a:r>
              <a:rPr lang="en-US" altLang="zh-CN" sz="18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XxxxRepository</a:t>
            </a: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需要继承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，这样的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XxxxRepository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接口就具备了通用的数据访问控制层的能力。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JpaSpecificationExecutor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属于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体系，实现一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 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Criteria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询相关的方法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15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方法定义规范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7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简单条件查询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16224"/>
            <a:ext cx="8424936" cy="406104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简单条件查询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某一个实体类或者集合 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按照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ata 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的规范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查询方法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 | read | get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开头，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涉及条件查询时，条件的属性用条件关键字连接，要注意的是：条件属性以首字母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大写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：定义一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Entity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User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｛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｝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条件连接时，应这样写：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findByLastNameAndFirstName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lastName,String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条件的属性名称与个数要与参数的位置与个数一一对应 </a:t>
            </a:r>
          </a:p>
        </p:txBody>
      </p:sp>
    </p:spTree>
    <p:extLst>
      <p:ext uri="{BB962C8B-B14F-4D97-AF65-F5344CB8AC3E}">
        <p14:creationId xmlns:p14="http://schemas.microsoft.com/office/powerpoint/2010/main" val="81783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支持的关键字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直接在接口中定义查询方法，如果是符合规范的，可以不用写实现，目前支持的关键字写法如下：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8571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1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支持的关键字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直接在接口中定义查询方法，如果是符合规范的，可以不用写实现，目前支持的关键字写法如下：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7" y="2802979"/>
            <a:ext cx="80295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查询方法解析流程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363272" cy="4896544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假如创建如下的查询：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UserDepUuid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，框架在解析该方法时，首先剔除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，然后对剩下的属性进行解析，假设查询实体为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</a:t>
            </a:r>
          </a:p>
          <a:p>
            <a:pPr lvl="1"/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先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（根据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规范，首字母变为小写）是否为查询实体的一个属性，如果是，则表示根据该属性进行查询；如果没有该属性，继续第二步；</a:t>
            </a:r>
          </a:p>
          <a:p>
            <a:pPr lvl="1"/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右往左截取第一个大写字母开头的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字符串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此处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然后检查剩下的字符串是否为查询实体的一个属性，如果是，则表示根据该属性进行查询；如果没有该属性，则重复第二步，继续从右往左截取；最后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假设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查询实体的一个属性；</a:t>
            </a:r>
          </a:p>
          <a:p>
            <a:pPr lvl="1"/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接着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处理剩下部分（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DepUuid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），先判断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所对应的类型是否有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depUuid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属性，如果有，则表示该方法最终是根据 “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Doc.user.depUuid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的取值进行查询；否则继续按照步骤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的规则从右往左截取，最终表示根据 “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Doc.user.dep.uuid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的值进行查询。</a:t>
            </a:r>
          </a:p>
          <a:p>
            <a:pPr lvl="1"/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会存在一种特殊情况，比如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包含一个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的属性，也有一个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属性，此时会存在混淆。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可以明确在属性之间加上 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"_" 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以显式表达意图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，比如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findByUser_DepUuid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()"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findByUserDep_uuid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()"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特殊的参数： 还可以直接在方法的参数上加入分页或排序的参数，比如：</a:t>
            </a:r>
          </a:p>
          <a:p>
            <a:pPr lvl="1"/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name,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lvl="1"/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name, Sort sort);</a:t>
            </a:r>
          </a:p>
          <a:p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5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424936" cy="187220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这种查询可以声明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摆脱像命名查询那样的约束，将查询直接在相应的接口方法中声明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，结构更为清晰，这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特有实现。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87742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3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索引参数与命名参数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索引参数如下所示，索引值从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开始，查询中 ”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?X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个数需要与方法定义的参数个数相一致，并且顺序也要一致 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命名参数（推荐使用这种方式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）：可以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定义好参数名，赋值时采用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参数名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，而不用管顺序。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1" y="3068960"/>
            <a:ext cx="7639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1" y="4918500"/>
            <a:ext cx="7855074" cy="93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11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3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索引参数与命名参数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中有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后面的参数需要前面或者后面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，这样在传递参数值的时候就可以不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?1%")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public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%?1")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%?1%")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3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071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来指定本地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还可以使用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来指定本地查询，只要设置</a:t>
            </a:r>
            <a:r>
              <a:rPr lang="en-US" altLang="zh-CN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nativeQuery</a:t>
            </a:r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，比如：</a:t>
            </a: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@Query(value="select *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tbl_user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where name like %?1" ,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nativeQuery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=true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public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7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注解和事务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1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执行更新操作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Modifying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两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一起声明，可定义个性化更新操作，例如只涉及某些字段更新时最为常用，示例如下：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注意：</a:t>
            </a: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的返回值应该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，表示更新语句所影响的行数</a:t>
            </a: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调用的地方必须加事务，没有事务不能正常执行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03621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了默认的事务处理方式，即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所有的查询均声明为只读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对于自定义的方法，如需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改变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pring Data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的事务默认方式，可以在方法上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@Transactional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进行多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时，也应该使它们在同一个事务中处理，按照分层架构的思想，这部分属于业务逻辑层，因此，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Service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实现对多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调用，并在相应的方法上声明事务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5277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提供了最基本的对实体类的添删改查操作 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save(T entity);//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保存单个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save(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保存集合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findOne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查找实体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exists(ID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判断实体是否存在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查询所有实体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不用或慎用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 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count();//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查询实体数量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删除实体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delete(T entity);//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 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删除一个实体的集合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deleteAll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删除所有实体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不用或慎用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 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690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147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提供了分页与排序功能 </a:t>
            </a: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排序 </a:t>
            </a: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分页查询（含排序功能） </a:t>
            </a:r>
          </a:p>
        </p:txBody>
      </p:sp>
    </p:spTree>
    <p:extLst>
      <p:ext uri="{BB962C8B-B14F-4D97-AF65-F5344CB8AC3E}">
        <p14:creationId xmlns:p14="http://schemas.microsoft.com/office/powerpoint/2010/main" val="140920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Spring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的一个子项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。用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于简化数据库访问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，支持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NoSQL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关系数据存储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其主要目标是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使数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据库的访问变得方便快捷。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目所支持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NoSQL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MongoDB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（文档数据库）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Neo4j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（图形数据库）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Redis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（键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值存储）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Hbase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（列族数据库）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项目所支持的</a:t>
            </a:r>
            <a:r>
              <a:rPr lang="zh-CN" altLang="en-US" sz="22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关系数据存储技术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886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99381"/>
            <a:ext cx="8435280" cy="373387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该接口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的相关功能 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查找所有实体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排序、查找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所有实体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save(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保存集合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flush();//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执行缓存与数据库同步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saveAndFlush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 entity);//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强制执行持久化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deleteInBatch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entities);//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删除一个实体集合 </a:t>
            </a:r>
          </a:p>
        </p:txBody>
      </p:sp>
    </p:spTree>
    <p:extLst>
      <p:ext uri="{BB962C8B-B14F-4D97-AF65-F5344CB8AC3E}">
        <p14:creationId xmlns:p14="http://schemas.microsoft.com/office/powerpoint/2010/main" val="349082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JpaSpecificationExecutor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5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/>
              <a:t>JpaSpecificationExecutor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55365"/>
            <a:ext cx="84249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Arial Unicode MS" pitchFamily="34" charset="-122"/>
                <a:ea typeface="Arial Unicode MS"/>
                <a:cs typeface="Arial Unicode MS" pitchFamily="34" charset="-122"/>
              </a:rPr>
              <a:t>不</a:t>
            </a:r>
            <a:r>
              <a:rPr lang="zh-CN" altLang="en-US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属于</a:t>
            </a:r>
            <a:r>
              <a:rPr lang="en-US" altLang="zh-CN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Repository</a:t>
            </a:r>
            <a:r>
              <a:rPr lang="zh-CN" altLang="en-US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体系，实现一组 </a:t>
            </a:r>
            <a:r>
              <a:rPr lang="en-US" altLang="zh-CN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JPA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/>
                <a:cs typeface="Arial Unicode MS" pitchFamily="34" charset="-122"/>
              </a:rPr>
              <a:t>Criteria </a:t>
            </a:r>
            <a:r>
              <a:rPr lang="zh-CN" altLang="en-US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查询相关的方法 </a:t>
            </a: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ea typeface="Arial Unicode MS"/>
              </a:rPr>
              <a:t>Specification</a:t>
            </a:r>
            <a:r>
              <a:rPr lang="zh-CN" altLang="en-US" sz="2400" dirty="0" smtClean="0">
                <a:ea typeface="Arial Unicode MS"/>
              </a:rPr>
              <a:t>：封装  </a:t>
            </a:r>
            <a:r>
              <a:rPr lang="en-US" altLang="zh-CN" sz="2400" dirty="0" smtClean="0">
                <a:ea typeface="Arial Unicode MS"/>
              </a:rPr>
              <a:t>JPA Criteria </a:t>
            </a:r>
            <a:r>
              <a:rPr lang="zh-CN" altLang="en-US" sz="2400" dirty="0" smtClean="0">
                <a:ea typeface="Arial Unicode MS"/>
              </a:rPr>
              <a:t>查询条件。通常使用匿名内部类的方式来创建该接口的对象</a:t>
            </a: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endParaRPr lang="zh-CN" altLang="en-US" sz="4000" dirty="0">
              <a:ea typeface="Arial Unicode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43879"/>
            <a:ext cx="4680521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651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791288"/>
            <a:ext cx="360040" cy="5256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5551" y="6300028"/>
            <a:ext cx="1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实体类：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275134">
            <a:off x="3601460" y="3484094"/>
            <a:ext cx="2907561" cy="231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8381" y="28795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1828000"/>
            <a:ext cx="216024" cy="1264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4128" y="14686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属性的属性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56785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35010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ontact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8379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468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义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110" y="414908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某一个 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上添加自定义方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法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都添加自实现的方法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9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为某一个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步骤：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声明要添加的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并自实现的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提供该接口的实现类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类名需在要声明的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后添加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并实现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并继承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声明的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默认情况下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中查找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接口名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可以通过　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repository-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-postfix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　声明后缀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8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184576" cy="340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652120" y="41490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915816" y="573325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15816" y="414908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9832" y="443711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实际上在使用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400" b="1" dirty="0" smtClean="0"/>
              <a:t>的 </a:t>
            </a:r>
            <a:r>
              <a:rPr lang="en-US" altLang="zh-CN" sz="1400" b="1" dirty="0" smtClean="0"/>
              <a:t>test </a:t>
            </a:r>
            <a:r>
              <a:rPr lang="zh-CN" altLang="en-US" sz="1400" b="1" dirty="0" smtClean="0"/>
              <a:t>方法时，会调用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Impl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400" b="1" dirty="0" smtClean="0"/>
              <a:t>中 </a:t>
            </a:r>
            <a:r>
              <a:rPr lang="en-US" altLang="zh-CN" sz="1400" b="1" dirty="0" smtClean="0"/>
              <a:t>test </a:t>
            </a:r>
            <a:r>
              <a:rPr lang="zh-CN" altLang="en-US" sz="1400" b="1" dirty="0" smtClean="0"/>
              <a:t>方法的实现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3323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01824"/>
            <a:ext cx="864096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为某一个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上添加自定义方法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08305"/>
            <a:ext cx="3476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805264"/>
            <a:ext cx="5181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926804"/>
            <a:ext cx="6753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46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224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为所有的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都添加自实现的方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法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步骤：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声明一个接口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在该接口中声明需要自定义的方法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且该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接口需要继承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所声明的接口的实现类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且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SimpleJpaRepository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并提供方法的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JpaRepositoryFactoryBean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使其生成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定义的接口实现类的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jpa:repositories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/&gt;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节点的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factory-class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属性指向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的全类名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全局的扩展实现类不要用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作为后缀名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或为全局扩展接口添加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NoRepositoryBean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注解告知 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Data: Spring Data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不把其作为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endParaRPr lang="zh-CN" altLang="en-US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192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Spring Data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Spring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致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力于减少数据访问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(DAO)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量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开发者唯一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要做的，就只是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声明持久层的接口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，其他都交给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来帮你完成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！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怎么可能代替开发者实现业务逻辑呢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？比如：当有一个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UserDao.findUserById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这样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一个方法声明，大致应该能判断出这是根据给定条件的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查询出满足条件的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做的便是规范方法的名字，根据符合规范的名字来确定方法需要实现什么样的逻辑。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JPA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9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Jpa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5997"/>
            <a:ext cx="8229600" cy="53900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进行持久层开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发需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四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个步骤：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配置文件中配置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让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为声明的接口创建代理对象。配置了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jpa:repositories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初始化容器时将会扫描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指定的包目录及其子目录，为继承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或其子接口的接口创建代理对象，并将代理对象注册为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Bean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，业务层便可以通过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自动封装的特性来直接使用该对象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声明持久层的接口，该接口继承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是一个标记型接口，它不包含任何方法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必要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可实现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其他子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接口，其中定义了一些常用的增删改查，以及分页相关的方法。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在接口中声明需要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的方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法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将根据给定的策略（具体策略稍后讲解）来为其生成实现代码。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3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66429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同时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Commons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两个发布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的基础包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把相关的依赖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文件加入到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CLASSPATH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的配置文件中配置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8201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示例代码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7" y="1919672"/>
            <a:ext cx="5616625" cy="160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8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14251</TotalTime>
  <Words>2545</Words>
  <Application>Microsoft Office PowerPoint</Application>
  <PresentationFormat>全屏显示(4:3)</PresentationFormat>
  <Paragraphs>173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Spring Data</vt:lpstr>
      <vt:lpstr>SpringData 概述</vt:lpstr>
      <vt:lpstr>Spring Data 概述</vt:lpstr>
      <vt:lpstr>JPA Spring Data 概述</vt:lpstr>
      <vt:lpstr>SpringData JPA HelloWorld</vt:lpstr>
      <vt:lpstr>Spring Data Jpa HelloWorld</vt:lpstr>
      <vt:lpstr>搭建环境</vt:lpstr>
      <vt:lpstr>示例代码</vt:lpstr>
      <vt:lpstr>Repository 接口</vt:lpstr>
      <vt:lpstr>Repository 接口概述</vt:lpstr>
      <vt:lpstr>Repository 的子接口</vt:lpstr>
      <vt:lpstr>SpringData 方法定义规范</vt:lpstr>
      <vt:lpstr>简单条件查询</vt:lpstr>
      <vt:lpstr>支持的关键字</vt:lpstr>
      <vt:lpstr>支持的关键字</vt:lpstr>
      <vt:lpstr>查询方法解析流程</vt:lpstr>
      <vt:lpstr>使用 @Query 注解</vt:lpstr>
      <vt:lpstr>使用@Query自定义查询</vt:lpstr>
      <vt:lpstr>索引参数与命名参数</vt:lpstr>
      <vt:lpstr>索引参数与命名参数</vt:lpstr>
      <vt:lpstr>用@Query来指定本地查询</vt:lpstr>
      <vt:lpstr>@Modifying 注解和事务</vt:lpstr>
      <vt:lpstr>@Query 与 @Modifying 执行更新操作</vt:lpstr>
      <vt:lpstr>事务</vt:lpstr>
      <vt:lpstr>CrudRepository 接口</vt:lpstr>
      <vt:lpstr>CrudRepository</vt:lpstr>
      <vt:lpstr>PagingAndSortingRepository接口</vt:lpstr>
      <vt:lpstr>PagingAndSortingRepository</vt:lpstr>
      <vt:lpstr>JpaRepository接口</vt:lpstr>
      <vt:lpstr>JpaRepository</vt:lpstr>
      <vt:lpstr>JpaSpecificationExecutor接口</vt:lpstr>
      <vt:lpstr>JpaSpecificationExecutor</vt:lpstr>
      <vt:lpstr>PowerPoint 演示文稿</vt:lpstr>
      <vt:lpstr>自定义 Repository 方法</vt:lpstr>
      <vt:lpstr>为某一个 Repository 上添加自定义方法</vt:lpstr>
      <vt:lpstr>PowerPoint 演示文稿</vt:lpstr>
      <vt:lpstr>为某一个 Repository 上添加自定义方法</vt:lpstr>
      <vt:lpstr>为所有的 Repository 都添加自实现的方法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佟刚</cp:lastModifiedBy>
  <cp:revision>471</cp:revision>
  <dcterms:created xsi:type="dcterms:W3CDTF">2013-03-04T07:19:04Z</dcterms:created>
  <dcterms:modified xsi:type="dcterms:W3CDTF">2015-08-23T16:34:16Z</dcterms:modified>
</cp:coreProperties>
</file>