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31C233D-6DC2-4AE2-BC6D-3618A67B33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387A-4D7A-CC91-9093-08846A06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E41EA-2427-5AEA-E7A4-D9F465F53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7C1C-8878-7A80-D6BA-B98A3694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07EB-4BB2-308E-3653-7B6E2959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4A4C-6763-6DDA-9BC5-D10EEFC6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8130-6288-F0DF-3BDC-68559F2B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D1ECE-0D42-9086-E10B-D8435DCA9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865F-0CCB-8275-7856-BFC8BFD7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DDAE-9929-EC82-0AC3-187F43FE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D35C-70B9-1393-57FD-D8315612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F4145-ACF2-D0A2-3C7E-3FBCBC46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8BE5-D417-F36D-54DA-91C2DF89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EB00-4898-51F0-25E9-4233F474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D584-5835-9EBA-92FD-27712C65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D51B-4D4D-95AA-CE20-759B1A8B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88C9-2697-3639-16AA-F0F6E0E8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2DCC-5EFA-F581-7A25-71AE61849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C7F9-94C5-6EC7-CD8D-A3BB4630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FEC8-5CDD-92DD-1F85-83082425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4A7B-BC4B-ACC4-2226-0AB8BD44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AEB-4A3F-0FB0-04EA-44AD0DD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9CC4D-8148-BCE2-A6A1-6FB6C461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206D-2ED1-3C58-502C-A5E948D8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CA083-9713-5CA1-D4A3-09FB372E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AB90-3611-8C9E-60F5-1D15783A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C072-DA0D-D547-700D-F0C844D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6A23-2073-059D-CAA4-FBE55C582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CB81A-E40C-0047-524D-CDEF8FAE9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E613-5283-BB5D-35BE-5FFCEEAA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D3419-65B0-7AFB-574F-129E07B4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48A26-67A8-5536-3A67-E06D276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A911-D917-758D-E408-D3D211BB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E8ED-B287-CA31-0F3F-E6F371D2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C5EEA-5F1C-1BCC-17BB-45DEC3127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A2B05-C51D-36AC-D8B8-7831353C9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9141C-C727-82DA-4C25-5555A63E9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91672-D0D7-FA02-C087-594AEBA8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F7017-E34D-F0B9-7BDC-910DC293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51CB8-E67B-3BD5-9BA9-9E1B5445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32B7-3F6A-6ED3-CD3E-30FF40F9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6FFA3-E9B0-839B-7E86-F9E1B89A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4866-6DA1-8323-2F72-5DF13F83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D071-FF4B-C931-B38B-49547C8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6D015-E8B6-42F9-98C6-5F4FAB6B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27F43-C2AD-3C13-7D6F-64C44586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A3F86-8DF0-F6E0-6370-63A011CB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D67-6D2A-5FAB-9394-5D44AD03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A3D4-36F1-5A87-201D-631642D6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03FF3-D4C1-1212-8A12-8CFF4D15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649A2-32A4-D223-3D25-5FF8FE1F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94A99-3031-91A0-68FA-D6881061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72C7-A466-B469-D5F6-EB62537B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3EC4-BD27-DBF7-B830-6C47A5F3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C6651-0051-EDC9-F4A2-744809F71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C369F-8DEF-CC7F-9E71-C4C64FB7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9905-6D4C-186D-E908-A8EFA23D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9565E-DC79-5F1A-81C0-134F3E4C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A36D-2BB6-19AD-0E61-3A4802D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D1EDF-5877-951C-5A76-E9771556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75C02-C498-6B4C-1325-A78666E0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11BD-AA24-40BE-405D-5857EFBF2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5FE1-B3E2-46B1-894F-C37F3D5088B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D51-EAA8-DBBF-6403-860DB99C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FA7D-7B4D-845A-BF2D-FA8DC945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3A07-51D3-4186-8FD6-43BFE0D5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EE25DC7-4B26-CDD5-1832-F784AF156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5EE1BA7-F89F-D048-24BC-D1A3BB5D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8B893-8FF8-4863-BEE0-FF63F506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339C-5908-1164-8232-5EFDEDC0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AA0F9-9910-3529-3B93-295CA4B75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5524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0500-62DF-BFA6-453C-C47BB38B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BA87B-96B3-088A-9DAA-F31FCA53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624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16A3-EF76-EA58-FDAB-6E3F17A0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251AB-9D03-F9E5-8AF4-B2B8E8E2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464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313-1F20-2982-05FC-2296B600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56710-33E8-3E5B-6EDD-86A2F4F8D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6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BC58-9C6D-5822-EE8F-5BB3DD60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094FA-D5B0-57BC-4AEA-33F914C38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343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7106-1D51-ABC1-5D38-8E5D82DF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EFE0A-71E2-154D-D46B-BE5397ABB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231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28E-BD19-AD1A-969B-4DD5C54B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58F93-D2E1-67C3-CBDC-00ACFB33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849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2978-D3F7-B14A-3463-037B049E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3AB57-8A60-D0F5-705C-77D39C715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41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A1FB-0781-38CE-BBA4-652683A1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02203-E4DD-D510-C5DD-5F90C4A03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50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Kumar</dc:creator>
  <cp:lastModifiedBy>Yogesh Kumar</cp:lastModifiedBy>
  <cp:revision>1</cp:revision>
  <dcterms:created xsi:type="dcterms:W3CDTF">2025-04-29T13:10:33Z</dcterms:created>
  <dcterms:modified xsi:type="dcterms:W3CDTF">2025-04-29T13:17:18Z</dcterms:modified>
</cp:coreProperties>
</file>