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69" r:id="rId6"/>
    <p:sldId id="272" r:id="rId7"/>
    <p:sldId id="304" r:id="rId8"/>
    <p:sldId id="273" r:id="rId9"/>
    <p:sldId id="274" r:id="rId10"/>
    <p:sldId id="342" r:id="rId11"/>
    <p:sldId id="343" r:id="rId12"/>
    <p:sldId id="344" r:id="rId13"/>
    <p:sldId id="345" r:id="rId14"/>
    <p:sldId id="346" r:id="rId15"/>
    <p:sldId id="301" r:id="rId16"/>
    <p:sldId id="335" r:id="rId18"/>
    <p:sldId id="336" r:id="rId19"/>
    <p:sldId id="347" r:id="rId20"/>
    <p:sldId id="348" r:id="rId21"/>
    <p:sldId id="349" r:id="rId22"/>
    <p:sldId id="357" r:id="rId23"/>
    <p:sldId id="367" r:id="rId24"/>
    <p:sldId id="375" r:id="rId25"/>
    <p:sldId id="379" r:id="rId26"/>
    <p:sldId id="376" r:id="rId27"/>
    <p:sldId id="377" r:id="rId28"/>
    <p:sldId id="378" r:id="rId29"/>
    <p:sldId id="360" r:id="rId30"/>
    <p:sldId id="359" r:id="rId31"/>
    <p:sldId id="358" r:id="rId32"/>
    <p:sldId id="361" r:id="rId33"/>
    <p:sldId id="362" r:id="rId34"/>
    <p:sldId id="305" r:id="rId35"/>
    <p:sldId id="303" r:id="rId36"/>
  </p:sldIdLst>
  <p:sldSz cx="9144000" cy="51447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440"/>
      </p:cViewPr>
      <p:guideLst>
        <p:guide orient="horz" pos="1640"/>
        <p:guide pos="28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ED28-0653-44D2-981F-B8620E8F85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8728-D05A-47F6-9A47-F3716918B1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5ACD4103-EC3D-4C16-8996-25DE18166E0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DD6AF21D-1CB3-4C6F-BC4D-99798AE8B24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948264" y="397670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 smtClean="0">
                <a:solidFill>
                  <a:schemeClr val="bg1"/>
                </a:solidFill>
              </a:rPr>
              <a:t>字体下载：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advClick="0" advTm="0">
    <p:comb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www.rapidesign.c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1007604" y="376300"/>
            <a:ext cx="4279900" cy="2806700"/>
          </a:xfrm>
          <a:prstGeom prst="rect">
            <a:avLst/>
          </a:prstGeom>
          <a:noFill/>
        </p:spPr>
      </p:pic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439652" y="3292624"/>
            <a:ext cx="7128792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zh-CN" altLang="en-US" sz="2800" b="1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明黑（非商用）常规体" pitchFamily="2" charset="-122"/>
                <a:ea typeface="造字工房明黑（非商用）常规体" pitchFamily="2" charset="-122"/>
                <a:cs typeface="博洋行书 7000" panose="02000600000000000000" pitchFamily="2" charset="-122"/>
              </a:rPr>
              <a:t>网页性能优化在前端领域的解决方案</a:t>
            </a:r>
            <a:endParaRPr lang="zh-CN" altLang="en-US" sz="2800" b="1" spc="225" dirty="0">
              <a:solidFill>
                <a:schemeClr val="tx1">
                  <a:lumMod val="85000"/>
                  <a:lumOff val="15000"/>
                </a:schemeClr>
              </a:solidFill>
              <a:latin typeface="造字工房明黑（非商用）常规体" pitchFamily="2" charset="-122"/>
              <a:ea typeface="造字工房明黑（非商用）常规体" pitchFamily="2" charset="-122"/>
              <a:cs typeface="博洋行书 7000" panose="02000600000000000000" pitchFamily="2" charset="-122"/>
            </a:endParaRPr>
          </a:p>
        </p:txBody>
      </p:sp>
      <p:grpSp>
        <p:nvGrpSpPr>
          <p:cNvPr id="49" name="组合 60"/>
          <p:cNvGrpSpPr/>
          <p:nvPr/>
        </p:nvGrpSpPr>
        <p:grpSpPr>
          <a:xfrm rot="2750590">
            <a:off x="4867560" y="567138"/>
            <a:ext cx="2556284" cy="2306360"/>
            <a:chOff x="6072188" y="1752600"/>
            <a:chExt cx="982663" cy="8429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Freeform 124"/>
            <p:cNvSpPr>
              <a:spLocks noEditPoints="1"/>
            </p:cNvSpPr>
            <p:nvPr/>
          </p:nvSpPr>
          <p:spPr bwMode="auto">
            <a:xfrm>
              <a:off x="6553201" y="2081213"/>
              <a:ext cx="398463" cy="185738"/>
            </a:xfrm>
            <a:custGeom>
              <a:avLst/>
              <a:gdLst/>
              <a:ahLst/>
              <a:cxnLst>
                <a:cxn ang="0">
                  <a:pos x="733" y="155"/>
                </a:cxn>
                <a:cxn ang="0">
                  <a:pos x="635" y="216"/>
                </a:cxn>
                <a:cxn ang="0">
                  <a:pos x="475" y="305"/>
                </a:cxn>
                <a:cxn ang="0">
                  <a:pos x="398" y="351"/>
                </a:cxn>
                <a:cxn ang="0">
                  <a:pos x="349" y="338"/>
                </a:cxn>
                <a:cxn ang="0">
                  <a:pos x="185" y="273"/>
                </a:cxn>
                <a:cxn ang="0">
                  <a:pos x="73" y="218"/>
                </a:cxn>
                <a:cxn ang="0">
                  <a:pos x="3" y="177"/>
                </a:cxn>
                <a:cxn ang="0">
                  <a:pos x="20" y="142"/>
                </a:cxn>
                <a:cxn ang="0">
                  <a:pos x="221" y="49"/>
                </a:cxn>
                <a:cxn ang="0">
                  <a:pos x="364" y="1"/>
                </a:cxn>
                <a:cxn ang="0">
                  <a:pos x="400" y="5"/>
                </a:cxn>
                <a:cxn ang="0">
                  <a:pos x="419" y="4"/>
                </a:cxn>
                <a:cxn ang="0">
                  <a:pos x="479" y="33"/>
                </a:cxn>
                <a:cxn ang="0">
                  <a:pos x="651" y="81"/>
                </a:cxn>
                <a:cxn ang="0">
                  <a:pos x="750" y="129"/>
                </a:cxn>
                <a:cxn ang="0">
                  <a:pos x="440" y="308"/>
                </a:cxn>
                <a:cxn ang="0">
                  <a:pos x="634" y="200"/>
                </a:cxn>
                <a:cxn ang="0">
                  <a:pos x="726" y="138"/>
                </a:cxn>
                <a:cxn ang="0">
                  <a:pos x="675" y="149"/>
                </a:cxn>
                <a:cxn ang="0">
                  <a:pos x="363" y="327"/>
                </a:cxn>
                <a:cxn ang="0">
                  <a:pos x="422" y="321"/>
                </a:cxn>
                <a:cxn ang="0">
                  <a:pos x="581" y="95"/>
                </a:cxn>
                <a:cxn ang="0">
                  <a:pos x="471" y="165"/>
                </a:cxn>
                <a:cxn ang="0">
                  <a:pos x="349" y="235"/>
                </a:cxn>
                <a:cxn ang="0">
                  <a:pos x="281" y="274"/>
                </a:cxn>
                <a:cxn ang="0">
                  <a:pos x="272" y="286"/>
                </a:cxn>
                <a:cxn ang="0">
                  <a:pos x="301" y="297"/>
                </a:cxn>
                <a:cxn ang="0">
                  <a:pos x="347" y="319"/>
                </a:cxn>
                <a:cxn ang="0">
                  <a:pos x="406" y="282"/>
                </a:cxn>
                <a:cxn ang="0">
                  <a:pos x="612" y="166"/>
                </a:cxn>
                <a:cxn ang="0">
                  <a:pos x="701" y="114"/>
                </a:cxn>
                <a:cxn ang="0">
                  <a:pos x="613" y="87"/>
                </a:cxn>
                <a:cxn ang="0">
                  <a:pos x="440" y="96"/>
                </a:cxn>
                <a:cxn ang="0">
                  <a:pos x="304" y="162"/>
                </a:cxn>
                <a:cxn ang="0">
                  <a:pos x="186" y="255"/>
                </a:cxn>
                <a:cxn ang="0">
                  <a:pos x="251" y="274"/>
                </a:cxn>
                <a:cxn ang="0">
                  <a:pos x="500" y="131"/>
                </a:cxn>
                <a:cxn ang="0">
                  <a:pos x="503" y="58"/>
                </a:cxn>
                <a:cxn ang="0">
                  <a:pos x="292" y="79"/>
                </a:cxn>
                <a:cxn ang="0">
                  <a:pos x="190" y="123"/>
                </a:cxn>
                <a:cxn ang="0">
                  <a:pos x="72" y="198"/>
                </a:cxn>
                <a:cxn ang="0">
                  <a:pos x="146" y="235"/>
                </a:cxn>
                <a:cxn ang="0">
                  <a:pos x="349" y="126"/>
                </a:cxn>
                <a:cxn ang="0">
                  <a:pos x="468" y="65"/>
                </a:cxn>
                <a:cxn ang="0">
                  <a:pos x="462" y="45"/>
                </a:cxn>
                <a:cxn ang="0">
                  <a:pos x="293" y="41"/>
                </a:cxn>
                <a:cxn ang="0">
                  <a:pos x="255" y="52"/>
                </a:cxn>
                <a:cxn ang="0">
                  <a:pos x="153" y="92"/>
                </a:cxn>
                <a:cxn ang="0">
                  <a:pos x="96" y="122"/>
                </a:cxn>
                <a:cxn ang="0">
                  <a:pos x="34" y="152"/>
                </a:cxn>
                <a:cxn ang="0">
                  <a:pos x="36" y="178"/>
                </a:cxn>
                <a:cxn ang="0">
                  <a:pos x="225" y="89"/>
                </a:cxn>
                <a:cxn ang="0">
                  <a:pos x="383" y="18"/>
                </a:cxn>
                <a:cxn ang="0">
                  <a:pos x="307" y="38"/>
                </a:cxn>
              </a:cxnLst>
              <a:rect l="0" t="0" r="r" b="b"/>
              <a:pathLst>
                <a:path w="751" h="353">
                  <a:moveTo>
                    <a:pt x="749" y="152"/>
                  </a:moveTo>
                  <a:lnTo>
                    <a:pt x="749" y="152"/>
                  </a:lnTo>
                  <a:lnTo>
                    <a:pt x="744" y="154"/>
                  </a:lnTo>
                  <a:lnTo>
                    <a:pt x="741" y="156"/>
                  </a:lnTo>
                  <a:lnTo>
                    <a:pt x="737" y="156"/>
                  </a:lnTo>
                  <a:lnTo>
                    <a:pt x="733" y="155"/>
                  </a:lnTo>
                  <a:lnTo>
                    <a:pt x="733" y="155"/>
                  </a:lnTo>
                  <a:lnTo>
                    <a:pt x="723" y="165"/>
                  </a:lnTo>
                  <a:lnTo>
                    <a:pt x="712" y="172"/>
                  </a:lnTo>
                  <a:lnTo>
                    <a:pt x="699" y="180"/>
                  </a:lnTo>
                  <a:lnTo>
                    <a:pt x="687" y="187"/>
                  </a:lnTo>
                  <a:lnTo>
                    <a:pt x="661" y="201"/>
                  </a:lnTo>
                  <a:lnTo>
                    <a:pt x="635" y="216"/>
                  </a:lnTo>
                  <a:lnTo>
                    <a:pt x="635" y="216"/>
                  </a:lnTo>
                  <a:lnTo>
                    <a:pt x="615" y="227"/>
                  </a:lnTo>
                  <a:lnTo>
                    <a:pt x="596" y="237"/>
                  </a:lnTo>
                  <a:lnTo>
                    <a:pt x="555" y="259"/>
                  </a:lnTo>
                  <a:lnTo>
                    <a:pt x="515" y="280"/>
                  </a:lnTo>
                  <a:lnTo>
                    <a:pt x="494" y="292"/>
                  </a:lnTo>
                  <a:lnTo>
                    <a:pt x="475" y="305"/>
                  </a:lnTo>
                  <a:lnTo>
                    <a:pt x="475" y="305"/>
                  </a:lnTo>
                  <a:lnTo>
                    <a:pt x="458" y="317"/>
                  </a:lnTo>
                  <a:lnTo>
                    <a:pt x="438" y="329"/>
                  </a:lnTo>
                  <a:lnTo>
                    <a:pt x="438" y="329"/>
                  </a:lnTo>
                  <a:lnTo>
                    <a:pt x="424" y="338"/>
                  </a:lnTo>
                  <a:lnTo>
                    <a:pt x="411" y="346"/>
                  </a:lnTo>
                  <a:lnTo>
                    <a:pt x="405" y="349"/>
                  </a:lnTo>
                  <a:lnTo>
                    <a:pt x="398" y="351"/>
                  </a:lnTo>
                  <a:lnTo>
                    <a:pt x="393" y="353"/>
                  </a:lnTo>
                  <a:lnTo>
                    <a:pt x="388" y="353"/>
                  </a:lnTo>
                  <a:lnTo>
                    <a:pt x="388" y="353"/>
                  </a:lnTo>
                  <a:lnTo>
                    <a:pt x="378" y="351"/>
                  </a:lnTo>
                  <a:lnTo>
                    <a:pt x="368" y="347"/>
                  </a:lnTo>
                  <a:lnTo>
                    <a:pt x="358" y="343"/>
                  </a:lnTo>
                  <a:lnTo>
                    <a:pt x="349" y="338"/>
                  </a:lnTo>
                  <a:lnTo>
                    <a:pt x="330" y="328"/>
                  </a:lnTo>
                  <a:lnTo>
                    <a:pt x="320" y="323"/>
                  </a:lnTo>
                  <a:lnTo>
                    <a:pt x="309" y="319"/>
                  </a:lnTo>
                  <a:lnTo>
                    <a:pt x="309" y="319"/>
                  </a:lnTo>
                  <a:lnTo>
                    <a:pt x="260" y="301"/>
                  </a:lnTo>
                  <a:lnTo>
                    <a:pt x="210" y="282"/>
                  </a:lnTo>
                  <a:lnTo>
                    <a:pt x="185" y="273"/>
                  </a:lnTo>
                  <a:lnTo>
                    <a:pt x="160" y="261"/>
                  </a:lnTo>
                  <a:lnTo>
                    <a:pt x="138" y="249"/>
                  </a:lnTo>
                  <a:lnTo>
                    <a:pt x="115" y="235"/>
                  </a:lnTo>
                  <a:lnTo>
                    <a:pt x="115" y="235"/>
                  </a:lnTo>
                  <a:lnTo>
                    <a:pt x="104" y="231"/>
                  </a:lnTo>
                  <a:lnTo>
                    <a:pt x="93" y="228"/>
                  </a:lnTo>
                  <a:lnTo>
                    <a:pt x="73" y="218"/>
                  </a:lnTo>
                  <a:lnTo>
                    <a:pt x="54" y="207"/>
                  </a:lnTo>
                  <a:lnTo>
                    <a:pt x="36" y="195"/>
                  </a:lnTo>
                  <a:lnTo>
                    <a:pt x="36" y="195"/>
                  </a:lnTo>
                  <a:lnTo>
                    <a:pt x="20" y="189"/>
                  </a:lnTo>
                  <a:lnTo>
                    <a:pt x="14" y="186"/>
                  </a:lnTo>
                  <a:lnTo>
                    <a:pt x="8" y="182"/>
                  </a:lnTo>
                  <a:lnTo>
                    <a:pt x="3" y="177"/>
                  </a:lnTo>
                  <a:lnTo>
                    <a:pt x="1" y="173"/>
                  </a:lnTo>
                  <a:lnTo>
                    <a:pt x="0" y="167"/>
                  </a:lnTo>
                  <a:lnTo>
                    <a:pt x="2" y="160"/>
                  </a:lnTo>
                  <a:lnTo>
                    <a:pt x="2" y="160"/>
                  </a:lnTo>
                  <a:lnTo>
                    <a:pt x="6" y="154"/>
                  </a:lnTo>
                  <a:lnTo>
                    <a:pt x="13" y="147"/>
                  </a:lnTo>
                  <a:lnTo>
                    <a:pt x="20" y="142"/>
                  </a:lnTo>
                  <a:lnTo>
                    <a:pt x="29" y="136"/>
                  </a:lnTo>
                  <a:lnTo>
                    <a:pt x="47" y="126"/>
                  </a:lnTo>
                  <a:lnTo>
                    <a:pt x="63" y="117"/>
                  </a:lnTo>
                  <a:lnTo>
                    <a:pt x="63" y="117"/>
                  </a:lnTo>
                  <a:lnTo>
                    <a:pt x="124" y="90"/>
                  </a:lnTo>
                  <a:lnTo>
                    <a:pt x="188" y="62"/>
                  </a:lnTo>
                  <a:lnTo>
                    <a:pt x="221" y="49"/>
                  </a:lnTo>
                  <a:lnTo>
                    <a:pt x="255" y="36"/>
                  </a:lnTo>
                  <a:lnTo>
                    <a:pt x="289" y="24"/>
                  </a:lnTo>
                  <a:lnTo>
                    <a:pt x="322" y="13"/>
                  </a:lnTo>
                  <a:lnTo>
                    <a:pt x="322" y="13"/>
                  </a:lnTo>
                  <a:lnTo>
                    <a:pt x="340" y="7"/>
                  </a:lnTo>
                  <a:lnTo>
                    <a:pt x="356" y="3"/>
                  </a:lnTo>
                  <a:lnTo>
                    <a:pt x="364" y="1"/>
                  </a:lnTo>
                  <a:lnTo>
                    <a:pt x="371" y="0"/>
                  </a:lnTo>
                  <a:lnTo>
                    <a:pt x="380" y="0"/>
                  </a:lnTo>
                  <a:lnTo>
                    <a:pt x="390" y="1"/>
                  </a:lnTo>
                  <a:lnTo>
                    <a:pt x="390" y="1"/>
                  </a:lnTo>
                  <a:lnTo>
                    <a:pt x="394" y="2"/>
                  </a:lnTo>
                  <a:lnTo>
                    <a:pt x="397" y="3"/>
                  </a:lnTo>
                  <a:lnTo>
                    <a:pt x="400" y="5"/>
                  </a:lnTo>
                  <a:lnTo>
                    <a:pt x="403" y="6"/>
                  </a:lnTo>
                  <a:lnTo>
                    <a:pt x="403" y="6"/>
                  </a:lnTo>
                  <a:lnTo>
                    <a:pt x="409" y="6"/>
                  </a:lnTo>
                  <a:lnTo>
                    <a:pt x="413" y="5"/>
                  </a:lnTo>
                  <a:lnTo>
                    <a:pt x="417" y="4"/>
                  </a:lnTo>
                  <a:lnTo>
                    <a:pt x="419" y="4"/>
                  </a:lnTo>
                  <a:lnTo>
                    <a:pt x="419" y="4"/>
                  </a:lnTo>
                  <a:lnTo>
                    <a:pt x="422" y="5"/>
                  </a:lnTo>
                  <a:lnTo>
                    <a:pt x="422" y="6"/>
                  </a:lnTo>
                  <a:lnTo>
                    <a:pt x="422" y="6"/>
                  </a:lnTo>
                  <a:lnTo>
                    <a:pt x="436" y="14"/>
                  </a:lnTo>
                  <a:lnTo>
                    <a:pt x="449" y="21"/>
                  </a:lnTo>
                  <a:lnTo>
                    <a:pt x="464" y="28"/>
                  </a:lnTo>
                  <a:lnTo>
                    <a:pt x="479" y="33"/>
                  </a:lnTo>
                  <a:lnTo>
                    <a:pt x="509" y="43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70" y="61"/>
                  </a:lnTo>
                  <a:lnTo>
                    <a:pt x="599" y="68"/>
                  </a:lnTo>
                  <a:lnTo>
                    <a:pt x="599" y="68"/>
                  </a:lnTo>
                  <a:lnTo>
                    <a:pt x="651" y="81"/>
                  </a:lnTo>
                  <a:lnTo>
                    <a:pt x="697" y="95"/>
                  </a:lnTo>
                  <a:lnTo>
                    <a:pt x="697" y="95"/>
                  </a:lnTo>
                  <a:lnTo>
                    <a:pt x="721" y="102"/>
                  </a:lnTo>
                  <a:lnTo>
                    <a:pt x="742" y="111"/>
                  </a:lnTo>
                  <a:lnTo>
                    <a:pt x="742" y="111"/>
                  </a:lnTo>
                  <a:lnTo>
                    <a:pt x="746" y="120"/>
                  </a:lnTo>
                  <a:lnTo>
                    <a:pt x="750" y="129"/>
                  </a:lnTo>
                  <a:lnTo>
                    <a:pt x="751" y="135"/>
                  </a:lnTo>
                  <a:lnTo>
                    <a:pt x="751" y="140"/>
                  </a:lnTo>
                  <a:lnTo>
                    <a:pt x="751" y="145"/>
                  </a:lnTo>
                  <a:lnTo>
                    <a:pt x="749" y="152"/>
                  </a:lnTo>
                  <a:lnTo>
                    <a:pt x="749" y="152"/>
                  </a:lnTo>
                  <a:close/>
                  <a:moveTo>
                    <a:pt x="440" y="308"/>
                  </a:moveTo>
                  <a:lnTo>
                    <a:pt x="440" y="308"/>
                  </a:lnTo>
                  <a:lnTo>
                    <a:pt x="459" y="295"/>
                  </a:lnTo>
                  <a:lnTo>
                    <a:pt x="479" y="283"/>
                  </a:lnTo>
                  <a:lnTo>
                    <a:pt x="521" y="261"/>
                  </a:lnTo>
                  <a:lnTo>
                    <a:pt x="563" y="238"/>
                  </a:lnTo>
                  <a:lnTo>
                    <a:pt x="605" y="216"/>
                  </a:lnTo>
                  <a:lnTo>
                    <a:pt x="605" y="216"/>
                  </a:lnTo>
                  <a:lnTo>
                    <a:pt x="634" y="200"/>
                  </a:lnTo>
                  <a:lnTo>
                    <a:pt x="668" y="181"/>
                  </a:lnTo>
                  <a:lnTo>
                    <a:pt x="685" y="171"/>
                  </a:lnTo>
                  <a:lnTo>
                    <a:pt x="700" y="160"/>
                  </a:lnTo>
                  <a:lnTo>
                    <a:pt x="714" y="151"/>
                  </a:lnTo>
                  <a:lnTo>
                    <a:pt x="724" y="141"/>
                  </a:lnTo>
                  <a:lnTo>
                    <a:pt x="724" y="141"/>
                  </a:lnTo>
                  <a:lnTo>
                    <a:pt x="726" y="138"/>
                  </a:lnTo>
                  <a:lnTo>
                    <a:pt x="728" y="131"/>
                  </a:lnTo>
                  <a:lnTo>
                    <a:pt x="728" y="128"/>
                  </a:lnTo>
                  <a:lnTo>
                    <a:pt x="726" y="126"/>
                  </a:lnTo>
                  <a:lnTo>
                    <a:pt x="724" y="123"/>
                  </a:lnTo>
                  <a:lnTo>
                    <a:pt x="718" y="122"/>
                  </a:lnTo>
                  <a:lnTo>
                    <a:pt x="718" y="122"/>
                  </a:lnTo>
                  <a:lnTo>
                    <a:pt x="675" y="149"/>
                  </a:lnTo>
                  <a:lnTo>
                    <a:pt x="630" y="173"/>
                  </a:lnTo>
                  <a:lnTo>
                    <a:pt x="539" y="223"/>
                  </a:lnTo>
                  <a:lnTo>
                    <a:pt x="494" y="248"/>
                  </a:lnTo>
                  <a:lnTo>
                    <a:pt x="449" y="274"/>
                  </a:lnTo>
                  <a:lnTo>
                    <a:pt x="406" y="301"/>
                  </a:lnTo>
                  <a:lnTo>
                    <a:pt x="363" y="327"/>
                  </a:lnTo>
                  <a:lnTo>
                    <a:pt x="363" y="327"/>
                  </a:lnTo>
                  <a:lnTo>
                    <a:pt x="368" y="331"/>
                  </a:lnTo>
                  <a:lnTo>
                    <a:pt x="373" y="332"/>
                  </a:lnTo>
                  <a:lnTo>
                    <a:pt x="383" y="334"/>
                  </a:lnTo>
                  <a:lnTo>
                    <a:pt x="393" y="333"/>
                  </a:lnTo>
                  <a:lnTo>
                    <a:pt x="403" y="331"/>
                  </a:lnTo>
                  <a:lnTo>
                    <a:pt x="413" y="326"/>
                  </a:lnTo>
                  <a:lnTo>
                    <a:pt x="422" y="321"/>
                  </a:lnTo>
                  <a:lnTo>
                    <a:pt x="431" y="314"/>
                  </a:lnTo>
                  <a:lnTo>
                    <a:pt x="440" y="308"/>
                  </a:lnTo>
                  <a:lnTo>
                    <a:pt x="440" y="308"/>
                  </a:lnTo>
                  <a:close/>
                  <a:moveTo>
                    <a:pt x="602" y="87"/>
                  </a:moveTo>
                  <a:lnTo>
                    <a:pt x="602" y="87"/>
                  </a:lnTo>
                  <a:lnTo>
                    <a:pt x="592" y="90"/>
                  </a:lnTo>
                  <a:lnTo>
                    <a:pt x="581" y="95"/>
                  </a:lnTo>
                  <a:lnTo>
                    <a:pt x="570" y="101"/>
                  </a:lnTo>
                  <a:lnTo>
                    <a:pt x="561" y="109"/>
                  </a:lnTo>
                  <a:lnTo>
                    <a:pt x="540" y="125"/>
                  </a:lnTo>
                  <a:lnTo>
                    <a:pt x="531" y="131"/>
                  </a:lnTo>
                  <a:lnTo>
                    <a:pt x="521" y="138"/>
                  </a:lnTo>
                  <a:lnTo>
                    <a:pt x="521" y="138"/>
                  </a:lnTo>
                  <a:lnTo>
                    <a:pt x="471" y="165"/>
                  </a:lnTo>
                  <a:lnTo>
                    <a:pt x="419" y="190"/>
                  </a:lnTo>
                  <a:lnTo>
                    <a:pt x="419" y="190"/>
                  </a:lnTo>
                  <a:lnTo>
                    <a:pt x="401" y="201"/>
                  </a:lnTo>
                  <a:lnTo>
                    <a:pt x="384" y="213"/>
                  </a:lnTo>
                  <a:lnTo>
                    <a:pt x="367" y="225"/>
                  </a:lnTo>
                  <a:lnTo>
                    <a:pt x="349" y="235"/>
                  </a:lnTo>
                  <a:lnTo>
                    <a:pt x="349" y="235"/>
                  </a:lnTo>
                  <a:lnTo>
                    <a:pt x="332" y="244"/>
                  </a:lnTo>
                  <a:lnTo>
                    <a:pt x="316" y="252"/>
                  </a:lnTo>
                  <a:lnTo>
                    <a:pt x="301" y="261"/>
                  </a:lnTo>
                  <a:lnTo>
                    <a:pt x="293" y="266"/>
                  </a:lnTo>
                  <a:lnTo>
                    <a:pt x="287" y="273"/>
                  </a:lnTo>
                  <a:lnTo>
                    <a:pt x="287" y="273"/>
                  </a:lnTo>
                  <a:lnTo>
                    <a:pt x="281" y="274"/>
                  </a:lnTo>
                  <a:lnTo>
                    <a:pt x="276" y="275"/>
                  </a:lnTo>
                  <a:lnTo>
                    <a:pt x="274" y="276"/>
                  </a:lnTo>
                  <a:lnTo>
                    <a:pt x="272" y="277"/>
                  </a:lnTo>
                  <a:lnTo>
                    <a:pt x="271" y="279"/>
                  </a:lnTo>
                  <a:lnTo>
                    <a:pt x="271" y="281"/>
                  </a:lnTo>
                  <a:lnTo>
                    <a:pt x="271" y="281"/>
                  </a:lnTo>
                  <a:lnTo>
                    <a:pt x="272" y="286"/>
                  </a:lnTo>
                  <a:lnTo>
                    <a:pt x="274" y="288"/>
                  </a:lnTo>
                  <a:lnTo>
                    <a:pt x="276" y="290"/>
                  </a:lnTo>
                  <a:lnTo>
                    <a:pt x="279" y="291"/>
                  </a:lnTo>
                  <a:lnTo>
                    <a:pt x="287" y="292"/>
                  </a:lnTo>
                  <a:lnTo>
                    <a:pt x="294" y="294"/>
                  </a:lnTo>
                  <a:lnTo>
                    <a:pt x="294" y="294"/>
                  </a:lnTo>
                  <a:lnTo>
                    <a:pt x="301" y="297"/>
                  </a:lnTo>
                  <a:lnTo>
                    <a:pt x="307" y="301"/>
                  </a:lnTo>
                  <a:lnTo>
                    <a:pt x="320" y="309"/>
                  </a:lnTo>
                  <a:lnTo>
                    <a:pt x="327" y="313"/>
                  </a:lnTo>
                  <a:lnTo>
                    <a:pt x="334" y="317"/>
                  </a:lnTo>
                  <a:lnTo>
                    <a:pt x="340" y="319"/>
                  </a:lnTo>
                  <a:lnTo>
                    <a:pt x="347" y="319"/>
                  </a:lnTo>
                  <a:lnTo>
                    <a:pt x="347" y="319"/>
                  </a:lnTo>
                  <a:lnTo>
                    <a:pt x="351" y="318"/>
                  </a:lnTo>
                  <a:lnTo>
                    <a:pt x="355" y="316"/>
                  </a:lnTo>
                  <a:lnTo>
                    <a:pt x="364" y="309"/>
                  </a:lnTo>
                  <a:lnTo>
                    <a:pt x="373" y="302"/>
                  </a:lnTo>
                  <a:lnTo>
                    <a:pt x="383" y="295"/>
                  </a:lnTo>
                  <a:lnTo>
                    <a:pt x="383" y="295"/>
                  </a:lnTo>
                  <a:lnTo>
                    <a:pt x="406" y="282"/>
                  </a:lnTo>
                  <a:lnTo>
                    <a:pt x="430" y="270"/>
                  </a:lnTo>
                  <a:lnTo>
                    <a:pt x="483" y="241"/>
                  </a:lnTo>
                  <a:lnTo>
                    <a:pt x="483" y="241"/>
                  </a:lnTo>
                  <a:lnTo>
                    <a:pt x="533" y="211"/>
                  </a:lnTo>
                  <a:lnTo>
                    <a:pt x="581" y="182"/>
                  </a:lnTo>
                  <a:lnTo>
                    <a:pt x="581" y="182"/>
                  </a:lnTo>
                  <a:lnTo>
                    <a:pt x="612" y="166"/>
                  </a:lnTo>
                  <a:lnTo>
                    <a:pt x="643" y="150"/>
                  </a:lnTo>
                  <a:lnTo>
                    <a:pt x="673" y="134"/>
                  </a:lnTo>
                  <a:lnTo>
                    <a:pt x="686" y="125"/>
                  </a:lnTo>
                  <a:lnTo>
                    <a:pt x="699" y="116"/>
                  </a:lnTo>
                  <a:lnTo>
                    <a:pt x="699" y="116"/>
                  </a:lnTo>
                  <a:lnTo>
                    <a:pt x="700" y="115"/>
                  </a:lnTo>
                  <a:lnTo>
                    <a:pt x="701" y="114"/>
                  </a:lnTo>
                  <a:lnTo>
                    <a:pt x="701" y="114"/>
                  </a:lnTo>
                  <a:lnTo>
                    <a:pt x="689" y="112"/>
                  </a:lnTo>
                  <a:lnTo>
                    <a:pt x="676" y="108"/>
                  </a:lnTo>
                  <a:lnTo>
                    <a:pt x="651" y="98"/>
                  </a:lnTo>
                  <a:lnTo>
                    <a:pt x="638" y="93"/>
                  </a:lnTo>
                  <a:lnTo>
                    <a:pt x="625" y="90"/>
                  </a:lnTo>
                  <a:lnTo>
                    <a:pt x="613" y="87"/>
                  </a:lnTo>
                  <a:lnTo>
                    <a:pt x="602" y="87"/>
                  </a:lnTo>
                  <a:lnTo>
                    <a:pt x="602" y="87"/>
                  </a:lnTo>
                  <a:close/>
                  <a:moveTo>
                    <a:pt x="503" y="58"/>
                  </a:moveTo>
                  <a:lnTo>
                    <a:pt x="503" y="58"/>
                  </a:lnTo>
                  <a:lnTo>
                    <a:pt x="483" y="71"/>
                  </a:lnTo>
                  <a:lnTo>
                    <a:pt x="461" y="84"/>
                  </a:lnTo>
                  <a:lnTo>
                    <a:pt x="440" y="96"/>
                  </a:lnTo>
                  <a:lnTo>
                    <a:pt x="417" y="109"/>
                  </a:lnTo>
                  <a:lnTo>
                    <a:pt x="395" y="120"/>
                  </a:lnTo>
                  <a:lnTo>
                    <a:pt x="371" y="130"/>
                  </a:lnTo>
                  <a:lnTo>
                    <a:pt x="347" y="141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04" y="162"/>
                  </a:lnTo>
                  <a:lnTo>
                    <a:pt x="284" y="174"/>
                  </a:lnTo>
                  <a:lnTo>
                    <a:pt x="244" y="198"/>
                  </a:lnTo>
                  <a:lnTo>
                    <a:pt x="203" y="220"/>
                  </a:lnTo>
                  <a:lnTo>
                    <a:pt x="183" y="232"/>
                  </a:lnTo>
                  <a:lnTo>
                    <a:pt x="164" y="244"/>
                  </a:lnTo>
                  <a:lnTo>
                    <a:pt x="164" y="244"/>
                  </a:lnTo>
                  <a:lnTo>
                    <a:pt x="186" y="255"/>
                  </a:lnTo>
                  <a:lnTo>
                    <a:pt x="207" y="265"/>
                  </a:lnTo>
                  <a:lnTo>
                    <a:pt x="231" y="275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54" y="279"/>
                  </a:lnTo>
                  <a:lnTo>
                    <a:pt x="252" y="277"/>
                  </a:lnTo>
                  <a:lnTo>
                    <a:pt x="251" y="274"/>
                  </a:lnTo>
                  <a:lnTo>
                    <a:pt x="252" y="271"/>
                  </a:lnTo>
                  <a:lnTo>
                    <a:pt x="252" y="271"/>
                  </a:lnTo>
                  <a:lnTo>
                    <a:pt x="294" y="247"/>
                  </a:lnTo>
                  <a:lnTo>
                    <a:pt x="335" y="225"/>
                  </a:lnTo>
                  <a:lnTo>
                    <a:pt x="418" y="178"/>
                  </a:lnTo>
                  <a:lnTo>
                    <a:pt x="460" y="156"/>
                  </a:lnTo>
                  <a:lnTo>
                    <a:pt x="500" y="131"/>
                  </a:lnTo>
                  <a:lnTo>
                    <a:pt x="539" y="107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60" y="77"/>
                  </a:lnTo>
                  <a:lnTo>
                    <a:pt x="540" y="70"/>
                  </a:lnTo>
                  <a:lnTo>
                    <a:pt x="503" y="58"/>
                  </a:lnTo>
                  <a:lnTo>
                    <a:pt x="503" y="58"/>
                  </a:lnTo>
                  <a:close/>
                  <a:moveTo>
                    <a:pt x="408" y="28"/>
                  </a:moveTo>
                  <a:lnTo>
                    <a:pt x="408" y="28"/>
                  </a:lnTo>
                  <a:lnTo>
                    <a:pt x="378" y="40"/>
                  </a:lnTo>
                  <a:lnTo>
                    <a:pt x="349" y="53"/>
                  </a:lnTo>
                  <a:lnTo>
                    <a:pt x="321" y="66"/>
                  </a:lnTo>
                  <a:lnTo>
                    <a:pt x="292" y="79"/>
                  </a:lnTo>
                  <a:lnTo>
                    <a:pt x="292" y="79"/>
                  </a:lnTo>
                  <a:lnTo>
                    <a:pt x="270" y="87"/>
                  </a:lnTo>
                  <a:lnTo>
                    <a:pt x="248" y="95"/>
                  </a:lnTo>
                  <a:lnTo>
                    <a:pt x="226" y="104"/>
                  </a:lnTo>
                  <a:lnTo>
                    <a:pt x="204" y="112"/>
                  </a:lnTo>
                  <a:lnTo>
                    <a:pt x="204" y="112"/>
                  </a:lnTo>
                  <a:lnTo>
                    <a:pt x="198" y="117"/>
                  </a:lnTo>
                  <a:lnTo>
                    <a:pt x="190" y="123"/>
                  </a:lnTo>
                  <a:lnTo>
                    <a:pt x="184" y="128"/>
                  </a:lnTo>
                  <a:lnTo>
                    <a:pt x="176" y="132"/>
                  </a:lnTo>
                  <a:lnTo>
                    <a:pt x="176" y="132"/>
                  </a:lnTo>
                  <a:lnTo>
                    <a:pt x="119" y="161"/>
                  </a:lnTo>
                  <a:lnTo>
                    <a:pt x="63" y="190"/>
                  </a:lnTo>
                  <a:lnTo>
                    <a:pt x="63" y="190"/>
                  </a:lnTo>
                  <a:lnTo>
                    <a:pt x="72" y="198"/>
                  </a:lnTo>
                  <a:lnTo>
                    <a:pt x="81" y="204"/>
                  </a:lnTo>
                  <a:lnTo>
                    <a:pt x="92" y="210"/>
                  </a:lnTo>
                  <a:lnTo>
                    <a:pt x="103" y="215"/>
                  </a:lnTo>
                  <a:lnTo>
                    <a:pt x="125" y="225"/>
                  </a:lnTo>
                  <a:lnTo>
                    <a:pt x="136" y="230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73" y="221"/>
                  </a:lnTo>
                  <a:lnTo>
                    <a:pt x="200" y="206"/>
                  </a:lnTo>
                  <a:lnTo>
                    <a:pt x="252" y="174"/>
                  </a:lnTo>
                  <a:lnTo>
                    <a:pt x="279" y="159"/>
                  </a:lnTo>
                  <a:lnTo>
                    <a:pt x="306" y="144"/>
                  </a:lnTo>
                  <a:lnTo>
                    <a:pt x="334" y="132"/>
                  </a:lnTo>
                  <a:lnTo>
                    <a:pt x="349" y="126"/>
                  </a:lnTo>
                  <a:lnTo>
                    <a:pt x="363" y="122"/>
                  </a:lnTo>
                  <a:lnTo>
                    <a:pt x="363" y="122"/>
                  </a:lnTo>
                  <a:lnTo>
                    <a:pt x="378" y="113"/>
                  </a:lnTo>
                  <a:lnTo>
                    <a:pt x="393" y="105"/>
                  </a:lnTo>
                  <a:lnTo>
                    <a:pt x="423" y="89"/>
                  </a:lnTo>
                  <a:lnTo>
                    <a:pt x="454" y="72"/>
                  </a:lnTo>
                  <a:lnTo>
                    <a:pt x="468" y="65"/>
                  </a:lnTo>
                  <a:lnTo>
                    <a:pt x="483" y="55"/>
                  </a:lnTo>
                  <a:lnTo>
                    <a:pt x="483" y="55"/>
                  </a:lnTo>
                  <a:lnTo>
                    <a:pt x="484" y="53"/>
                  </a:lnTo>
                  <a:lnTo>
                    <a:pt x="484" y="52"/>
                  </a:lnTo>
                  <a:lnTo>
                    <a:pt x="484" y="50"/>
                  </a:lnTo>
                  <a:lnTo>
                    <a:pt x="484" y="50"/>
                  </a:lnTo>
                  <a:lnTo>
                    <a:pt x="462" y="45"/>
                  </a:lnTo>
                  <a:lnTo>
                    <a:pt x="444" y="39"/>
                  </a:lnTo>
                  <a:lnTo>
                    <a:pt x="426" y="33"/>
                  </a:lnTo>
                  <a:lnTo>
                    <a:pt x="408" y="28"/>
                  </a:lnTo>
                  <a:lnTo>
                    <a:pt x="408" y="28"/>
                  </a:lnTo>
                  <a:close/>
                  <a:moveTo>
                    <a:pt x="295" y="41"/>
                  </a:moveTo>
                  <a:lnTo>
                    <a:pt x="295" y="41"/>
                  </a:lnTo>
                  <a:lnTo>
                    <a:pt x="293" y="41"/>
                  </a:lnTo>
                  <a:lnTo>
                    <a:pt x="291" y="40"/>
                  </a:lnTo>
                  <a:lnTo>
                    <a:pt x="287" y="39"/>
                  </a:lnTo>
                  <a:lnTo>
                    <a:pt x="287" y="39"/>
                  </a:lnTo>
                  <a:lnTo>
                    <a:pt x="279" y="41"/>
                  </a:lnTo>
                  <a:lnTo>
                    <a:pt x="272" y="45"/>
                  </a:lnTo>
                  <a:lnTo>
                    <a:pt x="255" y="52"/>
                  </a:lnTo>
                  <a:lnTo>
                    <a:pt x="255" y="52"/>
                  </a:lnTo>
                  <a:lnTo>
                    <a:pt x="232" y="61"/>
                  </a:lnTo>
                  <a:lnTo>
                    <a:pt x="212" y="69"/>
                  </a:lnTo>
                  <a:lnTo>
                    <a:pt x="193" y="78"/>
                  </a:lnTo>
                  <a:lnTo>
                    <a:pt x="173" y="85"/>
                  </a:lnTo>
                  <a:lnTo>
                    <a:pt x="173" y="85"/>
                  </a:lnTo>
                  <a:lnTo>
                    <a:pt x="163" y="89"/>
                  </a:lnTo>
                  <a:lnTo>
                    <a:pt x="153" y="92"/>
                  </a:lnTo>
                  <a:lnTo>
                    <a:pt x="143" y="95"/>
                  </a:lnTo>
                  <a:lnTo>
                    <a:pt x="134" y="98"/>
                  </a:lnTo>
                  <a:lnTo>
                    <a:pt x="134" y="98"/>
                  </a:lnTo>
                  <a:lnTo>
                    <a:pt x="124" y="104"/>
                  </a:lnTo>
                  <a:lnTo>
                    <a:pt x="114" y="110"/>
                  </a:lnTo>
                  <a:lnTo>
                    <a:pt x="106" y="116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72" y="132"/>
                  </a:lnTo>
                  <a:lnTo>
                    <a:pt x="60" y="139"/>
                  </a:lnTo>
                  <a:lnTo>
                    <a:pt x="50" y="144"/>
                  </a:lnTo>
                  <a:lnTo>
                    <a:pt x="50" y="144"/>
                  </a:lnTo>
                  <a:lnTo>
                    <a:pt x="43" y="149"/>
                  </a:lnTo>
                  <a:lnTo>
                    <a:pt x="34" y="152"/>
                  </a:lnTo>
                  <a:lnTo>
                    <a:pt x="28" y="156"/>
                  </a:lnTo>
                  <a:lnTo>
                    <a:pt x="24" y="15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25" y="169"/>
                  </a:lnTo>
                  <a:lnTo>
                    <a:pt x="30" y="174"/>
                  </a:lnTo>
                  <a:lnTo>
                    <a:pt x="36" y="178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81" y="164"/>
                  </a:lnTo>
                  <a:lnTo>
                    <a:pt x="122" y="143"/>
                  </a:lnTo>
                  <a:lnTo>
                    <a:pt x="201" y="100"/>
                  </a:lnTo>
                  <a:lnTo>
                    <a:pt x="201" y="100"/>
                  </a:lnTo>
                  <a:lnTo>
                    <a:pt x="225" y="89"/>
                  </a:lnTo>
                  <a:lnTo>
                    <a:pt x="248" y="79"/>
                  </a:lnTo>
                  <a:lnTo>
                    <a:pt x="296" y="61"/>
                  </a:lnTo>
                  <a:lnTo>
                    <a:pt x="320" y="52"/>
                  </a:lnTo>
                  <a:lnTo>
                    <a:pt x="342" y="43"/>
                  </a:lnTo>
                  <a:lnTo>
                    <a:pt x="364" y="31"/>
                  </a:lnTo>
                  <a:lnTo>
                    <a:pt x="373" y="25"/>
                  </a:lnTo>
                  <a:lnTo>
                    <a:pt x="383" y="18"/>
                  </a:lnTo>
                  <a:lnTo>
                    <a:pt x="383" y="18"/>
                  </a:lnTo>
                  <a:lnTo>
                    <a:pt x="370" y="18"/>
                  </a:lnTo>
                  <a:lnTo>
                    <a:pt x="360" y="20"/>
                  </a:lnTo>
                  <a:lnTo>
                    <a:pt x="349" y="22"/>
                  </a:lnTo>
                  <a:lnTo>
                    <a:pt x="338" y="25"/>
                  </a:lnTo>
                  <a:lnTo>
                    <a:pt x="317" y="34"/>
                  </a:lnTo>
                  <a:lnTo>
                    <a:pt x="307" y="38"/>
                  </a:lnTo>
                  <a:lnTo>
                    <a:pt x="295" y="41"/>
                  </a:lnTo>
                  <a:lnTo>
                    <a:pt x="295" y="41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125"/>
            <p:cNvSpPr/>
            <p:nvPr/>
          </p:nvSpPr>
          <p:spPr bwMode="auto">
            <a:xfrm>
              <a:off x="6373813" y="2325688"/>
              <a:ext cx="15875" cy="190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7" y="21"/>
                </a:cxn>
                <a:cxn ang="0">
                  <a:pos x="12" y="15"/>
                </a:cxn>
                <a:cxn ang="0">
                  <a:pos x="23" y="7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1" y="7"/>
                </a:cxn>
                <a:cxn ang="0">
                  <a:pos x="29" y="13"/>
                </a:cxn>
                <a:cxn ang="0">
                  <a:pos x="26" y="17"/>
                </a:cxn>
                <a:cxn ang="0">
                  <a:pos x="22" y="23"/>
                </a:cxn>
                <a:cxn ang="0">
                  <a:pos x="11" y="31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32" h="38">
                  <a:moveTo>
                    <a:pt x="0" y="38"/>
                  </a:moveTo>
                  <a:lnTo>
                    <a:pt x="0" y="38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7" y="21"/>
                  </a:lnTo>
                  <a:lnTo>
                    <a:pt x="12" y="15"/>
                  </a:lnTo>
                  <a:lnTo>
                    <a:pt x="23" y="7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7"/>
                  </a:lnTo>
                  <a:lnTo>
                    <a:pt x="29" y="13"/>
                  </a:lnTo>
                  <a:lnTo>
                    <a:pt x="26" y="17"/>
                  </a:lnTo>
                  <a:lnTo>
                    <a:pt x="22" y="23"/>
                  </a:lnTo>
                  <a:lnTo>
                    <a:pt x="11" y="31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126"/>
            <p:cNvSpPr>
              <a:spLocks noEditPoints="1"/>
            </p:cNvSpPr>
            <p:nvPr/>
          </p:nvSpPr>
          <p:spPr bwMode="auto">
            <a:xfrm>
              <a:off x="6237288" y="2035175"/>
              <a:ext cx="817563" cy="560388"/>
            </a:xfrm>
            <a:custGeom>
              <a:avLst/>
              <a:gdLst/>
              <a:ahLst/>
              <a:cxnLst>
                <a:cxn ang="0">
                  <a:pos x="91" y="444"/>
                </a:cxn>
                <a:cxn ang="0">
                  <a:pos x="627" y="160"/>
                </a:cxn>
                <a:cxn ang="0">
                  <a:pos x="1233" y="59"/>
                </a:cxn>
                <a:cxn ang="0">
                  <a:pos x="1522" y="331"/>
                </a:cxn>
                <a:cxn ang="0">
                  <a:pos x="1023" y="693"/>
                </a:cxn>
                <a:cxn ang="0">
                  <a:pos x="734" y="978"/>
                </a:cxn>
                <a:cxn ang="0">
                  <a:pos x="458" y="947"/>
                </a:cxn>
                <a:cxn ang="0">
                  <a:pos x="44" y="670"/>
                </a:cxn>
                <a:cxn ang="0">
                  <a:pos x="1404" y="260"/>
                </a:cxn>
                <a:cxn ang="0">
                  <a:pos x="1033" y="662"/>
                </a:cxn>
                <a:cxn ang="0">
                  <a:pos x="1508" y="310"/>
                </a:cxn>
                <a:cxn ang="0">
                  <a:pos x="1513" y="172"/>
                </a:cxn>
                <a:cxn ang="0">
                  <a:pos x="1082" y="33"/>
                </a:cxn>
                <a:cxn ang="0">
                  <a:pos x="798" y="417"/>
                </a:cxn>
                <a:cxn ang="0">
                  <a:pos x="1519" y="172"/>
                </a:cxn>
                <a:cxn ang="0">
                  <a:pos x="873" y="810"/>
                </a:cxn>
                <a:cxn ang="0">
                  <a:pos x="836" y="624"/>
                </a:cxn>
                <a:cxn ang="0">
                  <a:pos x="854" y="662"/>
                </a:cxn>
                <a:cxn ang="0">
                  <a:pos x="782" y="603"/>
                </a:cxn>
                <a:cxn ang="0">
                  <a:pos x="705" y="720"/>
                </a:cxn>
                <a:cxn ang="0">
                  <a:pos x="828" y="779"/>
                </a:cxn>
                <a:cxn ang="0">
                  <a:pos x="601" y="867"/>
                </a:cxn>
                <a:cxn ang="0">
                  <a:pos x="545" y="584"/>
                </a:cxn>
                <a:cxn ang="0">
                  <a:pos x="556" y="690"/>
                </a:cxn>
                <a:cxn ang="0">
                  <a:pos x="697" y="704"/>
                </a:cxn>
                <a:cxn ang="0">
                  <a:pos x="601" y="702"/>
                </a:cxn>
                <a:cxn ang="0">
                  <a:pos x="537" y="841"/>
                </a:cxn>
                <a:cxn ang="0">
                  <a:pos x="664" y="775"/>
                </a:cxn>
                <a:cxn ang="0">
                  <a:pos x="589" y="877"/>
                </a:cxn>
                <a:cxn ang="0">
                  <a:pos x="488" y="818"/>
                </a:cxn>
                <a:cxn ang="0">
                  <a:pos x="326" y="777"/>
                </a:cxn>
                <a:cxn ang="0">
                  <a:pos x="227" y="667"/>
                </a:cxn>
                <a:cxn ang="0">
                  <a:pos x="119" y="605"/>
                </a:cxn>
                <a:cxn ang="0">
                  <a:pos x="626" y="1015"/>
                </a:cxn>
                <a:cxn ang="0">
                  <a:pos x="407" y="572"/>
                </a:cxn>
                <a:cxn ang="0">
                  <a:pos x="555" y="867"/>
                </a:cxn>
                <a:cxn ang="0">
                  <a:pos x="475" y="895"/>
                </a:cxn>
                <a:cxn ang="0">
                  <a:pos x="448" y="765"/>
                </a:cxn>
                <a:cxn ang="0">
                  <a:pos x="475" y="724"/>
                </a:cxn>
                <a:cxn ang="0">
                  <a:pos x="478" y="644"/>
                </a:cxn>
                <a:cxn ang="0">
                  <a:pos x="388" y="727"/>
                </a:cxn>
                <a:cxn ang="0">
                  <a:pos x="420" y="525"/>
                </a:cxn>
                <a:cxn ang="0">
                  <a:pos x="288" y="489"/>
                </a:cxn>
                <a:cxn ang="0">
                  <a:pos x="435" y="623"/>
                </a:cxn>
                <a:cxn ang="0">
                  <a:pos x="367" y="621"/>
                </a:cxn>
                <a:cxn ang="0">
                  <a:pos x="330" y="617"/>
                </a:cxn>
                <a:cxn ang="0">
                  <a:pos x="430" y="628"/>
                </a:cxn>
                <a:cxn ang="0">
                  <a:pos x="332" y="799"/>
                </a:cxn>
                <a:cxn ang="0">
                  <a:pos x="246" y="345"/>
                </a:cxn>
                <a:cxn ang="0">
                  <a:pos x="306" y="435"/>
                </a:cxn>
                <a:cxn ang="0">
                  <a:pos x="230" y="535"/>
                </a:cxn>
                <a:cxn ang="0">
                  <a:pos x="219" y="562"/>
                </a:cxn>
                <a:cxn ang="0">
                  <a:pos x="230" y="610"/>
                </a:cxn>
                <a:cxn ang="0">
                  <a:pos x="334" y="579"/>
                </a:cxn>
                <a:cxn ang="0">
                  <a:pos x="292" y="665"/>
                </a:cxn>
                <a:cxn ang="0">
                  <a:pos x="147" y="455"/>
                </a:cxn>
                <a:cxn ang="0">
                  <a:pos x="91" y="480"/>
                </a:cxn>
                <a:cxn ang="0">
                  <a:pos x="167" y="500"/>
                </a:cxn>
                <a:cxn ang="0">
                  <a:pos x="155" y="501"/>
                </a:cxn>
                <a:cxn ang="0">
                  <a:pos x="158" y="585"/>
                </a:cxn>
                <a:cxn ang="0">
                  <a:pos x="82" y="516"/>
                </a:cxn>
              </a:cxnLst>
              <a:rect l="0" t="0" r="r" b="b"/>
              <a:pathLst>
                <a:path w="1545" h="1058">
                  <a:moveTo>
                    <a:pt x="96" y="538"/>
                  </a:moveTo>
                  <a:lnTo>
                    <a:pt x="96" y="538"/>
                  </a:lnTo>
                  <a:lnTo>
                    <a:pt x="90" y="537"/>
                  </a:lnTo>
                  <a:lnTo>
                    <a:pt x="85" y="537"/>
                  </a:lnTo>
                  <a:lnTo>
                    <a:pt x="72" y="539"/>
                  </a:lnTo>
                  <a:lnTo>
                    <a:pt x="60" y="542"/>
                  </a:lnTo>
                  <a:lnTo>
                    <a:pt x="49" y="546"/>
                  </a:lnTo>
                  <a:lnTo>
                    <a:pt x="36" y="549"/>
                  </a:lnTo>
                  <a:lnTo>
                    <a:pt x="24" y="552"/>
                  </a:lnTo>
                  <a:lnTo>
                    <a:pt x="19" y="552"/>
                  </a:lnTo>
                  <a:lnTo>
                    <a:pt x="13" y="552"/>
                  </a:lnTo>
                  <a:lnTo>
                    <a:pt x="7" y="550"/>
                  </a:lnTo>
                  <a:lnTo>
                    <a:pt x="1" y="547"/>
                  </a:lnTo>
                  <a:lnTo>
                    <a:pt x="1" y="547"/>
                  </a:lnTo>
                  <a:lnTo>
                    <a:pt x="1" y="542"/>
                  </a:lnTo>
                  <a:lnTo>
                    <a:pt x="3" y="535"/>
                  </a:lnTo>
                  <a:lnTo>
                    <a:pt x="5" y="531"/>
                  </a:lnTo>
                  <a:lnTo>
                    <a:pt x="7" y="527"/>
                  </a:lnTo>
                  <a:lnTo>
                    <a:pt x="9" y="524"/>
                  </a:lnTo>
                  <a:lnTo>
                    <a:pt x="12" y="522"/>
                  </a:lnTo>
                  <a:lnTo>
                    <a:pt x="20" y="517"/>
                  </a:lnTo>
                  <a:lnTo>
                    <a:pt x="20" y="517"/>
                  </a:lnTo>
                  <a:lnTo>
                    <a:pt x="25" y="509"/>
                  </a:lnTo>
                  <a:lnTo>
                    <a:pt x="31" y="500"/>
                  </a:lnTo>
                  <a:lnTo>
                    <a:pt x="45" y="485"/>
                  </a:lnTo>
                  <a:lnTo>
                    <a:pt x="60" y="471"/>
                  </a:lnTo>
                  <a:lnTo>
                    <a:pt x="75" y="458"/>
                  </a:lnTo>
                  <a:lnTo>
                    <a:pt x="91" y="444"/>
                  </a:lnTo>
                  <a:lnTo>
                    <a:pt x="106" y="431"/>
                  </a:lnTo>
                  <a:lnTo>
                    <a:pt x="113" y="423"/>
                  </a:lnTo>
                  <a:lnTo>
                    <a:pt x="119" y="414"/>
                  </a:lnTo>
                  <a:lnTo>
                    <a:pt x="125" y="406"/>
                  </a:lnTo>
                  <a:lnTo>
                    <a:pt x="130" y="396"/>
                  </a:lnTo>
                  <a:lnTo>
                    <a:pt x="130" y="396"/>
                  </a:lnTo>
                  <a:lnTo>
                    <a:pt x="135" y="394"/>
                  </a:lnTo>
                  <a:lnTo>
                    <a:pt x="140" y="391"/>
                  </a:lnTo>
                  <a:lnTo>
                    <a:pt x="143" y="388"/>
                  </a:lnTo>
                  <a:lnTo>
                    <a:pt x="147" y="384"/>
                  </a:lnTo>
                  <a:lnTo>
                    <a:pt x="147" y="384"/>
                  </a:lnTo>
                  <a:lnTo>
                    <a:pt x="159" y="381"/>
                  </a:lnTo>
                  <a:lnTo>
                    <a:pt x="171" y="377"/>
                  </a:lnTo>
                  <a:lnTo>
                    <a:pt x="182" y="373"/>
                  </a:lnTo>
                  <a:lnTo>
                    <a:pt x="193" y="367"/>
                  </a:lnTo>
                  <a:lnTo>
                    <a:pt x="215" y="355"/>
                  </a:lnTo>
                  <a:lnTo>
                    <a:pt x="235" y="342"/>
                  </a:lnTo>
                  <a:lnTo>
                    <a:pt x="235" y="342"/>
                  </a:lnTo>
                  <a:lnTo>
                    <a:pt x="227" y="337"/>
                  </a:lnTo>
                  <a:lnTo>
                    <a:pt x="220" y="332"/>
                  </a:lnTo>
                  <a:lnTo>
                    <a:pt x="215" y="326"/>
                  </a:lnTo>
                  <a:lnTo>
                    <a:pt x="210" y="318"/>
                  </a:lnTo>
                  <a:lnTo>
                    <a:pt x="210" y="318"/>
                  </a:lnTo>
                  <a:lnTo>
                    <a:pt x="278" y="295"/>
                  </a:lnTo>
                  <a:lnTo>
                    <a:pt x="347" y="270"/>
                  </a:lnTo>
                  <a:lnTo>
                    <a:pt x="417" y="243"/>
                  </a:lnTo>
                  <a:lnTo>
                    <a:pt x="487" y="215"/>
                  </a:lnTo>
                  <a:lnTo>
                    <a:pt x="627" y="160"/>
                  </a:lnTo>
                  <a:lnTo>
                    <a:pt x="697" y="132"/>
                  </a:lnTo>
                  <a:lnTo>
                    <a:pt x="766" y="105"/>
                  </a:lnTo>
                  <a:lnTo>
                    <a:pt x="766" y="105"/>
                  </a:lnTo>
                  <a:lnTo>
                    <a:pt x="829" y="83"/>
                  </a:lnTo>
                  <a:lnTo>
                    <a:pt x="894" y="61"/>
                  </a:lnTo>
                  <a:lnTo>
                    <a:pt x="1026" y="19"/>
                  </a:lnTo>
                  <a:lnTo>
                    <a:pt x="1026" y="19"/>
                  </a:lnTo>
                  <a:lnTo>
                    <a:pt x="1052" y="13"/>
                  </a:lnTo>
                  <a:lnTo>
                    <a:pt x="1064" y="8"/>
                  </a:lnTo>
                  <a:lnTo>
                    <a:pt x="1069" y="4"/>
                  </a:lnTo>
                  <a:lnTo>
                    <a:pt x="1074" y="0"/>
                  </a:lnTo>
                  <a:lnTo>
                    <a:pt x="1074" y="0"/>
                  </a:lnTo>
                  <a:lnTo>
                    <a:pt x="1074" y="1"/>
                  </a:lnTo>
                  <a:lnTo>
                    <a:pt x="1075" y="2"/>
                  </a:lnTo>
                  <a:lnTo>
                    <a:pt x="1079" y="3"/>
                  </a:lnTo>
                  <a:lnTo>
                    <a:pt x="1081" y="4"/>
                  </a:lnTo>
                  <a:lnTo>
                    <a:pt x="1081" y="5"/>
                  </a:lnTo>
                  <a:lnTo>
                    <a:pt x="1081" y="8"/>
                  </a:lnTo>
                  <a:lnTo>
                    <a:pt x="1081" y="8"/>
                  </a:lnTo>
                  <a:lnTo>
                    <a:pt x="1084" y="4"/>
                  </a:lnTo>
                  <a:lnTo>
                    <a:pt x="1087" y="4"/>
                  </a:lnTo>
                  <a:lnTo>
                    <a:pt x="1099" y="3"/>
                  </a:lnTo>
                  <a:lnTo>
                    <a:pt x="1099" y="3"/>
                  </a:lnTo>
                  <a:lnTo>
                    <a:pt x="1109" y="10"/>
                  </a:lnTo>
                  <a:lnTo>
                    <a:pt x="1113" y="13"/>
                  </a:lnTo>
                  <a:lnTo>
                    <a:pt x="1116" y="18"/>
                  </a:lnTo>
                  <a:lnTo>
                    <a:pt x="1116" y="18"/>
                  </a:lnTo>
                  <a:lnTo>
                    <a:pt x="1233" y="59"/>
                  </a:lnTo>
                  <a:lnTo>
                    <a:pt x="1263" y="70"/>
                  </a:lnTo>
                  <a:lnTo>
                    <a:pt x="1291" y="78"/>
                  </a:lnTo>
                  <a:lnTo>
                    <a:pt x="1320" y="86"/>
                  </a:lnTo>
                  <a:lnTo>
                    <a:pt x="1346" y="92"/>
                  </a:lnTo>
                  <a:lnTo>
                    <a:pt x="1346" y="92"/>
                  </a:lnTo>
                  <a:lnTo>
                    <a:pt x="1391" y="110"/>
                  </a:lnTo>
                  <a:lnTo>
                    <a:pt x="1436" y="128"/>
                  </a:lnTo>
                  <a:lnTo>
                    <a:pt x="1460" y="136"/>
                  </a:lnTo>
                  <a:lnTo>
                    <a:pt x="1482" y="144"/>
                  </a:lnTo>
                  <a:lnTo>
                    <a:pt x="1506" y="151"/>
                  </a:lnTo>
                  <a:lnTo>
                    <a:pt x="1530" y="156"/>
                  </a:lnTo>
                  <a:lnTo>
                    <a:pt x="1530" y="156"/>
                  </a:lnTo>
                  <a:lnTo>
                    <a:pt x="1532" y="160"/>
                  </a:lnTo>
                  <a:lnTo>
                    <a:pt x="1534" y="161"/>
                  </a:lnTo>
                  <a:lnTo>
                    <a:pt x="1538" y="164"/>
                  </a:lnTo>
                  <a:lnTo>
                    <a:pt x="1542" y="167"/>
                  </a:lnTo>
                  <a:lnTo>
                    <a:pt x="1544" y="170"/>
                  </a:lnTo>
                  <a:lnTo>
                    <a:pt x="1545" y="172"/>
                  </a:lnTo>
                  <a:lnTo>
                    <a:pt x="1545" y="172"/>
                  </a:lnTo>
                  <a:lnTo>
                    <a:pt x="1539" y="211"/>
                  </a:lnTo>
                  <a:lnTo>
                    <a:pt x="1536" y="245"/>
                  </a:lnTo>
                  <a:lnTo>
                    <a:pt x="1533" y="280"/>
                  </a:lnTo>
                  <a:lnTo>
                    <a:pt x="1530" y="317"/>
                  </a:lnTo>
                  <a:lnTo>
                    <a:pt x="1530" y="317"/>
                  </a:lnTo>
                  <a:lnTo>
                    <a:pt x="1527" y="319"/>
                  </a:lnTo>
                  <a:lnTo>
                    <a:pt x="1525" y="322"/>
                  </a:lnTo>
                  <a:lnTo>
                    <a:pt x="1522" y="331"/>
                  </a:lnTo>
                  <a:lnTo>
                    <a:pt x="1522" y="331"/>
                  </a:lnTo>
                  <a:lnTo>
                    <a:pt x="1520" y="331"/>
                  </a:lnTo>
                  <a:lnTo>
                    <a:pt x="1518" y="331"/>
                  </a:lnTo>
                  <a:lnTo>
                    <a:pt x="1518" y="332"/>
                  </a:lnTo>
                  <a:lnTo>
                    <a:pt x="1519" y="333"/>
                  </a:lnTo>
                  <a:lnTo>
                    <a:pt x="1519" y="333"/>
                  </a:lnTo>
                  <a:lnTo>
                    <a:pt x="1510" y="335"/>
                  </a:lnTo>
                  <a:lnTo>
                    <a:pt x="1504" y="338"/>
                  </a:lnTo>
                  <a:lnTo>
                    <a:pt x="1496" y="344"/>
                  </a:lnTo>
                  <a:lnTo>
                    <a:pt x="1488" y="350"/>
                  </a:lnTo>
                  <a:lnTo>
                    <a:pt x="1488" y="350"/>
                  </a:lnTo>
                  <a:lnTo>
                    <a:pt x="1473" y="358"/>
                  </a:lnTo>
                  <a:lnTo>
                    <a:pt x="1458" y="366"/>
                  </a:lnTo>
                  <a:lnTo>
                    <a:pt x="1443" y="376"/>
                  </a:lnTo>
                  <a:lnTo>
                    <a:pt x="1429" y="386"/>
                  </a:lnTo>
                  <a:lnTo>
                    <a:pt x="1372" y="427"/>
                  </a:lnTo>
                  <a:lnTo>
                    <a:pt x="1372" y="427"/>
                  </a:lnTo>
                  <a:lnTo>
                    <a:pt x="1288" y="487"/>
                  </a:lnTo>
                  <a:lnTo>
                    <a:pt x="1204" y="549"/>
                  </a:lnTo>
                  <a:lnTo>
                    <a:pt x="1121" y="613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1036" y="685"/>
                  </a:lnTo>
                  <a:lnTo>
                    <a:pt x="1034" y="689"/>
                  </a:lnTo>
                  <a:lnTo>
                    <a:pt x="1031" y="692"/>
                  </a:lnTo>
                  <a:lnTo>
                    <a:pt x="1031" y="692"/>
                  </a:lnTo>
                  <a:lnTo>
                    <a:pt x="1028" y="693"/>
                  </a:lnTo>
                  <a:lnTo>
                    <a:pt x="1026" y="693"/>
                  </a:lnTo>
                  <a:lnTo>
                    <a:pt x="1023" y="693"/>
                  </a:lnTo>
                  <a:lnTo>
                    <a:pt x="1021" y="695"/>
                  </a:lnTo>
                  <a:lnTo>
                    <a:pt x="1021" y="695"/>
                  </a:lnTo>
                  <a:lnTo>
                    <a:pt x="964" y="745"/>
                  </a:lnTo>
                  <a:lnTo>
                    <a:pt x="906" y="795"/>
                  </a:lnTo>
                  <a:lnTo>
                    <a:pt x="906" y="795"/>
                  </a:lnTo>
                  <a:lnTo>
                    <a:pt x="888" y="812"/>
                  </a:lnTo>
                  <a:lnTo>
                    <a:pt x="878" y="820"/>
                  </a:lnTo>
                  <a:lnTo>
                    <a:pt x="871" y="830"/>
                  </a:lnTo>
                  <a:lnTo>
                    <a:pt x="871" y="830"/>
                  </a:lnTo>
                  <a:lnTo>
                    <a:pt x="861" y="833"/>
                  </a:lnTo>
                  <a:lnTo>
                    <a:pt x="852" y="837"/>
                  </a:lnTo>
                  <a:lnTo>
                    <a:pt x="843" y="842"/>
                  </a:lnTo>
                  <a:lnTo>
                    <a:pt x="834" y="846"/>
                  </a:lnTo>
                  <a:lnTo>
                    <a:pt x="819" y="858"/>
                  </a:lnTo>
                  <a:lnTo>
                    <a:pt x="806" y="871"/>
                  </a:lnTo>
                  <a:lnTo>
                    <a:pt x="794" y="885"/>
                  </a:lnTo>
                  <a:lnTo>
                    <a:pt x="782" y="900"/>
                  </a:lnTo>
                  <a:lnTo>
                    <a:pt x="770" y="917"/>
                  </a:lnTo>
                  <a:lnTo>
                    <a:pt x="760" y="934"/>
                  </a:lnTo>
                  <a:lnTo>
                    <a:pt x="760" y="934"/>
                  </a:lnTo>
                  <a:lnTo>
                    <a:pt x="751" y="944"/>
                  </a:lnTo>
                  <a:lnTo>
                    <a:pt x="745" y="955"/>
                  </a:lnTo>
                  <a:lnTo>
                    <a:pt x="745" y="955"/>
                  </a:lnTo>
                  <a:lnTo>
                    <a:pt x="742" y="961"/>
                  </a:lnTo>
                  <a:lnTo>
                    <a:pt x="740" y="967"/>
                  </a:lnTo>
                  <a:lnTo>
                    <a:pt x="738" y="973"/>
                  </a:lnTo>
                  <a:lnTo>
                    <a:pt x="734" y="978"/>
                  </a:lnTo>
                  <a:lnTo>
                    <a:pt x="734" y="978"/>
                  </a:lnTo>
                  <a:lnTo>
                    <a:pt x="727" y="983"/>
                  </a:lnTo>
                  <a:lnTo>
                    <a:pt x="718" y="987"/>
                  </a:lnTo>
                  <a:lnTo>
                    <a:pt x="707" y="992"/>
                  </a:lnTo>
                  <a:lnTo>
                    <a:pt x="695" y="998"/>
                  </a:lnTo>
                  <a:lnTo>
                    <a:pt x="695" y="998"/>
                  </a:lnTo>
                  <a:lnTo>
                    <a:pt x="672" y="1010"/>
                  </a:lnTo>
                  <a:lnTo>
                    <a:pt x="649" y="1020"/>
                  </a:lnTo>
                  <a:lnTo>
                    <a:pt x="649" y="1020"/>
                  </a:lnTo>
                  <a:lnTo>
                    <a:pt x="641" y="1025"/>
                  </a:lnTo>
                  <a:lnTo>
                    <a:pt x="632" y="1030"/>
                  </a:lnTo>
                  <a:lnTo>
                    <a:pt x="618" y="1040"/>
                  </a:lnTo>
                  <a:lnTo>
                    <a:pt x="604" y="1050"/>
                  </a:lnTo>
                  <a:lnTo>
                    <a:pt x="597" y="1055"/>
                  </a:lnTo>
                  <a:lnTo>
                    <a:pt x="588" y="1058"/>
                  </a:lnTo>
                  <a:lnTo>
                    <a:pt x="588" y="1058"/>
                  </a:lnTo>
                  <a:lnTo>
                    <a:pt x="560" y="1032"/>
                  </a:lnTo>
                  <a:lnTo>
                    <a:pt x="534" y="1008"/>
                  </a:lnTo>
                  <a:lnTo>
                    <a:pt x="520" y="996"/>
                  </a:lnTo>
                  <a:lnTo>
                    <a:pt x="506" y="986"/>
                  </a:lnTo>
                  <a:lnTo>
                    <a:pt x="491" y="977"/>
                  </a:lnTo>
                  <a:lnTo>
                    <a:pt x="477" y="969"/>
                  </a:lnTo>
                  <a:lnTo>
                    <a:pt x="477" y="969"/>
                  </a:lnTo>
                  <a:lnTo>
                    <a:pt x="476" y="967"/>
                  </a:lnTo>
                  <a:lnTo>
                    <a:pt x="476" y="965"/>
                  </a:lnTo>
                  <a:lnTo>
                    <a:pt x="475" y="963"/>
                  </a:lnTo>
                  <a:lnTo>
                    <a:pt x="475" y="961"/>
                  </a:lnTo>
                  <a:lnTo>
                    <a:pt x="475" y="961"/>
                  </a:lnTo>
                  <a:lnTo>
                    <a:pt x="458" y="947"/>
                  </a:lnTo>
                  <a:lnTo>
                    <a:pt x="439" y="934"/>
                  </a:lnTo>
                  <a:lnTo>
                    <a:pt x="400" y="909"/>
                  </a:lnTo>
                  <a:lnTo>
                    <a:pt x="400" y="909"/>
                  </a:lnTo>
                  <a:lnTo>
                    <a:pt x="361" y="883"/>
                  </a:lnTo>
                  <a:lnTo>
                    <a:pt x="321" y="856"/>
                  </a:lnTo>
                  <a:lnTo>
                    <a:pt x="321" y="856"/>
                  </a:lnTo>
                  <a:lnTo>
                    <a:pt x="308" y="847"/>
                  </a:lnTo>
                  <a:lnTo>
                    <a:pt x="295" y="840"/>
                  </a:lnTo>
                  <a:lnTo>
                    <a:pt x="283" y="832"/>
                  </a:lnTo>
                  <a:lnTo>
                    <a:pt x="272" y="823"/>
                  </a:lnTo>
                  <a:lnTo>
                    <a:pt x="272" y="823"/>
                  </a:lnTo>
                  <a:lnTo>
                    <a:pt x="266" y="820"/>
                  </a:lnTo>
                  <a:lnTo>
                    <a:pt x="262" y="820"/>
                  </a:lnTo>
                  <a:lnTo>
                    <a:pt x="257" y="820"/>
                  </a:lnTo>
                  <a:lnTo>
                    <a:pt x="257" y="820"/>
                  </a:lnTo>
                  <a:lnTo>
                    <a:pt x="252" y="813"/>
                  </a:lnTo>
                  <a:lnTo>
                    <a:pt x="250" y="810"/>
                  </a:lnTo>
                  <a:lnTo>
                    <a:pt x="247" y="805"/>
                  </a:lnTo>
                  <a:lnTo>
                    <a:pt x="247" y="805"/>
                  </a:lnTo>
                  <a:lnTo>
                    <a:pt x="227" y="795"/>
                  </a:lnTo>
                  <a:lnTo>
                    <a:pt x="207" y="783"/>
                  </a:lnTo>
                  <a:lnTo>
                    <a:pt x="170" y="757"/>
                  </a:lnTo>
                  <a:lnTo>
                    <a:pt x="132" y="730"/>
                  </a:lnTo>
                  <a:lnTo>
                    <a:pt x="95" y="705"/>
                  </a:lnTo>
                  <a:lnTo>
                    <a:pt x="95" y="705"/>
                  </a:lnTo>
                  <a:lnTo>
                    <a:pt x="70" y="686"/>
                  </a:lnTo>
                  <a:lnTo>
                    <a:pt x="57" y="678"/>
                  </a:lnTo>
                  <a:lnTo>
                    <a:pt x="44" y="670"/>
                  </a:lnTo>
                  <a:lnTo>
                    <a:pt x="44" y="670"/>
                  </a:lnTo>
                  <a:lnTo>
                    <a:pt x="39" y="668"/>
                  </a:lnTo>
                  <a:lnTo>
                    <a:pt x="34" y="667"/>
                  </a:lnTo>
                  <a:lnTo>
                    <a:pt x="28" y="666"/>
                  </a:lnTo>
                  <a:lnTo>
                    <a:pt x="23" y="663"/>
                  </a:lnTo>
                  <a:lnTo>
                    <a:pt x="23" y="663"/>
                  </a:lnTo>
                  <a:lnTo>
                    <a:pt x="18" y="659"/>
                  </a:lnTo>
                  <a:lnTo>
                    <a:pt x="13" y="653"/>
                  </a:lnTo>
                  <a:lnTo>
                    <a:pt x="8" y="649"/>
                  </a:lnTo>
                  <a:lnTo>
                    <a:pt x="5" y="647"/>
                  </a:lnTo>
                  <a:lnTo>
                    <a:pt x="1" y="646"/>
                  </a:lnTo>
                  <a:lnTo>
                    <a:pt x="1" y="646"/>
                  </a:lnTo>
                  <a:lnTo>
                    <a:pt x="0" y="639"/>
                  </a:lnTo>
                  <a:lnTo>
                    <a:pt x="1" y="634"/>
                  </a:lnTo>
                  <a:lnTo>
                    <a:pt x="4" y="629"/>
                  </a:lnTo>
                  <a:lnTo>
                    <a:pt x="9" y="622"/>
                  </a:lnTo>
                  <a:lnTo>
                    <a:pt x="9" y="622"/>
                  </a:lnTo>
                  <a:lnTo>
                    <a:pt x="13" y="618"/>
                  </a:lnTo>
                  <a:lnTo>
                    <a:pt x="19" y="613"/>
                  </a:lnTo>
                  <a:lnTo>
                    <a:pt x="31" y="603"/>
                  </a:lnTo>
                  <a:lnTo>
                    <a:pt x="60" y="584"/>
                  </a:lnTo>
                  <a:lnTo>
                    <a:pt x="60" y="584"/>
                  </a:lnTo>
                  <a:lnTo>
                    <a:pt x="72" y="574"/>
                  </a:lnTo>
                  <a:lnTo>
                    <a:pt x="81" y="563"/>
                  </a:lnTo>
                  <a:lnTo>
                    <a:pt x="88" y="552"/>
                  </a:lnTo>
                  <a:lnTo>
                    <a:pt x="96" y="538"/>
                  </a:lnTo>
                  <a:lnTo>
                    <a:pt x="96" y="538"/>
                  </a:lnTo>
                  <a:close/>
                  <a:moveTo>
                    <a:pt x="1404" y="260"/>
                  </a:moveTo>
                  <a:lnTo>
                    <a:pt x="1404" y="260"/>
                  </a:lnTo>
                  <a:lnTo>
                    <a:pt x="1379" y="273"/>
                  </a:lnTo>
                  <a:lnTo>
                    <a:pt x="1355" y="287"/>
                  </a:lnTo>
                  <a:lnTo>
                    <a:pt x="1331" y="302"/>
                  </a:lnTo>
                  <a:lnTo>
                    <a:pt x="1308" y="318"/>
                  </a:lnTo>
                  <a:lnTo>
                    <a:pt x="1262" y="350"/>
                  </a:lnTo>
                  <a:lnTo>
                    <a:pt x="1216" y="382"/>
                  </a:lnTo>
                  <a:lnTo>
                    <a:pt x="1216" y="382"/>
                  </a:lnTo>
                  <a:lnTo>
                    <a:pt x="1193" y="398"/>
                  </a:lnTo>
                  <a:lnTo>
                    <a:pt x="1171" y="414"/>
                  </a:lnTo>
                  <a:lnTo>
                    <a:pt x="1126" y="449"/>
                  </a:lnTo>
                  <a:lnTo>
                    <a:pt x="1082" y="483"/>
                  </a:lnTo>
                  <a:lnTo>
                    <a:pt x="1038" y="516"/>
                  </a:lnTo>
                  <a:lnTo>
                    <a:pt x="1038" y="516"/>
                  </a:lnTo>
                  <a:lnTo>
                    <a:pt x="1039" y="519"/>
                  </a:lnTo>
                  <a:lnTo>
                    <a:pt x="1040" y="522"/>
                  </a:lnTo>
                  <a:lnTo>
                    <a:pt x="1042" y="525"/>
                  </a:lnTo>
                  <a:lnTo>
                    <a:pt x="1042" y="528"/>
                  </a:lnTo>
                  <a:lnTo>
                    <a:pt x="1042" y="528"/>
                  </a:lnTo>
                  <a:lnTo>
                    <a:pt x="1039" y="534"/>
                  </a:lnTo>
                  <a:lnTo>
                    <a:pt x="1038" y="541"/>
                  </a:lnTo>
                  <a:lnTo>
                    <a:pt x="1036" y="555"/>
                  </a:lnTo>
                  <a:lnTo>
                    <a:pt x="1035" y="571"/>
                  </a:lnTo>
                  <a:lnTo>
                    <a:pt x="1035" y="589"/>
                  </a:lnTo>
                  <a:lnTo>
                    <a:pt x="1036" y="625"/>
                  </a:lnTo>
                  <a:lnTo>
                    <a:pt x="1035" y="644"/>
                  </a:lnTo>
                  <a:lnTo>
                    <a:pt x="1033" y="662"/>
                  </a:lnTo>
                  <a:lnTo>
                    <a:pt x="1033" y="662"/>
                  </a:lnTo>
                  <a:lnTo>
                    <a:pt x="1054" y="647"/>
                  </a:lnTo>
                  <a:lnTo>
                    <a:pt x="1076" y="631"/>
                  </a:lnTo>
                  <a:lnTo>
                    <a:pt x="1120" y="595"/>
                  </a:lnTo>
                  <a:lnTo>
                    <a:pt x="1120" y="595"/>
                  </a:lnTo>
                  <a:lnTo>
                    <a:pt x="1157" y="567"/>
                  </a:lnTo>
                  <a:lnTo>
                    <a:pt x="1194" y="539"/>
                  </a:lnTo>
                  <a:lnTo>
                    <a:pt x="1269" y="484"/>
                  </a:lnTo>
                  <a:lnTo>
                    <a:pt x="1269" y="484"/>
                  </a:lnTo>
                  <a:lnTo>
                    <a:pt x="1330" y="440"/>
                  </a:lnTo>
                  <a:lnTo>
                    <a:pt x="1388" y="396"/>
                  </a:lnTo>
                  <a:lnTo>
                    <a:pt x="1388" y="396"/>
                  </a:lnTo>
                  <a:lnTo>
                    <a:pt x="1418" y="373"/>
                  </a:lnTo>
                  <a:lnTo>
                    <a:pt x="1433" y="361"/>
                  </a:lnTo>
                  <a:lnTo>
                    <a:pt x="1447" y="350"/>
                  </a:lnTo>
                  <a:lnTo>
                    <a:pt x="1447" y="350"/>
                  </a:lnTo>
                  <a:lnTo>
                    <a:pt x="1459" y="344"/>
                  </a:lnTo>
                  <a:lnTo>
                    <a:pt x="1470" y="338"/>
                  </a:lnTo>
                  <a:lnTo>
                    <a:pt x="1480" y="333"/>
                  </a:lnTo>
                  <a:lnTo>
                    <a:pt x="1490" y="328"/>
                  </a:lnTo>
                  <a:lnTo>
                    <a:pt x="1490" y="328"/>
                  </a:lnTo>
                  <a:lnTo>
                    <a:pt x="1493" y="323"/>
                  </a:lnTo>
                  <a:lnTo>
                    <a:pt x="1497" y="318"/>
                  </a:lnTo>
                  <a:lnTo>
                    <a:pt x="1504" y="307"/>
                  </a:lnTo>
                  <a:lnTo>
                    <a:pt x="1504" y="307"/>
                  </a:lnTo>
                  <a:lnTo>
                    <a:pt x="1505" y="307"/>
                  </a:lnTo>
                  <a:lnTo>
                    <a:pt x="1506" y="308"/>
                  </a:lnTo>
                  <a:lnTo>
                    <a:pt x="1508" y="310"/>
                  </a:lnTo>
                  <a:lnTo>
                    <a:pt x="1508" y="310"/>
                  </a:lnTo>
                  <a:lnTo>
                    <a:pt x="1509" y="306"/>
                  </a:lnTo>
                  <a:lnTo>
                    <a:pt x="1509" y="305"/>
                  </a:lnTo>
                  <a:lnTo>
                    <a:pt x="1509" y="303"/>
                  </a:lnTo>
                  <a:lnTo>
                    <a:pt x="1511" y="301"/>
                  </a:lnTo>
                  <a:lnTo>
                    <a:pt x="1511" y="301"/>
                  </a:lnTo>
                  <a:lnTo>
                    <a:pt x="1513" y="299"/>
                  </a:lnTo>
                  <a:lnTo>
                    <a:pt x="1514" y="296"/>
                  </a:lnTo>
                  <a:lnTo>
                    <a:pt x="1517" y="291"/>
                  </a:lnTo>
                  <a:lnTo>
                    <a:pt x="1517" y="291"/>
                  </a:lnTo>
                  <a:lnTo>
                    <a:pt x="1520" y="278"/>
                  </a:lnTo>
                  <a:lnTo>
                    <a:pt x="1522" y="266"/>
                  </a:lnTo>
                  <a:lnTo>
                    <a:pt x="1523" y="252"/>
                  </a:lnTo>
                  <a:lnTo>
                    <a:pt x="1524" y="238"/>
                  </a:lnTo>
                  <a:lnTo>
                    <a:pt x="1525" y="211"/>
                  </a:lnTo>
                  <a:lnTo>
                    <a:pt x="1526" y="198"/>
                  </a:lnTo>
                  <a:lnTo>
                    <a:pt x="1529" y="186"/>
                  </a:lnTo>
                  <a:lnTo>
                    <a:pt x="1529" y="186"/>
                  </a:lnTo>
                  <a:lnTo>
                    <a:pt x="1528" y="185"/>
                  </a:lnTo>
                  <a:lnTo>
                    <a:pt x="1527" y="185"/>
                  </a:lnTo>
                  <a:lnTo>
                    <a:pt x="1527" y="185"/>
                  </a:lnTo>
                  <a:lnTo>
                    <a:pt x="1513" y="197"/>
                  </a:lnTo>
                  <a:lnTo>
                    <a:pt x="1499" y="209"/>
                  </a:lnTo>
                  <a:lnTo>
                    <a:pt x="1484" y="219"/>
                  </a:lnTo>
                  <a:lnTo>
                    <a:pt x="1469" y="227"/>
                  </a:lnTo>
                  <a:lnTo>
                    <a:pt x="1437" y="244"/>
                  </a:lnTo>
                  <a:lnTo>
                    <a:pt x="1404" y="260"/>
                  </a:lnTo>
                  <a:lnTo>
                    <a:pt x="1404" y="260"/>
                  </a:lnTo>
                  <a:close/>
                  <a:moveTo>
                    <a:pt x="1513" y="172"/>
                  </a:moveTo>
                  <a:lnTo>
                    <a:pt x="1513" y="172"/>
                  </a:lnTo>
                  <a:lnTo>
                    <a:pt x="1483" y="162"/>
                  </a:lnTo>
                  <a:lnTo>
                    <a:pt x="1453" y="151"/>
                  </a:lnTo>
                  <a:lnTo>
                    <a:pt x="1423" y="140"/>
                  </a:lnTo>
                  <a:lnTo>
                    <a:pt x="1392" y="130"/>
                  </a:lnTo>
                  <a:lnTo>
                    <a:pt x="1392" y="130"/>
                  </a:lnTo>
                  <a:lnTo>
                    <a:pt x="1372" y="123"/>
                  </a:lnTo>
                  <a:lnTo>
                    <a:pt x="1352" y="115"/>
                  </a:lnTo>
                  <a:lnTo>
                    <a:pt x="1330" y="105"/>
                  </a:lnTo>
                  <a:lnTo>
                    <a:pt x="1309" y="98"/>
                  </a:lnTo>
                  <a:lnTo>
                    <a:pt x="1309" y="98"/>
                  </a:lnTo>
                  <a:lnTo>
                    <a:pt x="1296" y="94"/>
                  </a:lnTo>
                  <a:lnTo>
                    <a:pt x="1283" y="92"/>
                  </a:lnTo>
                  <a:lnTo>
                    <a:pt x="1270" y="89"/>
                  </a:lnTo>
                  <a:lnTo>
                    <a:pt x="1257" y="86"/>
                  </a:lnTo>
                  <a:lnTo>
                    <a:pt x="1257" y="86"/>
                  </a:lnTo>
                  <a:lnTo>
                    <a:pt x="1233" y="77"/>
                  </a:lnTo>
                  <a:lnTo>
                    <a:pt x="1209" y="68"/>
                  </a:lnTo>
                  <a:lnTo>
                    <a:pt x="1209" y="68"/>
                  </a:lnTo>
                  <a:lnTo>
                    <a:pt x="1184" y="58"/>
                  </a:lnTo>
                  <a:lnTo>
                    <a:pt x="1158" y="48"/>
                  </a:lnTo>
                  <a:lnTo>
                    <a:pt x="1134" y="40"/>
                  </a:lnTo>
                  <a:lnTo>
                    <a:pt x="1122" y="37"/>
                  </a:lnTo>
                  <a:lnTo>
                    <a:pt x="1111" y="34"/>
                  </a:lnTo>
                  <a:lnTo>
                    <a:pt x="1111" y="34"/>
                  </a:lnTo>
                  <a:lnTo>
                    <a:pt x="1103" y="33"/>
                  </a:lnTo>
                  <a:lnTo>
                    <a:pt x="1096" y="32"/>
                  </a:lnTo>
                  <a:lnTo>
                    <a:pt x="1082" y="33"/>
                  </a:lnTo>
                  <a:lnTo>
                    <a:pt x="1070" y="32"/>
                  </a:lnTo>
                  <a:lnTo>
                    <a:pt x="1065" y="31"/>
                  </a:lnTo>
                  <a:lnTo>
                    <a:pt x="1058" y="29"/>
                  </a:lnTo>
                  <a:lnTo>
                    <a:pt x="1058" y="29"/>
                  </a:lnTo>
                  <a:lnTo>
                    <a:pt x="1013" y="41"/>
                  </a:lnTo>
                  <a:lnTo>
                    <a:pt x="969" y="54"/>
                  </a:lnTo>
                  <a:lnTo>
                    <a:pt x="927" y="66"/>
                  </a:lnTo>
                  <a:lnTo>
                    <a:pt x="885" y="80"/>
                  </a:lnTo>
                  <a:lnTo>
                    <a:pt x="802" y="109"/>
                  </a:lnTo>
                  <a:lnTo>
                    <a:pt x="722" y="139"/>
                  </a:lnTo>
                  <a:lnTo>
                    <a:pt x="561" y="202"/>
                  </a:lnTo>
                  <a:lnTo>
                    <a:pt x="480" y="234"/>
                  </a:lnTo>
                  <a:lnTo>
                    <a:pt x="397" y="265"/>
                  </a:lnTo>
                  <a:lnTo>
                    <a:pt x="397" y="265"/>
                  </a:lnTo>
                  <a:lnTo>
                    <a:pt x="409" y="273"/>
                  </a:lnTo>
                  <a:lnTo>
                    <a:pt x="422" y="280"/>
                  </a:lnTo>
                  <a:lnTo>
                    <a:pt x="436" y="285"/>
                  </a:lnTo>
                  <a:lnTo>
                    <a:pt x="450" y="290"/>
                  </a:lnTo>
                  <a:lnTo>
                    <a:pt x="450" y="290"/>
                  </a:lnTo>
                  <a:lnTo>
                    <a:pt x="506" y="311"/>
                  </a:lnTo>
                  <a:lnTo>
                    <a:pt x="561" y="331"/>
                  </a:lnTo>
                  <a:lnTo>
                    <a:pt x="561" y="331"/>
                  </a:lnTo>
                  <a:lnTo>
                    <a:pt x="610" y="348"/>
                  </a:lnTo>
                  <a:lnTo>
                    <a:pt x="657" y="365"/>
                  </a:lnTo>
                  <a:lnTo>
                    <a:pt x="705" y="381"/>
                  </a:lnTo>
                  <a:lnTo>
                    <a:pt x="752" y="398"/>
                  </a:lnTo>
                  <a:lnTo>
                    <a:pt x="752" y="398"/>
                  </a:lnTo>
                  <a:lnTo>
                    <a:pt x="798" y="417"/>
                  </a:lnTo>
                  <a:lnTo>
                    <a:pt x="843" y="436"/>
                  </a:lnTo>
                  <a:lnTo>
                    <a:pt x="843" y="436"/>
                  </a:lnTo>
                  <a:lnTo>
                    <a:pt x="877" y="451"/>
                  </a:lnTo>
                  <a:lnTo>
                    <a:pt x="908" y="466"/>
                  </a:lnTo>
                  <a:lnTo>
                    <a:pt x="908" y="466"/>
                  </a:lnTo>
                  <a:lnTo>
                    <a:pt x="943" y="484"/>
                  </a:lnTo>
                  <a:lnTo>
                    <a:pt x="960" y="493"/>
                  </a:lnTo>
                  <a:lnTo>
                    <a:pt x="978" y="500"/>
                  </a:lnTo>
                  <a:lnTo>
                    <a:pt x="978" y="500"/>
                  </a:lnTo>
                  <a:lnTo>
                    <a:pt x="989" y="503"/>
                  </a:lnTo>
                  <a:lnTo>
                    <a:pt x="999" y="507"/>
                  </a:lnTo>
                  <a:lnTo>
                    <a:pt x="1010" y="510"/>
                  </a:lnTo>
                  <a:lnTo>
                    <a:pt x="1021" y="511"/>
                  </a:lnTo>
                  <a:lnTo>
                    <a:pt x="1021" y="511"/>
                  </a:lnTo>
                  <a:lnTo>
                    <a:pt x="1078" y="466"/>
                  </a:lnTo>
                  <a:lnTo>
                    <a:pt x="1135" y="423"/>
                  </a:lnTo>
                  <a:lnTo>
                    <a:pt x="1253" y="336"/>
                  </a:lnTo>
                  <a:lnTo>
                    <a:pt x="1253" y="336"/>
                  </a:lnTo>
                  <a:lnTo>
                    <a:pt x="1285" y="314"/>
                  </a:lnTo>
                  <a:lnTo>
                    <a:pt x="1318" y="293"/>
                  </a:lnTo>
                  <a:lnTo>
                    <a:pt x="1354" y="273"/>
                  </a:lnTo>
                  <a:lnTo>
                    <a:pt x="1388" y="254"/>
                  </a:lnTo>
                  <a:lnTo>
                    <a:pt x="1423" y="235"/>
                  </a:lnTo>
                  <a:lnTo>
                    <a:pt x="1457" y="214"/>
                  </a:lnTo>
                  <a:lnTo>
                    <a:pt x="1489" y="194"/>
                  </a:lnTo>
                  <a:lnTo>
                    <a:pt x="1504" y="183"/>
                  </a:lnTo>
                  <a:lnTo>
                    <a:pt x="1519" y="172"/>
                  </a:lnTo>
                  <a:lnTo>
                    <a:pt x="1519" y="172"/>
                  </a:lnTo>
                  <a:lnTo>
                    <a:pt x="1518" y="171"/>
                  </a:lnTo>
                  <a:lnTo>
                    <a:pt x="1515" y="171"/>
                  </a:lnTo>
                  <a:lnTo>
                    <a:pt x="1514" y="171"/>
                  </a:lnTo>
                  <a:lnTo>
                    <a:pt x="1513" y="172"/>
                  </a:lnTo>
                  <a:lnTo>
                    <a:pt x="1513" y="172"/>
                  </a:lnTo>
                  <a:close/>
                  <a:moveTo>
                    <a:pt x="1015" y="678"/>
                  </a:moveTo>
                  <a:lnTo>
                    <a:pt x="1015" y="678"/>
                  </a:lnTo>
                  <a:lnTo>
                    <a:pt x="1018" y="663"/>
                  </a:lnTo>
                  <a:lnTo>
                    <a:pt x="1020" y="647"/>
                  </a:lnTo>
                  <a:lnTo>
                    <a:pt x="1021" y="630"/>
                  </a:lnTo>
                  <a:lnTo>
                    <a:pt x="1021" y="613"/>
                  </a:lnTo>
                  <a:lnTo>
                    <a:pt x="1021" y="576"/>
                  </a:lnTo>
                  <a:lnTo>
                    <a:pt x="1022" y="541"/>
                  </a:lnTo>
                  <a:lnTo>
                    <a:pt x="1022" y="541"/>
                  </a:lnTo>
                  <a:lnTo>
                    <a:pt x="1023" y="540"/>
                  </a:lnTo>
                  <a:lnTo>
                    <a:pt x="1023" y="540"/>
                  </a:lnTo>
                  <a:lnTo>
                    <a:pt x="1021" y="538"/>
                  </a:lnTo>
                  <a:lnTo>
                    <a:pt x="1015" y="533"/>
                  </a:lnTo>
                  <a:lnTo>
                    <a:pt x="1015" y="533"/>
                  </a:lnTo>
                  <a:lnTo>
                    <a:pt x="946" y="588"/>
                  </a:lnTo>
                  <a:lnTo>
                    <a:pt x="908" y="616"/>
                  </a:lnTo>
                  <a:lnTo>
                    <a:pt x="890" y="630"/>
                  </a:lnTo>
                  <a:lnTo>
                    <a:pt x="871" y="641"/>
                  </a:lnTo>
                  <a:lnTo>
                    <a:pt x="871" y="641"/>
                  </a:lnTo>
                  <a:lnTo>
                    <a:pt x="868" y="685"/>
                  </a:lnTo>
                  <a:lnTo>
                    <a:pt x="867" y="724"/>
                  </a:lnTo>
                  <a:lnTo>
                    <a:pt x="869" y="764"/>
                  </a:lnTo>
                  <a:lnTo>
                    <a:pt x="873" y="810"/>
                  </a:lnTo>
                  <a:lnTo>
                    <a:pt x="873" y="810"/>
                  </a:lnTo>
                  <a:lnTo>
                    <a:pt x="891" y="794"/>
                  </a:lnTo>
                  <a:lnTo>
                    <a:pt x="909" y="777"/>
                  </a:lnTo>
                  <a:lnTo>
                    <a:pt x="945" y="744"/>
                  </a:lnTo>
                  <a:lnTo>
                    <a:pt x="980" y="710"/>
                  </a:lnTo>
                  <a:lnTo>
                    <a:pt x="1015" y="678"/>
                  </a:lnTo>
                  <a:lnTo>
                    <a:pt x="1015" y="678"/>
                  </a:lnTo>
                  <a:close/>
                  <a:moveTo>
                    <a:pt x="368" y="277"/>
                  </a:moveTo>
                  <a:lnTo>
                    <a:pt x="368" y="277"/>
                  </a:lnTo>
                  <a:lnTo>
                    <a:pt x="337" y="288"/>
                  </a:lnTo>
                  <a:lnTo>
                    <a:pt x="307" y="300"/>
                  </a:lnTo>
                  <a:lnTo>
                    <a:pt x="276" y="312"/>
                  </a:lnTo>
                  <a:lnTo>
                    <a:pt x="260" y="317"/>
                  </a:lnTo>
                  <a:lnTo>
                    <a:pt x="241" y="322"/>
                  </a:lnTo>
                  <a:lnTo>
                    <a:pt x="241" y="322"/>
                  </a:lnTo>
                  <a:lnTo>
                    <a:pt x="389" y="397"/>
                  </a:lnTo>
                  <a:lnTo>
                    <a:pt x="539" y="473"/>
                  </a:lnTo>
                  <a:lnTo>
                    <a:pt x="539" y="473"/>
                  </a:lnTo>
                  <a:lnTo>
                    <a:pt x="576" y="492"/>
                  </a:lnTo>
                  <a:lnTo>
                    <a:pt x="615" y="509"/>
                  </a:lnTo>
                  <a:lnTo>
                    <a:pt x="693" y="541"/>
                  </a:lnTo>
                  <a:lnTo>
                    <a:pt x="731" y="559"/>
                  </a:lnTo>
                  <a:lnTo>
                    <a:pt x="750" y="568"/>
                  </a:lnTo>
                  <a:lnTo>
                    <a:pt x="768" y="577"/>
                  </a:lnTo>
                  <a:lnTo>
                    <a:pt x="785" y="588"/>
                  </a:lnTo>
                  <a:lnTo>
                    <a:pt x="802" y="600"/>
                  </a:lnTo>
                  <a:lnTo>
                    <a:pt x="819" y="611"/>
                  </a:lnTo>
                  <a:lnTo>
                    <a:pt x="836" y="624"/>
                  </a:lnTo>
                  <a:lnTo>
                    <a:pt x="836" y="624"/>
                  </a:lnTo>
                  <a:lnTo>
                    <a:pt x="843" y="625"/>
                  </a:lnTo>
                  <a:lnTo>
                    <a:pt x="849" y="626"/>
                  </a:lnTo>
                  <a:lnTo>
                    <a:pt x="856" y="629"/>
                  </a:lnTo>
                  <a:lnTo>
                    <a:pt x="859" y="631"/>
                  </a:lnTo>
                  <a:lnTo>
                    <a:pt x="862" y="633"/>
                  </a:lnTo>
                  <a:lnTo>
                    <a:pt x="862" y="633"/>
                  </a:lnTo>
                  <a:lnTo>
                    <a:pt x="879" y="619"/>
                  </a:lnTo>
                  <a:lnTo>
                    <a:pt x="897" y="605"/>
                  </a:lnTo>
                  <a:lnTo>
                    <a:pt x="932" y="579"/>
                  </a:lnTo>
                  <a:lnTo>
                    <a:pt x="967" y="553"/>
                  </a:lnTo>
                  <a:lnTo>
                    <a:pt x="984" y="539"/>
                  </a:lnTo>
                  <a:lnTo>
                    <a:pt x="1000" y="525"/>
                  </a:lnTo>
                  <a:lnTo>
                    <a:pt x="1000" y="525"/>
                  </a:lnTo>
                  <a:lnTo>
                    <a:pt x="924" y="489"/>
                  </a:lnTo>
                  <a:lnTo>
                    <a:pt x="846" y="456"/>
                  </a:lnTo>
                  <a:lnTo>
                    <a:pt x="768" y="424"/>
                  </a:lnTo>
                  <a:lnTo>
                    <a:pt x="688" y="393"/>
                  </a:lnTo>
                  <a:lnTo>
                    <a:pt x="609" y="364"/>
                  </a:lnTo>
                  <a:lnTo>
                    <a:pt x="528" y="334"/>
                  </a:lnTo>
                  <a:lnTo>
                    <a:pt x="368" y="277"/>
                  </a:lnTo>
                  <a:lnTo>
                    <a:pt x="368" y="277"/>
                  </a:lnTo>
                  <a:close/>
                  <a:moveTo>
                    <a:pt x="854" y="694"/>
                  </a:moveTo>
                  <a:lnTo>
                    <a:pt x="854" y="694"/>
                  </a:lnTo>
                  <a:lnTo>
                    <a:pt x="853" y="690"/>
                  </a:lnTo>
                  <a:lnTo>
                    <a:pt x="853" y="685"/>
                  </a:lnTo>
                  <a:lnTo>
                    <a:pt x="854" y="674"/>
                  </a:lnTo>
                  <a:lnTo>
                    <a:pt x="854" y="662"/>
                  </a:lnTo>
                  <a:lnTo>
                    <a:pt x="853" y="656"/>
                  </a:lnTo>
                  <a:lnTo>
                    <a:pt x="852" y="651"/>
                  </a:lnTo>
                  <a:lnTo>
                    <a:pt x="852" y="651"/>
                  </a:lnTo>
                  <a:lnTo>
                    <a:pt x="849" y="652"/>
                  </a:lnTo>
                  <a:lnTo>
                    <a:pt x="848" y="652"/>
                  </a:lnTo>
                  <a:lnTo>
                    <a:pt x="847" y="652"/>
                  </a:lnTo>
                  <a:lnTo>
                    <a:pt x="846" y="651"/>
                  </a:lnTo>
                  <a:lnTo>
                    <a:pt x="844" y="648"/>
                  </a:lnTo>
                  <a:lnTo>
                    <a:pt x="841" y="646"/>
                  </a:lnTo>
                  <a:lnTo>
                    <a:pt x="841" y="646"/>
                  </a:lnTo>
                  <a:lnTo>
                    <a:pt x="841" y="648"/>
                  </a:lnTo>
                  <a:lnTo>
                    <a:pt x="840" y="649"/>
                  </a:lnTo>
                  <a:lnTo>
                    <a:pt x="839" y="649"/>
                  </a:lnTo>
                  <a:lnTo>
                    <a:pt x="839" y="649"/>
                  </a:lnTo>
                  <a:lnTo>
                    <a:pt x="837" y="647"/>
                  </a:lnTo>
                  <a:lnTo>
                    <a:pt x="836" y="644"/>
                  </a:lnTo>
                  <a:lnTo>
                    <a:pt x="833" y="640"/>
                  </a:lnTo>
                  <a:lnTo>
                    <a:pt x="832" y="638"/>
                  </a:lnTo>
                  <a:lnTo>
                    <a:pt x="832" y="638"/>
                  </a:lnTo>
                  <a:lnTo>
                    <a:pt x="829" y="637"/>
                  </a:lnTo>
                  <a:lnTo>
                    <a:pt x="827" y="636"/>
                  </a:lnTo>
                  <a:lnTo>
                    <a:pt x="824" y="636"/>
                  </a:lnTo>
                  <a:lnTo>
                    <a:pt x="822" y="635"/>
                  </a:lnTo>
                  <a:lnTo>
                    <a:pt x="822" y="635"/>
                  </a:lnTo>
                  <a:lnTo>
                    <a:pt x="813" y="629"/>
                  </a:lnTo>
                  <a:lnTo>
                    <a:pt x="806" y="622"/>
                  </a:lnTo>
                  <a:lnTo>
                    <a:pt x="790" y="609"/>
                  </a:lnTo>
                  <a:lnTo>
                    <a:pt x="782" y="603"/>
                  </a:lnTo>
                  <a:lnTo>
                    <a:pt x="772" y="596"/>
                  </a:lnTo>
                  <a:lnTo>
                    <a:pt x="764" y="592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25" y="609"/>
                  </a:lnTo>
                  <a:lnTo>
                    <a:pt x="695" y="629"/>
                  </a:lnTo>
                  <a:lnTo>
                    <a:pt x="634" y="665"/>
                  </a:lnTo>
                  <a:lnTo>
                    <a:pt x="634" y="665"/>
                  </a:lnTo>
                  <a:lnTo>
                    <a:pt x="634" y="673"/>
                  </a:lnTo>
                  <a:lnTo>
                    <a:pt x="633" y="679"/>
                  </a:lnTo>
                  <a:lnTo>
                    <a:pt x="629" y="692"/>
                  </a:lnTo>
                  <a:lnTo>
                    <a:pt x="629" y="692"/>
                  </a:lnTo>
                  <a:lnTo>
                    <a:pt x="651" y="682"/>
                  </a:lnTo>
                  <a:lnTo>
                    <a:pt x="665" y="678"/>
                  </a:lnTo>
                  <a:lnTo>
                    <a:pt x="679" y="674"/>
                  </a:lnTo>
                  <a:lnTo>
                    <a:pt x="687" y="673"/>
                  </a:lnTo>
                  <a:lnTo>
                    <a:pt x="693" y="673"/>
                  </a:lnTo>
                  <a:lnTo>
                    <a:pt x="698" y="674"/>
                  </a:lnTo>
                  <a:lnTo>
                    <a:pt x="704" y="675"/>
                  </a:lnTo>
                  <a:lnTo>
                    <a:pt x="708" y="678"/>
                  </a:lnTo>
                  <a:lnTo>
                    <a:pt x="711" y="681"/>
                  </a:lnTo>
                  <a:lnTo>
                    <a:pt x="713" y="686"/>
                  </a:lnTo>
                  <a:lnTo>
                    <a:pt x="715" y="694"/>
                  </a:lnTo>
                  <a:lnTo>
                    <a:pt x="715" y="694"/>
                  </a:lnTo>
                  <a:lnTo>
                    <a:pt x="713" y="700"/>
                  </a:lnTo>
                  <a:lnTo>
                    <a:pt x="712" y="707"/>
                  </a:lnTo>
                  <a:lnTo>
                    <a:pt x="709" y="713"/>
                  </a:lnTo>
                  <a:lnTo>
                    <a:pt x="705" y="720"/>
                  </a:lnTo>
                  <a:lnTo>
                    <a:pt x="698" y="732"/>
                  </a:lnTo>
                  <a:lnTo>
                    <a:pt x="695" y="739"/>
                  </a:lnTo>
                  <a:lnTo>
                    <a:pt x="693" y="746"/>
                  </a:lnTo>
                  <a:lnTo>
                    <a:pt x="693" y="746"/>
                  </a:lnTo>
                  <a:lnTo>
                    <a:pt x="702" y="746"/>
                  </a:lnTo>
                  <a:lnTo>
                    <a:pt x="709" y="749"/>
                  </a:lnTo>
                  <a:lnTo>
                    <a:pt x="717" y="752"/>
                  </a:lnTo>
                  <a:lnTo>
                    <a:pt x="723" y="756"/>
                  </a:lnTo>
                  <a:lnTo>
                    <a:pt x="728" y="762"/>
                  </a:lnTo>
                  <a:lnTo>
                    <a:pt x="734" y="769"/>
                  </a:lnTo>
                  <a:lnTo>
                    <a:pt x="738" y="776"/>
                  </a:lnTo>
                  <a:lnTo>
                    <a:pt x="741" y="784"/>
                  </a:lnTo>
                  <a:lnTo>
                    <a:pt x="741" y="784"/>
                  </a:lnTo>
                  <a:lnTo>
                    <a:pt x="770" y="762"/>
                  </a:lnTo>
                  <a:lnTo>
                    <a:pt x="798" y="740"/>
                  </a:lnTo>
                  <a:lnTo>
                    <a:pt x="854" y="694"/>
                  </a:lnTo>
                  <a:lnTo>
                    <a:pt x="854" y="694"/>
                  </a:lnTo>
                  <a:close/>
                  <a:moveTo>
                    <a:pt x="852" y="721"/>
                  </a:moveTo>
                  <a:lnTo>
                    <a:pt x="852" y="721"/>
                  </a:lnTo>
                  <a:lnTo>
                    <a:pt x="844" y="724"/>
                  </a:lnTo>
                  <a:lnTo>
                    <a:pt x="837" y="728"/>
                  </a:lnTo>
                  <a:lnTo>
                    <a:pt x="823" y="738"/>
                  </a:lnTo>
                  <a:lnTo>
                    <a:pt x="811" y="749"/>
                  </a:lnTo>
                  <a:lnTo>
                    <a:pt x="800" y="761"/>
                  </a:lnTo>
                  <a:lnTo>
                    <a:pt x="800" y="761"/>
                  </a:lnTo>
                  <a:lnTo>
                    <a:pt x="808" y="765"/>
                  </a:lnTo>
                  <a:lnTo>
                    <a:pt x="815" y="769"/>
                  </a:lnTo>
                  <a:lnTo>
                    <a:pt x="828" y="779"/>
                  </a:lnTo>
                  <a:lnTo>
                    <a:pt x="842" y="787"/>
                  </a:lnTo>
                  <a:lnTo>
                    <a:pt x="848" y="790"/>
                  </a:lnTo>
                  <a:lnTo>
                    <a:pt x="855" y="794"/>
                  </a:lnTo>
                  <a:lnTo>
                    <a:pt x="855" y="794"/>
                  </a:lnTo>
                  <a:lnTo>
                    <a:pt x="853" y="758"/>
                  </a:lnTo>
                  <a:lnTo>
                    <a:pt x="852" y="740"/>
                  </a:lnTo>
                  <a:lnTo>
                    <a:pt x="852" y="721"/>
                  </a:lnTo>
                  <a:lnTo>
                    <a:pt x="852" y="721"/>
                  </a:lnTo>
                  <a:close/>
                  <a:moveTo>
                    <a:pt x="792" y="784"/>
                  </a:moveTo>
                  <a:lnTo>
                    <a:pt x="792" y="784"/>
                  </a:lnTo>
                  <a:lnTo>
                    <a:pt x="787" y="777"/>
                  </a:lnTo>
                  <a:lnTo>
                    <a:pt x="784" y="770"/>
                  </a:lnTo>
                  <a:lnTo>
                    <a:pt x="784" y="770"/>
                  </a:lnTo>
                  <a:lnTo>
                    <a:pt x="760" y="794"/>
                  </a:lnTo>
                  <a:lnTo>
                    <a:pt x="753" y="800"/>
                  </a:lnTo>
                  <a:lnTo>
                    <a:pt x="746" y="804"/>
                  </a:lnTo>
                  <a:lnTo>
                    <a:pt x="738" y="810"/>
                  </a:lnTo>
                  <a:lnTo>
                    <a:pt x="731" y="813"/>
                  </a:lnTo>
                  <a:lnTo>
                    <a:pt x="731" y="813"/>
                  </a:lnTo>
                  <a:lnTo>
                    <a:pt x="722" y="815"/>
                  </a:lnTo>
                  <a:lnTo>
                    <a:pt x="713" y="817"/>
                  </a:lnTo>
                  <a:lnTo>
                    <a:pt x="705" y="819"/>
                  </a:lnTo>
                  <a:lnTo>
                    <a:pt x="697" y="821"/>
                  </a:lnTo>
                  <a:lnTo>
                    <a:pt x="697" y="821"/>
                  </a:lnTo>
                  <a:lnTo>
                    <a:pt x="672" y="832"/>
                  </a:lnTo>
                  <a:lnTo>
                    <a:pt x="647" y="844"/>
                  </a:lnTo>
                  <a:lnTo>
                    <a:pt x="601" y="867"/>
                  </a:lnTo>
                  <a:lnTo>
                    <a:pt x="601" y="867"/>
                  </a:lnTo>
                  <a:lnTo>
                    <a:pt x="616" y="877"/>
                  </a:lnTo>
                  <a:lnTo>
                    <a:pt x="632" y="886"/>
                  </a:lnTo>
                  <a:lnTo>
                    <a:pt x="665" y="903"/>
                  </a:lnTo>
                  <a:lnTo>
                    <a:pt x="701" y="919"/>
                  </a:lnTo>
                  <a:lnTo>
                    <a:pt x="718" y="928"/>
                  </a:lnTo>
                  <a:lnTo>
                    <a:pt x="734" y="937"/>
                  </a:lnTo>
                  <a:lnTo>
                    <a:pt x="734" y="937"/>
                  </a:lnTo>
                  <a:lnTo>
                    <a:pt x="757" y="904"/>
                  </a:lnTo>
                  <a:lnTo>
                    <a:pt x="769" y="888"/>
                  </a:lnTo>
                  <a:lnTo>
                    <a:pt x="782" y="872"/>
                  </a:lnTo>
                  <a:lnTo>
                    <a:pt x="796" y="858"/>
                  </a:lnTo>
                  <a:lnTo>
                    <a:pt x="811" y="844"/>
                  </a:lnTo>
                  <a:lnTo>
                    <a:pt x="827" y="832"/>
                  </a:lnTo>
                  <a:lnTo>
                    <a:pt x="844" y="821"/>
                  </a:lnTo>
                  <a:lnTo>
                    <a:pt x="844" y="821"/>
                  </a:lnTo>
                  <a:lnTo>
                    <a:pt x="844" y="816"/>
                  </a:lnTo>
                  <a:lnTo>
                    <a:pt x="844" y="816"/>
                  </a:lnTo>
                  <a:lnTo>
                    <a:pt x="832" y="806"/>
                  </a:lnTo>
                  <a:lnTo>
                    <a:pt x="819" y="798"/>
                  </a:lnTo>
                  <a:lnTo>
                    <a:pt x="806" y="790"/>
                  </a:lnTo>
                  <a:lnTo>
                    <a:pt x="792" y="784"/>
                  </a:lnTo>
                  <a:lnTo>
                    <a:pt x="792" y="784"/>
                  </a:lnTo>
                  <a:close/>
                  <a:moveTo>
                    <a:pt x="629" y="532"/>
                  </a:moveTo>
                  <a:lnTo>
                    <a:pt x="629" y="532"/>
                  </a:lnTo>
                  <a:lnTo>
                    <a:pt x="614" y="543"/>
                  </a:lnTo>
                  <a:lnTo>
                    <a:pt x="597" y="554"/>
                  </a:lnTo>
                  <a:lnTo>
                    <a:pt x="563" y="573"/>
                  </a:lnTo>
                  <a:lnTo>
                    <a:pt x="545" y="584"/>
                  </a:lnTo>
                  <a:lnTo>
                    <a:pt x="528" y="593"/>
                  </a:lnTo>
                  <a:lnTo>
                    <a:pt x="512" y="605"/>
                  </a:lnTo>
                  <a:lnTo>
                    <a:pt x="498" y="617"/>
                  </a:lnTo>
                  <a:lnTo>
                    <a:pt x="498" y="617"/>
                  </a:lnTo>
                  <a:lnTo>
                    <a:pt x="491" y="620"/>
                  </a:lnTo>
                  <a:lnTo>
                    <a:pt x="483" y="623"/>
                  </a:lnTo>
                  <a:lnTo>
                    <a:pt x="480" y="625"/>
                  </a:lnTo>
                  <a:lnTo>
                    <a:pt x="477" y="628"/>
                  </a:lnTo>
                  <a:lnTo>
                    <a:pt x="476" y="630"/>
                  </a:lnTo>
                  <a:lnTo>
                    <a:pt x="477" y="633"/>
                  </a:lnTo>
                  <a:lnTo>
                    <a:pt x="477" y="633"/>
                  </a:lnTo>
                  <a:lnTo>
                    <a:pt x="506" y="625"/>
                  </a:lnTo>
                  <a:lnTo>
                    <a:pt x="521" y="623"/>
                  </a:lnTo>
                  <a:lnTo>
                    <a:pt x="537" y="621"/>
                  </a:lnTo>
                  <a:lnTo>
                    <a:pt x="537" y="621"/>
                  </a:lnTo>
                  <a:lnTo>
                    <a:pt x="542" y="626"/>
                  </a:lnTo>
                  <a:lnTo>
                    <a:pt x="546" y="633"/>
                  </a:lnTo>
                  <a:lnTo>
                    <a:pt x="549" y="639"/>
                  </a:lnTo>
                  <a:lnTo>
                    <a:pt x="550" y="647"/>
                  </a:lnTo>
                  <a:lnTo>
                    <a:pt x="550" y="653"/>
                  </a:lnTo>
                  <a:lnTo>
                    <a:pt x="548" y="661"/>
                  </a:lnTo>
                  <a:lnTo>
                    <a:pt x="544" y="667"/>
                  </a:lnTo>
                  <a:lnTo>
                    <a:pt x="540" y="674"/>
                  </a:lnTo>
                  <a:lnTo>
                    <a:pt x="540" y="674"/>
                  </a:lnTo>
                  <a:lnTo>
                    <a:pt x="551" y="681"/>
                  </a:lnTo>
                  <a:lnTo>
                    <a:pt x="554" y="685"/>
                  </a:lnTo>
                  <a:lnTo>
                    <a:pt x="556" y="690"/>
                  </a:lnTo>
                  <a:lnTo>
                    <a:pt x="556" y="690"/>
                  </a:lnTo>
                  <a:lnTo>
                    <a:pt x="573" y="683"/>
                  </a:lnTo>
                  <a:lnTo>
                    <a:pt x="588" y="677"/>
                  </a:lnTo>
                  <a:lnTo>
                    <a:pt x="596" y="673"/>
                  </a:lnTo>
                  <a:lnTo>
                    <a:pt x="602" y="668"/>
                  </a:lnTo>
                  <a:lnTo>
                    <a:pt x="609" y="663"/>
                  </a:lnTo>
                  <a:lnTo>
                    <a:pt x="613" y="656"/>
                  </a:lnTo>
                  <a:lnTo>
                    <a:pt x="613" y="656"/>
                  </a:lnTo>
                  <a:lnTo>
                    <a:pt x="620" y="655"/>
                  </a:lnTo>
                  <a:lnTo>
                    <a:pt x="628" y="654"/>
                  </a:lnTo>
                  <a:lnTo>
                    <a:pt x="628" y="654"/>
                  </a:lnTo>
                  <a:lnTo>
                    <a:pt x="641" y="645"/>
                  </a:lnTo>
                  <a:lnTo>
                    <a:pt x="655" y="636"/>
                  </a:lnTo>
                  <a:lnTo>
                    <a:pt x="685" y="618"/>
                  </a:lnTo>
                  <a:lnTo>
                    <a:pt x="712" y="601"/>
                  </a:lnTo>
                  <a:lnTo>
                    <a:pt x="726" y="591"/>
                  </a:lnTo>
                  <a:lnTo>
                    <a:pt x="739" y="581"/>
                  </a:lnTo>
                  <a:lnTo>
                    <a:pt x="739" y="581"/>
                  </a:lnTo>
                  <a:lnTo>
                    <a:pt x="684" y="556"/>
                  </a:lnTo>
                  <a:lnTo>
                    <a:pt x="629" y="532"/>
                  </a:lnTo>
                  <a:lnTo>
                    <a:pt x="629" y="532"/>
                  </a:lnTo>
                  <a:close/>
                  <a:moveTo>
                    <a:pt x="669" y="756"/>
                  </a:moveTo>
                  <a:lnTo>
                    <a:pt x="669" y="756"/>
                  </a:lnTo>
                  <a:lnTo>
                    <a:pt x="671" y="751"/>
                  </a:lnTo>
                  <a:lnTo>
                    <a:pt x="674" y="744"/>
                  </a:lnTo>
                  <a:lnTo>
                    <a:pt x="685" y="730"/>
                  </a:lnTo>
                  <a:lnTo>
                    <a:pt x="690" y="723"/>
                  </a:lnTo>
                  <a:lnTo>
                    <a:pt x="694" y="713"/>
                  </a:lnTo>
                  <a:lnTo>
                    <a:pt x="697" y="704"/>
                  </a:lnTo>
                  <a:lnTo>
                    <a:pt x="697" y="699"/>
                  </a:lnTo>
                  <a:lnTo>
                    <a:pt x="697" y="694"/>
                  </a:lnTo>
                  <a:lnTo>
                    <a:pt x="697" y="694"/>
                  </a:lnTo>
                  <a:lnTo>
                    <a:pt x="692" y="691"/>
                  </a:lnTo>
                  <a:lnTo>
                    <a:pt x="687" y="690"/>
                  </a:lnTo>
                  <a:lnTo>
                    <a:pt x="682" y="689"/>
                  </a:lnTo>
                  <a:lnTo>
                    <a:pt x="677" y="690"/>
                  </a:lnTo>
                  <a:lnTo>
                    <a:pt x="667" y="691"/>
                  </a:lnTo>
                  <a:lnTo>
                    <a:pt x="657" y="695"/>
                  </a:lnTo>
                  <a:lnTo>
                    <a:pt x="637" y="704"/>
                  </a:lnTo>
                  <a:lnTo>
                    <a:pt x="627" y="708"/>
                  </a:lnTo>
                  <a:lnTo>
                    <a:pt x="617" y="711"/>
                  </a:lnTo>
                  <a:lnTo>
                    <a:pt x="617" y="711"/>
                  </a:lnTo>
                  <a:lnTo>
                    <a:pt x="611" y="721"/>
                  </a:lnTo>
                  <a:lnTo>
                    <a:pt x="604" y="731"/>
                  </a:lnTo>
                  <a:lnTo>
                    <a:pt x="591" y="753"/>
                  </a:lnTo>
                  <a:lnTo>
                    <a:pt x="584" y="762"/>
                  </a:lnTo>
                  <a:lnTo>
                    <a:pt x="576" y="771"/>
                  </a:lnTo>
                  <a:lnTo>
                    <a:pt x="569" y="779"/>
                  </a:lnTo>
                  <a:lnTo>
                    <a:pt x="560" y="784"/>
                  </a:lnTo>
                  <a:lnTo>
                    <a:pt x="560" y="784"/>
                  </a:lnTo>
                  <a:lnTo>
                    <a:pt x="564" y="773"/>
                  </a:lnTo>
                  <a:lnTo>
                    <a:pt x="569" y="762"/>
                  </a:lnTo>
                  <a:lnTo>
                    <a:pt x="582" y="744"/>
                  </a:lnTo>
                  <a:lnTo>
                    <a:pt x="587" y="735"/>
                  </a:lnTo>
                  <a:lnTo>
                    <a:pt x="592" y="725"/>
                  </a:lnTo>
                  <a:lnTo>
                    <a:pt x="598" y="714"/>
                  </a:lnTo>
                  <a:lnTo>
                    <a:pt x="601" y="702"/>
                  </a:lnTo>
                  <a:lnTo>
                    <a:pt x="601" y="702"/>
                  </a:lnTo>
                  <a:lnTo>
                    <a:pt x="607" y="697"/>
                  </a:lnTo>
                  <a:lnTo>
                    <a:pt x="613" y="691"/>
                  </a:lnTo>
                  <a:lnTo>
                    <a:pt x="615" y="688"/>
                  </a:lnTo>
                  <a:lnTo>
                    <a:pt x="617" y="683"/>
                  </a:lnTo>
                  <a:lnTo>
                    <a:pt x="617" y="680"/>
                  </a:lnTo>
                  <a:lnTo>
                    <a:pt x="617" y="676"/>
                  </a:lnTo>
                  <a:lnTo>
                    <a:pt x="617" y="676"/>
                  </a:lnTo>
                  <a:lnTo>
                    <a:pt x="600" y="686"/>
                  </a:lnTo>
                  <a:lnTo>
                    <a:pt x="583" y="698"/>
                  </a:lnTo>
                  <a:lnTo>
                    <a:pt x="568" y="709"/>
                  </a:lnTo>
                  <a:lnTo>
                    <a:pt x="556" y="716"/>
                  </a:lnTo>
                  <a:lnTo>
                    <a:pt x="556" y="716"/>
                  </a:lnTo>
                  <a:lnTo>
                    <a:pt x="544" y="740"/>
                  </a:lnTo>
                  <a:lnTo>
                    <a:pt x="533" y="762"/>
                  </a:lnTo>
                  <a:lnTo>
                    <a:pt x="520" y="785"/>
                  </a:lnTo>
                  <a:lnTo>
                    <a:pt x="509" y="810"/>
                  </a:lnTo>
                  <a:lnTo>
                    <a:pt x="509" y="810"/>
                  </a:lnTo>
                  <a:lnTo>
                    <a:pt x="512" y="810"/>
                  </a:lnTo>
                  <a:lnTo>
                    <a:pt x="515" y="811"/>
                  </a:lnTo>
                  <a:lnTo>
                    <a:pt x="520" y="812"/>
                  </a:lnTo>
                  <a:lnTo>
                    <a:pt x="523" y="813"/>
                  </a:lnTo>
                  <a:lnTo>
                    <a:pt x="523" y="813"/>
                  </a:lnTo>
                  <a:lnTo>
                    <a:pt x="528" y="829"/>
                  </a:lnTo>
                  <a:lnTo>
                    <a:pt x="531" y="835"/>
                  </a:lnTo>
                  <a:lnTo>
                    <a:pt x="534" y="838"/>
                  </a:lnTo>
                  <a:lnTo>
                    <a:pt x="537" y="841"/>
                  </a:lnTo>
                  <a:lnTo>
                    <a:pt x="537" y="841"/>
                  </a:lnTo>
                  <a:lnTo>
                    <a:pt x="556" y="837"/>
                  </a:lnTo>
                  <a:lnTo>
                    <a:pt x="556" y="837"/>
                  </a:lnTo>
                  <a:lnTo>
                    <a:pt x="563" y="842"/>
                  </a:lnTo>
                  <a:lnTo>
                    <a:pt x="567" y="847"/>
                  </a:lnTo>
                  <a:lnTo>
                    <a:pt x="568" y="850"/>
                  </a:lnTo>
                  <a:lnTo>
                    <a:pt x="569" y="855"/>
                  </a:lnTo>
                  <a:lnTo>
                    <a:pt x="569" y="859"/>
                  </a:lnTo>
                  <a:lnTo>
                    <a:pt x="569" y="864"/>
                  </a:lnTo>
                  <a:lnTo>
                    <a:pt x="569" y="864"/>
                  </a:lnTo>
                  <a:lnTo>
                    <a:pt x="604" y="848"/>
                  </a:lnTo>
                  <a:lnTo>
                    <a:pt x="641" y="831"/>
                  </a:lnTo>
                  <a:lnTo>
                    <a:pt x="675" y="815"/>
                  </a:lnTo>
                  <a:lnTo>
                    <a:pt x="711" y="799"/>
                  </a:lnTo>
                  <a:lnTo>
                    <a:pt x="711" y="799"/>
                  </a:lnTo>
                  <a:lnTo>
                    <a:pt x="716" y="792"/>
                  </a:lnTo>
                  <a:lnTo>
                    <a:pt x="718" y="786"/>
                  </a:lnTo>
                  <a:lnTo>
                    <a:pt x="719" y="780"/>
                  </a:lnTo>
                  <a:lnTo>
                    <a:pt x="717" y="773"/>
                  </a:lnTo>
                  <a:lnTo>
                    <a:pt x="713" y="769"/>
                  </a:lnTo>
                  <a:lnTo>
                    <a:pt x="708" y="765"/>
                  </a:lnTo>
                  <a:lnTo>
                    <a:pt x="701" y="762"/>
                  </a:lnTo>
                  <a:lnTo>
                    <a:pt x="692" y="762"/>
                  </a:lnTo>
                  <a:lnTo>
                    <a:pt x="692" y="762"/>
                  </a:lnTo>
                  <a:lnTo>
                    <a:pt x="687" y="767"/>
                  </a:lnTo>
                  <a:lnTo>
                    <a:pt x="681" y="770"/>
                  </a:lnTo>
                  <a:lnTo>
                    <a:pt x="681" y="770"/>
                  </a:lnTo>
                  <a:lnTo>
                    <a:pt x="673" y="772"/>
                  </a:lnTo>
                  <a:lnTo>
                    <a:pt x="664" y="775"/>
                  </a:lnTo>
                  <a:lnTo>
                    <a:pt x="649" y="784"/>
                  </a:lnTo>
                  <a:lnTo>
                    <a:pt x="634" y="792"/>
                  </a:lnTo>
                  <a:lnTo>
                    <a:pt x="621" y="802"/>
                  </a:lnTo>
                  <a:lnTo>
                    <a:pt x="609" y="812"/>
                  </a:lnTo>
                  <a:lnTo>
                    <a:pt x="595" y="821"/>
                  </a:lnTo>
                  <a:lnTo>
                    <a:pt x="582" y="830"/>
                  </a:lnTo>
                  <a:lnTo>
                    <a:pt x="567" y="835"/>
                  </a:lnTo>
                  <a:lnTo>
                    <a:pt x="567" y="835"/>
                  </a:lnTo>
                  <a:lnTo>
                    <a:pt x="578" y="823"/>
                  </a:lnTo>
                  <a:lnTo>
                    <a:pt x="589" y="812"/>
                  </a:lnTo>
                  <a:lnTo>
                    <a:pt x="601" y="802"/>
                  </a:lnTo>
                  <a:lnTo>
                    <a:pt x="614" y="792"/>
                  </a:lnTo>
                  <a:lnTo>
                    <a:pt x="642" y="774"/>
                  </a:lnTo>
                  <a:lnTo>
                    <a:pt x="669" y="756"/>
                  </a:lnTo>
                  <a:lnTo>
                    <a:pt x="669" y="756"/>
                  </a:lnTo>
                  <a:close/>
                  <a:moveTo>
                    <a:pt x="715" y="948"/>
                  </a:moveTo>
                  <a:lnTo>
                    <a:pt x="715" y="948"/>
                  </a:lnTo>
                  <a:lnTo>
                    <a:pt x="697" y="935"/>
                  </a:lnTo>
                  <a:lnTo>
                    <a:pt x="678" y="924"/>
                  </a:lnTo>
                  <a:lnTo>
                    <a:pt x="659" y="913"/>
                  </a:lnTo>
                  <a:lnTo>
                    <a:pt x="639" y="904"/>
                  </a:lnTo>
                  <a:lnTo>
                    <a:pt x="639" y="904"/>
                  </a:lnTo>
                  <a:lnTo>
                    <a:pt x="627" y="897"/>
                  </a:lnTo>
                  <a:lnTo>
                    <a:pt x="616" y="890"/>
                  </a:lnTo>
                  <a:lnTo>
                    <a:pt x="605" y="883"/>
                  </a:lnTo>
                  <a:lnTo>
                    <a:pt x="596" y="878"/>
                  </a:lnTo>
                  <a:lnTo>
                    <a:pt x="596" y="878"/>
                  </a:lnTo>
                  <a:lnTo>
                    <a:pt x="589" y="877"/>
                  </a:lnTo>
                  <a:lnTo>
                    <a:pt x="584" y="876"/>
                  </a:lnTo>
                  <a:lnTo>
                    <a:pt x="580" y="876"/>
                  </a:lnTo>
                  <a:lnTo>
                    <a:pt x="575" y="878"/>
                  </a:lnTo>
                  <a:lnTo>
                    <a:pt x="567" y="882"/>
                  </a:lnTo>
                  <a:lnTo>
                    <a:pt x="556" y="888"/>
                  </a:lnTo>
                  <a:lnTo>
                    <a:pt x="556" y="888"/>
                  </a:lnTo>
                  <a:lnTo>
                    <a:pt x="527" y="900"/>
                  </a:lnTo>
                  <a:lnTo>
                    <a:pt x="512" y="906"/>
                  </a:lnTo>
                  <a:lnTo>
                    <a:pt x="496" y="910"/>
                  </a:lnTo>
                  <a:lnTo>
                    <a:pt x="489" y="911"/>
                  </a:lnTo>
                  <a:lnTo>
                    <a:pt x="481" y="912"/>
                  </a:lnTo>
                  <a:lnTo>
                    <a:pt x="474" y="913"/>
                  </a:lnTo>
                  <a:lnTo>
                    <a:pt x="467" y="912"/>
                  </a:lnTo>
                  <a:lnTo>
                    <a:pt x="461" y="910"/>
                  </a:lnTo>
                  <a:lnTo>
                    <a:pt x="455" y="908"/>
                  </a:lnTo>
                  <a:lnTo>
                    <a:pt x="450" y="904"/>
                  </a:lnTo>
                  <a:lnTo>
                    <a:pt x="446" y="898"/>
                  </a:lnTo>
                  <a:lnTo>
                    <a:pt x="446" y="898"/>
                  </a:lnTo>
                  <a:lnTo>
                    <a:pt x="449" y="893"/>
                  </a:lnTo>
                  <a:lnTo>
                    <a:pt x="451" y="888"/>
                  </a:lnTo>
                  <a:lnTo>
                    <a:pt x="451" y="881"/>
                  </a:lnTo>
                  <a:lnTo>
                    <a:pt x="450" y="875"/>
                  </a:lnTo>
                  <a:lnTo>
                    <a:pt x="450" y="875"/>
                  </a:lnTo>
                  <a:lnTo>
                    <a:pt x="461" y="862"/>
                  </a:lnTo>
                  <a:lnTo>
                    <a:pt x="470" y="848"/>
                  </a:lnTo>
                  <a:lnTo>
                    <a:pt x="479" y="833"/>
                  </a:lnTo>
                  <a:lnTo>
                    <a:pt x="488" y="818"/>
                  </a:lnTo>
                  <a:lnTo>
                    <a:pt x="488" y="818"/>
                  </a:lnTo>
                  <a:lnTo>
                    <a:pt x="479" y="815"/>
                  </a:lnTo>
                  <a:lnTo>
                    <a:pt x="472" y="811"/>
                  </a:lnTo>
                  <a:lnTo>
                    <a:pt x="459" y="801"/>
                  </a:lnTo>
                  <a:lnTo>
                    <a:pt x="452" y="796"/>
                  </a:lnTo>
                  <a:lnTo>
                    <a:pt x="446" y="792"/>
                  </a:lnTo>
                  <a:lnTo>
                    <a:pt x="438" y="789"/>
                  </a:lnTo>
                  <a:lnTo>
                    <a:pt x="430" y="788"/>
                  </a:lnTo>
                  <a:lnTo>
                    <a:pt x="430" y="788"/>
                  </a:lnTo>
                  <a:lnTo>
                    <a:pt x="427" y="788"/>
                  </a:lnTo>
                  <a:lnTo>
                    <a:pt x="422" y="789"/>
                  </a:lnTo>
                  <a:lnTo>
                    <a:pt x="415" y="792"/>
                  </a:lnTo>
                  <a:lnTo>
                    <a:pt x="405" y="797"/>
                  </a:lnTo>
                  <a:lnTo>
                    <a:pt x="397" y="800"/>
                  </a:lnTo>
                  <a:lnTo>
                    <a:pt x="397" y="800"/>
                  </a:lnTo>
                  <a:lnTo>
                    <a:pt x="382" y="803"/>
                  </a:lnTo>
                  <a:lnTo>
                    <a:pt x="367" y="807"/>
                  </a:lnTo>
                  <a:lnTo>
                    <a:pt x="367" y="807"/>
                  </a:lnTo>
                  <a:lnTo>
                    <a:pt x="351" y="812"/>
                  </a:lnTo>
                  <a:lnTo>
                    <a:pt x="344" y="814"/>
                  </a:lnTo>
                  <a:lnTo>
                    <a:pt x="338" y="814"/>
                  </a:lnTo>
                  <a:lnTo>
                    <a:pt x="331" y="814"/>
                  </a:lnTo>
                  <a:lnTo>
                    <a:pt x="326" y="812"/>
                  </a:lnTo>
                  <a:lnTo>
                    <a:pt x="321" y="808"/>
                  </a:lnTo>
                  <a:lnTo>
                    <a:pt x="315" y="802"/>
                  </a:lnTo>
                  <a:lnTo>
                    <a:pt x="315" y="802"/>
                  </a:lnTo>
                  <a:lnTo>
                    <a:pt x="317" y="792"/>
                  </a:lnTo>
                  <a:lnTo>
                    <a:pt x="322" y="785"/>
                  </a:lnTo>
                  <a:lnTo>
                    <a:pt x="326" y="777"/>
                  </a:lnTo>
                  <a:lnTo>
                    <a:pt x="331" y="770"/>
                  </a:lnTo>
                  <a:lnTo>
                    <a:pt x="343" y="757"/>
                  </a:lnTo>
                  <a:lnTo>
                    <a:pt x="356" y="745"/>
                  </a:lnTo>
                  <a:lnTo>
                    <a:pt x="356" y="745"/>
                  </a:lnTo>
                  <a:lnTo>
                    <a:pt x="342" y="735"/>
                  </a:lnTo>
                  <a:lnTo>
                    <a:pt x="329" y="724"/>
                  </a:lnTo>
                  <a:lnTo>
                    <a:pt x="322" y="719"/>
                  </a:lnTo>
                  <a:lnTo>
                    <a:pt x="314" y="714"/>
                  </a:lnTo>
                  <a:lnTo>
                    <a:pt x="306" y="711"/>
                  </a:lnTo>
                  <a:lnTo>
                    <a:pt x="297" y="708"/>
                  </a:lnTo>
                  <a:lnTo>
                    <a:pt x="297" y="708"/>
                  </a:lnTo>
                  <a:lnTo>
                    <a:pt x="291" y="712"/>
                  </a:lnTo>
                  <a:lnTo>
                    <a:pt x="284" y="715"/>
                  </a:lnTo>
                  <a:lnTo>
                    <a:pt x="278" y="717"/>
                  </a:lnTo>
                  <a:lnTo>
                    <a:pt x="269" y="720"/>
                  </a:lnTo>
                  <a:lnTo>
                    <a:pt x="253" y="724"/>
                  </a:lnTo>
                  <a:lnTo>
                    <a:pt x="235" y="727"/>
                  </a:lnTo>
                  <a:lnTo>
                    <a:pt x="235" y="727"/>
                  </a:lnTo>
                  <a:lnTo>
                    <a:pt x="230" y="720"/>
                  </a:lnTo>
                  <a:lnTo>
                    <a:pt x="227" y="713"/>
                  </a:lnTo>
                  <a:lnTo>
                    <a:pt x="228" y="707"/>
                  </a:lnTo>
                  <a:lnTo>
                    <a:pt x="231" y="700"/>
                  </a:lnTo>
                  <a:lnTo>
                    <a:pt x="234" y="695"/>
                  </a:lnTo>
                  <a:lnTo>
                    <a:pt x="239" y="689"/>
                  </a:lnTo>
                  <a:lnTo>
                    <a:pt x="249" y="678"/>
                  </a:lnTo>
                  <a:lnTo>
                    <a:pt x="249" y="678"/>
                  </a:lnTo>
                  <a:lnTo>
                    <a:pt x="237" y="674"/>
                  </a:lnTo>
                  <a:lnTo>
                    <a:pt x="227" y="667"/>
                  </a:lnTo>
                  <a:lnTo>
                    <a:pt x="206" y="651"/>
                  </a:lnTo>
                  <a:lnTo>
                    <a:pt x="196" y="645"/>
                  </a:lnTo>
                  <a:lnTo>
                    <a:pt x="186" y="638"/>
                  </a:lnTo>
                  <a:lnTo>
                    <a:pt x="180" y="636"/>
                  </a:lnTo>
                  <a:lnTo>
                    <a:pt x="174" y="634"/>
                  </a:lnTo>
                  <a:lnTo>
                    <a:pt x="169" y="633"/>
                  </a:lnTo>
                  <a:lnTo>
                    <a:pt x="162" y="633"/>
                  </a:lnTo>
                  <a:lnTo>
                    <a:pt x="162" y="633"/>
                  </a:lnTo>
                  <a:lnTo>
                    <a:pt x="158" y="634"/>
                  </a:lnTo>
                  <a:lnTo>
                    <a:pt x="154" y="636"/>
                  </a:lnTo>
                  <a:lnTo>
                    <a:pt x="150" y="638"/>
                  </a:lnTo>
                  <a:lnTo>
                    <a:pt x="146" y="640"/>
                  </a:lnTo>
                  <a:lnTo>
                    <a:pt x="146" y="640"/>
                  </a:lnTo>
                  <a:lnTo>
                    <a:pt x="136" y="643"/>
                  </a:lnTo>
                  <a:lnTo>
                    <a:pt x="127" y="644"/>
                  </a:lnTo>
                  <a:lnTo>
                    <a:pt x="116" y="645"/>
                  </a:lnTo>
                  <a:lnTo>
                    <a:pt x="105" y="647"/>
                  </a:lnTo>
                  <a:lnTo>
                    <a:pt x="105" y="647"/>
                  </a:lnTo>
                  <a:lnTo>
                    <a:pt x="102" y="645"/>
                  </a:lnTo>
                  <a:lnTo>
                    <a:pt x="100" y="643"/>
                  </a:lnTo>
                  <a:lnTo>
                    <a:pt x="98" y="639"/>
                  </a:lnTo>
                  <a:lnTo>
                    <a:pt x="98" y="636"/>
                  </a:lnTo>
                  <a:lnTo>
                    <a:pt x="98" y="631"/>
                  </a:lnTo>
                  <a:lnTo>
                    <a:pt x="100" y="624"/>
                  </a:lnTo>
                  <a:lnTo>
                    <a:pt x="104" y="618"/>
                  </a:lnTo>
                  <a:lnTo>
                    <a:pt x="110" y="613"/>
                  </a:lnTo>
                  <a:lnTo>
                    <a:pt x="119" y="605"/>
                  </a:lnTo>
                  <a:lnTo>
                    <a:pt x="119" y="605"/>
                  </a:lnTo>
                  <a:lnTo>
                    <a:pt x="113" y="600"/>
                  </a:lnTo>
                  <a:lnTo>
                    <a:pt x="106" y="595"/>
                  </a:lnTo>
                  <a:lnTo>
                    <a:pt x="99" y="593"/>
                  </a:lnTo>
                  <a:lnTo>
                    <a:pt x="92" y="593"/>
                  </a:lnTo>
                  <a:lnTo>
                    <a:pt x="86" y="593"/>
                  </a:lnTo>
                  <a:lnTo>
                    <a:pt x="80" y="595"/>
                  </a:lnTo>
                  <a:lnTo>
                    <a:pt x="73" y="598"/>
                  </a:lnTo>
                  <a:lnTo>
                    <a:pt x="67" y="601"/>
                  </a:lnTo>
                  <a:lnTo>
                    <a:pt x="55" y="609"/>
                  </a:lnTo>
                  <a:lnTo>
                    <a:pt x="43" y="619"/>
                  </a:lnTo>
                  <a:lnTo>
                    <a:pt x="23" y="640"/>
                  </a:lnTo>
                  <a:lnTo>
                    <a:pt x="23" y="640"/>
                  </a:lnTo>
                  <a:lnTo>
                    <a:pt x="94" y="690"/>
                  </a:lnTo>
                  <a:lnTo>
                    <a:pt x="164" y="739"/>
                  </a:lnTo>
                  <a:lnTo>
                    <a:pt x="310" y="835"/>
                  </a:lnTo>
                  <a:lnTo>
                    <a:pt x="382" y="883"/>
                  </a:lnTo>
                  <a:lnTo>
                    <a:pt x="452" y="932"/>
                  </a:lnTo>
                  <a:lnTo>
                    <a:pt x="488" y="957"/>
                  </a:lnTo>
                  <a:lnTo>
                    <a:pt x="521" y="983"/>
                  </a:lnTo>
                  <a:lnTo>
                    <a:pt x="554" y="1009"/>
                  </a:lnTo>
                  <a:lnTo>
                    <a:pt x="587" y="1034"/>
                  </a:lnTo>
                  <a:lnTo>
                    <a:pt x="587" y="1034"/>
                  </a:lnTo>
                  <a:lnTo>
                    <a:pt x="590" y="1035"/>
                  </a:lnTo>
                  <a:lnTo>
                    <a:pt x="594" y="1035"/>
                  </a:lnTo>
                  <a:lnTo>
                    <a:pt x="601" y="1033"/>
                  </a:lnTo>
                  <a:lnTo>
                    <a:pt x="606" y="1030"/>
                  </a:lnTo>
                  <a:lnTo>
                    <a:pt x="613" y="1026"/>
                  </a:lnTo>
                  <a:lnTo>
                    <a:pt x="626" y="1015"/>
                  </a:lnTo>
                  <a:lnTo>
                    <a:pt x="632" y="1010"/>
                  </a:lnTo>
                  <a:lnTo>
                    <a:pt x="640" y="1007"/>
                  </a:lnTo>
                  <a:lnTo>
                    <a:pt x="640" y="1007"/>
                  </a:lnTo>
                  <a:lnTo>
                    <a:pt x="664" y="997"/>
                  </a:lnTo>
                  <a:lnTo>
                    <a:pt x="685" y="986"/>
                  </a:lnTo>
                  <a:lnTo>
                    <a:pt x="703" y="976"/>
                  </a:lnTo>
                  <a:lnTo>
                    <a:pt x="710" y="969"/>
                  </a:lnTo>
                  <a:lnTo>
                    <a:pt x="717" y="964"/>
                  </a:lnTo>
                  <a:lnTo>
                    <a:pt x="717" y="964"/>
                  </a:lnTo>
                  <a:lnTo>
                    <a:pt x="715" y="961"/>
                  </a:lnTo>
                  <a:lnTo>
                    <a:pt x="713" y="956"/>
                  </a:lnTo>
                  <a:lnTo>
                    <a:pt x="713" y="952"/>
                  </a:lnTo>
                  <a:lnTo>
                    <a:pt x="715" y="948"/>
                  </a:lnTo>
                  <a:lnTo>
                    <a:pt x="715" y="948"/>
                  </a:lnTo>
                  <a:close/>
                  <a:moveTo>
                    <a:pt x="510" y="477"/>
                  </a:moveTo>
                  <a:lnTo>
                    <a:pt x="510" y="477"/>
                  </a:lnTo>
                  <a:lnTo>
                    <a:pt x="495" y="488"/>
                  </a:lnTo>
                  <a:lnTo>
                    <a:pt x="480" y="499"/>
                  </a:lnTo>
                  <a:lnTo>
                    <a:pt x="449" y="520"/>
                  </a:lnTo>
                  <a:lnTo>
                    <a:pt x="417" y="542"/>
                  </a:lnTo>
                  <a:lnTo>
                    <a:pt x="402" y="554"/>
                  </a:lnTo>
                  <a:lnTo>
                    <a:pt x="388" y="565"/>
                  </a:lnTo>
                  <a:lnTo>
                    <a:pt x="388" y="565"/>
                  </a:lnTo>
                  <a:lnTo>
                    <a:pt x="394" y="564"/>
                  </a:lnTo>
                  <a:lnTo>
                    <a:pt x="398" y="564"/>
                  </a:lnTo>
                  <a:lnTo>
                    <a:pt x="402" y="563"/>
                  </a:lnTo>
                  <a:lnTo>
                    <a:pt x="402" y="563"/>
                  </a:lnTo>
                  <a:lnTo>
                    <a:pt x="407" y="572"/>
                  </a:lnTo>
                  <a:lnTo>
                    <a:pt x="412" y="581"/>
                  </a:lnTo>
                  <a:lnTo>
                    <a:pt x="413" y="587"/>
                  </a:lnTo>
                  <a:lnTo>
                    <a:pt x="414" y="592"/>
                  </a:lnTo>
                  <a:lnTo>
                    <a:pt x="414" y="598"/>
                  </a:lnTo>
                  <a:lnTo>
                    <a:pt x="413" y="603"/>
                  </a:lnTo>
                  <a:lnTo>
                    <a:pt x="413" y="603"/>
                  </a:lnTo>
                  <a:lnTo>
                    <a:pt x="420" y="602"/>
                  </a:lnTo>
                  <a:lnTo>
                    <a:pt x="427" y="603"/>
                  </a:lnTo>
                  <a:lnTo>
                    <a:pt x="433" y="604"/>
                  </a:lnTo>
                  <a:lnTo>
                    <a:pt x="439" y="606"/>
                  </a:lnTo>
                  <a:lnTo>
                    <a:pt x="445" y="610"/>
                  </a:lnTo>
                  <a:lnTo>
                    <a:pt x="448" y="616"/>
                  </a:lnTo>
                  <a:lnTo>
                    <a:pt x="451" y="622"/>
                  </a:lnTo>
                  <a:lnTo>
                    <a:pt x="451" y="630"/>
                  </a:lnTo>
                  <a:lnTo>
                    <a:pt x="451" y="630"/>
                  </a:lnTo>
                  <a:lnTo>
                    <a:pt x="455" y="625"/>
                  </a:lnTo>
                  <a:lnTo>
                    <a:pt x="459" y="621"/>
                  </a:lnTo>
                  <a:lnTo>
                    <a:pt x="459" y="621"/>
                  </a:lnTo>
                  <a:lnTo>
                    <a:pt x="537" y="575"/>
                  </a:lnTo>
                  <a:lnTo>
                    <a:pt x="576" y="550"/>
                  </a:lnTo>
                  <a:lnTo>
                    <a:pt x="615" y="525"/>
                  </a:lnTo>
                  <a:lnTo>
                    <a:pt x="615" y="525"/>
                  </a:lnTo>
                  <a:lnTo>
                    <a:pt x="561" y="500"/>
                  </a:lnTo>
                  <a:lnTo>
                    <a:pt x="510" y="477"/>
                  </a:lnTo>
                  <a:lnTo>
                    <a:pt x="510" y="477"/>
                  </a:lnTo>
                  <a:close/>
                  <a:moveTo>
                    <a:pt x="556" y="867"/>
                  </a:moveTo>
                  <a:lnTo>
                    <a:pt x="556" y="867"/>
                  </a:lnTo>
                  <a:lnTo>
                    <a:pt x="555" y="867"/>
                  </a:lnTo>
                  <a:lnTo>
                    <a:pt x="554" y="865"/>
                  </a:lnTo>
                  <a:lnTo>
                    <a:pt x="553" y="861"/>
                  </a:lnTo>
                  <a:lnTo>
                    <a:pt x="553" y="857"/>
                  </a:lnTo>
                  <a:lnTo>
                    <a:pt x="552" y="855"/>
                  </a:lnTo>
                  <a:lnTo>
                    <a:pt x="550" y="853"/>
                  </a:lnTo>
                  <a:lnTo>
                    <a:pt x="550" y="853"/>
                  </a:lnTo>
                  <a:lnTo>
                    <a:pt x="542" y="855"/>
                  </a:lnTo>
                  <a:lnTo>
                    <a:pt x="536" y="853"/>
                  </a:lnTo>
                  <a:lnTo>
                    <a:pt x="529" y="852"/>
                  </a:lnTo>
                  <a:lnTo>
                    <a:pt x="523" y="849"/>
                  </a:lnTo>
                  <a:lnTo>
                    <a:pt x="519" y="845"/>
                  </a:lnTo>
                  <a:lnTo>
                    <a:pt x="514" y="840"/>
                  </a:lnTo>
                  <a:lnTo>
                    <a:pt x="511" y="834"/>
                  </a:lnTo>
                  <a:lnTo>
                    <a:pt x="510" y="827"/>
                  </a:lnTo>
                  <a:lnTo>
                    <a:pt x="510" y="827"/>
                  </a:lnTo>
                  <a:lnTo>
                    <a:pt x="505" y="829"/>
                  </a:lnTo>
                  <a:lnTo>
                    <a:pt x="500" y="831"/>
                  </a:lnTo>
                  <a:lnTo>
                    <a:pt x="496" y="834"/>
                  </a:lnTo>
                  <a:lnTo>
                    <a:pt x="493" y="838"/>
                  </a:lnTo>
                  <a:lnTo>
                    <a:pt x="488" y="847"/>
                  </a:lnTo>
                  <a:lnTo>
                    <a:pt x="482" y="856"/>
                  </a:lnTo>
                  <a:lnTo>
                    <a:pt x="482" y="856"/>
                  </a:lnTo>
                  <a:lnTo>
                    <a:pt x="476" y="864"/>
                  </a:lnTo>
                  <a:lnTo>
                    <a:pt x="472" y="874"/>
                  </a:lnTo>
                  <a:lnTo>
                    <a:pt x="467" y="883"/>
                  </a:lnTo>
                  <a:lnTo>
                    <a:pt x="464" y="894"/>
                  </a:lnTo>
                  <a:lnTo>
                    <a:pt x="464" y="894"/>
                  </a:lnTo>
                  <a:lnTo>
                    <a:pt x="475" y="895"/>
                  </a:lnTo>
                  <a:lnTo>
                    <a:pt x="487" y="894"/>
                  </a:lnTo>
                  <a:lnTo>
                    <a:pt x="498" y="892"/>
                  </a:lnTo>
                  <a:lnTo>
                    <a:pt x="511" y="889"/>
                  </a:lnTo>
                  <a:lnTo>
                    <a:pt x="524" y="885"/>
                  </a:lnTo>
                  <a:lnTo>
                    <a:pt x="536" y="879"/>
                  </a:lnTo>
                  <a:lnTo>
                    <a:pt x="546" y="874"/>
                  </a:lnTo>
                  <a:lnTo>
                    <a:pt x="556" y="867"/>
                  </a:lnTo>
                  <a:lnTo>
                    <a:pt x="556" y="867"/>
                  </a:lnTo>
                  <a:close/>
                  <a:moveTo>
                    <a:pt x="404" y="729"/>
                  </a:moveTo>
                  <a:lnTo>
                    <a:pt x="404" y="729"/>
                  </a:lnTo>
                  <a:lnTo>
                    <a:pt x="405" y="735"/>
                  </a:lnTo>
                  <a:lnTo>
                    <a:pt x="406" y="740"/>
                  </a:lnTo>
                  <a:lnTo>
                    <a:pt x="405" y="752"/>
                  </a:lnTo>
                  <a:lnTo>
                    <a:pt x="405" y="752"/>
                  </a:lnTo>
                  <a:lnTo>
                    <a:pt x="409" y="753"/>
                  </a:lnTo>
                  <a:lnTo>
                    <a:pt x="413" y="752"/>
                  </a:lnTo>
                  <a:lnTo>
                    <a:pt x="420" y="747"/>
                  </a:lnTo>
                  <a:lnTo>
                    <a:pt x="423" y="745"/>
                  </a:lnTo>
                  <a:lnTo>
                    <a:pt x="428" y="743"/>
                  </a:lnTo>
                  <a:lnTo>
                    <a:pt x="433" y="743"/>
                  </a:lnTo>
                  <a:lnTo>
                    <a:pt x="439" y="743"/>
                  </a:lnTo>
                  <a:lnTo>
                    <a:pt x="439" y="743"/>
                  </a:lnTo>
                  <a:lnTo>
                    <a:pt x="443" y="749"/>
                  </a:lnTo>
                  <a:lnTo>
                    <a:pt x="445" y="754"/>
                  </a:lnTo>
                  <a:lnTo>
                    <a:pt x="446" y="759"/>
                  </a:lnTo>
                  <a:lnTo>
                    <a:pt x="446" y="765"/>
                  </a:lnTo>
                  <a:lnTo>
                    <a:pt x="446" y="765"/>
                  </a:lnTo>
                  <a:lnTo>
                    <a:pt x="448" y="765"/>
                  </a:lnTo>
                  <a:lnTo>
                    <a:pt x="450" y="766"/>
                  </a:lnTo>
                  <a:lnTo>
                    <a:pt x="451" y="768"/>
                  </a:lnTo>
                  <a:lnTo>
                    <a:pt x="451" y="768"/>
                  </a:lnTo>
                  <a:lnTo>
                    <a:pt x="472" y="762"/>
                  </a:lnTo>
                  <a:lnTo>
                    <a:pt x="492" y="757"/>
                  </a:lnTo>
                  <a:lnTo>
                    <a:pt x="511" y="752"/>
                  </a:lnTo>
                  <a:lnTo>
                    <a:pt x="520" y="747"/>
                  </a:lnTo>
                  <a:lnTo>
                    <a:pt x="528" y="743"/>
                  </a:lnTo>
                  <a:lnTo>
                    <a:pt x="528" y="743"/>
                  </a:lnTo>
                  <a:lnTo>
                    <a:pt x="536" y="726"/>
                  </a:lnTo>
                  <a:lnTo>
                    <a:pt x="539" y="717"/>
                  </a:lnTo>
                  <a:lnTo>
                    <a:pt x="544" y="710"/>
                  </a:lnTo>
                  <a:lnTo>
                    <a:pt x="544" y="710"/>
                  </a:lnTo>
                  <a:lnTo>
                    <a:pt x="542" y="706"/>
                  </a:lnTo>
                  <a:lnTo>
                    <a:pt x="540" y="702"/>
                  </a:lnTo>
                  <a:lnTo>
                    <a:pt x="539" y="699"/>
                  </a:lnTo>
                  <a:lnTo>
                    <a:pt x="540" y="694"/>
                  </a:lnTo>
                  <a:lnTo>
                    <a:pt x="540" y="694"/>
                  </a:lnTo>
                  <a:lnTo>
                    <a:pt x="535" y="692"/>
                  </a:lnTo>
                  <a:lnTo>
                    <a:pt x="528" y="691"/>
                  </a:lnTo>
                  <a:lnTo>
                    <a:pt x="523" y="691"/>
                  </a:lnTo>
                  <a:lnTo>
                    <a:pt x="518" y="692"/>
                  </a:lnTo>
                  <a:lnTo>
                    <a:pt x="513" y="695"/>
                  </a:lnTo>
                  <a:lnTo>
                    <a:pt x="508" y="698"/>
                  </a:lnTo>
                  <a:lnTo>
                    <a:pt x="498" y="706"/>
                  </a:lnTo>
                  <a:lnTo>
                    <a:pt x="490" y="713"/>
                  </a:lnTo>
                  <a:lnTo>
                    <a:pt x="480" y="721"/>
                  </a:lnTo>
                  <a:lnTo>
                    <a:pt x="475" y="724"/>
                  </a:lnTo>
                  <a:lnTo>
                    <a:pt x="469" y="726"/>
                  </a:lnTo>
                  <a:lnTo>
                    <a:pt x="464" y="727"/>
                  </a:lnTo>
                  <a:lnTo>
                    <a:pt x="459" y="727"/>
                  </a:lnTo>
                  <a:lnTo>
                    <a:pt x="459" y="727"/>
                  </a:lnTo>
                  <a:lnTo>
                    <a:pt x="461" y="724"/>
                  </a:lnTo>
                  <a:lnTo>
                    <a:pt x="464" y="720"/>
                  </a:lnTo>
                  <a:lnTo>
                    <a:pt x="473" y="713"/>
                  </a:lnTo>
                  <a:lnTo>
                    <a:pt x="481" y="707"/>
                  </a:lnTo>
                  <a:lnTo>
                    <a:pt x="491" y="699"/>
                  </a:lnTo>
                  <a:lnTo>
                    <a:pt x="491" y="699"/>
                  </a:lnTo>
                  <a:lnTo>
                    <a:pt x="499" y="691"/>
                  </a:lnTo>
                  <a:lnTo>
                    <a:pt x="508" y="682"/>
                  </a:lnTo>
                  <a:lnTo>
                    <a:pt x="521" y="667"/>
                  </a:lnTo>
                  <a:lnTo>
                    <a:pt x="521" y="667"/>
                  </a:lnTo>
                  <a:lnTo>
                    <a:pt x="528" y="660"/>
                  </a:lnTo>
                  <a:lnTo>
                    <a:pt x="531" y="656"/>
                  </a:lnTo>
                  <a:lnTo>
                    <a:pt x="535" y="653"/>
                  </a:lnTo>
                  <a:lnTo>
                    <a:pt x="536" y="649"/>
                  </a:lnTo>
                  <a:lnTo>
                    <a:pt x="537" y="645"/>
                  </a:lnTo>
                  <a:lnTo>
                    <a:pt x="535" y="640"/>
                  </a:lnTo>
                  <a:lnTo>
                    <a:pt x="531" y="635"/>
                  </a:lnTo>
                  <a:lnTo>
                    <a:pt x="531" y="635"/>
                  </a:lnTo>
                  <a:lnTo>
                    <a:pt x="523" y="635"/>
                  </a:lnTo>
                  <a:lnTo>
                    <a:pt x="515" y="635"/>
                  </a:lnTo>
                  <a:lnTo>
                    <a:pt x="504" y="638"/>
                  </a:lnTo>
                  <a:lnTo>
                    <a:pt x="492" y="641"/>
                  </a:lnTo>
                  <a:lnTo>
                    <a:pt x="485" y="643"/>
                  </a:lnTo>
                  <a:lnTo>
                    <a:pt x="478" y="644"/>
                  </a:lnTo>
                  <a:lnTo>
                    <a:pt x="478" y="644"/>
                  </a:lnTo>
                  <a:lnTo>
                    <a:pt x="473" y="652"/>
                  </a:lnTo>
                  <a:lnTo>
                    <a:pt x="468" y="661"/>
                  </a:lnTo>
                  <a:lnTo>
                    <a:pt x="463" y="670"/>
                  </a:lnTo>
                  <a:lnTo>
                    <a:pt x="457" y="679"/>
                  </a:lnTo>
                  <a:lnTo>
                    <a:pt x="457" y="679"/>
                  </a:lnTo>
                  <a:lnTo>
                    <a:pt x="451" y="688"/>
                  </a:lnTo>
                  <a:lnTo>
                    <a:pt x="445" y="696"/>
                  </a:lnTo>
                  <a:lnTo>
                    <a:pt x="442" y="699"/>
                  </a:lnTo>
                  <a:lnTo>
                    <a:pt x="437" y="701"/>
                  </a:lnTo>
                  <a:lnTo>
                    <a:pt x="433" y="704"/>
                  </a:lnTo>
                  <a:lnTo>
                    <a:pt x="429" y="705"/>
                  </a:lnTo>
                  <a:lnTo>
                    <a:pt x="429" y="705"/>
                  </a:lnTo>
                  <a:lnTo>
                    <a:pt x="438" y="689"/>
                  </a:lnTo>
                  <a:lnTo>
                    <a:pt x="448" y="673"/>
                  </a:lnTo>
                  <a:lnTo>
                    <a:pt x="453" y="665"/>
                  </a:lnTo>
                  <a:lnTo>
                    <a:pt x="458" y="656"/>
                  </a:lnTo>
                  <a:lnTo>
                    <a:pt x="461" y="649"/>
                  </a:lnTo>
                  <a:lnTo>
                    <a:pt x="462" y="640"/>
                  </a:lnTo>
                  <a:lnTo>
                    <a:pt x="462" y="640"/>
                  </a:lnTo>
                  <a:lnTo>
                    <a:pt x="451" y="649"/>
                  </a:lnTo>
                  <a:lnTo>
                    <a:pt x="440" y="659"/>
                  </a:lnTo>
                  <a:lnTo>
                    <a:pt x="431" y="669"/>
                  </a:lnTo>
                  <a:lnTo>
                    <a:pt x="422" y="681"/>
                  </a:lnTo>
                  <a:lnTo>
                    <a:pt x="405" y="705"/>
                  </a:lnTo>
                  <a:lnTo>
                    <a:pt x="397" y="716"/>
                  </a:lnTo>
                  <a:lnTo>
                    <a:pt x="388" y="727"/>
                  </a:lnTo>
                  <a:lnTo>
                    <a:pt x="388" y="727"/>
                  </a:lnTo>
                  <a:lnTo>
                    <a:pt x="390" y="726"/>
                  </a:lnTo>
                  <a:lnTo>
                    <a:pt x="393" y="726"/>
                  </a:lnTo>
                  <a:lnTo>
                    <a:pt x="398" y="727"/>
                  </a:lnTo>
                  <a:lnTo>
                    <a:pt x="401" y="729"/>
                  </a:lnTo>
                  <a:lnTo>
                    <a:pt x="403" y="729"/>
                  </a:lnTo>
                  <a:lnTo>
                    <a:pt x="404" y="729"/>
                  </a:lnTo>
                  <a:lnTo>
                    <a:pt x="404" y="729"/>
                  </a:lnTo>
                  <a:close/>
                  <a:moveTo>
                    <a:pt x="450" y="783"/>
                  </a:moveTo>
                  <a:lnTo>
                    <a:pt x="450" y="783"/>
                  </a:lnTo>
                  <a:lnTo>
                    <a:pt x="457" y="785"/>
                  </a:lnTo>
                  <a:lnTo>
                    <a:pt x="462" y="788"/>
                  </a:lnTo>
                  <a:lnTo>
                    <a:pt x="472" y="795"/>
                  </a:lnTo>
                  <a:lnTo>
                    <a:pt x="482" y="802"/>
                  </a:lnTo>
                  <a:lnTo>
                    <a:pt x="489" y="804"/>
                  </a:lnTo>
                  <a:lnTo>
                    <a:pt x="496" y="805"/>
                  </a:lnTo>
                  <a:lnTo>
                    <a:pt x="496" y="805"/>
                  </a:lnTo>
                  <a:lnTo>
                    <a:pt x="497" y="800"/>
                  </a:lnTo>
                  <a:lnTo>
                    <a:pt x="499" y="794"/>
                  </a:lnTo>
                  <a:lnTo>
                    <a:pt x="505" y="785"/>
                  </a:lnTo>
                  <a:lnTo>
                    <a:pt x="510" y="775"/>
                  </a:lnTo>
                  <a:lnTo>
                    <a:pt x="512" y="770"/>
                  </a:lnTo>
                  <a:lnTo>
                    <a:pt x="514" y="765"/>
                  </a:lnTo>
                  <a:lnTo>
                    <a:pt x="514" y="765"/>
                  </a:lnTo>
                  <a:lnTo>
                    <a:pt x="482" y="772"/>
                  </a:lnTo>
                  <a:lnTo>
                    <a:pt x="466" y="776"/>
                  </a:lnTo>
                  <a:lnTo>
                    <a:pt x="450" y="783"/>
                  </a:lnTo>
                  <a:lnTo>
                    <a:pt x="450" y="783"/>
                  </a:lnTo>
                  <a:close/>
                  <a:moveTo>
                    <a:pt x="420" y="525"/>
                  </a:moveTo>
                  <a:lnTo>
                    <a:pt x="420" y="525"/>
                  </a:lnTo>
                  <a:lnTo>
                    <a:pt x="439" y="512"/>
                  </a:lnTo>
                  <a:lnTo>
                    <a:pt x="460" y="499"/>
                  </a:lnTo>
                  <a:lnTo>
                    <a:pt x="469" y="493"/>
                  </a:lnTo>
                  <a:lnTo>
                    <a:pt x="478" y="485"/>
                  </a:lnTo>
                  <a:lnTo>
                    <a:pt x="485" y="478"/>
                  </a:lnTo>
                  <a:lnTo>
                    <a:pt x="493" y="469"/>
                  </a:lnTo>
                  <a:lnTo>
                    <a:pt x="493" y="469"/>
                  </a:lnTo>
                  <a:lnTo>
                    <a:pt x="493" y="466"/>
                  </a:lnTo>
                  <a:lnTo>
                    <a:pt x="493" y="466"/>
                  </a:lnTo>
                  <a:lnTo>
                    <a:pt x="461" y="452"/>
                  </a:lnTo>
                  <a:lnTo>
                    <a:pt x="430" y="436"/>
                  </a:lnTo>
                  <a:lnTo>
                    <a:pt x="400" y="421"/>
                  </a:lnTo>
                  <a:lnTo>
                    <a:pt x="368" y="406"/>
                  </a:lnTo>
                  <a:lnTo>
                    <a:pt x="368" y="406"/>
                  </a:lnTo>
                  <a:lnTo>
                    <a:pt x="342" y="424"/>
                  </a:lnTo>
                  <a:lnTo>
                    <a:pt x="314" y="442"/>
                  </a:lnTo>
                  <a:lnTo>
                    <a:pt x="285" y="459"/>
                  </a:lnTo>
                  <a:lnTo>
                    <a:pt x="256" y="474"/>
                  </a:lnTo>
                  <a:lnTo>
                    <a:pt x="256" y="474"/>
                  </a:lnTo>
                  <a:lnTo>
                    <a:pt x="258" y="480"/>
                  </a:lnTo>
                  <a:lnTo>
                    <a:pt x="262" y="483"/>
                  </a:lnTo>
                  <a:lnTo>
                    <a:pt x="266" y="484"/>
                  </a:lnTo>
                  <a:lnTo>
                    <a:pt x="270" y="485"/>
                  </a:lnTo>
                  <a:lnTo>
                    <a:pt x="280" y="486"/>
                  </a:lnTo>
                  <a:lnTo>
                    <a:pt x="284" y="487"/>
                  </a:lnTo>
                  <a:lnTo>
                    <a:pt x="288" y="489"/>
                  </a:lnTo>
                  <a:lnTo>
                    <a:pt x="288" y="489"/>
                  </a:lnTo>
                  <a:lnTo>
                    <a:pt x="292" y="493"/>
                  </a:lnTo>
                  <a:lnTo>
                    <a:pt x="295" y="497"/>
                  </a:lnTo>
                  <a:lnTo>
                    <a:pt x="297" y="502"/>
                  </a:lnTo>
                  <a:lnTo>
                    <a:pt x="298" y="508"/>
                  </a:lnTo>
                  <a:lnTo>
                    <a:pt x="300" y="519"/>
                  </a:lnTo>
                  <a:lnTo>
                    <a:pt x="304" y="533"/>
                  </a:lnTo>
                  <a:lnTo>
                    <a:pt x="304" y="533"/>
                  </a:lnTo>
                  <a:lnTo>
                    <a:pt x="315" y="531"/>
                  </a:lnTo>
                  <a:lnTo>
                    <a:pt x="326" y="531"/>
                  </a:lnTo>
                  <a:lnTo>
                    <a:pt x="334" y="532"/>
                  </a:lnTo>
                  <a:lnTo>
                    <a:pt x="341" y="535"/>
                  </a:lnTo>
                  <a:lnTo>
                    <a:pt x="346" y="540"/>
                  </a:lnTo>
                  <a:lnTo>
                    <a:pt x="351" y="546"/>
                  </a:lnTo>
                  <a:lnTo>
                    <a:pt x="353" y="554"/>
                  </a:lnTo>
                  <a:lnTo>
                    <a:pt x="354" y="563"/>
                  </a:lnTo>
                  <a:lnTo>
                    <a:pt x="354" y="563"/>
                  </a:lnTo>
                  <a:lnTo>
                    <a:pt x="363" y="561"/>
                  </a:lnTo>
                  <a:lnTo>
                    <a:pt x="372" y="557"/>
                  </a:lnTo>
                  <a:lnTo>
                    <a:pt x="379" y="553"/>
                  </a:lnTo>
                  <a:lnTo>
                    <a:pt x="388" y="547"/>
                  </a:lnTo>
                  <a:lnTo>
                    <a:pt x="404" y="535"/>
                  </a:lnTo>
                  <a:lnTo>
                    <a:pt x="420" y="525"/>
                  </a:lnTo>
                  <a:lnTo>
                    <a:pt x="420" y="525"/>
                  </a:lnTo>
                  <a:close/>
                  <a:moveTo>
                    <a:pt x="430" y="628"/>
                  </a:moveTo>
                  <a:lnTo>
                    <a:pt x="430" y="628"/>
                  </a:lnTo>
                  <a:lnTo>
                    <a:pt x="433" y="628"/>
                  </a:lnTo>
                  <a:lnTo>
                    <a:pt x="435" y="625"/>
                  </a:lnTo>
                  <a:lnTo>
                    <a:pt x="435" y="623"/>
                  </a:lnTo>
                  <a:lnTo>
                    <a:pt x="434" y="620"/>
                  </a:lnTo>
                  <a:lnTo>
                    <a:pt x="432" y="618"/>
                  </a:lnTo>
                  <a:lnTo>
                    <a:pt x="429" y="615"/>
                  </a:lnTo>
                  <a:lnTo>
                    <a:pt x="425" y="614"/>
                  </a:lnTo>
                  <a:lnTo>
                    <a:pt x="421" y="614"/>
                  </a:lnTo>
                  <a:lnTo>
                    <a:pt x="421" y="614"/>
                  </a:lnTo>
                  <a:lnTo>
                    <a:pt x="414" y="619"/>
                  </a:lnTo>
                  <a:lnTo>
                    <a:pt x="405" y="625"/>
                  </a:lnTo>
                  <a:lnTo>
                    <a:pt x="389" y="639"/>
                  </a:lnTo>
                  <a:lnTo>
                    <a:pt x="381" y="646"/>
                  </a:lnTo>
                  <a:lnTo>
                    <a:pt x="373" y="650"/>
                  </a:lnTo>
                  <a:lnTo>
                    <a:pt x="366" y="653"/>
                  </a:lnTo>
                  <a:lnTo>
                    <a:pt x="361" y="653"/>
                  </a:lnTo>
                  <a:lnTo>
                    <a:pt x="357" y="652"/>
                  </a:lnTo>
                  <a:lnTo>
                    <a:pt x="357" y="652"/>
                  </a:lnTo>
                  <a:lnTo>
                    <a:pt x="368" y="643"/>
                  </a:lnTo>
                  <a:lnTo>
                    <a:pt x="378" y="634"/>
                  </a:lnTo>
                  <a:lnTo>
                    <a:pt x="389" y="625"/>
                  </a:lnTo>
                  <a:lnTo>
                    <a:pt x="400" y="617"/>
                  </a:lnTo>
                  <a:lnTo>
                    <a:pt x="400" y="617"/>
                  </a:lnTo>
                  <a:lnTo>
                    <a:pt x="399" y="606"/>
                  </a:lnTo>
                  <a:lnTo>
                    <a:pt x="399" y="599"/>
                  </a:lnTo>
                  <a:lnTo>
                    <a:pt x="399" y="595"/>
                  </a:lnTo>
                  <a:lnTo>
                    <a:pt x="400" y="592"/>
                  </a:lnTo>
                  <a:lnTo>
                    <a:pt x="400" y="592"/>
                  </a:lnTo>
                  <a:lnTo>
                    <a:pt x="391" y="598"/>
                  </a:lnTo>
                  <a:lnTo>
                    <a:pt x="384" y="604"/>
                  </a:lnTo>
                  <a:lnTo>
                    <a:pt x="367" y="621"/>
                  </a:lnTo>
                  <a:lnTo>
                    <a:pt x="358" y="630"/>
                  </a:lnTo>
                  <a:lnTo>
                    <a:pt x="348" y="636"/>
                  </a:lnTo>
                  <a:lnTo>
                    <a:pt x="344" y="638"/>
                  </a:lnTo>
                  <a:lnTo>
                    <a:pt x="339" y="640"/>
                  </a:lnTo>
                  <a:lnTo>
                    <a:pt x="334" y="641"/>
                  </a:lnTo>
                  <a:lnTo>
                    <a:pt x="329" y="641"/>
                  </a:lnTo>
                  <a:lnTo>
                    <a:pt x="329" y="641"/>
                  </a:lnTo>
                  <a:lnTo>
                    <a:pt x="344" y="626"/>
                  </a:lnTo>
                  <a:lnTo>
                    <a:pt x="360" y="613"/>
                  </a:lnTo>
                  <a:lnTo>
                    <a:pt x="374" y="596"/>
                  </a:lnTo>
                  <a:lnTo>
                    <a:pt x="382" y="589"/>
                  </a:lnTo>
                  <a:lnTo>
                    <a:pt x="388" y="579"/>
                  </a:lnTo>
                  <a:lnTo>
                    <a:pt x="388" y="579"/>
                  </a:lnTo>
                  <a:lnTo>
                    <a:pt x="382" y="579"/>
                  </a:lnTo>
                  <a:lnTo>
                    <a:pt x="377" y="578"/>
                  </a:lnTo>
                  <a:lnTo>
                    <a:pt x="372" y="578"/>
                  </a:lnTo>
                  <a:lnTo>
                    <a:pt x="367" y="578"/>
                  </a:lnTo>
                  <a:lnTo>
                    <a:pt x="367" y="578"/>
                  </a:lnTo>
                  <a:lnTo>
                    <a:pt x="366" y="580"/>
                  </a:lnTo>
                  <a:lnTo>
                    <a:pt x="364" y="581"/>
                  </a:lnTo>
                  <a:lnTo>
                    <a:pt x="361" y="583"/>
                  </a:lnTo>
                  <a:lnTo>
                    <a:pt x="357" y="584"/>
                  </a:lnTo>
                  <a:lnTo>
                    <a:pt x="352" y="585"/>
                  </a:lnTo>
                  <a:lnTo>
                    <a:pt x="352" y="585"/>
                  </a:lnTo>
                  <a:lnTo>
                    <a:pt x="348" y="588"/>
                  </a:lnTo>
                  <a:lnTo>
                    <a:pt x="345" y="593"/>
                  </a:lnTo>
                  <a:lnTo>
                    <a:pt x="338" y="604"/>
                  </a:lnTo>
                  <a:lnTo>
                    <a:pt x="330" y="617"/>
                  </a:lnTo>
                  <a:lnTo>
                    <a:pt x="322" y="628"/>
                  </a:lnTo>
                  <a:lnTo>
                    <a:pt x="322" y="628"/>
                  </a:lnTo>
                  <a:lnTo>
                    <a:pt x="315" y="634"/>
                  </a:lnTo>
                  <a:lnTo>
                    <a:pt x="310" y="639"/>
                  </a:lnTo>
                  <a:lnTo>
                    <a:pt x="307" y="643"/>
                  </a:lnTo>
                  <a:lnTo>
                    <a:pt x="306" y="646"/>
                  </a:lnTo>
                  <a:lnTo>
                    <a:pt x="306" y="649"/>
                  </a:lnTo>
                  <a:lnTo>
                    <a:pt x="306" y="654"/>
                  </a:lnTo>
                  <a:lnTo>
                    <a:pt x="306" y="654"/>
                  </a:lnTo>
                  <a:lnTo>
                    <a:pt x="310" y="653"/>
                  </a:lnTo>
                  <a:lnTo>
                    <a:pt x="313" y="653"/>
                  </a:lnTo>
                  <a:lnTo>
                    <a:pt x="318" y="655"/>
                  </a:lnTo>
                  <a:lnTo>
                    <a:pt x="323" y="656"/>
                  </a:lnTo>
                  <a:lnTo>
                    <a:pt x="326" y="656"/>
                  </a:lnTo>
                  <a:lnTo>
                    <a:pt x="329" y="656"/>
                  </a:lnTo>
                  <a:lnTo>
                    <a:pt x="329" y="656"/>
                  </a:lnTo>
                  <a:lnTo>
                    <a:pt x="331" y="662"/>
                  </a:lnTo>
                  <a:lnTo>
                    <a:pt x="331" y="666"/>
                  </a:lnTo>
                  <a:lnTo>
                    <a:pt x="331" y="670"/>
                  </a:lnTo>
                  <a:lnTo>
                    <a:pt x="334" y="674"/>
                  </a:lnTo>
                  <a:lnTo>
                    <a:pt x="334" y="674"/>
                  </a:lnTo>
                  <a:lnTo>
                    <a:pt x="358" y="666"/>
                  </a:lnTo>
                  <a:lnTo>
                    <a:pt x="383" y="658"/>
                  </a:lnTo>
                  <a:lnTo>
                    <a:pt x="407" y="650"/>
                  </a:lnTo>
                  <a:lnTo>
                    <a:pt x="429" y="641"/>
                  </a:lnTo>
                  <a:lnTo>
                    <a:pt x="429" y="641"/>
                  </a:lnTo>
                  <a:lnTo>
                    <a:pt x="429" y="633"/>
                  </a:lnTo>
                  <a:lnTo>
                    <a:pt x="430" y="628"/>
                  </a:lnTo>
                  <a:lnTo>
                    <a:pt x="430" y="628"/>
                  </a:lnTo>
                  <a:close/>
                  <a:moveTo>
                    <a:pt x="434" y="768"/>
                  </a:moveTo>
                  <a:lnTo>
                    <a:pt x="434" y="768"/>
                  </a:lnTo>
                  <a:lnTo>
                    <a:pt x="434" y="765"/>
                  </a:lnTo>
                  <a:lnTo>
                    <a:pt x="433" y="762"/>
                  </a:lnTo>
                  <a:lnTo>
                    <a:pt x="432" y="760"/>
                  </a:lnTo>
                  <a:lnTo>
                    <a:pt x="430" y="757"/>
                  </a:lnTo>
                  <a:lnTo>
                    <a:pt x="430" y="757"/>
                  </a:lnTo>
                  <a:lnTo>
                    <a:pt x="424" y="761"/>
                  </a:lnTo>
                  <a:lnTo>
                    <a:pt x="417" y="764"/>
                  </a:lnTo>
                  <a:lnTo>
                    <a:pt x="408" y="766"/>
                  </a:lnTo>
                  <a:lnTo>
                    <a:pt x="401" y="766"/>
                  </a:lnTo>
                  <a:lnTo>
                    <a:pt x="394" y="764"/>
                  </a:lnTo>
                  <a:lnTo>
                    <a:pt x="392" y="761"/>
                  </a:lnTo>
                  <a:lnTo>
                    <a:pt x="390" y="759"/>
                  </a:lnTo>
                  <a:lnTo>
                    <a:pt x="389" y="756"/>
                  </a:lnTo>
                  <a:lnTo>
                    <a:pt x="389" y="753"/>
                  </a:lnTo>
                  <a:lnTo>
                    <a:pt x="390" y="749"/>
                  </a:lnTo>
                  <a:lnTo>
                    <a:pt x="393" y="743"/>
                  </a:lnTo>
                  <a:lnTo>
                    <a:pt x="393" y="743"/>
                  </a:lnTo>
                  <a:lnTo>
                    <a:pt x="382" y="746"/>
                  </a:lnTo>
                  <a:lnTo>
                    <a:pt x="372" y="750"/>
                  </a:lnTo>
                  <a:lnTo>
                    <a:pt x="362" y="755"/>
                  </a:lnTo>
                  <a:lnTo>
                    <a:pt x="354" y="760"/>
                  </a:lnTo>
                  <a:lnTo>
                    <a:pt x="347" y="768"/>
                  </a:lnTo>
                  <a:lnTo>
                    <a:pt x="341" y="776"/>
                  </a:lnTo>
                  <a:lnTo>
                    <a:pt x="337" y="787"/>
                  </a:lnTo>
                  <a:lnTo>
                    <a:pt x="332" y="799"/>
                  </a:lnTo>
                  <a:lnTo>
                    <a:pt x="332" y="799"/>
                  </a:lnTo>
                  <a:lnTo>
                    <a:pt x="359" y="795"/>
                  </a:lnTo>
                  <a:lnTo>
                    <a:pt x="385" y="788"/>
                  </a:lnTo>
                  <a:lnTo>
                    <a:pt x="398" y="784"/>
                  </a:lnTo>
                  <a:lnTo>
                    <a:pt x="409" y="780"/>
                  </a:lnTo>
                  <a:lnTo>
                    <a:pt x="422" y="774"/>
                  </a:lnTo>
                  <a:lnTo>
                    <a:pt x="434" y="768"/>
                  </a:lnTo>
                  <a:lnTo>
                    <a:pt x="434" y="768"/>
                  </a:lnTo>
                  <a:close/>
                  <a:moveTo>
                    <a:pt x="316" y="700"/>
                  </a:moveTo>
                  <a:lnTo>
                    <a:pt x="316" y="700"/>
                  </a:lnTo>
                  <a:lnTo>
                    <a:pt x="329" y="708"/>
                  </a:lnTo>
                  <a:lnTo>
                    <a:pt x="342" y="715"/>
                  </a:lnTo>
                  <a:lnTo>
                    <a:pt x="354" y="724"/>
                  </a:lnTo>
                  <a:lnTo>
                    <a:pt x="367" y="731"/>
                  </a:lnTo>
                  <a:lnTo>
                    <a:pt x="367" y="731"/>
                  </a:lnTo>
                  <a:lnTo>
                    <a:pt x="382" y="713"/>
                  </a:lnTo>
                  <a:lnTo>
                    <a:pt x="395" y="696"/>
                  </a:lnTo>
                  <a:lnTo>
                    <a:pt x="423" y="660"/>
                  </a:lnTo>
                  <a:lnTo>
                    <a:pt x="423" y="660"/>
                  </a:lnTo>
                  <a:lnTo>
                    <a:pt x="393" y="667"/>
                  </a:lnTo>
                  <a:lnTo>
                    <a:pt x="366" y="676"/>
                  </a:lnTo>
                  <a:lnTo>
                    <a:pt x="352" y="681"/>
                  </a:lnTo>
                  <a:lnTo>
                    <a:pt x="339" y="686"/>
                  </a:lnTo>
                  <a:lnTo>
                    <a:pt x="327" y="693"/>
                  </a:lnTo>
                  <a:lnTo>
                    <a:pt x="316" y="700"/>
                  </a:lnTo>
                  <a:lnTo>
                    <a:pt x="316" y="700"/>
                  </a:lnTo>
                  <a:close/>
                  <a:moveTo>
                    <a:pt x="246" y="345"/>
                  </a:moveTo>
                  <a:lnTo>
                    <a:pt x="246" y="345"/>
                  </a:lnTo>
                  <a:lnTo>
                    <a:pt x="239" y="353"/>
                  </a:lnTo>
                  <a:lnTo>
                    <a:pt x="231" y="360"/>
                  </a:lnTo>
                  <a:lnTo>
                    <a:pt x="222" y="365"/>
                  </a:lnTo>
                  <a:lnTo>
                    <a:pt x="212" y="371"/>
                  </a:lnTo>
                  <a:lnTo>
                    <a:pt x="193" y="380"/>
                  </a:lnTo>
                  <a:lnTo>
                    <a:pt x="183" y="386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95" y="416"/>
                  </a:lnTo>
                  <a:lnTo>
                    <a:pt x="204" y="429"/>
                  </a:lnTo>
                  <a:lnTo>
                    <a:pt x="208" y="437"/>
                  </a:lnTo>
                  <a:lnTo>
                    <a:pt x="211" y="444"/>
                  </a:lnTo>
                  <a:lnTo>
                    <a:pt x="211" y="444"/>
                  </a:lnTo>
                  <a:lnTo>
                    <a:pt x="213" y="446"/>
                  </a:lnTo>
                  <a:lnTo>
                    <a:pt x="216" y="446"/>
                  </a:lnTo>
                  <a:lnTo>
                    <a:pt x="219" y="443"/>
                  </a:lnTo>
                  <a:lnTo>
                    <a:pt x="223" y="441"/>
                  </a:lnTo>
                  <a:lnTo>
                    <a:pt x="225" y="441"/>
                  </a:lnTo>
                  <a:lnTo>
                    <a:pt x="227" y="443"/>
                  </a:lnTo>
                  <a:lnTo>
                    <a:pt x="227" y="443"/>
                  </a:lnTo>
                  <a:lnTo>
                    <a:pt x="236" y="453"/>
                  </a:lnTo>
                  <a:lnTo>
                    <a:pt x="240" y="457"/>
                  </a:lnTo>
                  <a:lnTo>
                    <a:pt x="246" y="461"/>
                  </a:lnTo>
                  <a:lnTo>
                    <a:pt x="246" y="461"/>
                  </a:lnTo>
                  <a:lnTo>
                    <a:pt x="262" y="455"/>
                  </a:lnTo>
                  <a:lnTo>
                    <a:pt x="277" y="450"/>
                  </a:lnTo>
                  <a:lnTo>
                    <a:pt x="292" y="442"/>
                  </a:lnTo>
                  <a:lnTo>
                    <a:pt x="306" y="435"/>
                  </a:lnTo>
                  <a:lnTo>
                    <a:pt x="318" y="426"/>
                  </a:lnTo>
                  <a:lnTo>
                    <a:pt x="331" y="417"/>
                  </a:lnTo>
                  <a:lnTo>
                    <a:pt x="343" y="407"/>
                  </a:lnTo>
                  <a:lnTo>
                    <a:pt x="354" y="396"/>
                  </a:lnTo>
                  <a:lnTo>
                    <a:pt x="354" y="396"/>
                  </a:lnTo>
                  <a:lnTo>
                    <a:pt x="246" y="345"/>
                  </a:lnTo>
                  <a:lnTo>
                    <a:pt x="246" y="345"/>
                  </a:lnTo>
                  <a:close/>
                  <a:moveTo>
                    <a:pt x="295" y="547"/>
                  </a:moveTo>
                  <a:lnTo>
                    <a:pt x="295" y="547"/>
                  </a:lnTo>
                  <a:lnTo>
                    <a:pt x="293" y="545"/>
                  </a:lnTo>
                  <a:lnTo>
                    <a:pt x="292" y="542"/>
                  </a:lnTo>
                  <a:lnTo>
                    <a:pt x="289" y="534"/>
                  </a:lnTo>
                  <a:lnTo>
                    <a:pt x="286" y="517"/>
                  </a:lnTo>
                  <a:lnTo>
                    <a:pt x="284" y="510"/>
                  </a:lnTo>
                  <a:lnTo>
                    <a:pt x="281" y="503"/>
                  </a:lnTo>
                  <a:lnTo>
                    <a:pt x="279" y="501"/>
                  </a:lnTo>
                  <a:lnTo>
                    <a:pt x="276" y="500"/>
                  </a:lnTo>
                  <a:lnTo>
                    <a:pt x="272" y="499"/>
                  </a:lnTo>
                  <a:lnTo>
                    <a:pt x="268" y="500"/>
                  </a:lnTo>
                  <a:lnTo>
                    <a:pt x="268" y="500"/>
                  </a:lnTo>
                  <a:lnTo>
                    <a:pt x="265" y="507"/>
                  </a:lnTo>
                  <a:lnTo>
                    <a:pt x="261" y="514"/>
                  </a:lnTo>
                  <a:lnTo>
                    <a:pt x="256" y="519"/>
                  </a:lnTo>
                  <a:lnTo>
                    <a:pt x="251" y="525"/>
                  </a:lnTo>
                  <a:lnTo>
                    <a:pt x="239" y="534"/>
                  </a:lnTo>
                  <a:lnTo>
                    <a:pt x="227" y="544"/>
                  </a:lnTo>
                  <a:lnTo>
                    <a:pt x="227" y="544"/>
                  </a:lnTo>
                  <a:lnTo>
                    <a:pt x="230" y="535"/>
                  </a:lnTo>
                  <a:lnTo>
                    <a:pt x="234" y="529"/>
                  </a:lnTo>
                  <a:lnTo>
                    <a:pt x="238" y="523"/>
                  </a:lnTo>
                  <a:lnTo>
                    <a:pt x="242" y="516"/>
                  </a:lnTo>
                  <a:lnTo>
                    <a:pt x="254" y="507"/>
                  </a:lnTo>
                  <a:lnTo>
                    <a:pt x="267" y="498"/>
                  </a:lnTo>
                  <a:lnTo>
                    <a:pt x="267" y="498"/>
                  </a:lnTo>
                  <a:lnTo>
                    <a:pt x="250" y="496"/>
                  </a:lnTo>
                  <a:lnTo>
                    <a:pt x="245" y="495"/>
                  </a:lnTo>
                  <a:lnTo>
                    <a:pt x="238" y="493"/>
                  </a:lnTo>
                  <a:lnTo>
                    <a:pt x="238" y="493"/>
                  </a:lnTo>
                  <a:lnTo>
                    <a:pt x="228" y="501"/>
                  </a:lnTo>
                  <a:lnTo>
                    <a:pt x="220" y="511"/>
                  </a:lnTo>
                  <a:lnTo>
                    <a:pt x="204" y="530"/>
                  </a:lnTo>
                  <a:lnTo>
                    <a:pt x="188" y="549"/>
                  </a:lnTo>
                  <a:lnTo>
                    <a:pt x="178" y="559"/>
                  </a:lnTo>
                  <a:lnTo>
                    <a:pt x="169" y="568"/>
                  </a:lnTo>
                  <a:lnTo>
                    <a:pt x="169" y="568"/>
                  </a:lnTo>
                  <a:lnTo>
                    <a:pt x="172" y="578"/>
                  </a:lnTo>
                  <a:lnTo>
                    <a:pt x="173" y="587"/>
                  </a:lnTo>
                  <a:lnTo>
                    <a:pt x="173" y="587"/>
                  </a:lnTo>
                  <a:lnTo>
                    <a:pt x="179" y="586"/>
                  </a:lnTo>
                  <a:lnTo>
                    <a:pt x="186" y="584"/>
                  </a:lnTo>
                  <a:lnTo>
                    <a:pt x="191" y="579"/>
                  </a:lnTo>
                  <a:lnTo>
                    <a:pt x="196" y="575"/>
                  </a:lnTo>
                  <a:lnTo>
                    <a:pt x="202" y="570"/>
                  </a:lnTo>
                  <a:lnTo>
                    <a:pt x="207" y="567"/>
                  </a:lnTo>
                  <a:lnTo>
                    <a:pt x="212" y="563"/>
                  </a:lnTo>
                  <a:lnTo>
                    <a:pt x="219" y="562"/>
                  </a:lnTo>
                  <a:lnTo>
                    <a:pt x="219" y="562"/>
                  </a:lnTo>
                  <a:lnTo>
                    <a:pt x="217" y="568"/>
                  </a:lnTo>
                  <a:lnTo>
                    <a:pt x="213" y="572"/>
                  </a:lnTo>
                  <a:lnTo>
                    <a:pt x="206" y="579"/>
                  </a:lnTo>
                  <a:lnTo>
                    <a:pt x="197" y="587"/>
                  </a:lnTo>
                  <a:lnTo>
                    <a:pt x="194" y="591"/>
                  </a:lnTo>
                  <a:lnTo>
                    <a:pt x="192" y="595"/>
                  </a:lnTo>
                  <a:lnTo>
                    <a:pt x="192" y="595"/>
                  </a:lnTo>
                  <a:lnTo>
                    <a:pt x="195" y="595"/>
                  </a:lnTo>
                  <a:lnTo>
                    <a:pt x="198" y="596"/>
                  </a:lnTo>
                  <a:lnTo>
                    <a:pt x="200" y="599"/>
                  </a:lnTo>
                  <a:lnTo>
                    <a:pt x="201" y="601"/>
                  </a:lnTo>
                  <a:lnTo>
                    <a:pt x="201" y="601"/>
                  </a:lnTo>
                  <a:lnTo>
                    <a:pt x="235" y="593"/>
                  </a:lnTo>
                  <a:lnTo>
                    <a:pt x="267" y="585"/>
                  </a:lnTo>
                  <a:lnTo>
                    <a:pt x="298" y="574"/>
                  </a:lnTo>
                  <a:lnTo>
                    <a:pt x="329" y="563"/>
                  </a:lnTo>
                  <a:lnTo>
                    <a:pt x="329" y="563"/>
                  </a:lnTo>
                  <a:lnTo>
                    <a:pt x="332" y="555"/>
                  </a:lnTo>
                  <a:lnTo>
                    <a:pt x="333" y="550"/>
                  </a:lnTo>
                  <a:lnTo>
                    <a:pt x="336" y="546"/>
                  </a:lnTo>
                  <a:lnTo>
                    <a:pt x="336" y="546"/>
                  </a:lnTo>
                  <a:lnTo>
                    <a:pt x="316" y="547"/>
                  </a:lnTo>
                  <a:lnTo>
                    <a:pt x="306" y="548"/>
                  </a:lnTo>
                  <a:lnTo>
                    <a:pt x="295" y="547"/>
                  </a:lnTo>
                  <a:lnTo>
                    <a:pt x="295" y="547"/>
                  </a:lnTo>
                  <a:close/>
                  <a:moveTo>
                    <a:pt x="230" y="610"/>
                  </a:moveTo>
                  <a:lnTo>
                    <a:pt x="230" y="610"/>
                  </a:lnTo>
                  <a:lnTo>
                    <a:pt x="206" y="616"/>
                  </a:lnTo>
                  <a:lnTo>
                    <a:pt x="195" y="620"/>
                  </a:lnTo>
                  <a:lnTo>
                    <a:pt x="191" y="622"/>
                  </a:lnTo>
                  <a:lnTo>
                    <a:pt x="187" y="626"/>
                  </a:lnTo>
                  <a:lnTo>
                    <a:pt x="187" y="626"/>
                  </a:lnTo>
                  <a:lnTo>
                    <a:pt x="200" y="635"/>
                  </a:lnTo>
                  <a:lnTo>
                    <a:pt x="215" y="644"/>
                  </a:lnTo>
                  <a:lnTo>
                    <a:pt x="230" y="651"/>
                  </a:lnTo>
                  <a:lnTo>
                    <a:pt x="243" y="658"/>
                  </a:lnTo>
                  <a:lnTo>
                    <a:pt x="243" y="658"/>
                  </a:lnTo>
                  <a:lnTo>
                    <a:pt x="252" y="664"/>
                  </a:lnTo>
                  <a:lnTo>
                    <a:pt x="257" y="667"/>
                  </a:lnTo>
                  <a:lnTo>
                    <a:pt x="260" y="668"/>
                  </a:lnTo>
                  <a:lnTo>
                    <a:pt x="262" y="668"/>
                  </a:lnTo>
                  <a:lnTo>
                    <a:pt x="262" y="668"/>
                  </a:lnTo>
                  <a:lnTo>
                    <a:pt x="263" y="668"/>
                  </a:lnTo>
                  <a:lnTo>
                    <a:pt x="264" y="666"/>
                  </a:lnTo>
                  <a:lnTo>
                    <a:pt x="267" y="662"/>
                  </a:lnTo>
                  <a:lnTo>
                    <a:pt x="269" y="655"/>
                  </a:lnTo>
                  <a:lnTo>
                    <a:pt x="273" y="651"/>
                  </a:lnTo>
                  <a:lnTo>
                    <a:pt x="273" y="651"/>
                  </a:lnTo>
                  <a:lnTo>
                    <a:pt x="291" y="637"/>
                  </a:lnTo>
                  <a:lnTo>
                    <a:pt x="308" y="620"/>
                  </a:lnTo>
                  <a:lnTo>
                    <a:pt x="316" y="610"/>
                  </a:lnTo>
                  <a:lnTo>
                    <a:pt x="323" y="601"/>
                  </a:lnTo>
                  <a:lnTo>
                    <a:pt x="329" y="590"/>
                  </a:lnTo>
                  <a:lnTo>
                    <a:pt x="334" y="579"/>
                  </a:lnTo>
                  <a:lnTo>
                    <a:pt x="334" y="579"/>
                  </a:lnTo>
                  <a:lnTo>
                    <a:pt x="322" y="580"/>
                  </a:lnTo>
                  <a:lnTo>
                    <a:pt x="308" y="583"/>
                  </a:lnTo>
                  <a:lnTo>
                    <a:pt x="295" y="586"/>
                  </a:lnTo>
                  <a:lnTo>
                    <a:pt x="282" y="591"/>
                  </a:lnTo>
                  <a:lnTo>
                    <a:pt x="256" y="601"/>
                  </a:lnTo>
                  <a:lnTo>
                    <a:pt x="242" y="606"/>
                  </a:lnTo>
                  <a:lnTo>
                    <a:pt x="230" y="610"/>
                  </a:lnTo>
                  <a:lnTo>
                    <a:pt x="230" y="610"/>
                  </a:lnTo>
                  <a:close/>
                  <a:moveTo>
                    <a:pt x="286" y="660"/>
                  </a:moveTo>
                  <a:lnTo>
                    <a:pt x="286" y="660"/>
                  </a:lnTo>
                  <a:lnTo>
                    <a:pt x="282" y="666"/>
                  </a:lnTo>
                  <a:lnTo>
                    <a:pt x="277" y="673"/>
                  </a:lnTo>
                  <a:lnTo>
                    <a:pt x="265" y="683"/>
                  </a:lnTo>
                  <a:lnTo>
                    <a:pt x="258" y="690"/>
                  </a:lnTo>
                  <a:lnTo>
                    <a:pt x="254" y="696"/>
                  </a:lnTo>
                  <a:lnTo>
                    <a:pt x="251" y="702"/>
                  </a:lnTo>
                  <a:lnTo>
                    <a:pt x="249" y="710"/>
                  </a:lnTo>
                  <a:lnTo>
                    <a:pt x="249" y="710"/>
                  </a:lnTo>
                  <a:lnTo>
                    <a:pt x="266" y="702"/>
                  </a:lnTo>
                  <a:lnTo>
                    <a:pt x="285" y="695"/>
                  </a:lnTo>
                  <a:lnTo>
                    <a:pt x="294" y="690"/>
                  </a:lnTo>
                  <a:lnTo>
                    <a:pt x="301" y="684"/>
                  </a:lnTo>
                  <a:lnTo>
                    <a:pt x="308" y="678"/>
                  </a:lnTo>
                  <a:lnTo>
                    <a:pt x="313" y="670"/>
                  </a:lnTo>
                  <a:lnTo>
                    <a:pt x="313" y="670"/>
                  </a:lnTo>
                  <a:lnTo>
                    <a:pt x="304" y="669"/>
                  </a:lnTo>
                  <a:lnTo>
                    <a:pt x="298" y="668"/>
                  </a:lnTo>
                  <a:lnTo>
                    <a:pt x="292" y="665"/>
                  </a:lnTo>
                  <a:lnTo>
                    <a:pt x="288" y="663"/>
                  </a:lnTo>
                  <a:lnTo>
                    <a:pt x="286" y="660"/>
                  </a:lnTo>
                  <a:lnTo>
                    <a:pt x="286" y="660"/>
                  </a:lnTo>
                  <a:close/>
                  <a:moveTo>
                    <a:pt x="142" y="501"/>
                  </a:moveTo>
                  <a:lnTo>
                    <a:pt x="142" y="501"/>
                  </a:lnTo>
                  <a:lnTo>
                    <a:pt x="145" y="498"/>
                  </a:lnTo>
                  <a:lnTo>
                    <a:pt x="148" y="495"/>
                  </a:lnTo>
                  <a:lnTo>
                    <a:pt x="157" y="489"/>
                  </a:lnTo>
                  <a:lnTo>
                    <a:pt x="165" y="485"/>
                  </a:lnTo>
                  <a:lnTo>
                    <a:pt x="174" y="480"/>
                  </a:lnTo>
                  <a:lnTo>
                    <a:pt x="174" y="480"/>
                  </a:lnTo>
                  <a:lnTo>
                    <a:pt x="182" y="474"/>
                  </a:lnTo>
                  <a:lnTo>
                    <a:pt x="190" y="468"/>
                  </a:lnTo>
                  <a:lnTo>
                    <a:pt x="196" y="462"/>
                  </a:lnTo>
                  <a:lnTo>
                    <a:pt x="201" y="455"/>
                  </a:lnTo>
                  <a:lnTo>
                    <a:pt x="201" y="455"/>
                  </a:lnTo>
                  <a:lnTo>
                    <a:pt x="198" y="455"/>
                  </a:lnTo>
                  <a:lnTo>
                    <a:pt x="197" y="453"/>
                  </a:lnTo>
                  <a:lnTo>
                    <a:pt x="194" y="447"/>
                  </a:lnTo>
                  <a:lnTo>
                    <a:pt x="189" y="433"/>
                  </a:lnTo>
                  <a:lnTo>
                    <a:pt x="189" y="433"/>
                  </a:lnTo>
                  <a:lnTo>
                    <a:pt x="182" y="435"/>
                  </a:lnTo>
                  <a:lnTo>
                    <a:pt x="177" y="438"/>
                  </a:lnTo>
                  <a:lnTo>
                    <a:pt x="167" y="446"/>
                  </a:lnTo>
                  <a:lnTo>
                    <a:pt x="158" y="452"/>
                  </a:lnTo>
                  <a:lnTo>
                    <a:pt x="152" y="454"/>
                  </a:lnTo>
                  <a:lnTo>
                    <a:pt x="147" y="455"/>
                  </a:lnTo>
                  <a:lnTo>
                    <a:pt x="147" y="455"/>
                  </a:lnTo>
                  <a:lnTo>
                    <a:pt x="149" y="449"/>
                  </a:lnTo>
                  <a:lnTo>
                    <a:pt x="152" y="443"/>
                  </a:lnTo>
                  <a:lnTo>
                    <a:pt x="157" y="440"/>
                  </a:lnTo>
                  <a:lnTo>
                    <a:pt x="161" y="436"/>
                  </a:lnTo>
                  <a:lnTo>
                    <a:pt x="171" y="429"/>
                  </a:lnTo>
                  <a:lnTo>
                    <a:pt x="175" y="425"/>
                  </a:lnTo>
                  <a:lnTo>
                    <a:pt x="178" y="420"/>
                  </a:lnTo>
                  <a:lnTo>
                    <a:pt x="178" y="420"/>
                  </a:lnTo>
                  <a:lnTo>
                    <a:pt x="175" y="413"/>
                  </a:lnTo>
                  <a:lnTo>
                    <a:pt x="172" y="407"/>
                  </a:lnTo>
                  <a:lnTo>
                    <a:pt x="166" y="402"/>
                  </a:lnTo>
                  <a:lnTo>
                    <a:pt x="163" y="399"/>
                  </a:lnTo>
                  <a:lnTo>
                    <a:pt x="160" y="398"/>
                  </a:lnTo>
                  <a:lnTo>
                    <a:pt x="160" y="398"/>
                  </a:lnTo>
                  <a:lnTo>
                    <a:pt x="147" y="407"/>
                  </a:lnTo>
                  <a:lnTo>
                    <a:pt x="135" y="417"/>
                  </a:lnTo>
                  <a:lnTo>
                    <a:pt x="125" y="427"/>
                  </a:lnTo>
                  <a:lnTo>
                    <a:pt x="114" y="438"/>
                  </a:lnTo>
                  <a:lnTo>
                    <a:pt x="92" y="461"/>
                  </a:lnTo>
                  <a:lnTo>
                    <a:pt x="81" y="470"/>
                  </a:lnTo>
                  <a:lnTo>
                    <a:pt x="69" y="480"/>
                  </a:lnTo>
                  <a:lnTo>
                    <a:pt x="69" y="480"/>
                  </a:lnTo>
                  <a:lnTo>
                    <a:pt x="73" y="483"/>
                  </a:lnTo>
                  <a:lnTo>
                    <a:pt x="77" y="484"/>
                  </a:lnTo>
                  <a:lnTo>
                    <a:pt x="81" y="484"/>
                  </a:lnTo>
                  <a:lnTo>
                    <a:pt x="84" y="484"/>
                  </a:lnTo>
                  <a:lnTo>
                    <a:pt x="88" y="482"/>
                  </a:lnTo>
                  <a:lnTo>
                    <a:pt x="91" y="480"/>
                  </a:lnTo>
                  <a:lnTo>
                    <a:pt x="97" y="474"/>
                  </a:lnTo>
                  <a:lnTo>
                    <a:pt x="103" y="468"/>
                  </a:lnTo>
                  <a:lnTo>
                    <a:pt x="110" y="463"/>
                  </a:lnTo>
                  <a:lnTo>
                    <a:pt x="114" y="461"/>
                  </a:lnTo>
                  <a:lnTo>
                    <a:pt x="117" y="459"/>
                  </a:lnTo>
                  <a:lnTo>
                    <a:pt x="120" y="458"/>
                  </a:lnTo>
                  <a:lnTo>
                    <a:pt x="125" y="458"/>
                  </a:lnTo>
                  <a:lnTo>
                    <a:pt x="125" y="458"/>
                  </a:lnTo>
                  <a:lnTo>
                    <a:pt x="116" y="468"/>
                  </a:lnTo>
                  <a:lnTo>
                    <a:pt x="106" y="478"/>
                  </a:lnTo>
                  <a:lnTo>
                    <a:pt x="98" y="486"/>
                  </a:lnTo>
                  <a:lnTo>
                    <a:pt x="89" y="496"/>
                  </a:lnTo>
                  <a:lnTo>
                    <a:pt x="89" y="496"/>
                  </a:lnTo>
                  <a:lnTo>
                    <a:pt x="92" y="500"/>
                  </a:lnTo>
                  <a:lnTo>
                    <a:pt x="96" y="504"/>
                  </a:lnTo>
                  <a:lnTo>
                    <a:pt x="98" y="511"/>
                  </a:lnTo>
                  <a:lnTo>
                    <a:pt x="98" y="517"/>
                  </a:lnTo>
                  <a:lnTo>
                    <a:pt x="98" y="517"/>
                  </a:lnTo>
                  <a:lnTo>
                    <a:pt x="105" y="517"/>
                  </a:lnTo>
                  <a:lnTo>
                    <a:pt x="111" y="516"/>
                  </a:lnTo>
                  <a:lnTo>
                    <a:pt x="115" y="514"/>
                  </a:lnTo>
                  <a:lnTo>
                    <a:pt x="119" y="511"/>
                  </a:lnTo>
                  <a:lnTo>
                    <a:pt x="119" y="511"/>
                  </a:lnTo>
                  <a:lnTo>
                    <a:pt x="126" y="511"/>
                  </a:lnTo>
                  <a:lnTo>
                    <a:pt x="131" y="510"/>
                  </a:lnTo>
                  <a:lnTo>
                    <a:pt x="144" y="507"/>
                  </a:lnTo>
                  <a:lnTo>
                    <a:pt x="156" y="502"/>
                  </a:lnTo>
                  <a:lnTo>
                    <a:pt x="167" y="500"/>
                  </a:lnTo>
                  <a:lnTo>
                    <a:pt x="167" y="500"/>
                  </a:lnTo>
                  <a:lnTo>
                    <a:pt x="183" y="498"/>
                  </a:lnTo>
                  <a:lnTo>
                    <a:pt x="198" y="497"/>
                  </a:lnTo>
                  <a:lnTo>
                    <a:pt x="212" y="495"/>
                  </a:lnTo>
                  <a:lnTo>
                    <a:pt x="219" y="494"/>
                  </a:lnTo>
                  <a:lnTo>
                    <a:pt x="224" y="490"/>
                  </a:lnTo>
                  <a:lnTo>
                    <a:pt x="224" y="490"/>
                  </a:lnTo>
                  <a:lnTo>
                    <a:pt x="223" y="489"/>
                  </a:lnTo>
                  <a:lnTo>
                    <a:pt x="223" y="488"/>
                  </a:lnTo>
                  <a:lnTo>
                    <a:pt x="220" y="487"/>
                  </a:lnTo>
                  <a:lnTo>
                    <a:pt x="218" y="485"/>
                  </a:lnTo>
                  <a:lnTo>
                    <a:pt x="217" y="483"/>
                  </a:lnTo>
                  <a:lnTo>
                    <a:pt x="217" y="480"/>
                  </a:lnTo>
                  <a:lnTo>
                    <a:pt x="217" y="480"/>
                  </a:lnTo>
                  <a:lnTo>
                    <a:pt x="220" y="475"/>
                  </a:lnTo>
                  <a:lnTo>
                    <a:pt x="223" y="472"/>
                  </a:lnTo>
                  <a:lnTo>
                    <a:pt x="223" y="470"/>
                  </a:lnTo>
                  <a:lnTo>
                    <a:pt x="224" y="467"/>
                  </a:lnTo>
                  <a:lnTo>
                    <a:pt x="223" y="464"/>
                  </a:lnTo>
                  <a:lnTo>
                    <a:pt x="222" y="461"/>
                  </a:lnTo>
                  <a:lnTo>
                    <a:pt x="222" y="461"/>
                  </a:lnTo>
                  <a:lnTo>
                    <a:pt x="211" y="465"/>
                  </a:lnTo>
                  <a:lnTo>
                    <a:pt x="202" y="471"/>
                  </a:lnTo>
                  <a:lnTo>
                    <a:pt x="185" y="485"/>
                  </a:lnTo>
                  <a:lnTo>
                    <a:pt x="175" y="492"/>
                  </a:lnTo>
                  <a:lnTo>
                    <a:pt x="165" y="497"/>
                  </a:lnTo>
                  <a:lnTo>
                    <a:pt x="160" y="499"/>
                  </a:lnTo>
                  <a:lnTo>
                    <a:pt x="155" y="501"/>
                  </a:lnTo>
                  <a:lnTo>
                    <a:pt x="148" y="501"/>
                  </a:lnTo>
                  <a:lnTo>
                    <a:pt x="142" y="501"/>
                  </a:lnTo>
                  <a:lnTo>
                    <a:pt x="142" y="501"/>
                  </a:lnTo>
                  <a:close/>
                  <a:moveTo>
                    <a:pt x="135" y="523"/>
                  </a:moveTo>
                  <a:lnTo>
                    <a:pt x="135" y="523"/>
                  </a:lnTo>
                  <a:lnTo>
                    <a:pt x="124" y="533"/>
                  </a:lnTo>
                  <a:lnTo>
                    <a:pt x="112" y="545"/>
                  </a:lnTo>
                  <a:lnTo>
                    <a:pt x="107" y="552"/>
                  </a:lnTo>
                  <a:lnTo>
                    <a:pt x="103" y="558"/>
                  </a:lnTo>
                  <a:lnTo>
                    <a:pt x="99" y="567"/>
                  </a:lnTo>
                  <a:lnTo>
                    <a:pt x="96" y="574"/>
                  </a:lnTo>
                  <a:lnTo>
                    <a:pt x="96" y="574"/>
                  </a:lnTo>
                  <a:lnTo>
                    <a:pt x="111" y="586"/>
                  </a:lnTo>
                  <a:lnTo>
                    <a:pt x="127" y="595"/>
                  </a:lnTo>
                  <a:lnTo>
                    <a:pt x="127" y="595"/>
                  </a:lnTo>
                  <a:lnTo>
                    <a:pt x="135" y="585"/>
                  </a:lnTo>
                  <a:lnTo>
                    <a:pt x="144" y="574"/>
                  </a:lnTo>
                  <a:lnTo>
                    <a:pt x="165" y="555"/>
                  </a:lnTo>
                  <a:lnTo>
                    <a:pt x="176" y="545"/>
                  </a:lnTo>
                  <a:lnTo>
                    <a:pt x="186" y="535"/>
                  </a:lnTo>
                  <a:lnTo>
                    <a:pt x="194" y="524"/>
                  </a:lnTo>
                  <a:lnTo>
                    <a:pt x="203" y="512"/>
                  </a:lnTo>
                  <a:lnTo>
                    <a:pt x="203" y="512"/>
                  </a:lnTo>
                  <a:lnTo>
                    <a:pt x="169" y="519"/>
                  </a:lnTo>
                  <a:lnTo>
                    <a:pt x="152" y="523"/>
                  </a:lnTo>
                  <a:lnTo>
                    <a:pt x="135" y="523"/>
                  </a:lnTo>
                  <a:lnTo>
                    <a:pt x="135" y="523"/>
                  </a:lnTo>
                  <a:close/>
                  <a:moveTo>
                    <a:pt x="158" y="585"/>
                  </a:moveTo>
                  <a:lnTo>
                    <a:pt x="158" y="585"/>
                  </a:lnTo>
                  <a:lnTo>
                    <a:pt x="150" y="588"/>
                  </a:lnTo>
                  <a:lnTo>
                    <a:pt x="143" y="593"/>
                  </a:lnTo>
                  <a:lnTo>
                    <a:pt x="137" y="598"/>
                  </a:lnTo>
                  <a:lnTo>
                    <a:pt x="132" y="604"/>
                  </a:lnTo>
                  <a:lnTo>
                    <a:pt x="121" y="617"/>
                  </a:lnTo>
                  <a:lnTo>
                    <a:pt x="112" y="630"/>
                  </a:lnTo>
                  <a:lnTo>
                    <a:pt x="112" y="630"/>
                  </a:lnTo>
                  <a:lnTo>
                    <a:pt x="120" y="630"/>
                  </a:lnTo>
                  <a:lnTo>
                    <a:pt x="130" y="629"/>
                  </a:lnTo>
                  <a:lnTo>
                    <a:pt x="141" y="625"/>
                  </a:lnTo>
                  <a:lnTo>
                    <a:pt x="151" y="621"/>
                  </a:lnTo>
                  <a:lnTo>
                    <a:pt x="161" y="617"/>
                  </a:lnTo>
                  <a:lnTo>
                    <a:pt x="169" y="613"/>
                  </a:lnTo>
                  <a:lnTo>
                    <a:pt x="173" y="609"/>
                  </a:lnTo>
                  <a:lnTo>
                    <a:pt x="174" y="607"/>
                  </a:lnTo>
                  <a:lnTo>
                    <a:pt x="174" y="606"/>
                  </a:lnTo>
                  <a:lnTo>
                    <a:pt x="174" y="606"/>
                  </a:lnTo>
                  <a:lnTo>
                    <a:pt x="174" y="608"/>
                  </a:lnTo>
                  <a:lnTo>
                    <a:pt x="174" y="608"/>
                  </a:lnTo>
                  <a:lnTo>
                    <a:pt x="170" y="602"/>
                  </a:lnTo>
                  <a:lnTo>
                    <a:pt x="164" y="596"/>
                  </a:lnTo>
                  <a:lnTo>
                    <a:pt x="160" y="591"/>
                  </a:lnTo>
                  <a:lnTo>
                    <a:pt x="159" y="588"/>
                  </a:lnTo>
                  <a:lnTo>
                    <a:pt x="158" y="585"/>
                  </a:lnTo>
                  <a:lnTo>
                    <a:pt x="158" y="585"/>
                  </a:lnTo>
                  <a:close/>
                  <a:moveTo>
                    <a:pt x="82" y="516"/>
                  </a:moveTo>
                  <a:lnTo>
                    <a:pt x="82" y="516"/>
                  </a:lnTo>
                  <a:lnTo>
                    <a:pt x="81" y="510"/>
                  </a:lnTo>
                  <a:lnTo>
                    <a:pt x="79" y="505"/>
                  </a:lnTo>
                  <a:lnTo>
                    <a:pt x="76" y="501"/>
                  </a:lnTo>
                  <a:lnTo>
                    <a:pt x="72" y="499"/>
                  </a:lnTo>
                  <a:lnTo>
                    <a:pt x="68" y="497"/>
                  </a:lnTo>
                  <a:lnTo>
                    <a:pt x="64" y="496"/>
                  </a:lnTo>
                  <a:lnTo>
                    <a:pt x="53" y="495"/>
                  </a:lnTo>
                  <a:lnTo>
                    <a:pt x="53" y="495"/>
                  </a:lnTo>
                  <a:lnTo>
                    <a:pt x="50" y="500"/>
                  </a:lnTo>
                  <a:lnTo>
                    <a:pt x="46" y="504"/>
                  </a:lnTo>
                  <a:lnTo>
                    <a:pt x="37" y="515"/>
                  </a:lnTo>
                  <a:lnTo>
                    <a:pt x="33" y="519"/>
                  </a:lnTo>
                  <a:lnTo>
                    <a:pt x="29" y="525"/>
                  </a:lnTo>
                  <a:lnTo>
                    <a:pt x="27" y="531"/>
                  </a:lnTo>
                  <a:lnTo>
                    <a:pt x="27" y="538"/>
                  </a:lnTo>
                  <a:lnTo>
                    <a:pt x="27" y="538"/>
                  </a:lnTo>
                  <a:lnTo>
                    <a:pt x="56" y="529"/>
                  </a:lnTo>
                  <a:lnTo>
                    <a:pt x="70" y="524"/>
                  </a:lnTo>
                  <a:lnTo>
                    <a:pt x="76" y="519"/>
                  </a:lnTo>
                  <a:lnTo>
                    <a:pt x="82" y="516"/>
                  </a:lnTo>
                  <a:lnTo>
                    <a:pt x="82" y="51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6103938" y="1752600"/>
              <a:ext cx="11113" cy="111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7" y="2"/>
                </a:cxn>
                <a:cxn ang="0">
                  <a:pos x="18" y="5"/>
                </a:cxn>
                <a:cxn ang="0">
                  <a:pos x="19" y="9"/>
                </a:cxn>
                <a:cxn ang="0">
                  <a:pos x="18" y="14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21"/>
                </a:cxn>
                <a:cxn ang="0">
                  <a:pos x="4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8"/>
                </a:cxn>
                <a:cxn ang="0">
                  <a:pos x="1" y="4"/>
                </a:cxn>
                <a:cxn ang="0">
                  <a:pos x="4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22">
                  <a:moveTo>
                    <a:pt x="8" y="0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8" y="14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6089651" y="1765300"/>
              <a:ext cx="34925" cy="14288"/>
            </a:xfrm>
            <a:custGeom>
              <a:avLst/>
              <a:gdLst/>
              <a:ahLst/>
              <a:cxnLst>
                <a:cxn ang="0">
                  <a:pos x="60" y="3"/>
                </a:cxn>
                <a:cxn ang="0">
                  <a:pos x="60" y="3"/>
                </a:cxn>
                <a:cxn ang="0">
                  <a:pos x="63" y="6"/>
                </a:cxn>
                <a:cxn ang="0">
                  <a:pos x="65" y="8"/>
                </a:cxn>
                <a:cxn ang="0">
                  <a:pos x="67" y="11"/>
                </a:cxn>
                <a:cxn ang="0">
                  <a:pos x="68" y="16"/>
                </a:cxn>
                <a:cxn ang="0">
                  <a:pos x="68" y="16"/>
                </a:cxn>
                <a:cxn ang="0">
                  <a:pos x="65" y="20"/>
                </a:cxn>
                <a:cxn ang="0">
                  <a:pos x="62" y="23"/>
                </a:cxn>
                <a:cxn ang="0">
                  <a:pos x="58" y="25"/>
                </a:cxn>
                <a:cxn ang="0">
                  <a:pos x="52" y="25"/>
                </a:cxn>
                <a:cxn ang="0">
                  <a:pos x="52" y="25"/>
                </a:cxn>
                <a:cxn ang="0">
                  <a:pos x="49" y="24"/>
                </a:cxn>
                <a:cxn ang="0">
                  <a:pos x="47" y="23"/>
                </a:cxn>
                <a:cxn ang="0">
                  <a:pos x="45" y="21"/>
                </a:cxn>
                <a:cxn ang="0">
                  <a:pos x="42" y="20"/>
                </a:cxn>
                <a:cxn ang="0">
                  <a:pos x="42" y="20"/>
                </a:cxn>
                <a:cxn ang="0">
                  <a:pos x="33" y="19"/>
                </a:cxn>
                <a:cxn ang="0">
                  <a:pos x="22" y="19"/>
                </a:cxn>
                <a:cxn ang="0">
                  <a:pos x="13" y="18"/>
                </a:cxn>
                <a:cxn ang="0">
                  <a:pos x="7" y="16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8" y="2"/>
                </a:cxn>
                <a:cxn ang="0">
                  <a:pos x="15" y="0"/>
                </a:cxn>
                <a:cxn ang="0">
                  <a:pos x="22" y="2"/>
                </a:cxn>
                <a:cxn ang="0">
                  <a:pos x="29" y="3"/>
                </a:cxn>
                <a:cxn ang="0">
                  <a:pos x="35" y="4"/>
                </a:cxn>
                <a:cxn ang="0">
                  <a:pos x="43" y="5"/>
                </a:cxn>
                <a:cxn ang="0">
                  <a:pos x="50" y="5"/>
                </a:cxn>
                <a:cxn ang="0">
                  <a:pos x="60" y="3"/>
                </a:cxn>
                <a:cxn ang="0">
                  <a:pos x="60" y="3"/>
                </a:cxn>
              </a:cxnLst>
              <a:rect l="0" t="0" r="r" b="b"/>
              <a:pathLst>
                <a:path w="68" h="25">
                  <a:moveTo>
                    <a:pt x="60" y="3"/>
                  </a:moveTo>
                  <a:lnTo>
                    <a:pt x="60" y="3"/>
                  </a:lnTo>
                  <a:lnTo>
                    <a:pt x="63" y="6"/>
                  </a:lnTo>
                  <a:lnTo>
                    <a:pt x="65" y="8"/>
                  </a:lnTo>
                  <a:lnTo>
                    <a:pt x="67" y="11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5" y="20"/>
                  </a:lnTo>
                  <a:lnTo>
                    <a:pt x="62" y="23"/>
                  </a:lnTo>
                  <a:lnTo>
                    <a:pt x="58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49" y="24"/>
                  </a:lnTo>
                  <a:lnTo>
                    <a:pt x="47" y="23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3" y="19"/>
                  </a:lnTo>
                  <a:lnTo>
                    <a:pt x="22" y="19"/>
                  </a:lnTo>
                  <a:lnTo>
                    <a:pt x="13" y="18"/>
                  </a:lnTo>
                  <a:lnTo>
                    <a:pt x="7" y="16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2" y="2"/>
                  </a:lnTo>
                  <a:lnTo>
                    <a:pt x="29" y="3"/>
                  </a:lnTo>
                  <a:lnTo>
                    <a:pt x="35" y="4"/>
                  </a:lnTo>
                  <a:lnTo>
                    <a:pt x="43" y="5"/>
                  </a:lnTo>
                  <a:lnTo>
                    <a:pt x="50" y="5"/>
                  </a:lnTo>
                  <a:lnTo>
                    <a:pt x="60" y="3"/>
                  </a:lnTo>
                  <a:lnTo>
                    <a:pt x="60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206"/>
            <p:cNvSpPr/>
            <p:nvPr/>
          </p:nvSpPr>
          <p:spPr bwMode="auto">
            <a:xfrm>
              <a:off x="6072188" y="1817688"/>
              <a:ext cx="49213" cy="39688"/>
            </a:xfrm>
            <a:custGeom>
              <a:avLst/>
              <a:gdLst/>
              <a:ahLst/>
              <a:cxnLst>
                <a:cxn ang="0">
                  <a:pos x="33" y="3"/>
                </a:cxn>
                <a:cxn ang="0">
                  <a:pos x="29" y="45"/>
                </a:cxn>
                <a:cxn ang="0">
                  <a:pos x="30" y="56"/>
                </a:cxn>
                <a:cxn ang="0">
                  <a:pos x="36" y="50"/>
                </a:cxn>
                <a:cxn ang="0">
                  <a:pos x="48" y="40"/>
                </a:cxn>
                <a:cxn ang="0">
                  <a:pos x="62" y="20"/>
                </a:cxn>
                <a:cxn ang="0">
                  <a:pos x="69" y="5"/>
                </a:cxn>
                <a:cxn ang="0">
                  <a:pos x="78" y="5"/>
                </a:cxn>
                <a:cxn ang="0">
                  <a:pos x="79" y="13"/>
                </a:cxn>
                <a:cxn ang="0">
                  <a:pos x="76" y="19"/>
                </a:cxn>
                <a:cxn ang="0">
                  <a:pos x="68" y="28"/>
                </a:cxn>
                <a:cxn ang="0">
                  <a:pos x="67" y="31"/>
                </a:cxn>
                <a:cxn ang="0">
                  <a:pos x="77" y="41"/>
                </a:cxn>
                <a:cxn ang="0">
                  <a:pos x="85" y="42"/>
                </a:cxn>
                <a:cxn ang="0">
                  <a:pos x="94" y="41"/>
                </a:cxn>
                <a:cxn ang="0">
                  <a:pos x="95" y="44"/>
                </a:cxn>
                <a:cxn ang="0">
                  <a:pos x="91" y="50"/>
                </a:cxn>
                <a:cxn ang="0">
                  <a:pos x="88" y="53"/>
                </a:cxn>
                <a:cxn ang="0">
                  <a:pos x="93" y="62"/>
                </a:cxn>
                <a:cxn ang="0">
                  <a:pos x="94" y="72"/>
                </a:cxn>
                <a:cxn ang="0">
                  <a:pos x="90" y="74"/>
                </a:cxn>
                <a:cxn ang="0">
                  <a:pos x="84" y="75"/>
                </a:cxn>
                <a:cxn ang="0">
                  <a:pos x="82" y="71"/>
                </a:cxn>
                <a:cxn ang="0">
                  <a:pos x="79" y="65"/>
                </a:cxn>
                <a:cxn ang="0">
                  <a:pos x="78" y="61"/>
                </a:cxn>
                <a:cxn ang="0">
                  <a:pos x="70" y="63"/>
                </a:cxn>
                <a:cxn ang="0">
                  <a:pos x="63" y="71"/>
                </a:cxn>
                <a:cxn ang="0">
                  <a:pos x="57" y="73"/>
                </a:cxn>
                <a:cxn ang="0">
                  <a:pos x="54" y="70"/>
                </a:cxn>
                <a:cxn ang="0">
                  <a:pos x="61" y="60"/>
                </a:cxn>
                <a:cxn ang="0">
                  <a:pos x="71" y="53"/>
                </a:cxn>
                <a:cxn ang="0">
                  <a:pos x="71" y="50"/>
                </a:cxn>
                <a:cxn ang="0">
                  <a:pos x="67" y="45"/>
                </a:cxn>
                <a:cxn ang="0">
                  <a:pos x="63" y="38"/>
                </a:cxn>
                <a:cxn ang="0">
                  <a:pos x="63" y="35"/>
                </a:cxn>
                <a:cxn ang="0">
                  <a:pos x="51" y="50"/>
                </a:cxn>
                <a:cxn ang="0">
                  <a:pos x="39" y="64"/>
                </a:cxn>
                <a:cxn ang="0">
                  <a:pos x="27" y="63"/>
                </a:cxn>
                <a:cxn ang="0">
                  <a:pos x="19" y="60"/>
                </a:cxn>
                <a:cxn ang="0">
                  <a:pos x="20" y="49"/>
                </a:cxn>
                <a:cxn ang="0">
                  <a:pos x="20" y="33"/>
                </a:cxn>
                <a:cxn ang="0">
                  <a:pos x="19" y="26"/>
                </a:cxn>
                <a:cxn ang="0">
                  <a:pos x="16" y="28"/>
                </a:cxn>
                <a:cxn ang="0">
                  <a:pos x="9" y="34"/>
                </a:cxn>
                <a:cxn ang="0">
                  <a:pos x="4" y="35"/>
                </a:cxn>
                <a:cxn ang="0">
                  <a:pos x="3" y="34"/>
                </a:cxn>
                <a:cxn ang="0">
                  <a:pos x="0" y="33"/>
                </a:cxn>
                <a:cxn ang="0">
                  <a:pos x="5" y="22"/>
                </a:cxn>
                <a:cxn ang="0">
                  <a:pos x="17" y="7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3" y="3"/>
                </a:cxn>
              </a:cxnLst>
              <a:rect l="0" t="0" r="r" b="b"/>
              <a:pathLst>
                <a:path w="95" h="75">
                  <a:moveTo>
                    <a:pt x="33" y="3"/>
                  </a:moveTo>
                  <a:lnTo>
                    <a:pt x="33" y="3"/>
                  </a:lnTo>
                  <a:lnTo>
                    <a:pt x="30" y="32"/>
                  </a:lnTo>
                  <a:lnTo>
                    <a:pt x="29" y="45"/>
                  </a:lnTo>
                  <a:lnTo>
                    <a:pt x="29" y="5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6" y="50"/>
                  </a:lnTo>
                  <a:lnTo>
                    <a:pt x="42" y="46"/>
                  </a:lnTo>
                  <a:lnTo>
                    <a:pt x="48" y="40"/>
                  </a:lnTo>
                  <a:lnTo>
                    <a:pt x="52" y="33"/>
                  </a:lnTo>
                  <a:lnTo>
                    <a:pt x="62" y="20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9" y="10"/>
                  </a:lnTo>
                  <a:lnTo>
                    <a:pt x="79" y="13"/>
                  </a:lnTo>
                  <a:lnTo>
                    <a:pt x="77" y="16"/>
                  </a:lnTo>
                  <a:lnTo>
                    <a:pt x="76" y="19"/>
                  </a:lnTo>
                  <a:lnTo>
                    <a:pt x="70" y="25"/>
                  </a:lnTo>
                  <a:lnTo>
                    <a:pt x="68" y="28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73" y="38"/>
                  </a:lnTo>
                  <a:lnTo>
                    <a:pt x="77" y="41"/>
                  </a:lnTo>
                  <a:lnTo>
                    <a:pt x="79" y="42"/>
                  </a:lnTo>
                  <a:lnTo>
                    <a:pt x="85" y="42"/>
                  </a:lnTo>
                  <a:lnTo>
                    <a:pt x="94" y="41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4"/>
                  </a:lnTo>
                  <a:lnTo>
                    <a:pt x="93" y="47"/>
                  </a:lnTo>
                  <a:lnTo>
                    <a:pt x="91" y="50"/>
                  </a:lnTo>
                  <a:lnTo>
                    <a:pt x="88" y="53"/>
                  </a:lnTo>
                  <a:lnTo>
                    <a:pt x="88" y="53"/>
                  </a:lnTo>
                  <a:lnTo>
                    <a:pt x="90" y="58"/>
                  </a:lnTo>
                  <a:lnTo>
                    <a:pt x="93" y="62"/>
                  </a:lnTo>
                  <a:lnTo>
                    <a:pt x="94" y="65"/>
                  </a:lnTo>
                  <a:lnTo>
                    <a:pt x="94" y="72"/>
                  </a:lnTo>
                  <a:lnTo>
                    <a:pt x="94" y="72"/>
                  </a:lnTo>
                  <a:lnTo>
                    <a:pt x="90" y="74"/>
                  </a:lnTo>
                  <a:lnTo>
                    <a:pt x="87" y="75"/>
                  </a:lnTo>
                  <a:lnTo>
                    <a:pt x="84" y="75"/>
                  </a:lnTo>
                  <a:lnTo>
                    <a:pt x="84" y="75"/>
                  </a:lnTo>
                  <a:lnTo>
                    <a:pt x="82" y="71"/>
                  </a:lnTo>
                  <a:lnTo>
                    <a:pt x="81" y="68"/>
                  </a:lnTo>
                  <a:lnTo>
                    <a:pt x="79" y="65"/>
                  </a:lnTo>
                  <a:lnTo>
                    <a:pt x="78" y="61"/>
                  </a:lnTo>
                  <a:lnTo>
                    <a:pt x="78" y="61"/>
                  </a:lnTo>
                  <a:lnTo>
                    <a:pt x="73" y="61"/>
                  </a:lnTo>
                  <a:lnTo>
                    <a:pt x="70" y="63"/>
                  </a:lnTo>
                  <a:lnTo>
                    <a:pt x="65" y="68"/>
                  </a:lnTo>
                  <a:lnTo>
                    <a:pt x="63" y="71"/>
                  </a:lnTo>
                  <a:lnTo>
                    <a:pt x="61" y="73"/>
                  </a:lnTo>
                  <a:lnTo>
                    <a:pt x="57" y="73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7" y="64"/>
                  </a:lnTo>
                  <a:lnTo>
                    <a:pt x="61" y="60"/>
                  </a:lnTo>
                  <a:lnTo>
                    <a:pt x="66" y="57"/>
                  </a:lnTo>
                  <a:lnTo>
                    <a:pt x="71" y="53"/>
                  </a:lnTo>
                  <a:lnTo>
                    <a:pt x="71" y="53"/>
                  </a:lnTo>
                  <a:lnTo>
                    <a:pt x="71" y="50"/>
                  </a:lnTo>
                  <a:lnTo>
                    <a:pt x="70" y="48"/>
                  </a:lnTo>
                  <a:lnTo>
                    <a:pt x="67" y="45"/>
                  </a:lnTo>
                  <a:lnTo>
                    <a:pt x="64" y="41"/>
                  </a:lnTo>
                  <a:lnTo>
                    <a:pt x="63" y="38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56" y="43"/>
                  </a:lnTo>
                  <a:lnTo>
                    <a:pt x="51" y="50"/>
                  </a:lnTo>
                  <a:lnTo>
                    <a:pt x="46" y="58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27" y="63"/>
                  </a:lnTo>
                  <a:lnTo>
                    <a:pt x="23" y="62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20" y="49"/>
                  </a:lnTo>
                  <a:lnTo>
                    <a:pt x="20" y="41"/>
                  </a:lnTo>
                  <a:lnTo>
                    <a:pt x="20" y="33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7" y="26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4"/>
                  </a:lnTo>
                  <a:lnTo>
                    <a:pt x="7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3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7"/>
                  </a:lnTo>
                  <a:lnTo>
                    <a:pt x="5" y="22"/>
                  </a:lnTo>
                  <a:lnTo>
                    <a:pt x="11" y="14"/>
                  </a:lnTo>
                  <a:lnTo>
                    <a:pt x="17" y="7"/>
                  </a:lnTo>
                  <a:lnTo>
                    <a:pt x="20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3" y="3"/>
                  </a:lnTo>
                  <a:lnTo>
                    <a:pt x="33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213"/>
            <p:cNvSpPr/>
            <p:nvPr/>
          </p:nvSpPr>
          <p:spPr bwMode="auto">
            <a:xfrm>
              <a:off x="6073776" y="1895475"/>
              <a:ext cx="34925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4" y="1"/>
                </a:cxn>
                <a:cxn ang="0">
                  <a:pos x="52" y="1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3" y="3"/>
                </a:cxn>
                <a:cxn ang="0">
                  <a:pos x="65" y="5"/>
                </a:cxn>
                <a:cxn ang="0">
                  <a:pos x="66" y="9"/>
                </a:cxn>
                <a:cxn ang="0">
                  <a:pos x="65" y="12"/>
                </a:cxn>
                <a:cxn ang="0">
                  <a:pos x="63" y="15"/>
                </a:cxn>
                <a:cxn ang="0">
                  <a:pos x="60" y="17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9" y="19"/>
                </a:cxn>
                <a:cxn ang="0">
                  <a:pos x="47" y="18"/>
                </a:cxn>
                <a:cxn ang="0">
                  <a:pos x="44" y="17"/>
                </a:cxn>
                <a:cxn ang="0">
                  <a:pos x="41" y="15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2"/>
                </a:cxn>
                <a:cxn ang="0">
                  <a:pos x="26" y="12"/>
                </a:cxn>
                <a:cxn ang="0">
                  <a:pos x="13" y="14"/>
                </a:cxn>
                <a:cxn ang="0">
                  <a:pos x="7" y="14"/>
                </a:cxn>
                <a:cxn ang="0">
                  <a:pos x="3" y="12"/>
                </a:cxn>
                <a:cxn ang="0">
                  <a:pos x="1" y="10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66" h="19">
                  <a:moveTo>
                    <a:pt x="0" y="7"/>
                  </a:moveTo>
                  <a:lnTo>
                    <a:pt x="0" y="7"/>
                  </a:lnTo>
                  <a:lnTo>
                    <a:pt x="2" y="5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44" y="1"/>
                  </a:lnTo>
                  <a:lnTo>
                    <a:pt x="52" y="1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6" y="9"/>
                  </a:lnTo>
                  <a:lnTo>
                    <a:pt x="65" y="12"/>
                  </a:lnTo>
                  <a:lnTo>
                    <a:pt x="63" y="15"/>
                  </a:lnTo>
                  <a:lnTo>
                    <a:pt x="60" y="17"/>
                  </a:lnTo>
                  <a:lnTo>
                    <a:pt x="56" y="19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47" y="18"/>
                  </a:lnTo>
                  <a:lnTo>
                    <a:pt x="44" y="17"/>
                  </a:lnTo>
                  <a:lnTo>
                    <a:pt x="41" y="1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3" y="14"/>
                  </a:lnTo>
                  <a:lnTo>
                    <a:pt x="7" y="14"/>
                  </a:lnTo>
                  <a:lnTo>
                    <a:pt x="3" y="12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221"/>
            <p:cNvSpPr/>
            <p:nvPr/>
          </p:nvSpPr>
          <p:spPr bwMode="auto">
            <a:xfrm>
              <a:off x="6075363" y="1908175"/>
              <a:ext cx="33338" cy="9525"/>
            </a:xfrm>
            <a:custGeom>
              <a:avLst/>
              <a:gdLst/>
              <a:ahLst/>
              <a:cxnLst>
                <a:cxn ang="0">
                  <a:pos x="60" y="2"/>
                </a:cxn>
                <a:cxn ang="0">
                  <a:pos x="60" y="2"/>
                </a:cxn>
                <a:cxn ang="0">
                  <a:pos x="61" y="6"/>
                </a:cxn>
                <a:cxn ang="0">
                  <a:pos x="62" y="8"/>
                </a:cxn>
                <a:cxn ang="0">
                  <a:pos x="63" y="11"/>
                </a:cxn>
                <a:cxn ang="0">
                  <a:pos x="63" y="11"/>
                </a:cxn>
                <a:cxn ang="0">
                  <a:pos x="61" y="13"/>
                </a:cxn>
                <a:cxn ang="0">
                  <a:pos x="58" y="15"/>
                </a:cxn>
                <a:cxn ang="0">
                  <a:pos x="53" y="16"/>
                </a:cxn>
                <a:cxn ang="0">
                  <a:pos x="47" y="17"/>
                </a:cxn>
                <a:cxn ang="0">
                  <a:pos x="40" y="16"/>
                </a:cxn>
                <a:cxn ang="0">
                  <a:pos x="24" y="14"/>
                </a:cxn>
                <a:cxn ang="0">
                  <a:pos x="15" y="14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9" y="1"/>
                </a:cxn>
                <a:cxn ang="0">
                  <a:pos x="17" y="0"/>
                </a:cxn>
                <a:cxn ang="0">
                  <a:pos x="25" y="0"/>
                </a:cxn>
                <a:cxn ang="0">
                  <a:pos x="32" y="0"/>
                </a:cxn>
                <a:cxn ang="0">
                  <a:pos x="46" y="1"/>
                </a:cxn>
                <a:cxn ang="0">
                  <a:pos x="60" y="2"/>
                </a:cxn>
                <a:cxn ang="0">
                  <a:pos x="60" y="2"/>
                </a:cxn>
              </a:cxnLst>
              <a:rect l="0" t="0" r="r" b="b"/>
              <a:pathLst>
                <a:path w="62" h="17">
                  <a:moveTo>
                    <a:pt x="60" y="2"/>
                  </a:moveTo>
                  <a:lnTo>
                    <a:pt x="60" y="2"/>
                  </a:lnTo>
                  <a:lnTo>
                    <a:pt x="61" y="6"/>
                  </a:lnTo>
                  <a:lnTo>
                    <a:pt x="62" y="8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1" y="13"/>
                  </a:lnTo>
                  <a:lnTo>
                    <a:pt x="58" y="15"/>
                  </a:lnTo>
                  <a:lnTo>
                    <a:pt x="53" y="16"/>
                  </a:lnTo>
                  <a:lnTo>
                    <a:pt x="47" y="17"/>
                  </a:lnTo>
                  <a:lnTo>
                    <a:pt x="40" y="16"/>
                  </a:lnTo>
                  <a:lnTo>
                    <a:pt x="24" y="14"/>
                  </a:lnTo>
                  <a:lnTo>
                    <a:pt x="1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6" y="1"/>
                  </a:lnTo>
                  <a:lnTo>
                    <a:pt x="60" y="2"/>
                  </a:lnTo>
                  <a:lnTo>
                    <a:pt x="60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145175" y="4160994"/>
            <a:ext cx="331236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汇报人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: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沈家衡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时间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:2019/4/13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博洋行书 7000" panose="02000600000000000000" pitchFamily="2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utoUpdateAnimBg="0"/>
      <p:bldP spid="7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业内已存在的计算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方式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6850" y="1100455"/>
            <a:ext cx="917511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方式二：通过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canvas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截屏，轮询比对，判断首屏是否加载完成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缺点：性能小号极大，事倍功半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2214880"/>
            <a:ext cx="8567420" cy="192849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37"/>
          <p:cNvSpPr txBox="1"/>
          <p:nvPr/>
        </p:nvSpPr>
        <p:spPr>
          <a:xfrm>
            <a:off x="196850" y="181610"/>
            <a:ext cx="3390265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我们的做法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850" y="930275"/>
            <a:ext cx="900811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从页面加载开始，按照一定的间隔打点，不断记录各个时刻下页面首屏图片列表和其他信息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找出页面首屏处于稳定状态的时刻 T1（到这个时刻为止，页面首屏可能已经稳定了一段时间）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T1 时刻是页面首屏稳定的时刻（可能已经持续了一段时间），然后向前倒推，哪个时刻最先和稳定时刻的图片数量一致， 定义这个时刻为 T2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统计 T2 时刻的所有图片加载完成时间 T3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T3 即为首屏完成的时刻，进行上报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365760" y="4423410"/>
            <a:ext cx="841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：按照怎样的间隔打点？                      问题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：如何找出这个 T1？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9445" y="3275965"/>
            <a:ext cx="5325110" cy="91440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37"/>
          <p:cNvSpPr txBox="1"/>
          <p:nvPr/>
        </p:nvSpPr>
        <p:spPr>
          <a:xfrm>
            <a:off x="181610" y="181610"/>
            <a:ext cx="5196205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按照怎样的间隔打点？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4650" y="935990"/>
            <a:ext cx="6904355" cy="252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MutationObserver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MutationObserver可以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监听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dom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变化，每次回调进行一次打点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setInterval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MutationObserver触发时机不可控，且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image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src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变化不会触发，通过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setInterval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补充打点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37"/>
          <p:cNvSpPr txBox="1"/>
          <p:nvPr/>
        </p:nvSpPr>
        <p:spPr>
          <a:xfrm>
            <a:off x="181610" y="181610"/>
            <a:ext cx="6717665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如何找出首屏处于稳定状态的时刻 T1？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2270" y="935990"/>
            <a:ext cx="784098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对于主流的客户端渲染的页面，遵循：1. 获取数据；2.渲染页面。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我们通过监听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xhr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send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对象，统计在 1000ms 以内所有发出的请求到数组 Request 中。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我们认为可能影响首屏的请求在 [第一个 xhr 请求发出的时刻，第一个 xhr 请求发出的时刻 + 1000ms] 的时间段内均已发出。（可能存在不影响首屏的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xhr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针对串联型的请求（即下一个请求依赖上一个请求的返回数据），同时统计每个请求返回后，500ms 以内新发出的请求到数组 Request 中。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针对上述统计到的请求，找到所有数据返回的时刻 T1，然后，T1 = T1 + 300ms，保证页面接收数据后渲染完毕（300ms 用于一次渲染足够了）。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此时的 T1 时刻，页面首屏被认为处于稳定状态。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如何获取时间数据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1350" y="1359535"/>
            <a:ext cx="6752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Performance API用于精确度量、控制、增强浏览器的性能表现。这个API为测量网站性能，提供以前没有办法做到的精度。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41350" y="2415540"/>
            <a:ext cx="80581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performance对象的timing属性指向一个对象，它包含了各种与浏览器性能有关的时间数据，提供浏览器处理网页各个阶段的耗时。比如，performance.timing.navigationStart就是浏览器处理当前网页的启动时间。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41350" y="3748405"/>
            <a:ext cx="62160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performance.timing</a:t>
            </a:r>
            <a:r>
              <a:rPr lang="zh-CN" altLang="en-US"/>
              <a:t>获取整个</a:t>
            </a:r>
            <a:r>
              <a:rPr lang="zh-CN" altLang="en-US"/>
              <a:t>网页相关的数据</a:t>
            </a:r>
            <a:endParaRPr lang="zh-CN" altLang="en-US"/>
          </a:p>
          <a:p>
            <a:r>
              <a:rPr lang="en-US" altLang="zh-CN"/>
              <a:t>performance.getEntries()</a:t>
            </a:r>
            <a:r>
              <a:rPr lang="zh-CN" altLang="en-US"/>
              <a:t>获取某个资源相关的数据</a:t>
            </a:r>
            <a:endParaRPr lang="zh-CN" alt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首屏时间是否准确？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916305"/>
            <a:ext cx="5482590" cy="377571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967740"/>
            <a:ext cx="4812030" cy="206692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首屏时间是否准确？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64" name="文本框 38"/>
          <p:cNvSpPr txBox="1"/>
          <p:nvPr/>
        </p:nvSpPr>
        <p:spPr>
          <a:xfrm>
            <a:off x="395536" y="649707"/>
            <a:ext cx="2592288" cy="266653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dist" defTabSz="964565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ADD RELATED TITLE WORDS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025" y="1014730"/>
            <a:ext cx="6239510" cy="396557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4596282" y="2594178"/>
            <a:ext cx="140970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r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如何定义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首屏时间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247964" y="1888468"/>
            <a:ext cx="3404615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影响因素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4596412" y="3079318"/>
            <a:ext cx="140970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r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如何获取时间数据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08092" y="1874098"/>
            <a:ext cx="720080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02</a:t>
            </a:r>
            <a:endParaRPr lang="en-GB" altLang="zh-CN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10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251520" y="2392524"/>
            <a:ext cx="3348372" cy="2195816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/>
      <p:bldP spid="7" grpId="0" bldLvl="0" animBg="1"/>
      <p:bldP spid="7" grpId="1" bldLvl="0" animBg="1"/>
      <p:bldP spid="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页面加载过程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1545590"/>
            <a:ext cx="8161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解析</a:t>
            </a:r>
            <a:r>
              <a:rPr lang="en-US" altLang="zh-CN">
                <a:solidFill>
                  <a:srgbClr val="FF0000"/>
                </a:solidFill>
              </a:rPr>
              <a:t>URL =&gt; DNS</a:t>
            </a:r>
            <a:r>
              <a:rPr lang="zh-CN" altLang="en-US">
                <a:solidFill>
                  <a:srgbClr val="FF0000"/>
                </a:solidFill>
              </a:rPr>
              <a:t>查询 </a:t>
            </a:r>
            <a:r>
              <a:rPr lang="en-US" altLang="zh-CN">
                <a:solidFill>
                  <a:srgbClr val="FF0000"/>
                </a:solidFill>
              </a:rPr>
              <a:t>=&gt; </a:t>
            </a:r>
            <a:r>
              <a:rPr lang="zh-CN" altLang="en-US">
                <a:solidFill>
                  <a:srgbClr val="FF0000"/>
                </a:solidFill>
              </a:rPr>
              <a:t>建立</a:t>
            </a:r>
            <a:r>
              <a:rPr lang="en-US" altLang="zh-CN">
                <a:solidFill>
                  <a:srgbClr val="FF0000"/>
                </a:solidFill>
              </a:rPr>
              <a:t>TCP</a:t>
            </a:r>
            <a:r>
              <a:rPr lang="zh-CN" altLang="en-US">
                <a:solidFill>
                  <a:srgbClr val="FF0000"/>
                </a:solidFill>
              </a:rPr>
              <a:t>连接 </a:t>
            </a:r>
            <a:r>
              <a:rPr lang="en-US" altLang="zh-CN">
                <a:solidFill>
                  <a:srgbClr val="FF0000"/>
                </a:solidFill>
              </a:rPr>
              <a:t>=&gt; </a:t>
            </a:r>
            <a:r>
              <a:rPr lang="zh-CN" altLang="en-US">
                <a:solidFill>
                  <a:srgbClr val="FF0000"/>
                </a:solidFill>
              </a:rPr>
              <a:t>建立</a:t>
            </a:r>
            <a:r>
              <a:rPr lang="en-US" altLang="zh-CN">
                <a:solidFill>
                  <a:srgbClr val="FF0000"/>
                </a:solidFill>
              </a:rPr>
              <a:t>SSL</a:t>
            </a:r>
            <a:r>
              <a:rPr lang="zh-CN" altLang="en-US">
                <a:solidFill>
                  <a:srgbClr val="FF0000"/>
                </a:solidFill>
              </a:rPr>
              <a:t>连接 </a:t>
            </a:r>
            <a:r>
              <a:rPr lang="en-US" altLang="zh-CN">
                <a:solidFill>
                  <a:srgbClr val="FF0000"/>
                </a:solidFill>
              </a:rPr>
              <a:t>=&gt; </a:t>
            </a:r>
            <a:r>
              <a:rPr lang="zh-CN" altLang="en-US">
                <a:solidFill>
                  <a:srgbClr val="FF0000"/>
                </a:solidFill>
              </a:rPr>
              <a:t>发送</a:t>
            </a:r>
            <a:r>
              <a:rPr lang="en-US" altLang="zh-CN">
                <a:solidFill>
                  <a:srgbClr val="FF0000"/>
                </a:solidFill>
              </a:rPr>
              <a:t>HTTP</a:t>
            </a:r>
            <a:r>
              <a:rPr lang="zh-CN" altLang="en-US">
                <a:solidFill>
                  <a:srgbClr val="FF0000"/>
                </a:solidFill>
              </a:rPr>
              <a:t>请求（获取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document</a:t>
            </a:r>
            <a:r>
              <a:rPr lang="zh-CN" altLang="en-US">
                <a:solidFill>
                  <a:srgbClr val="FF0000"/>
                </a:solidFill>
              </a:rPr>
              <a:t>文档）</a:t>
            </a:r>
            <a:r>
              <a:rPr lang="zh-CN" altLang="en-US"/>
              <a:t> </a:t>
            </a:r>
            <a:r>
              <a:rPr lang="en-US" altLang="zh-CN"/>
              <a:t>=&gt; </a:t>
            </a:r>
            <a:r>
              <a:rPr lang="zh-CN" altLang="en-US"/>
              <a:t>解析</a:t>
            </a:r>
            <a:r>
              <a:rPr lang="en-US" altLang="zh-CN"/>
              <a:t>HTML =&gt; </a:t>
            </a:r>
            <a:r>
              <a:rPr lang="zh-CN" altLang="en-US"/>
              <a:t>请求其他资源（重复上述过程</a:t>
            </a:r>
            <a:r>
              <a:rPr lang="zh-CN" altLang="en-US"/>
              <a:t>）</a:t>
            </a:r>
            <a:r>
              <a:rPr lang="en-US" altLang="zh-CN"/>
              <a:t>&amp;&amp;</a:t>
            </a:r>
            <a:r>
              <a:rPr lang="zh-CN" altLang="en-US"/>
              <a:t>渲染页面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290320" y="2513965"/>
            <a:ext cx="1697355" cy="13188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25470" y="36944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Resource Timing</a:t>
            </a:r>
            <a:endParaRPr lang="zh-CN" alt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Resource Timing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65" y="1143000"/>
            <a:ext cx="6807835" cy="285877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9"/>
          <p:cNvSpPr txBox="1"/>
          <p:nvPr/>
        </p:nvSpPr>
        <p:spPr>
          <a:xfrm>
            <a:off x="3591897" y="1531765"/>
            <a:ext cx="1448155" cy="284695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14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DIRECTORY</a:t>
            </a:r>
            <a:endParaRPr lang="zh-CN" altLang="en-US" sz="1400" spc="225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491880" y="916360"/>
            <a:ext cx="1476165" cy="746360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目录</a:t>
            </a:r>
            <a:endParaRPr lang="en-GB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rot="10800000">
            <a:off x="1585072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1655676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01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 rot="10800000">
            <a:off x="3384825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3455876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02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689067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CN" altLang="en-US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2568541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GB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  <a:endParaRPr lang="zh-CN" altLang="en-GB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1"/>
          <p:cNvSpPr/>
          <p:nvPr/>
        </p:nvSpPr>
        <p:spPr bwMode="auto">
          <a:xfrm rot="10800000">
            <a:off x="5229135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292080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03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4344250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GB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具体实现</a:t>
            </a:r>
            <a:endParaRPr lang="zh-CN" altLang="en-GB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"/>
          <p:cNvSpPr/>
          <p:nvPr/>
        </p:nvSpPr>
        <p:spPr bwMode="auto">
          <a:xfrm rot="10800000">
            <a:off x="7050565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"/>
          <p:cNvSpPr txBox="1"/>
          <p:nvPr/>
        </p:nvSpPr>
        <p:spPr>
          <a:xfrm>
            <a:off x="7128284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04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6202628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GB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GB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3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" presetClass="entr" presetSubtype="4" accel="72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accel="72000" fill="hold" grpId="0" nodeType="withEffect">
                                  <p:stCondLst>
                                    <p:cond delay="9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203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" presetClass="entr" presetSubtype="4" accel="72000" fill="hold" grpId="0" nodeType="withEffect">
                                  <p:stCondLst>
                                    <p:cond delay="273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72000" fill="hold" grpId="0" nodeType="withEffect">
                                  <p:stCondLst>
                                    <p:cond delay="38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523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mph" presetSubtype="0" repeatCount="indefinite" fill="hold" grpId="1" nodeType="withEffect">
                                  <p:stCondLst>
                                    <p:cond delay="573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2" presetClass="entr" presetSubtype="4" accel="72000" fill="hold" grpId="0" nodeType="withEffect">
                                  <p:stCondLst>
                                    <p:cond delay="573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accel="72000" fill="hold" grpId="0" nodeType="withEffect">
                                  <p:stCondLst>
                                    <p:cond delay="65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993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mph" presetSubtype="0" repeatCount="indefinite" fill="hold" grpId="1" nodeType="withEffect">
                                  <p:stCondLst>
                                    <p:cond delay="10430"/>
                                  </p:stCondLst>
                                  <p:childTnLst>
                                    <p:animRot by="21600000">
                                      <p:cBhvr>
                                        <p:cTn id="58" dur="2875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2" presetClass="entr" presetSubtype="4" accel="72000" fill="hold" grpId="0" nodeType="withEffect">
                                  <p:stCondLst>
                                    <p:cond delay="1093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accel="72000" fill="hold" grpId="0" nodeType="withEffect">
                                  <p:stCondLst>
                                    <p:cond delay="1163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8" grpId="1" animBg="1"/>
      <p:bldP spid="9" grpId="0"/>
      <p:bldP spid="10" grpId="0" animBg="1"/>
      <p:bldP spid="10" grpId="1" animBg="1"/>
      <p:bldP spid="11" grpId="0"/>
      <p:bldP spid="12" grpId="0" bldLvl="0" animBg="1"/>
      <p:bldP spid="13" grpId="0" bldLvl="0" animBg="1"/>
      <p:bldP spid="14" grpId="0" animBg="1"/>
      <p:bldP spid="14" grpId="1" animBg="1"/>
      <p:bldP spid="15" grpId="0"/>
      <p:bldP spid="16" grpId="0" bldLvl="0" animBg="1"/>
      <p:bldP spid="17" grpId="0" animBg="1"/>
      <p:bldP spid="17" grpId="1" animBg="1"/>
      <p:bldP spid="18" grpId="0"/>
      <p:bldP spid="1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r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edirect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105854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这里的重定向是指访问页面前的重定向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1363980"/>
            <a:ext cx="3805555" cy="18376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110" y="1363980"/>
            <a:ext cx="4760595" cy="1898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2130" y="3821430"/>
            <a:ext cx="31235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配置页面</a:t>
            </a:r>
            <a:r>
              <a:rPr lang="en-US" altLang="zh-CN"/>
              <a:t>url</a:t>
            </a:r>
            <a:r>
              <a:rPr lang="zh-CN" altLang="en-US"/>
              <a:t>时，加上协议名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资源路径不要频繁更换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" y="3262630"/>
            <a:ext cx="8179435" cy="32956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queue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" y="836295"/>
            <a:ext cx="5209540" cy="33883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31030" y="2190750"/>
            <a:ext cx="44780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资源排队一般有以下两种原因：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该资源被浏览器认为是低优先级的资源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当前没有可使用的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tcp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连接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-HTTP2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850" y="1169035"/>
            <a:ext cx="34696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1、二进制分帧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2、头部压缩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3、多路复用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4、服务端推送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5、请求优先级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0630" y="175260"/>
            <a:ext cx="4918075" cy="485648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-HTTP2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67130" y="931545"/>
            <a:ext cx="5438775" cy="2973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931545"/>
            <a:ext cx="4464050" cy="287464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-HTTP2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1303655"/>
            <a:ext cx="4253230" cy="2537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95" y="1326515"/>
            <a:ext cx="4018915" cy="251460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-HTTP2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40" y="1207135"/>
            <a:ext cx="4568190" cy="273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120" y="1207135"/>
            <a:ext cx="4402455" cy="273050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-HTTP2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0" y="724535"/>
            <a:ext cx="6108700" cy="369633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app cache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780" y="1023620"/>
            <a:ext cx="4730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查询浏览器缓存，主要是 强缓存 和 协商缓存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" y="1391920"/>
            <a:ext cx="5025390" cy="3333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66435" y="2150110"/>
            <a:ext cx="3039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请求一张大小为</a:t>
            </a:r>
            <a:r>
              <a:rPr lang="en-US" altLang="zh-CN"/>
              <a:t>155kb</a:t>
            </a:r>
            <a:r>
              <a:rPr lang="zh-CN" altLang="en-US"/>
              <a:t>的图片</a:t>
            </a:r>
            <a:endParaRPr lang="zh-CN" alt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" y="645795"/>
            <a:ext cx="4434840" cy="4126865"/>
          </a:xfrm>
          <a:prstGeom prst="rect">
            <a:avLst/>
          </a:prstGeom>
        </p:spPr>
      </p:pic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强缓存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5" y="48260"/>
            <a:ext cx="4112895" cy="22948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065" y="2208530"/>
            <a:ext cx="4311650" cy="2200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065" y="3631565"/>
            <a:ext cx="4724400" cy="171196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协商缓存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639445"/>
            <a:ext cx="4487545" cy="50101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95" y="639445"/>
            <a:ext cx="4204335" cy="17005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95" y="2681605"/>
            <a:ext cx="4140200" cy="9258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443865"/>
            <a:ext cx="4495165" cy="425704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4958867" y="2594178"/>
            <a:ext cx="49530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r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背景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247964" y="1888468"/>
            <a:ext cx="3404615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课题内容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4958997" y="3056458"/>
            <a:ext cx="495300" cy="252730"/>
          </a:xfrm>
          <a:prstGeom prst="rect">
            <a:avLst/>
          </a:prstGeom>
          <a:noFill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r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目标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08092" y="1874098"/>
            <a:ext cx="720080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01</a:t>
            </a:r>
            <a:endParaRPr lang="en-GB" altLang="zh-CN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10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251520" y="2392524"/>
            <a:ext cx="3348372" cy="2195816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/>
      <p:bldP spid="7" grpId="0" animBg="1"/>
      <p:bldP spid="7" grpId="1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协商缓存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005" y="639445"/>
            <a:ext cx="4495165" cy="42570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74335" y="1306830"/>
            <a:ext cx="33521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先后检验：</a:t>
            </a:r>
            <a:endParaRPr lang="zh-CN" altLang="en-US"/>
          </a:p>
          <a:p>
            <a:r>
              <a:rPr lang="en-US" altLang="zh-CN"/>
              <a:t>Last-Modified</a:t>
            </a:r>
            <a:r>
              <a:rPr lang="zh-CN" altLang="en-US"/>
              <a:t>与</a:t>
            </a:r>
            <a:r>
              <a:rPr lang="en-US" altLang="zh-CN"/>
              <a:t>If-Modified-Since,</a:t>
            </a:r>
            <a:endParaRPr lang="en-US" altLang="zh-CN"/>
          </a:p>
          <a:p>
            <a:r>
              <a:rPr lang="en-US" altLang="zh-CN"/>
              <a:t>ETag</a:t>
            </a:r>
            <a:r>
              <a:rPr lang="zh-CN" altLang="en-US"/>
              <a:t>与</a:t>
            </a:r>
            <a:r>
              <a:rPr lang="en-US" altLang="zh-CN"/>
              <a:t>If-None-Match</a:t>
            </a:r>
            <a:endParaRPr lang="en-US" altLang="zh-CN"/>
          </a:p>
          <a:p>
            <a:r>
              <a:rPr lang="zh-CN" altLang="en-US"/>
              <a:t>若都一致，则命中协商缓存</a:t>
            </a:r>
            <a:endParaRPr lang="zh-CN" alt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1054735"/>
            <a:ext cx="5430520" cy="2769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80760" y="1054735"/>
            <a:ext cx="23729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</a:t>
            </a:r>
            <a:r>
              <a:rPr lang="zh-CN" altLang="en-US"/>
              <a:t>为静态资源设置较长的</a:t>
            </a:r>
            <a:r>
              <a:rPr lang="en-US" altLang="zh-CN"/>
              <a:t>cache-control</a:t>
            </a:r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同时设置</a:t>
            </a:r>
            <a:r>
              <a:rPr lang="en-US" altLang="zh-CN"/>
              <a:t>last-modified</a:t>
            </a:r>
            <a:r>
              <a:rPr lang="zh-CN" altLang="en-US"/>
              <a:t>和</a:t>
            </a:r>
            <a:r>
              <a:rPr lang="en-US" altLang="zh-CN"/>
              <a:t>etag</a:t>
            </a:r>
            <a:r>
              <a:rPr lang="zh-CN" altLang="en-US"/>
              <a:t>以检测资源的变化</a:t>
            </a:r>
            <a:endParaRPr lang="zh-CN" alt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4247964" y="1888468"/>
            <a:ext cx="3404615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进展状况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08092" y="1874098"/>
            <a:ext cx="720080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03</a:t>
            </a:r>
            <a:endParaRPr lang="en-GB" altLang="zh-CN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10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251520" y="2392524"/>
            <a:ext cx="3348372" cy="2195816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animBg="1"/>
      <p:bldP spid="7" grpId="1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1007604" y="376300"/>
            <a:ext cx="4279900" cy="2806700"/>
          </a:xfrm>
          <a:prstGeom prst="rect">
            <a:avLst/>
          </a:prstGeom>
          <a:noFill/>
        </p:spPr>
      </p:pic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907704" y="3375472"/>
            <a:ext cx="6084676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zh-CN" altLang="en-US" sz="4800" b="1" spc="22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演讲完毕 谢谢观看</a:t>
            </a:r>
            <a:endParaRPr lang="zh-CN" altLang="en-US" sz="4800" b="1" spc="225" dirty="0">
              <a:solidFill>
                <a:schemeClr val="tx1">
                  <a:lumMod val="85000"/>
                  <a:lumOff val="1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grpSp>
        <p:nvGrpSpPr>
          <p:cNvPr id="2" name="组合 60"/>
          <p:cNvGrpSpPr/>
          <p:nvPr/>
        </p:nvGrpSpPr>
        <p:grpSpPr>
          <a:xfrm rot="2750590">
            <a:off x="4867560" y="567138"/>
            <a:ext cx="2556284" cy="2306360"/>
            <a:chOff x="6072188" y="1752600"/>
            <a:chExt cx="982663" cy="8429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Freeform 124"/>
            <p:cNvSpPr>
              <a:spLocks noEditPoints="1"/>
            </p:cNvSpPr>
            <p:nvPr/>
          </p:nvSpPr>
          <p:spPr bwMode="auto">
            <a:xfrm>
              <a:off x="6553201" y="2081213"/>
              <a:ext cx="398463" cy="185738"/>
            </a:xfrm>
            <a:custGeom>
              <a:avLst/>
              <a:gdLst/>
              <a:ahLst/>
              <a:cxnLst>
                <a:cxn ang="0">
                  <a:pos x="733" y="155"/>
                </a:cxn>
                <a:cxn ang="0">
                  <a:pos x="635" y="216"/>
                </a:cxn>
                <a:cxn ang="0">
                  <a:pos x="475" y="305"/>
                </a:cxn>
                <a:cxn ang="0">
                  <a:pos x="398" y="351"/>
                </a:cxn>
                <a:cxn ang="0">
                  <a:pos x="349" y="338"/>
                </a:cxn>
                <a:cxn ang="0">
                  <a:pos x="185" y="273"/>
                </a:cxn>
                <a:cxn ang="0">
                  <a:pos x="73" y="218"/>
                </a:cxn>
                <a:cxn ang="0">
                  <a:pos x="3" y="177"/>
                </a:cxn>
                <a:cxn ang="0">
                  <a:pos x="20" y="142"/>
                </a:cxn>
                <a:cxn ang="0">
                  <a:pos x="221" y="49"/>
                </a:cxn>
                <a:cxn ang="0">
                  <a:pos x="364" y="1"/>
                </a:cxn>
                <a:cxn ang="0">
                  <a:pos x="400" y="5"/>
                </a:cxn>
                <a:cxn ang="0">
                  <a:pos x="419" y="4"/>
                </a:cxn>
                <a:cxn ang="0">
                  <a:pos x="479" y="33"/>
                </a:cxn>
                <a:cxn ang="0">
                  <a:pos x="651" y="81"/>
                </a:cxn>
                <a:cxn ang="0">
                  <a:pos x="750" y="129"/>
                </a:cxn>
                <a:cxn ang="0">
                  <a:pos x="440" y="308"/>
                </a:cxn>
                <a:cxn ang="0">
                  <a:pos x="634" y="200"/>
                </a:cxn>
                <a:cxn ang="0">
                  <a:pos x="726" y="138"/>
                </a:cxn>
                <a:cxn ang="0">
                  <a:pos x="675" y="149"/>
                </a:cxn>
                <a:cxn ang="0">
                  <a:pos x="363" y="327"/>
                </a:cxn>
                <a:cxn ang="0">
                  <a:pos x="422" y="321"/>
                </a:cxn>
                <a:cxn ang="0">
                  <a:pos x="581" y="95"/>
                </a:cxn>
                <a:cxn ang="0">
                  <a:pos x="471" y="165"/>
                </a:cxn>
                <a:cxn ang="0">
                  <a:pos x="349" y="235"/>
                </a:cxn>
                <a:cxn ang="0">
                  <a:pos x="281" y="274"/>
                </a:cxn>
                <a:cxn ang="0">
                  <a:pos x="272" y="286"/>
                </a:cxn>
                <a:cxn ang="0">
                  <a:pos x="301" y="297"/>
                </a:cxn>
                <a:cxn ang="0">
                  <a:pos x="347" y="319"/>
                </a:cxn>
                <a:cxn ang="0">
                  <a:pos x="406" y="282"/>
                </a:cxn>
                <a:cxn ang="0">
                  <a:pos x="612" y="166"/>
                </a:cxn>
                <a:cxn ang="0">
                  <a:pos x="701" y="114"/>
                </a:cxn>
                <a:cxn ang="0">
                  <a:pos x="613" y="87"/>
                </a:cxn>
                <a:cxn ang="0">
                  <a:pos x="440" y="96"/>
                </a:cxn>
                <a:cxn ang="0">
                  <a:pos x="304" y="162"/>
                </a:cxn>
                <a:cxn ang="0">
                  <a:pos x="186" y="255"/>
                </a:cxn>
                <a:cxn ang="0">
                  <a:pos x="251" y="274"/>
                </a:cxn>
                <a:cxn ang="0">
                  <a:pos x="500" y="131"/>
                </a:cxn>
                <a:cxn ang="0">
                  <a:pos x="503" y="58"/>
                </a:cxn>
                <a:cxn ang="0">
                  <a:pos x="292" y="79"/>
                </a:cxn>
                <a:cxn ang="0">
                  <a:pos x="190" y="123"/>
                </a:cxn>
                <a:cxn ang="0">
                  <a:pos x="72" y="198"/>
                </a:cxn>
                <a:cxn ang="0">
                  <a:pos x="146" y="235"/>
                </a:cxn>
                <a:cxn ang="0">
                  <a:pos x="349" y="126"/>
                </a:cxn>
                <a:cxn ang="0">
                  <a:pos x="468" y="65"/>
                </a:cxn>
                <a:cxn ang="0">
                  <a:pos x="462" y="45"/>
                </a:cxn>
                <a:cxn ang="0">
                  <a:pos x="293" y="41"/>
                </a:cxn>
                <a:cxn ang="0">
                  <a:pos x="255" y="52"/>
                </a:cxn>
                <a:cxn ang="0">
                  <a:pos x="153" y="92"/>
                </a:cxn>
                <a:cxn ang="0">
                  <a:pos x="96" y="122"/>
                </a:cxn>
                <a:cxn ang="0">
                  <a:pos x="34" y="152"/>
                </a:cxn>
                <a:cxn ang="0">
                  <a:pos x="36" y="178"/>
                </a:cxn>
                <a:cxn ang="0">
                  <a:pos x="225" y="89"/>
                </a:cxn>
                <a:cxn ang="0">
                  <a:pos x="383" y="18"/>
                </a:cxn>
                <a:cxn ang="0">
                  <a:pos x="307" y="38"/>
                </a:cxn>
              </a:cxnLst>
              <a:rect l="0" t="0" r="r" b="b"/>
              <a:pathLst>
                <a:path w="751" h="353">
                  <a:moveTo>
                    <a:pt x="749" y="152"/>
                  </a:moveTo>
                  <a:lnTo>
                    <a:pt x="749" y="152"/>
                  </a:lnTo>
                  <a:lnTo>
                    <a:pt x="744" y="154"/>
                  </a:lnTo>
                  <a:lnTo>
                    <a:pt x="741" y="156"/>
                  </a:lnTo>
                  <a:lnTo>
                    <a:pt x="737" y="156"/>
                  </a:lnTo>
                  <a:lnTo>
                    <a:pt x="733" y="155"/>
                  </a:lnTo>
                  <a:lnTo>
                    <a:pt x="733" y="155"/>
                  </a:lnTo>
                  <a:lnTo>
                    <a:pt x="723" y="165"/>
                  </a:lnTo>
                  <a:lnTo>
                    <a:pt x="712" y="172"/>
                  </a:lnTo>
                  <a:lnTo>
                    <a:pt x="699" y="180"/>
                  </a:lnTo>
                  <a:lnTo>
                    <a:pt x="687" y="187"/>
                  </a:lnTo>
                  <a:lnTo>
                    <a:pt x="661" y="201"/>
                  </a:lnTo>
                  <a:lnTo>
                    <a:pt x="635" y="216"/>
                  </a:lnTo>
                  <a:lnTo>
                    <a:pt x="635" y="216"/>
                  </a:lnTo>
                  <a:lnTo>
                    <a:pt x="615" y="227"/>
                  </a:lnTo>
                  <a:lnTo>
                    <a:pt x="596" y="237"/>
                  </a:lnTo>
                  <a:lnTo>
                    <a:pt x="555" y="259"/>
                  </a:lnTo>
                  <a:lnTo>
                    <a:pt x="515" y="280"/>
                  </a:lnTo>
                  <a:lnTo>
                    <a:pt x="494" y="292"/>
                  </a:lnTo>
                  <a:lnTo>
                    <a:pt x="475" y="305"/>
                  </a:lnTo>
                  <a:lnTo>
                    <a:pt x="475" y="305"/>
                  </a:lnTo>
                  <a:lnTo>
                    <a:pt x="458" y="317"/>
                  </a:lnTo>
                  <a:lnTo>
                    <a:pt x="438" y="329"/>
                  </a:lnTo>
                  <a:lnTo>
                    <a:pt x="438" y="329"/>
                  </a:lnTo>
                  <a:lnTo>
                    <a:pt x="424" y="338"/>
                  </a:lnTo>
                  <a:lnTo>
                    <a:pt x="411" y="346"/>
                  </a:lnTo>
                  <a:lnTo>
                    <a:pt x="405" y="349"/>
                  </a:lnTo>
                  <a:lnTo>
                    <a:pt x="398" y="351"/>
                  </a:lnTo>
                  <a:lnTo>
                    <a:pt x="393" y="353"/>
                  </a:lnTo>
                  <a:lnTo>
                    <a:pt x="388" y="353"/>
                  </a:lnTo>
                  <a:lnTo>
                    <a:pt x="388" y="353"/>
                  </a:lnTo>
                  <a:lnTo>
                    <a:pt x="378" y="351"/>
                  </a:lnTo>
                  <a:lnTo>
                    <a:pt x="368" y="347"/>
                  </a:lnTo>
                  <a:lnTo>
                    <a:pt x="358" y="343"/>
                  </a:lnTo>
                  <a:lnTo>
                    <a:pt x="349" y="338"/>
                  </a:lnTo>
                  <a:lnTo>
                    <a:pt x="330" y="328"/>
                  </a:lnTo>
                  <a:lnTo>
                    <a:pt x="320" y="323"/>
                  </a:lnTo>
                  <a:lnTo>
                    <a:pt x="309" y="319"/>
                  </a:lnTo>
                  <a:lnTo>
                    <a:pt x="309" y="319"/>
                  </a:lnTo>
                  <a:lnTo>
                    <a:pt x="260" y="301"/>
                  </a:lnTo>
                  <a:lnTo>
                    <a:pt x="210" y="282"/>
                  </a:lnTo>
                  <a:lnTo>
                    <a:pt x="185" y="273"/>
                  </a:lnTo>
                  <a:lnTo>
                    <a:pt x="160" y="261"/>
                  </a:lnTo>
                  <a:lnTo>
                    <a:pt x="138" y="249"/>
                  </a:lnTo>
                  <a:lnTo>
                    <a:pt x="115" y="235"/>
                  </a:lnTo>
                  <a:lnTo>
                    <a:pt x="115" y="235"/>
                  </a:lnTo>
                  <a:lnTo>
                    <a:pt x="104" y="231"/>
                  </a:lnTo>
                  <a:lnTo>
                    <a:pt x="93" y="228"/>
                  </a:lnTo>
                  <a:lnTo>
                    <a:pt x="73" y="218"/>
                  </a:lnTo>
                  <a:lnTo>
                    <a:pt x="54" y="207"/>
                  </a:lnTo>
                  <a:lnTo>
                    <a:pt x="36" y="195"/>
                  </a:lnTo>
                  <a:lnTo>
                    <a:pt x="36" y="195"/>
                  </a:lnTo>
                  <a:lnTo>
                    <a:pt x="20" y="189"/>
                  </a:lnTo>
                  <a:lnTo>
                    <a:pt x="14" y="186"/>
                  </a:lnTo>
                  <a:lnTo>
                    <a:pt x="8" y="182"/>
                  </a:lnTo>
                  <a:lnTo>
                    <a:pt x="3" y="177"/>
                  </a:lnTo>
                  <a:lnTo>
                    <a:pt x="1" y="173"/>
                  </a:lnTo>
                  <a:lnTo>
                    <a:pt x="0" y="167"/>
                  </a:lnTo>
                  <a:lnTo>
                    <a:pt x="2" y="160"/>
                  </a:lnTo>
                  <a:lnTo>
                    <a:pt x="2" y="160"/>
                  </a:lnTo>
                  <a:lnTo>
                    <a:pt x="6" y="154"/>
                  </a:lnTo>
                  <a:lnTo>
                    <a:pt x="13" y="147"/>
                  </a:lnTo>
                  <a:lnTo>
                    <a:pt x="20" y="142"/>
                  </a:lnTo>
                  <a:lnTo>
                    <a:pt x="29" y="136"/>
                  </a:lnTo>
                  <a:lnTo>
                    <a:pt x="47" y="126"/>
                  </a:lnTo>
                  <a:lnTo>
                    <a:pt x="63" y="117"/>
                  </a:lnTo>
                  <a:lnTo>
                    <a:pt x="63" y="117"/>
                  </a:lnTo>
                  <a:lnTo>
                    <a:pt x="124" y="90"/>
                  </a:lnTo>
                  <a:lnTo>
                    <a:pt x="188" y="62"/>
                  </a:lnTo>
                  <a:lnTo>
                    <a:pt x="221" y="49"/>
                  </a:lnTo>
                  <a:lnTo>
                    <a:pt x="255" y="36"/>
                  </a:lnTo>
                  <a:lnTo>
                    <a:pt x="289" y="24"/>
                  </a:lnTo>
                  <a:lnTo>
                    <a:pt x="322" y="13"/>
                  </a:lnTo>
                  <a:lnTo>
                    <a:pt x="322" y="13"/>
                  </a:lnTo>
                  <a:lnTo>
                    <a:pt x="340" y="7"/>
                  </a:lnTo>
                  <a:lnTo>
                    <a:pt x="356" y="3"/>
                  </a:lnTo>
                  <a:lnTo>
                    <a:pt x="364" y="1"/>
                  </a:lnTo>
                  <a:lnTo>
                    <a:pt x="371" y="0"/>
                  </a:lnTo>
                  <a:lnTo>
                    <a:pt x="380" y="0"/>
                  </a:lnTo>
                  <a:lnTo>
                    <a:pt x="390" y="1"/>
                  </a:lnTo>
                  <a:lnTo>
                    <a:pt x="390" y="1"/>
                  </a:lnTo>
                  <a:lnTo>
                    <a:pt x="394" y="2"/>
                  </a:lnTo>
                  <a:lnTo>
                    <a:pt x="397" y="3"/>
                  </a:lnTo>
                  <a:lnTo>
                    <a:pt x="400" y="5"/>
                  </a:lnTo>
                  <a:lnTo>
                    <a:pt x="403" y="6"/>
                  </a:lnTo>
                  <a:lnTo>
                    <a:pt x="403" y="6"/>
                  </a:lnTo>
                  <a:lnTo>
                    <a:pt x="409" y="6"/>
                  </a:lnTo>
                  <a:lnTo>
                    <a:pt x="413" y="5"/>
                  </a:lnTo>
                  <a:lnTo>
                    <a:pt x="417" y="4"/>
                  </a:lnTo>
                  <a:lnTo>
                    <a:pt x="419" y="4"/>
                  </a:lnTo>
                  <a:lnTo>
                    <a:pt x="419" y="4"/>
                  </a:lnTo>
                  <a:lnTo>
                    <a:pt x="422" y="5"/>
                  </a:lnTo>
                  <a:lnTo>
                    <a:pt x="422" y="6"/>
                  </a:lnTo>
                  <a:lnTo>
                    <a:pt x="422" y="6"/>
                  </a:lnTo>
                  <a:lnTo>
                    <a:pt x="436" y="14"/>
                  </a:lnTo>
                  <a:lnTo>
                    <a:pt x="449" y="21"/>
                  </a:lnTo>
                  <a:lnTo>
                    <a:pt x="464" y="28"/>
                  </a:lnTo>
                  <a:lnTo>
                    <a:pt x="479" y="33"/>
                  </a:lnTo>
                  <a:lnTo>
                    <a:pt x="509" y="43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70" y="61"/>
                  </a:lnTo>
                  <a:lnTo>
                    <a:pt x="599" y="68"/>
                  </a:lnTo>
                  <a:lnTo>
                    <a:pt x="599" y="68"/>
                  </a:lnTo>
                  <a:lnTo>
                    <a:pt x="651" y="81"/>
                  </a:lnTo>
                  <a:lnTo>
                    <a:pt x="697" y="95"/>
                  </a:lnTo>
                  <a:lnTo>
                    <a:pt x="697" y="95"/>
                  </a:lnTo>
                  <a:lnTo>
                    <a:pt x="721" y="102"/>
                  </a:lnTo>
                  <a:lnTo>
                    <a:pt x="742" y="111"/>
                  </a:lnTo>
                  <a:lnTo>
                    <a:pt x="742" y="111"/>
                  </a:lnTo>
                  <a:lnTo>
                    <a:pt x="746" y="120"/>
                  </a:lnTo>
                  <a:lnTo>
                    <a:pt x="750" y="129"/>
                  </a:lnTo>
                  <a:lnTo>
                    <a:pt x="751" y="135"/>
                  </a:lnTo>
                  <a:lnTo>
                    <a:pt x="751" y="140"/>
                  </a:lnTo>
                  <a:lnTo>
                    <a:pt x="751" y="145"/>
                  </a:lnTo>
                  <a:lnTo>
                    <a:pt x="749" y="152"/>
                  </a:lnTo>
                  <a:lnTo>
                    <a:pt x="749" y="152"/>
                  </a:lnTo>
                  <a:close/>
                  <a:moveTo>
                    <a:pt x="440" y="308"/>
                  </a:moveTo>
                  <a:lnTo>
                    <a:pt x="440" y="308"/>
                  </a:lnTo>
                  <a:lnTo>
                    <a:pt x="459" y="295"/>
                  </a:lnTo>
                  <a:lnTo>
                    <a:pt x="479" y="283"/>
                  </a:lnTo>
                  <a:lnTo>
                    <a:pt x="521" y="261"/>
                  </a:lnTo>
                  <a:lnTo>
                    <a:pt x="563" y="238"/>
                  </a:lnTo>
                  <a:lnTo>
                    <a:pt x="605" y="216"/>
                  </a:lnTo>
                  <a:lnTo>
                    <a:pt x="605" y="216"/>
                  </a:lnTo>
                  <a:lnTo>
                    <a:pt x="634" y="200"/>
                  </a:lnTo>
                  <a:lnTo>
                    <a:pt x="668" y="181"/>
                  </a:lnTo>
                  <a:lnTo>
                    <a:pt x="685" y="171"/>
                  </a:lnTo>
                  <a:lnTo>
                    <a:pt x="700" y="160"/>
                  </a:lnTo>
                  <a:lnTo>
                    <a:pt x="714" y="151"/>
                  </a:lnTo>
                  <a:lnTo>
                    <a:pt x="724" y="141"/>
                  </a:lnTo>
                  <a:lnTo>
                    <a:pt x="724" y="141"/>
                  </a:lnTo>
                  <a:lnTo>
                    <a:pt x="726" y="138"/>
                  </a:lnTo>
                  <a:lnTo>
                    <a:pt x="728" y="131"/>
                  </a:lnTo>
                  <a:lnTo>
                    <a:pt x="728" y="128"/>
                  </a:lnTo>
                  <a:lnTo>
                    <a:pt x="726" y="126"/>
                  </a:lnTo>
                  <a:lnTo>
                    <a:pt x="724" y="123"/>
                  </a:lnTo>
                  <a:lnTo>
                    <a:pt x="718" y="122"/>
                  </a:lnTo>
                  <a:lnTo>
                    <a:pt x="718" y="122"/>
                  </a:lnTo>
                  <a:lnTo>
                    <a:pt x="675" y="149"/>
                  </a:lnTo>
                  <a:lnTo>
                    <a:pt x="630" y="173"/>
                  </a:lnTo>
                  <a:lnTo>
                    <a:pt x="539" y="223"/>
                  </a:lnTo>
                  <a:lnTo>
                    <a:pt x="494" y="248"/>
                  </a:lnTo>
                  <a:lnTo>
                    <a:pt x="449" y="274"/>
                  </a:lnTo>
                  <a:lnTo>
                    <a:pt x="406" y="301"/>
                  </a:lnTo>
                  <a:lnTo>
                    <a:pt x="363" y="327"/>
                  </a:lnTo>
                  <a:lnTo>
                    <a:pt x="363" y="327"/>
                  </a:lnTo>
                  <a:lnTo>
                    <a:pt x="368" y="331"/>
                  </a:lnTo>
                  <a:lnTo>
                    <a:pt x="373" y="332"/>
                  </a:lnTo>
                  <a:lnTo>
                    <a:pt x="383" y="334"/>
                  </a:lnTo>
                  <a:lnTo>
                    <a:pt x="393" y="333"/>
                  </a:lnTo>
                  <a:lnTo>
                    <a:pt x="403" y="331"/>
                  </a:lnTo>
                  <a:lnTo>
                    <a:pt x="413" y="326"/>
                  </a:lnTo>
                  <a:lnTo>
                    <a:pt x="422" y="321"/>
                  </a:lnTo>
                  <a:lnTo>
                    <a:pt x="431" y="314"/>
                  </a:lnTo>
                  <a:lnTo>
                    <a:pt x="440" y="308"/>
                  </a:lnTo>
                  <a:lnTo>
                    <a:pt x="440" y="308"/>
                  </a:lnTo>
                  <a:close/>
                  <a:moveTo>
                    <a:pt x="602" y="87"/>
                  </a:moveTo>
                  <a:lnTo>
                    <a:pt x="602" y="87"/>
                  </a:lnTo>
                  <a:lnTo>
                    <a:pt x="592" y="90"/>
                  </a:lnTo>
                  <a:lnTo>
                    <a:pt x="581" y="95"/>
                  </a:lnTo>
                  <a:lnTo>
                    <a:pt x="570" y="101"/>
                  </a:lnTo>
                  <a:lnTo>
                    <a:pt x="561" y="109"/>
                  </a:lnTo>
                  <a:lnTo>
                    <a:pt x="540" y="125"/>
                  </a:lnTo>
                  <a:lnTo>
                    <a:pt x="531" y="131"/>
                  </a:lnTo>
                  <a:lnTo>
                    <a:pt x="521" y="138"/>
                  </a:lnTo>
                  <a:lnTo>
                    <a:pt x="521" y="138"/>
                  </a:lnTo>
                  <a:lnTo>
                    <a:pt x="471" y="165"/>
                  </a:lnTo>
                  <a:lnTo>
                    <a:pt x="419" y="190"/>
                  </a:lnTo>
                  <a:lnTo>
                    <a:pt x="419" y="190"/>
                  </a:lnTo>
                  <a:lnTo>
                    <a:pt x="401" y="201"/>
                  </a:lnTo>
                  <a:lnTo>
                    <a:pt x="384" y="213"/>
                  </a:lnTo>
                  <a:lnTo>
                    <a:pt x="367" y="225"/>
                  </a:lnTo>
                  <a:lnTo>
                    <a:pt x="349" y="235"/>
                  </a:lnTo>
                  <a:lnTo>
                    <a:pt x="349" y="235"/>
                  </a:lnTo>
                  <a:lnTo>
                    <a:pt x="332" y="244"/>
                  </a:lnTo>
                  <a:lnTo>
                    <a:pt x="316" y="252"/>
                  </a:lnTo>
                  <a:lnTo>
                    <a:pt x="301" y="261"/>
                  </a:lnTo>
                  <a:lnTo>
                    <a:pt x="293" y="266"/>
                  </a:lnTo>
                  <a:lnTo>
                    <a:pt x="287" y="273"/>
                  </a:lnTo>
                  <a:lnTo>
                    <a:pt x="287" y="273"/>
                  </a:lnTo>
                  <a:lnTo>
                    <a:pt x="281" y="274"/>
                  </a:lnTo>
                  <a:lnTo>
                    <a:pt x="276" y="275"/>
                  </a:lnTo>
                  <a:lnTo>
                    <a:pt x="274" y="276"/>
                  </a:lnTo>
                  <a:lnTo>
                    <a:pt x="272" y="277"/>
                  </a:lnTo>
                  <a:lnTo>
                    <a:pt x="271" y="279"/>
                  </a:lnTo>
                  <a:lnTo>
                    <a:pt x="271" y="281"/>
                  </a:lnTo>
                  <a:lnTo>
                    <a:pt x="271" y="281"/>
                  </a:lnTo>
                  <a:lnTo>
                    <a:pt x="272" y="286"/>
                  </a:lnTo>
                  <a:lnTo>
                    <a:pt x="274" y="288"/>
                  </a:lnTo>
                  <a:lnTo>
                    <a:pt x="276" y="290"/>
                  </a:lnTo>
                  <a:lnTo>
                    <a:pt x="279" y="291"/>
                  </a:lnTo>
                  <a:lnTo>
                    <a:pt x="287" y="292"/>
                  </a:lnTo>
                  <a:lnTo>
                    <a:pt x="294" y="294"/>
                  </a:lnTo>
                  <a:lnTo>
                    <a:pt x="294" y="294"/>
                  </a:lnTo>
                  <a:lnTo>
                    <a:pt x="301" y="297"/>
                  </a:lnTo>
                  <a:lnTo>
                    <a:pt x="307" y="301"/>
                  </a:lnTo>
                  <a:lnTo>
                    <a:pt x="320" y="309"/>
                  </a:lnTo>
                  <a:lnTo>
                    <a:pt x="327" y="313"/>
                  </a:lnTo>
                  <a:lnTo>
                    <a:pt x="334" y="317"/>
                  </a:lnTo>
                  <a:lnTo>
                    <a:pt x="340" y="319"/>
                  </a:lnTo>
                  <a:lnTo>
                    <a:pt x="347" y="319"/>
                  </a:lnTo>
                  <a:lnTo>
                    <a:pt x="347" y="319"/>
                  </a:lnTo>
                  <a:lnTo>
                    <a:pt x="351" y="318"/>
                  </a:lnTo>
                  <a:lnTo>
                    <a:pt x="355" y="316"/>
                  </a:lnTo>
                  <a:lnTo>
                    <a:pt x="364" y="309"/>
                  </a:lnTo>
                  <a:lnTo>
                    <a:pt x="373" y="302"/>
                  </a:lnTo>
                  <a:lnTo>
                    <a:pt x="383" y="295"/>
                  </a:lnTo>
                  <a:lnTo>
                    <a:pt x="383" y="295"/>
                  </a:lnTo>
                  <a:lnTo>
                    <a:pt x="406" y="282"/>
                  </a:lnTo>
                  <a:lnTo>
                    <a:pt x="430" y="270"/>
                  </a:lnTo>
                  <a:lnTo>
                    <a:pt x="483" y="241"/>
                  </a:lnTo>
                  <a:lnTo>
                    <a:pt x="483" y="241"/>
                  </a:lnTo>
                  <a:lnTo>
                    <a:pt x="533" y="211"/>
                  </a:lnTo>
                  <a:lnTo>
                    <a:pt x="581" y="182"/>
                  </a:lnTo>
                  <a:lnTo>
                    <a:pt x="581" y="182"/>
                  </a:lnTo>
                  <a:lnTo>
                    <a:pt x="612" y="166"/>
                  </a:lnTo>
                  <a:lnTo>
                    <a:pt x="643" y="150"/>
                  </a:lnTo>
                  <a:lnTo>
                    <a:pt x="673" y="134"/>
                  </a:lnTo>
                  <a:lnTo>
                    <a:pt x="686" y="125"/>
                  </a:lnTo>
                  <a:lnTo>
                    <a:pt x="699" y="116"/>
                  </a:lnTo>
                  <a:lnTo>
                    <a:pt x="699" y="116"/>
                  </a:lnTo>
                  <a:lnTo>
                    <a:pt x="700" y="115"/>
                  </a:lnTo>
                  <a:lnTo>
                    <a:pt x="701" y="114"/>
                  </a:lnTo>
                  <a:lnTo>
                    <a:pt x="701" y="114"/>
                  </a:lnTo>
                  <a:lnTo>
                    <a:pt x="689" y="112"/>
                  </a:lnTo>
                  <a:lnTo>
                    <a:pt x="676" y="108"/>
                  </a:lnTo>
                  <a:lnTo>
                    <a:pt x="651" y="98"/>
                  </a:lnTo>
                  <a:lnTo>
                    <a:pt x="638" y="93"/>
                  </a:lnTo>
                  <a:lnTo>
                    <a:pt x="625" y="90"/>
                  </a:lnTo>
                  <a:lnTo>
                    <a:pt x="613" y="87"/>
                  </a:lnTo>
                  <a:lnTo>
                    <a:pt x="602" y="87"/>
                  </a:lnTo>
                  <a:lnTo>
                    <a:pt x="602" y="87"/>
                  </a:lnTo>
                  <a:close/>
                  <a:moveTo>
                    <a:pt x="503" y="58"/>
                  </a:moveTo>
                  <a:lnTo>
                    <a:pt x="503" y="58"/>
                  </a:lnTo>
                  <a:lnTo>
                    <a:pt x="483" y="71"/>
                  </a:lnTo>
                  <a:lnTo>
                    <a:pt x="461" y="84"/>
                  </a:lnTo>
                  <a:lnTo>
                    <a:pt x="440" y="96"/>
                  </a:lnTo>
                  <a:lnTo>
                    <a:pt x="417" y="109"/>
                  </a:lnTo>
                  <a:lnTo>
                    <a:pt x="395" y="120"/>
                  </a:lnTo>
                  <a:lnTo>
                    <a:pt x="371" y="130"/>
                  </a:lnTo>
                  <a:lnTo>
                    <a:pt x="347" y="141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04" y="162"/>
                  </a:lnTo>
                  <a:lnTo>
                    <a:pt x="284" y="174"/>
                  </a:lnTo>
                  <a:lnTo>
                    <a:pt x="244" y="198"/>
                  </a:lnTo>
                  <a:lnTo>
                    <a:pt x="203" y="220"/>
                  </a:lnTo>
                  <a:lnTo>
                    <a:pt x="183" y="232"/>
                  </a:lnTo>
                  <a:lnTo>
                    <a:pt x="164" y="244"/>
                  </a:lnTo>
                  <a:lnTo>
                    <a:pt x="164" y="244"/>
                  </a:lnTo>
                  <a:lnTo>
                    <a:pt x="186" y="255"/>
                  </a:lnTo>
                  <a:lnTo>
                    <a:pt x="207" y="265"/>
                  </a:lnTo>
                  <a:lnTo>
                    <a:pt x="231" y="275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54" y="279"/>
                  </a:lnTo>
                  <a:lnTo>
                    <a:pt x="252" y="277"/>
                  </a:lnTo>
                  <a:lnTo>
                    <a:pt x="251" y="274"/>
                  </a:lnTo>
                  <a:lnTo>
                    <a:pt x="252" y="271"/>
                  </a:lnTo>
                  <a:lnTo>
                    <a:pt x="252" y="271"/>
                  </a:lnTo>
                  <a:lnTo>
                    <a:pt x="294" y="247"/>
                  </a:lnTo>
                  <a:lnTo>
                    <a:pt x="335" y="225"/>
                  </a:lnTo>
                  <a:lnTo>
                    <a:pt x="418" y="178"/>
                  </a:lnTo>
                  <a:lnTo>
                    <a:pt x="460" y="156"/>
                  </a:lnTo>
                  <a:lnTo>
                    <a:pt x="500" y="131"/>
                  </a:lnTo>
                  <a:lnTo>
                    <a:pt x="539" y="107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60" y="77"/>
                  </a:lnTo>
                  <a:lnTo>
                    <a:pt x="540" y="70"/>
                  </a:lnTo>
                  <a:lnTo>
                    <a:pt x="503" y="58"/>
                  </a:lnTo>
                  <a:lnTo>
                    <a:pt x="503" y="58"/>
                  </a:lnTo>
                  <a:close/>
                  <a:moveTo>
                    <a:pt x="408" y="28"/>
                  </a:moveTo>
                  <a:lnTo>
                    <a:pt x="408" y="28"/>
                  </a:lnTo>
                  <a:lnTo>
                    <a:pt x="378" y="40"/>
                  </a:lnTo>
                  <a:lnTo>
                    <a:pt x="349" y="53"/>
                  </a:lnTo>
                  <a:lnTo>
                    <a:pt x="321" y="66"/>
                  </a:lnTo>
                  <a:lnTo>
                    <a:pt x="292" y="79"/>
                  </a:lnTo>
                  <a:lnTo>
                    <a:pt x="292" y="79"/>
                  </a:lnTo>
                  <a:lnTo>
                    <a:pt x="270" y="87"/>
                  </a:lnTo>
                  <a:lnTo>
                    <a:pt x="248" y="95"/>
                  </a:lnTo>
                  <a:lnTo>
                    <a:pt x="226" y="104"/>
                  </a:lnTo>
                  <a:lnTo>
                    <a:pt x="204" y="112"/>
                  </a:lnTo>
                  <a:lnTo>
                    <a:pt x="204" y="112"/>
                  </a:lnTo>
                  <a:lnTo>
                    <a:pt x="198" y="117"/>
                  </a:lnTo>
                  <a:lnTo>
                    <a:pt x="190" y="123"/>
                  </a:lnTo>
                  <a:lnTo>
                    <a:pt x="184" y="128"/>
                  </a:lnTo>
                  <a:lnTo>
                    <a:pt x="176" y="132"/>
                  </a:lnTo>
                  <a:lnTo>
                    <a:pt x="176" y="132"/>
                  </a:lnTo>
                  <a:lnTo>
                    <a:pt x="119" y="161"/>
                  </a:lnTo>
                  <a:lnTo>
                    <a:pt x="63" y="190"/>
                  </a:lnTo>
                  <a:lnTo>
                    <a:pt x="63" y="190"/>
                  </a:lnTo>
                  <a:lnTo>
                    <a:pt x="72" y="198"/>
                  </a:lnTo>
                  <a:lnTo>
                    <a:pt x="81" y="204"/>
                  </a:lnTo>
                  <a:lnTo>
                    <a:pt x="92" y="210"/>
                  </a:lnTo>
                  <a:lnTo>
                    <a:pt x="103" y="215"/>
                  </a:lnTo>
                  <a:lnTo>
                    <a:pt x="125" y="225"/>
                  </a:lnTo>
                  <a:lnTo>
                    <a:pt x="136" y="230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73" y="221"/>
                  </a:lnTo>
                  <a:lnTo>
                    <a:pt x="200" y="206"/>
                  </a:lnTo>
                  <a:lnTo>
                    <a:pt x="252" y="174"/>
                  </a:lnTo>
                  <a:lnTo>
                    <a:pt x="279" y="159"/>
                  </a:lnTo>
                  <a:lnTo>
                    <a:pt x="306" y="144"/>
                  </a:lnTo>
                  <a:lnTo>
                    <a:pt x="334" y="132"/>
                  </a:lnTo>
                  <a:lnTo>
                    <a:pt x="349" y="126"/>
                  </a:lnTo>
                  <a:lnTo>
                    <a:pt x="363" y="122"/>
                  </a:lnTo>
                  <a:lnTo>
                    <a:pt x="363" y="122"/>
                  </a:lnTo>
                  <a:lnTo>
                    <a:pt x="378" y="113"/>
                  </a:lnTo>
                  <a:lnTo>
                    <a:pt x="393" y="105"/>
                  </a:lnTo>
                  <a:lnTo>
                    <a:pt x="423" y="89"/>
                  </a:lnTo>
                  <a:lnTo>
                    <a:pt x="454" y="72"/>
                  </a:lnTo>
                  <a:lnTo>
                    <a:pt x="468" y="65"/>
                  </a:lnTo>
                  <a:lnTo>
                    <a:pt x="483" y="55"/>
                  </a:lnTo>
                  <a:lnTo>
                    <a:pt x="483" y="55"/>
                  </a:lnTo>
                  <a:lnTo>
                    <a:pt x="484" y="53"/>
                  </a:lnTo>
                  <a:lnTo>
                    <a:pt x="484" y="52"/>
                  </a:lnTo>
                  <a:lnTo>
                    <a:pt x="484" y="50"/>
                  </a:lnTo>
                  <a:lnTo>
                    <a:pt x="484" y="50"/>
                  </a:lnTo>
                  <a:lnTo>
                    <a:pt x="462" y="45"/>
                  </a:lnTo>
                  <a:lnTo>
                    <a:pt x="444" y="39"/>
                  </a:lnTo>
                  <a:lnTo>
                    <a:pt x="426" y="33"/>
                  </a:lnTo>
                  <a:lnTo>
                    <a:pt x="408" y="28"/>
                  </a:lnTo>
                  <a:lnTo>
                    <a:pt x="408" y="28"/>
                  </a:lnTo>
                  <a:close/>
                  <a:moveTo>
                    <a:pt x="295" y="41"/>
                  </a:moveTo>
                  <a:lnTo>
                    <a:pt x="295" y="41"/>
                  </a:lnTo>
                  <a:lnTo>
                    <a:pt x="293" y="41"/>
                  </a:lnTo>
                  <a:lnTo>
                    <a:pt x="291" y="40"/>
                  </a:lnTo>
                  <a:lnTo>
                    <a:pt x="287" y="39"/>
                  </a:lnTo>
                  <a:lnTo>
                    <a:pt x="287" y="39"/>
                  </a:lnTo>
                  <a:lnTo>
                    <a:pt x="279" y="41"/>
                  </a:lnTo>
                  <a:lnTo>
                    <a:pt x="272" y="45"/>
                  </a:lnTo>
                  <a:lnTo>
                    <a:pt x="255" y="52"/>
                  </a:lnTo>
                  <a:lnTo>
                    <a:pt x="255" y="52"/>
                  </a:lnTo>
                  <a:lnTo>
                    <a:pt x="232" y="61"/>
                  </a:lnTo>
                  <a:lnTo>
                    <a:pt x="212" y="69"/>
                  </a:lnTo>
                  <a:lnTo>
                    <a:pt x="193" y="78"/>
                  </a:lnTo>
                  <a:lnTo>
                    <a:pt x="173" y="85"/>
                  </a:lnTo>
                  <a:lnTo>
                    <a:pt x="173" y="85"/>
                  </a:lnTo>
                  <a:lnTo>
                    <a:pt x="163" y="89"/>
                  </a:lnTo>
                  <a:lnTo>
                    <a:pt x="153" y="92"/>
                  </a:lnTo>
                  <a:lnTo>
                    <a:pt x="143" y="95"/>
                  </a:lnTo>
                  <a:lnTo>
                    <a:pt x="134" y="98"/>
                  </a:lnTo>
                  <a:lnTo>
                    <a:pt x="134" y="98"/>
                  </a:lnTo>
                  <a:lnTo>
                    <a:pt x="124" y="104"/>
                  </a:lnTo>
                  <a:lnTo>
                    <a:pt x="114" y="110"/>
                  </a:lnTo>
                  <a:lnTo>
                    <a:pt x="106" y="116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72" y="132"/>
                  </a:lnTo>
                  <a:lnTo>
                    <a:pt x="60" y="139"/>
                  </a:lnTo>
                  <a:lnTo>
                    <a:pt x="50" y="144"/>
                  </a:lnTo>
                  <a:lnTo>
                    <a:pt x="50" y="144"/>
                  </a:lnTo>
                  <a:lnTo>
                    <a:pt x="43" y="149"/>
                  </a:lnTo>
                  <a:lnTo>
                    <a:pt x="34" y="152"/>
                  </a:lnTo>
                  <a:lnTo>
                    <a:pt x="28" y="156"/>
                  </a:lnTo>
                  <a:lnTo>
                    <a:pt x="24" y="15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25" y="169"/>
                  </a:lnTo>
                  <a:lnTo>
                    <a:pt x="30" y="174"/>
                  </a:lnTo>
                  <a:lnTo>
                    <a:pt x="36" y="178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81" y="164"/>
                  </a:lnTo>
                  <a:lnTo>
                    <a:pt x="122" y="143"/>
                  </a:lnTo>
                  <a:lnTo>
                    <a:pt x="201" y="100"/>
                  </a:lnTo>
                  <a:lnTo>
                    <a:pt x="201" y="100"/>
                  </a:lnTo>
                  <a:lnTo>
                    <a:pt x="225" y="89"/>
                  </a:lnTo>
                  <a:lnTo>
                    <a:pt x="248" y="79"/>
                  </a:lnTo>
                  <a:lnTo>
                    <a:pt x="296" y="61"/>
                  </a:lnTo>
                  <a:lnTo>
                    <a:pt x="320" y="52"/>
                  </a:lnTo>
                  <a:lnTo>
                    <a:pt x="342" y="43"/>
                  </a:lnTo>
                  <a:lnTo>
                    <a:pt x="364" y="31"/>
                  </a:lnTo>
                  <a:lnTo>
                    <a:pt x="373" y="25"/>
                  </a:lnTo>
                  <a:lnTo>
                    <a:pt x="383" y="18"/>
                  </a:lnTo>
                  <a:lnTo>
                    <a:pt x="383" y="18"/>
                  </a:lnTo>
                  <a:lnTo>
                    <a:pt x="370" y="18"/>
                  </a:lnTo>
                  <a:lnTo>
                    <a:pt x="360" y="20"/>
                  </a:lnTo>
                  <a:lnTo>
                    <a:pt x="349" y="22"/>
                  </a:lnTo>
                  <a:lnTo>
                    <a:pt x="338" y="25"/>
                  </a:lnTo>
                  <a:lnTo>
                    <a:pt x="317" y="34"/>
                  </a:lnTo>
                  <a:lnTo>
                    <a:pt x="307" y="38"/>
                  </a:lnTo>
                  <a:lnTo>
                    <a:pt x="295" y="41"/>
                  </a:lnTo>
                  <a:lnTo>
                    <a:pt x="295" y="41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125"/>
            <p:cNvSpPr/>
            <p:nvPr/>
          </p:nvSpPr>
          <p:spPr bwMode="auto">
            <a:xfrm>
              <a:off x="6373813" y="2325688"/>
              <a:ext cx="15875" cy="190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7" y="21"/>
                </a:cxn>
                <a:cxn ang="0">
                  <a:pos x="12" y="15"/>
                </a:cxn>
                <a:cxn ang="0">
                  <a:pos x="23" y="7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1" y="7"/>
                </a:cxn>
                <a:cxn ang="0">
                  <a:pos x="29" y="13"/>
                </a:cxn>
                <a:cxn ang="0">
                  <a:pos x="26" y="17"/>
                </a:cxn>
                <a:cxn ang="0">
                  <a:pos x="22" y="23"/>
                </a:cxn>
                <a:cxn ang="0">
                  <a:pos x="11" y="31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32" h="38">
                  <a:moveTo>
                    <a:pt x="0" y="38"/>
                  </a:moveTo>
                  <a:lnTo>
                    <a:pt x="0" y="38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7" y="21"/>
                  </a:lnTo>
                  <a:lnTo>
                    <a:pt x="12" y="15"/>
                  </a:lnTo>
                  <a:lnTo>
                    <a:pt x="23" y="7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7"/>
                  </a:lnTo>
                  <a:lnTo>
                    <a:pt x="29" y="13"/>
                  </a:lnTo>
                  <a:lnTo>
                    <a:pt x="26" y="17"/>
                  </a:lnTo>
                  <a:lnTo>
                    <a:pt x="22" y="23"/>
                  </a:lnTo>
                  <a:lnTo>
                    <a:pt x="11" y="31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126"/>
            <p:cNvSpPr>
              <a:spLocks noEditPoints="1"/>
            </p:cNvSpPr>
            <p:nvPr/>
          </p:nvSpPr>
          <p:spPr bwMode="auto">
            <a:xfrm>
              <a:off x="6237288" y="2035175"/>
              <a:ext cx="817563" cy="560388"/>
            </a:xfrm>
            <a:custGeom>
              <a:avLst/>
              <a:gdLst/>
              <a:ahLst/>
              <a:cxnLst>
                <a:cxn ang="0">
                  <a:pos x="91" y="444"/>
                </a:cxn>
                <a:cxn ang="0">
                  <a:pos x="627" y="160"/>
                </a:cxn>
                <a:cxn ang="0">
                  <a:pos x="1233" y="59"/>
                </a:cxn>
                <a:cxn ang="0">
                  <a:pos x="1522" y="331"/>
                </a:cxn>
                <a:cxn ang="0">
                  <a:pos x="1023" y="693"/>
                </a:cxn>
                <a:cxn ang="0">
                  <a:pos x="734" y="978"/>
                </a:cxn>
                <a:cxn ang="0">
                  <a:pos x="458" y="947"/>
                </a:cxn>
                <a:cxn ang="0">
                  <a:pos x="44" y="670"/>
                </a:cxn>
                <a:cxn ang="0">
                  <a:pos x="1404" y="260"/>
                </a:cxn>
                <a:cxn ang="0">
                  <a:pos x="1033" y="662"/>
                </a:cxn>
                <a:cxn ang="0">
                  <a:pos x="1508" y="310"/>
                </a:cxn>
                <a:cxn ang="0">
                  <a:pos x="1513" y="172"/>
                </a:cxn>
                <a:cxn ang="0">
                  <a:pos x="1082" y="33"/>
                </a:cxn>
                <a:cxn ang="0">
                  <a:pos x="798" y="417"/>
                </a:cxn>
                <a:cxn ang="0">
                  <a:pos x="1519" y="172"/>
                </a:cxn>
                <a:cxn ang="0">
                  <a:pos x="873" y="810"/>
                </a:cxn>
                <a:cxn ang="0">
                  <a:pos x="836" y="624"/>
                </a:cxn>
                <a:cxn ang="0">
                  <a:pos x="854" y="662"/>
                </a:cxn>
                <a:cxn ang="0">
                  <a:pos x="782" y="603"/>
                </a:cxn>
                <a:cxn ang="0">
                  <a:pos x="705" y="720"/>
                </a:cxn>
                <a:cxn ang="0">
                  <a:pos x="828" y="779"/>
                </a:cxn>
                <a:cxn ang="0">
                  <a:pos x="601" y="867"/>
                </a:cxn>
                <a:cxn ang="0">
                  <a:pos x="545" y="584"/>
                </a:cxn>
                <a:cxn ang="0">
                  <a:pos x="556" y="690"/>
                </a:cxn>
                <a:cxn ang="0">
                  <a:pos x="697" y="704"/>
                </a:cxn>
                <a:cxn ang="0">
                  <a:pos x="601" y="702"/>
                </a:cxn>
                <a:cxn ang="0">
                  <a:pos x="537" y="841"/>
                </a:cxn>
                <a:cxn ang="0">
                  <a:pos x="664" y="775"/>
                </a:cxn>
                <a:cxn ang="0">
                  <a:pos x="589" y="877"/>
                </a:cxn>
                <a:cxn ang="0">
                  <a:pos x="488" y="818"/>
                </a:cxn>
                <a:cxn ang="0">
                  <a:pos x="326" y="777"/>
                </a:cxn>
                <a:cxn ang="0">
                  <a:pos x="227" y="667"/>
                </a:cxn>
                <a:cxn ang="0">
                  <a:pos x="119" y="605"/>
                </a:cxn>
                <a:cxn ang="0">
                  <a:pos x="626" y="1015"/>
                </a:cxn>
                <a:cxn ang="0">
                  <a:pos x="407" y="572"/>
                </a:cxn>
                <a:cxn ang="0">
                  <a:pos x="555" y="867"/>
                </a:cxn>
                <a:cxn ang="0">
                  <a:pos x="475" y="895"/>
                </a:cxn>
                <a:cxn ang="0">
                  <a:pos x="448" y="765"/>
                </a:cxn>
                <a:cxn ang="0">
                  <a:pos x="475" y="724"/>
                </a:cxn>
                <a:cxn ang="0">
                  <a:pos x="478" y="644"/>
                </a:cxn>
                <a:cxn ang="0">
                  <a:pos x="388" y="727"/>
                </a:cxn>
                <a:cxn ang="0">
                  <a:pos x="420" y="525"/>
                </a:cxn>
                <a:cxn ang="0">
                  <a:pos x="288" y="489"/>
                </a:cxn>
                <a:cxn ang="0">
                  <a:pos x="435" y="623"/>
                </a:cxn>
                <a:cxn ang="0">
                  <a:pos x="367" y="621"/>
                </a:cxn>
                <a:cxn ang="0">
                  <a:pos x="330" y="617"/>
                </a:cxn>
                <a:cxn ang="0">
                  <a:pos x="430" y="628"/>
                </a:cxn>
                <a:cxn ang="0">
                  <a:pos x="332" y="799"/>
                </a:cxn>
                <a:cxn ang="0">
                  <a:pos x="246" y="345"/>
                </a:cxn>
                <a:cxn ang="0">
                  <a:pos x="306" y="435"/>
                </a:cxn>
                <a:cxn ang="0">
                  <a:pos x="230" y="535"/>
                </a:cxn>
                <a:cxn ang="0">
                  <a:pos x="219" y="562"/>
                </a:cxn>
                <a:cxn ang="0">
                  <a:pos x="230" y="610"/>
                </a:cxn>
                <a:cxn ang="0">
                  <a:pos x="334" y="579"/>
                </a:cxn>
                <a:cxn ang="0">
                  <a:pos x="292" y="665"/>
                </a:cxn>
                <a:cxn ang="0">
                  <a:pos x="147" y="455"/>
                </a:cxn>
                <a:cxn ang="0">
                  <a:pos x="91" y="480"/>
                </a:cxn>
                <a:cxn ang="0">
                  <a:pos x="167" y="500"/>
                </a:cxn>
                <a:cxn ang="0">
                  <a:pos x="155" y="501"/>
                </a:cxn>
                <a:cxn ang="0">
                  <a:pos x="158" y="585"/>
                </a:cxn>
                <a:cxn ang="0">
                  <a:pos x="82" y="516"/>
                </a:cxn>
              </a:cxnLst>
              <a:rect l="0" t="0" r="r" b="b"/>
              <a:pathLst>
                <a:path w="1545" h="1058">
                  <a:moveTo>
                    <a:pt x="96" y="538"/>
                  </a:moveTo>
                  <a:lnTo>
                    <a:pt x="96" y="538"/>
                  </a:lnTo>
                  <a:lnTo>
                    <a:pt x="90" y="537"/>
                  </a:lnTo>
                  <a:lnTo>
                    <a:pt x="85" y="537"/>
                  </a:lnTo>
                  <a:lnTo>
                    <a:pt x="72" y="539"/>
                  </a:lnTo>
                  <a:lnTo>
                    <a:pt x="60" y="542"/>
                  </a:lnTo>
                  <a:lnTo>
                    <a:pt x="49" y="546"/>
                  </a:lnTo>
                  <a:lnTo>
                    <a:pt x="36" y="549"/>
                  </a:lnTo>
                  <a:lnTo>
                    <a:pt x="24" y="552"/>
                  </a:lnTo>
                  <a:lnTo>
                    <a:pt x="19" y="552"/>
                  </a:lnTo>
                  <a:lnTo>
                    <a:pt x="13" y="552"/>
                  </a:lnTo>
                  <a:lnTo>
                    <a:pt x="7" y="550"/>
                  </a:lnTo>
                  <a:lnTo>
                    <a:pt x="1" y="547"/>
                  </a:lnTo>
                  <a:lnTo>
                    <a:pt x="1" y="547"/>
                  </a:lnTo>
                  <a:lnTo>
                    <a:pt x="1" y="542"/>
                  </a:lnTo>
                  <a:lnTo>
                    <a:pt x="3" y="535"/>
                  </a:lnTo>
                  <a:lnTo>
                    <a:pt x="5" y="531"/>
                  </a:lnTo>
                  <a:lnTo>
                    <a:pt x="7" y="527"/>
                  </a:lnTo>
                  <a:lnTo>
                    <a:pt x="9" y="524"/>
                  </a:lnTo>
                  <a:lnTo>
                    <a:pt x="12" y="522"/>
                  </a:lnTo>
                  <a:lnTo>
                    <a:pt x="20" y="517"/>
                  </a:lnTo>
                  <a:lnTo>
                    <a:pt x="20" y="517"/>
                  </a:lnTo>
                  <a:lnTo>
                    <a:pt x="25" y="509"/>
                  </a:lnTo>
                  <a:lnTo>
                    <a:pt x="31" y="500"/>
                  </a:lnTo>
                  <a:lnTo>
                    <a:pt x="45" y="485"/>
                  </a:lnTo>
                  <a:lnTo>
                    <a:pt x="60" y="471"/>
                  </a:lnTo>
                  <a:lnTo>
                    <a:pt x="75" y="458"/>
                  </a:lnTo>
                  <a:lnTo>
                    <a:pt x="91" y="444"/>
                  </a:lnTo>
                  <a:lnTo>
                    <a:pt x="106" y="431"/>
                  </a:lnTo>
                  <a:lnTo>
                    <a:pt x="113" y="423"/>
                  </a:lnTo>
                  <a:lnTo>
                    <a:pt x="119" y="414"/>
                  </a:lnTo>
                  <a:lnTo>
                    <a:pt x="125" y="406"/>
                  </a:lnTo>
                  <a:lnTo>
                    <a:pt x="130" y="396"/>
                  </a:lnTo>
                  <a:lnTo>
                    <a:pt x="130" y="396"/>
                  </a:lnTo>
                  <a:lnTo>
                    <a:pt x="135" y="394"/>
                  </a:lnTo>
                  <a:lnTo>
                    <a:pt x="140" y="391"/>
                  </a:lnTo>
                  <a:lnTo>
                    <a:pt x="143" y="388"/>
                  </a:lnTo>
                  <a:lnTo>
                    <a:pt x="147" y="384"/>
                  </a:lnTo>
                  <a:lnTo>
                    <a:pt x="147" y="384"/>
                  </a:lnTo>
                  <a:lnTo>
                    <a:pt x="159" y="381"/>
                  </a:lnTo>
                  <a:lnTo>
                    <a:pt x="171" y="377"/>
                  </a:lnTo>
                  <a:lnTo>
                    <a:pt x="182" y="373"/>
                  </a:lnTo>
                  <a:lnTo>
                    <a:pt x="193" y="367"/>
                  </a:lnTo>
                  <a:lnTo>
                    <a:pt x="215" y="355"/>
                  </a:lnTo>
                  <a:lnTo>
                    <a:pt x="235" y="342"/>
                  </a:lnTo>
                  <a:lnTo>
                    <a:pt x="235" y="342"/>
                  </a:lnTo>
                  <a:lnTo>
                    <a:pt x="227" y="337"/>
                  </a:lnTo>
                  <a:lnTo>
                    <a:pt x="220" y="332"/>
                  </a:lnTo>
                  <a:lnTo>
                    <a:pt x="215" y="326"/>
                  </a:lnTo>
                  <a:lnTo>
                    <a:pt x="210" y="318"/>
                  </a:lnTo>
                  <a:lnTo>
                    <a:pt x="210" y="318"/>
                  </a:lnTo>
                  <a:lnTo>
                    <a:pt x="278" y="295"/>
                  </a:lnTo>
                  <a:lnTo>
                    <a:pt x="347" y="270"/>
                  </a:lnTo>
                  <a:lnTo>
                    <a:pt x="417" y="243"/>
                  </a:lnTo>
                  <a:lnTo>
                    <a:pt x="487" y="215"/>
                  </a:lnTo>
                  <a:lnTo>
                    <a:pt x="627" y="160"/>
                  </a:lnTo>
                  <a:lnTo>
                    <a:pt x="697" y="132"/>
                  </a:lnTo>
                  <a:lnTo>
                    <a:pt x="766" y="105"/>
                  </a:lnTo>
                  <a:lnTo>
                    <a:pt x="766" y="105"/>
                  </a:lnTo>
                  <a:lnTo>
                    <a:pt x="829" y="83"/>
                  </a:lnTo>
                  <a:lnTo>
                    <a:pt x="894" y="61"/>
                  </a:lnTo>
                  <a:lnTo>
                    <a:pt x="1026" y="19"/>
                  </a:lnTo>
                  <a:lnTo>
                    <a:pt x="1026" y="19"/>
                  </a:lnTo>
                  <a:lnTo>
                    <a:pt x="1052" y="13"/>
                  </a:lnTo>
                  <a:lnTo>
                    <a:pt x="1064" y="8"/>
                  </a:lnTo>
                  <a:lnTo>
                    <a:pt x="1069" y="4"/>
                  </a:lnTo>
                  <a:lnTo>
                    <a:pt x="1074" y="0"/>
                  </a:lnTo>
                  <a:lnTo>
                    <a:pt x="1074" y="0"/>
                  </a:lnTo>
                  <a:lnTo>
                    <a:pt x="1074" y="1"/>
                  </a:lnTo>
                  <a:lnTo>
                    <a:pt x="1075" y="2"/>
                  </a:lnTo>
                  <a:lnTo>
                    <a:pt x="1079" y="3"/>
                  </a:lnTo>
                  <a:lnTo>
                    <a:pt x="1081" y="4"/>
                  </a:lnTo>
                  <a:lnTo>
                    <a:pt x="1081" y="5"/>
                  </a:lnTo>
                  <a:lnTo>
                    <a:pt x="1081" y="8"/>
                  </a:lnTo>
                  <a:lnTo>
                    <a:pt x="1081" y="8"/>
                  </a:lnTo>
                  <a:lnTo>
                    <a:pt x="1084" y="4"/>
                  </a:lnTo>
                  <a:lnTo>
                    <a:pt x="1087" y="4"/>
                  </a:lnTo>
                  <a:lnTo>
                    <a:pt x="1099" y="3"/>
                  </a:lnTo>
                  <a:lnTo>
                    <a:pt x="1099" y="3"/>
                  </a:lnTo>
                  <a:lnTo>
                    <a:pt x="1109" y="10"/>
                  </a:lnTo>
                  <a:lnTo>
                    <a:pt x="1113" y="13"/>
                  </a:lnTo>
                  <a:lnTo>
                    <a:pt x="1116" y="18"/>
                  </a:lnTo>
                  <a:lnTo>
                    <a:pt x="1116" y="18"/>
                  </a:lnTo>
                  <a:lnTo>
                    <a:pt x="1233" y="59"/>
                  </a:lnTo>
                  <a:lnTo>
                    <a:pt x="1263" y="70"/>
                  </a:lnTo>
                  <a:lnTo>
                    <a:pt x="1291" y="78"/>
                  </a:lnTo>
                  <a:lnTo>
                    <a:pt x="1320" y="86"/>
                  </a:lnTo>
                  <a:lnTo>
                    <a:pt x="1346" y="92"/>
                  </a:lnTo>
                  <a:lnTo>
                    <a:pt x="1346" y="92"/>
                  </a:lnTo>
                  <a:lnTo>
                    <a:pt x="1391" y="110"/>
                  </a:lnTo>
                  <a:lnTo>
                    <a:pt x="1436" y="128"/>
                  </a:lnTo>
                  <a:lnTo>
                    <a:pt x="1460" y="136"/>
                  </a:lnTo>
                  <a:lnTo>
                    <a:pt x="1482" y="144"/>
                  </a:lnTo>
                  <a:lnTo>
                    <a:pt x="1506" y="151"/>
                  </a:lnTo>
                  <a:lnTo>
                    <a:pt x="1530" y="156"/>
                  </a:lnTo>
                  <a:lnTo>
                    <a:pt x="1530" y="156"/>
                  </a:lnTo>
                  <a:lnTo>
                    <a:pt x="1532" y="160"/>
                  </a:lnTo>
                  <a:lnTo>
                    <a:pt x="1534" y="161"/>
                  </a:lnTo>
                  <a:lnTo>
                    <a:pt x="1538" y="164"/>
                  </a:lnTo>
                  <a:lnTo>
                    <a:pt x="1542" y="167"/>
                  </a:lnTo>
                  <a:lnTo>
                    <a:pt x="1544" y="170"/>
                  </a:lnTo>
                  <a:lnTo>
                    <a:pt x="1545" y="172"/>
                  </a:lnTo>
                  <a:lnTo>
                    <a:pt x="1545" y="172"/>
                  </a:lnTo>
                  <a:lnTo>
                    <a:pt x="1539" y="211"/>
                  </a:lnTo>
                  <a:lnTo>
                    <a:pt x="1536" y="245"/>
                  </a:lnTo>
                  <a:lnTo>
                    <a:pt x="1533" y="280"/>
                  </a:lnTo>
                  <a:lnTo>
                    <a:pt x="1530" y="317"/>
                  </a:lnTo>
                  <a:lnTo>
                    <a:pt x="1530" y="317"/>
                  </a:lnTo>
                  <a:lnTo>
                    <a:pt x="1527" y="319"/>
                  </a:lnTo>
                  <a:lnTo>
                    <a:pt x="1525" y="322"/>
                  </a:lnTo>
                  <a:lnTo>
                    <a:pt x="1522" y="331"/>
                  </a:lnTo>
                  <a:lnTo>
                    <a:pt x="1522" y="331"/>
                  </a:lnTo>
                  <a:lnTo>
                    <a:pt x="1520" y="331"/>
                  </a:lnTo>
                  <a:lnTo>
                    <a:pt x="1518" y="331"/>
                  </a:lnTo>
                  <a:lnTo>
                    <a:pt x="1518" y="332"/>
                  </a:lnTo>
                  <a:lnTo>
                    <a:pt x="1519" y="333"/>
                  </a:lnTo>
                  <a:lnTo>
                    <a:pt x="1519" y="333"/>
                  </a:lnTo>
                  <a:lnTo>
                    <a:pt x="1510" y="335"/>
                  </a:lnTo>
                  <a:lnTo>
                    <a:pt x="1504" y="338"/>
                  </a:lnTo>
                  <a:lnTo>
                    <a:pt x="1496" y="344"/>
                  </a:lnTo>
                  <a:lnTo>
                    <a:pt x="1488" y="350"/>
                  </a:lnTo>
                  <a:lnTo>
                    <a:pt x="1488" y="350"/>
                  </a:lnTo>
                  <a:lnTo>
                    <a:pt x="1473" y="358"/>
                  </a:lnTo>
                  <a:lnTo>
                    <a:pt x="1458" y="366"/>
                  </a:lnTo>
                  <a:lnTo>
                    <a:pt x="1443" y="376"/>
                  </a:lnTo>
                  <a:lnTo>
                    <a:pt x="1429" y="386"/>
                  </a:lnTo>
                  <a:lnTo>
                    <a:pt x="1372" y="427"/>
                  </a:lnTo>
                  <a:lnTo>
                    <a:pt x="1372" y="427"/>
                  </a:lnTo>
                  <a:lnTo>
                    <a:pt x="1288" y="487"/>
                  </a:lnTo>
                  <a:lnTo>
                    <a:pt x="1204" y="549"/>
                  </a:lnTo>
                  <a:lnTo>
                    <a:pt x="1121" y="613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1036" y="685"/>
                  </a:lnTo>
                  <a:lnTo>
                    <a:pt x="1034" y="689"/>
                  </a:lnTo>
                  <a:lnTo>
                    <a:pt x="1031" y="692"/>
                  </a:lnTo>
                  <a:lnTo>
                    <a:pt x="1031" y="692"/>
                  </a:lnTo>
                  <a:lnTo>
                    <a:pt x="1028" y="693"/>
                  </a:lnTo>
                  <a:lnTo>
                    <a:pt x="1026" y="693"/>
                  </a:lnTo>
                  <a:lnTo>
                    <a:pt x="1023" y="693"/>
                  </a:lnTo>
                  <a:lnTo>
                    <a:pt x="1021" y="695"/>
                  </a:lnTo>
                  <a:lnTo>
                    <a:pt x="1021" y="695"/>
                  </a:lnTo>
                  <a:lnTo>
                    <a:pt x="964" y="745"/>
                  </a:lnTo>
                  <a:lnTo>
                    <a:pt x="906" y="795"/>
                  </a:lnTo>
                  <a:lnTo>
                    <a:pt x="906" y="795"/>
                  </a:lnTo>
                  <a:lnTo>
                    <a:pt x="888" y="812"/>
                  </a:lnTo>
                  <a:lnTo>
                    <a:pt x="878" y="820"/>
                  </a:lnTo>
                  <a:lnTo>
                    <a:pt x="871" y="830"/>
                  </a:lnTo>
                  <a:lnTo>
                    <a:pt x="871" y="830"/>
                  </a:lnTo>
                  <a:lnTo>
                    <a:pt x="861" y="833"/>
                  </a:lnTo>
                  <a:lnTo>
                    <a:pt x="852" y="837"/>
                  </a:lnTo>
                  <a:lnTo>
                    <a:pt x="843" y="842"/>
                  </a:lnTo>
                  <a:lnTo>
                    <a:pt x="834" y="846"/>
                  </a:lnTo>
                  <a:lnTo>
                    <a:pt x="819" y="858"/>
                  </a:lnTo>
                  <a:lnTo>
                    <a:pt x="806" y="871"/>
                  </a:lnTo>
                  <a:lnTo>
                    <a:pt x="794" y="885"/>
                  </a:lnTo>
                  <a:lnTo>
                    <a:pt x="782" y="900"/>
                  </a:lnTo>
                  <a:lnTo>
                    <a:pt x="770" y="917"/>
                  </a:lnTo>
                  <a:lnTo>
                    <a:pt x="760" y="934"/>
                  </a:lnTo>
                  <a:lnTo>
                    <a:pt x="760" y="934"/>
                  </a:lnTo>
                  <a:lnTo>
                    <a:pt x="751" y="944"/>
                  </a:lnTo>
                  <a:lnTo>
                    <a:pt x="745" y="955"/>
                  </a:lnTo>
                  <a:lnTo>
                    <a:pt x="745" y="955"/>
                  </a:lnTo>
                  <a:lnTo>
                    <a:pt x="742" y="961"/>
                  </a:lnTo>
                  <a:lnTo>
                    <a:pt x="740" y="967"/>
                  </a:lnTo>
                  <a:lnTo>
                    <a:pt x="738" y="973"/>
                  </a:lnTo>
                  <a:lnTo>
                    <a:pt x="734" y="978"/>
                  </a:lnTo>
                  <a:lnTo>
                    <a:pt x="734" y="978"/>
                  </a:lnTo>
                  <a:lnTo>
                    <a:pt x="727" y="983"/>
                  </a:lnTo>
                  <a:lnTo>
                    <a:pt x="718" y="987"/>
                  </a:lnTo>
                  <a:lnTo>
                    <a:pt x="707" y="992"/>
                  </a:lnTo>
                  <a:lnTo>
                    <a:pt x="695" y="998"/>
                  </a:lnTo>
                  <a:lnTo>
                    <a:pt x="695" y="998"/>
                  </a:lnTo>
                  <a:lnTo>
                    <a:pt x="672" y="1010"/>
                  </a:lnTo>
                  <a:lnTo>
                    <a:pt x="649" y="1020"/>
                  </a:lnTo>
                  <a:lnTo>
                    <a:pt x="649" y="1020"/>
                  </a:lnTo>
                  <a:lnTo>
                    <a:pt x="641" y="1025"/>
                  </a:lnTo>
                  <a:lnTo>
                    <a:pt x="632" y="1030"/>
                  </a:lnTo>
                  <a:lnTo>
                    <a:pt x="618" y="1040"/>
                  </a:lnTo>
                  <a:lnTo>
                    <a:pt x="604" y="1050"/>
                  </a:lnTo>
                  <a:lnTo>
                    <a:pt x="597" y="1055"/>
                  </a:lnTo>
                  <a:lnTo>
                    <a:pt x="588" y="1058"/>
                  </a:lnTo>
                  <a:lnTo>
                    <a:pt x="588" y="1058"/>
                  </a:lnTo>
                  <a:lnTo>
                    <a:pt x="560" y="1032"/>
                  </a:lnTo>
                  <a:lnTo>
                    <a:pt x="534" y="1008"/>
                  </a:lnTo>
                  <a:lnTo>
                    <a:pt x="520" y="996"/>
                  </a:lnTo>
                  <a:lnTo>
                    <a:pt x="506" y="986"/>
                  </a:lnTo>
                  <a:lnTo>
                    <a:pt x="491" y="977"/>
                  </a:lnTo>
                  <a:lnTo>
                    <a:pt x="477" y="969"/>
                  </a:lnTo>
                  <a:lnTo>
                    <a:pt x="477" y="969"/>
                  </a:lnTo>
                  <a:lnTo>
                    <a:pt x="476" y="967"/>
                  </a:lnTo>
                  <a:lnTo>
                    <a:pt x="476" y="965"/>
                  </a:lnTo>
                  <a:lnTo>
                    <a:pt x="475" y="963"/>
                  </a:lnTo>
                  <a:lnTo>
                    <a:pt x="475" y="961"/>
                  </a:lnTo>
                  <a:lnTo>
                    <a:pt x="475" y="961"/>
                  </a:lnTo>
                  <a:lnTo>
                    <a:pt x="458" y="947"/>
                  </a:lnTo>
                  <a:lnTo>
                    <a:pt x="439" y="934"/>
                  </a:lnTo>
                  <a:lnTo>
                    <a:pt x="400" y="909"/>
                  </a:lnTo>
                  <a:lnTo>
                    <a:pt x="400" y="909"/>
                  </a:lnTo>
                  <a:lnTo>
                    <a:pt x="361" y="883"/>
                  </a:lnTo>
                  <a:lnTo>
                    <a:pt x="321" y="856"/>
                  </a:lnTo>
                  <a:lnTo>
                    <a:pt x="321" y="856"/>
                  </a:lnTo>
                  <a:lnTo>
                    <a:pt x="308" y="847"/>
                  </a:lnTo>
                  <a:lnTo>
                    <a:pt x="295" y="840"/>
                  </a:lnTo>
                  <a:lnTo>
                    <a:pt x="283" y="832"/>
                  </a:lnTo>
                  <a:lnTo>
                    <a:pt x="272" y="823"/>
                  </a:lnTo>
                  <a:lnTo>
                    <a:pt x="272" y="823"/>
                  </a:lnTo>
                  <a:lnTo>
                    <a:pt x="266" y="820"/>
                  </a:lnTo>
                  <a:lnTo>
                    <a:pt x="262" y="820"/>
                  </a:lnTo>
                  <a:lnTo>
                    <a:pt x="257" y="820"/>
                  </a:lnTo>
                  <a:lnTo>
                    <a:pt x="257" y="820"/>
                  </a:lnTo>
                  <a:lnTo>
                    <a:pt x="252" y="813"/>
                  </a:lnTo>
                  <a:lnTo>
                    <a:pt x="250" y="810"/>
                  </a:lnTo>
                  <a:lnTo>
                    <a:pt x="247" y="805"/>
                  </a:lnTo>
                  <a:lnTo>
                    <a:pt x="247" y="805"/>
                  </a:lnTo>
                  <a:lnTo>
                    <a:pt x="227" y="795"/>
                  </a:lnTo>
                  <a:lnTo>
                    <a:pt x="207" y="783"/>
                  </a:lnTo>
                  <a:lnTo>
                    <a:pt x="170" y="757"/>
                  </a:lnTo>
                  <a:lnTo>
                    <a:pt x="132" y="730"/>
                  </a:lnTo>
                  <a:lnTo>
                    <a:pt x="95" y="705"/>
                  </a:lnTo>
                  <a:lnTo>
                    <a:pt x="95" y="705"/>
                  </a:lnTo>
                  <a:lnTo>
                    <a:pt x="70" y="686"/>
                  </a:lnTo>
                  <a:lnTo>
                    <a:pt x="57" y="678"/>
                  </a:lnTo>
                  <a:lnTo>
                    <a:pt x="44" y="670"/>
                  </a:lnTo>
                  <a:lnTo>
                    <a:pt x="44" y="670"/>
                  </a:lnTo>
                  <a:lnTo>
                    <a:pt x="39" y="668"/>
                  </a:lnTo>
                  <a:lnTo>
                    <a:pt x="34" y="667"/>
                  </a:lnTo>
                  <a:lnTo>
                    <a:pt x="28" y="666"/>
                  </a:lnTo>
                  <a:lnTo>
                    <a:pt x="23" y="663"/>
                  </a:lnTo>
                  <a:lnTo>
                    <a:pt x="23" y="663"/>
                  </a:lnTo>
                  <a:lnTo>
                    <a:pt x="18" y="659"/>
                  </a:lnTo>
                  <a:lnTo>
                    <a:pt x="13" y="653"/>
                  </a:lnTo>
                  <a:lnTo>
                    <a:pt x="8" y="649"/>
                  </a:lnTo>
                  <a:lnTo>
                    <a:pt x="5" y="647"/>
                  </a:lnTo>
                  <a:lnTo>
                    <a:pt x="1" y="646"/>
                  </a:lnTo>
                  <a:lnTo>
                    <a:pt x="1" y="646"/>
                  </a:lnTo>
                  <a:lnTo>
                    <a:pt x="0" y="639"/>
                  </a:lnTo>
                  <a:lnTo>
                    <a:pt x="1" y="634"/>
                  </a:lnTo>
                  <a:lnTo>
                    <a:pt x="4" y="629"/>
                  </a:lnTo>
                  <a:lnTo>
                    <a:pt x="9" y="622"/>
                  </a:lnTo>
                  <a:lnTo>
                    <a:pt x="9" y="622"/>
                  </a:lnTo>
                  <a:lnTo>
                    <a:pt x="13" y="618"/>
                  </a:lnTo>
                  <a:lnTo>
                    <a:pt x="19" y="613"/>
                  </a:lnTo>
                  <a:lnTo>
                    <a:pt x="31" y="603"/>
                  </a:lnTo>
                  <a:lnTo>
                    <a:pt x="60" y="584"/>
                  </a:lnTo>
                  <a:lnTo>
                    <a:pt x="60" y="584"/>
                  </a:lnTo>
                  <a:lnTo>
                    <a:pt x="72" y="574"/>
                  </a:lnTo>
                  <a:lnTo>
                    <a:pt x="81" y="563"/>
                  </a:lnTo>
                  <a:lnTo>
                    <a:pt x="88" y="552"/>
                  </a:lnTo>
                  <a:lnTo>
                    <a:pt x="96" y="538"/>
                  </a:lnTo>
                  <a:lnTo>
                    <a:pt x="96" y="538"/>
                  </a:lnTo>
                  <a:close/>
                  <a:moveTo>
                    <a:pt x="1404" y="260"/>
                  </a:moveTo>
                  <a:lnTo>
                    <a:pt x="1404" y="260"/>
                  </a:lnTo>
                  <a:lnTo>
                    <a:pt x="1379" y="273"/>
                  </a:lnTo>
                  <a:lnTo>
                    <a:pt x="1355" y="287"/>
                  </a:lnTo>
                  <a:lnTo>
                    <a:pt x="1331" y="302"/>
                  </a:lnTo>
                  <a:lnTo>
                    <a:pt x="1308" y="318"/>
                  </a:lnTo>
                  <a:lnTo>
                    <a:pt x="1262" y="350"/>
                  </a:lnTo>
                  <a:lnTo>
                    <a:pt x="1216" y="382"/>
                  </a:lnTo>
                  <a:lnTo>
                    <a:pt x="1216" y="382"/>
                  </a:lnTo>
                  <a:lnTo>
                    <a:pt x="1193" y="398"/>
                  </a:lnTo>
                  <a:lnTo>
                    <a:pt x="1171" y="414"/>
                  </a:lnTo>
                  <a:lnTo>
                    <a:pt x="1126" y="449"/>
                  </a:lnTo>
                  <a:lnTo>
                    <a:pt x="1082" y="483"/>
                  </a:lnTo>
                  <a:lnTo>
                    <a:pt x="1038" y="516"/>
                  </a:lnTo>
                  <a:lnTo>
                    <a:pt x="1038" y="516"/>
                  </a:lnTo>
                  <a:lnTo>
                    <a:pt x="1039" y="519"/>
                  </a:lnTo>
                  <a:lnTo>
                    <a:pt x="1040" y="522"/>
                  </a:lnTo>
                  <a:lnTo>
                    <a:pt x="1042" y="525"/>
                  </a:lnTo>
                  <a:lnTo>
                    <a:pt x="1042" y="528"/>
                  </a:lnTo>
                  <a:lnTo>
                    <a:pt x="1042" y="528"/>
                  </a:lnTo>
                  <a:lnTo>
                    <a:pt x="1039" y="534"/>
                  </a:lnTo>
                  <a:lnTo>
                    <a:pt x="1038" y="541"/>
                  </a:lnTo>
                  <a:lnTo>
                    <a:pt x="1036" y="555"/>
                  </a:lnTo>
                  <a:lnTo>
                    <a:pt x="1035" y="571"/>
                  </a:lnTo>
                  <a:lnTo>
                    <a:pt x="1035" y="589"/>
                  </a:lnTo>
                  <a:lnTo>
                    <a:pt x="1036" y="625"/>
                  </a:lnTo>
                  <a:lnTo>
                    <a:pt x="1035" y="644"/>
                  </a:lnTo>
                  <a:lnTo>
                    <a:pt x="1033" y="662"/>
                  </a:lnTo>
                  <a:lnTo>
                    <a:pt x="1033" y="662"/>
                  </a:lnTo>
                  <a:lnTo>
                    <a:pt x="1054" y="647"/>
                  </a:lnTo>
                  <a:lnTo>
                    <a:pt x="1076" y="631"/>
                  </a:lnTo>
                  <a:lnTo>
                    <a:pt x="1120" y="595"/>
                  </a:lnTo>
                  <a:lnTo>
                    <a:pt x="1120" y="595"/>
                  </a:lnTo>
                  <a:lnTo>
                    <a:pt x="1157" y="567"/>
                  </a:lnTo>
                  <a:lnTo>
                    <a:pt x="1194" y="539"/>
                  </a:lnTo>
                  <a:lnTo>
                    <a:pt x="1269" y="484"/>
                  </a:lnTo>
                  <a:lnTo>
                    <a:pt x="1269" y="484"/>
                  </a:lnTo>
                  <a:lnTo>
                    <a:pt x="1330" y="440"/>
                  </a:lnTo>
                  <a:lnTo>
                    <a:pt x="1388" y="396"/>
                  </a:lnTo>
                  <a:lnTo>
                    <a:pt x="1388" y="396"/>
                  </a:lnTo>
                  <a:lnTo>
                    <a:pt x="1418" y="373"/>
                  </a:lnTo>
                  <a:lnTo>
                    <a:pt x="1433" y="361"/>
                  </a:lnTo>
                  <a:lnTo>
                    <a:pt x="1447" y="350"/>
                  </a:lnTo>
                  <a:lnTo>
                    <a:pt x="1447" y="350"/>
                  </a:lnTo>
                  <a:lnTo>
                    <a:pt x="1459" y="344"/>
                  </a:lnTo>
                  <a:lnTo>
                    <a:pt x="1470" y="338"/>
                  </a:lnTo>
                  <a:lnTo>
                    <a:pt x="1480" y="333"/>
                  </a:lnTo>
                  <a:lnTo>
                    <a:pt x="1490" y="328"/>
                  </a:lnTo>
                  <a:lnTo>
                    <a:pt x="1490" y="328"/>
                  </a:lnTo>
                  <a:lnTo>
                    <a:pt x="1493" y="323"/>
                  </a:lnTo>
                  <a:lnTo>
                    <a:pt x="1497" y="318"/>
                  </a:lnTo>
                  <a:lnTo>
                    <a:pt x="1504" y="307"/>
                  </a:lnTo>
                  <a:lnTo>
                    <a:pt x="1504" y="307"/>
                  </a:lnTo>
                  <a:lnTo>
                    <a:pt x="1505" y="307"/>
                  </a:lnTo>
                  <a:lnTo>
                    <a:pt x="1506" y="308"/>
                  </a:lnTo>
                  <a:lnTo>
                    <a:pt x="1508" y="310"/>
                  </a:lnTo>
                  <a:lnTo>
                    <a:pt x="1508" y="310"/>
                  </a:lnTo>
                  <a:lnTo>
                    <a:pt x="1509" y="306"/>
                  </a:lnTo>
                  <a:lnTo>
                    <a:pt x="1509" y="305"/>
                  </a:lnTo>
                  <a:lnTo>
                    <a:pt x="1509" y="303"/>
                  </a:lnTo>
                  <a:lnTo>
                    <a:pt x="1511" y="301"/>
                  </a:lnTo>
                  <a:lnTo>
                    <a:pt x="1511" y="301"/>
                  </a:lnTo>
                  <a:lnTo>
                    <a:pt x="1513" y="299"/>
                  </a:lnTo>
                  <a:lnTo>
                    <a:pt x="1514" y="296"/>
                  </a:lnTo>
                  <a:lnTo>
                    <a:pt x="1517" y="291"/>
                  </a:lnTo>
                  <a:lnTo>
                    <a:pt x="1517" y="291"/>
                  </a:lnTo>
                  <a:lnTo>
                    <a:pt x="1520" y="278"/>
                  </a:lnTo>
                  <a:lnTo>
                    <a:pt x="1522" y="266"/>
                  </a:lnTo>
                  <a:lnTo>
                    <a:pt x="1523" y="252"/>
                  </a:lnTo>
                  <a:lnTo>
                    <a:pt x="1524" y="238"/>
                  </a:lnTo>
                  <a:lnTo>
                    <a:pt x="1525" y="211"/>
                  </a:lnTo>
                  <a:lnTo>
                    <a:pt x="1526" y="198"/>
                  </a:lnTo>
                  <a:lnTo>
                    <a:pt x="1529" y="186"/>
                  </a:lnTo>
                  <a:lnTo>
                    <a:pt x="1529" y="186"/>
                  </a:lnTo>
                  <a:lnTo>
                    <a:pt x="1528" y="185"/>
                  </a:lnTo>
                  <a:lnTo>
                    <a:pt x="1527" y="185"/>
                  </a:lnTo>
                  <a:lnTo>
                    <a:pt x="1527" y="185"/>
                  </a:lnTo>
                  <a:lnTo>
                    <a:pt x="1513" y="197"/>
                  </a:lnTo>
                  <a:lnTo>
                    <a:pt x="1499" y="209"/>
                  </a:lnTo>
                  <a:lnTo>
                    <a:pt x="1484" y="219"/>
                  </a:lnTo>
                  <a:lnTo>
                    <a:pt x="1469" y="227"/>
                  </a:lnTo>
                  <a:lnTo>
                    <a:pt x="1437" y="244"/>
                  </a:lnTo>
                  <a:lnTo>
                    <a:pt x="1404" y="260"/>
                  </a:lnTo>
                  <a:lnTo>
                    <a:pt x="1404" y="260"/>
                  </a:lnTo>
                  <a:close/>
                  <a:moveTo>
                    <a:pt x="1513" y="172"/>
                  </a:moveTo>
                  <a:lnTo>
                    <a:pt x="1513" y="172"/>
                  </a:lnTo>
                  <a:lnTo>
                    <a:pt x="1483" y="162"/>
                  </a:lnTo>
                  <a:lnTo>
                    <a:pt x="1453" y="151"/>
                  </a:lnTo>
                  <a:lnTo>
                    <a:pt x="1423" y="140"/>
                  </a:lnTo>
                  <a:lnTo>
                    <a:pt x="1392" y="130"/>
                  </a:lnTo>
                  <a:lnTo>
                    <a:pt x="1392" y="130"/>
                  </a:lnTo>
                  <a:lnTo>
                    <a:pt x="1372" y="123"/>
                  </a:lnTo>
                  <a:lnTo>
                    <a:pt x="1352" y="115"/>
                  </a:lnTo>
                  <a:lnTo>
                    <a:pt x="1330" y="105"/>
                  </a:lnTo>
                  <a:lnTo>
                    <a:pt x="1309" y="98"/>
                  </a:lnTo>
                  <a:lnTo>
                    <a:pt x="1309" y="98"/>
                  </a:lnTo>
                  <a:lnTo>
                    <a:pt x="1296" y="94"/>
                  </a:lnTo>
                  <a:lnTo>
                    <a:pt x="1283" y="92"/>
                  </a:lnTo>
                  <a:lnTo>
                    <a:pt x="1270" y="89"/>
                  </a:lnTo>
                  <a:lnTo>
                    <a:pt x="1257" y="86"/>
                  </a:lnTo>
                  <a:lnTo>
                    <a:pt x="1257" y="86"/>
                  </a:lnTo>
                  <a:lnTo>
                    <a:pt x="1233" y="77"/>
                  </a:lnTo>
                  <a:lnTo>
                    <a:pt x="1209" y="68"/>
                  </a:lnTo>
                  <a:lnTo>
                    <a:pt x="1209" y="68"/>
                  </a:lnTo>
                  <a:lnTo>
                    <a:pt x="1184" y="58"/>
                  </a:lnTo>
                  <a:lnTo>
                    <a:pt x="1158" y="48"/>
                  </a:lnTo>
                  <a:lnTo>
                    <a:pt x="1134" y="40"/>
                  </a:lnTo>
                  <a:lnTo>
                    <a:pt x="1122" y="37"/>
                  </a:lnTo>
                  <a:lnTo>
                    <a:pt x="1111" y="34"/>
                  </a:lnTo>
                  <a:lnTo>
                    <a:pt x="1111" y="34"/>
                  </a:lnTo>
                  <a:lnTo>
                    <a:pt x="1103" y="33"/>
                  </a:lnTo>
                  <a:lnTo>
                    <a:pt x="1096" y="32"/>
                  </a:lnTo>
                  <a:lnTo>
                    <a:pt x="1082" y="33"/>
                  </a:lnTo>
                  <a:lnTo>
                    <a:pt x="1070" y="32"/>
                  </a:lnTo>
                  <a:lnTo>
                    <a:pt x="1065" y="31"/>
                  </a:lnTo>
                  <a:lnTo>
                    <a:pt x="1058" y="29"/>
                  </a:lnTo>
                  <a:lnTo>
                    <a:pt x="1058" y="29"/>
                  </a:lnTo>
                  <a:lnTo>
                    <a:pt x="1013" y="41"/>
                  </a:lnTo>
                  <a:lnTo>
                    <a:pt x="969" y="54"/>
                  </a:lnTo>
                  <a:lnTo>
                    <a:pt x="927" y="66"/>
                  </a:lnTo>
                  <a:lnTo>
                    <a:pt x="885" y="80"/>
                  </a:lnTo>
                  <a:lnTo>
                    <a:pt x="802" y="109"/>
                  </a:lnTo>
                  <a:lnTo>
                    <a:pt x="722" y="139"/>
                  </a:lnTo>
                  <a:lnTo>
                    <a:pt x="561" y="202"/>
                  </a:lnTo>
                  <a:lnTo>
                    <a:pt x="480" y="234"/>
                  </a:lnTo>
                  <a:lnTo>
                    <a:pt x="397" y="265"/>
                  </a:lnTo>
                  <a:lnTo>
                    <a:pt x="397" y="265"/>
                  </a:lnTo>
                  <a:lnTo>
                    <a:pt x="409" y="273"/>
                  </a:lnTo>
                  <a:lnTo>
                    <a:pt x="422" y="280"/>
                  </a:lnTo>
                  <a:lnTo>
                    <a:pt x="436" y="285"/>
                  </a:lnTo>
                  <a:lnTo>
                    <a:pt x="450" y="290"/>
                  </a:lnTo>
                  <a:lnTo>
                    <a:pt x="450" y="290"/>
                  </a:lnTo>
                  <a:lnTo>
                    <a:pt x="506" y="311"/>
                  </a:lnTo>
                  <a:lnTo>
                    <a:pt x="561" y="331"/>
                  </a:lnTo>
                  <a:lnTo>
                    <a:pt x="561" y="331"/>
                  </a:lnTo>
                  <a:lnTo>
                    <a:pt x="610" y="348"/>
                  </a:lnTo>
                  <a:lnTo>
                    <a:pt x="657" y="365"/>
                  </a:lnTo>
                  <a:lnTo>
                    <a:pt x="705" y="381"/>
                  </a:lnTo>
                  <a:lnTo>
                    <a:pt x="752" y="398"/>
                  </a:lnTo>
                  <a:lnTo>
                    <a:pt x="752" y="398"/>
                  </a:lnTo>
                  <a:lnTo>
                    <a:pt x="798" y="417"/>
                  </a:lnTo>
                  <a:lnTo>
                    <a:pt x="843" y="436"/>
                  </a:lnTo>
                  <a:lnTo>
                    <a:pt x="843" y="436"/>
                  </a:lnTo>
                  <a:lnTo>
                    <a:pt x="877" y="451"/>
                  </a:lnTo>
                  <a:lnTo>
                    <a:pt x="908" y="466"/>
                  </a:lnTo>
                  <a:lnTo>
                    <a:pt x="908" y="466"/>
                  </a:lnTo>
                  <a:lnTo>
                    <a:pt x="943" y="484"/>
                  </a:lnTo>
                  <a:lnTo>
                    <a:pt x="960" y="493"/>
                  </a:lnTo>
                  <a:lnTo>
                    <a:pt x="978" y="500"/>
                  </a:lnTo>
                  <a:lnTo>
                    <a:pt x="978" y="500"/>
                  </a:lnTo>
                  <a:lnTo>
                    <a:pt x="989" y="503"/>
                  </a:lnTo>
                  <a:lnTo>
                    <a:pt x="999" y="507"/>
                  </a:lnTo>
                  <a:lnTo>
                    <a:pt x="1010" y="510"/>
                  </a:lnTo>
                  <a:lnTo>
                    <a:pt x="1021" y="511"/>
                  </a:lnTo>
                  <a:lnTo>
                    <a:pt x="1021" y="511"/>
                  </a:lnTo>
                  <a:lnTo>
                    <a:pt x="1078" y="466"/>
                  </a:lnTo>
                  <a:lnTo>
                    <a:pt x="1135" y="423"/>
                  </a:lnTo>
                  <a:lnTo>
                    <a:pt x="1253" y="336"/>
                  </a:lnTo>
                  <a:lnTo>
                    <a:pt x="1253" y="336"/>
                  </a:lnTo>
                  <a:lnTo>
                    <a:pt x="1285" y="314"/>
                  </a:lnTo>
                  <a:lnTo>
                    <a:pt x="1318" y="293"/>
                  </a:lnTo>
                  <a:lnTo>
                    <a:pt x="1354" y="273"/>
                  </a:lnTo>
                  <a:lnTo>
                    <a:pt x="1388" y="254"/>
                  </a:lnTo>
                  <a:lnTo>
                    <a:pt x="1423" y="235"/>
                  </a:lnTo>
                  <a:lnTo>
                    <a:pt x="1457" y="214"/>
                  </a:lnTo>
                  <a:lnTo>
                    <a:pt x="1489" y="194"/>
                  </a:lnTo>
                  <a:lnTo>
                    <a:pt x="1504" y="183"/>
                  </a:lnTo>
                  <a:lnTo>
                    <a:pt x="1519" y="172"/>
                  </a:lnTo>
                  <a:lnTo>
                    <a:pt x="1519" y="172"/>
                  </a:lnTo>
                  <a:lnTo>
                    <a:pt x="1518" y="171"/>
                  </a:lnTo>
                  <a:lnTo>
                    <a:pt x="1515" y="171"/>
                  </a:lnTo>
                  <a:lnTo>
                    <a:pt x="1514" y="171"/>
                  </a:lnTo>
                  <a:lnTo>
                    <a:pt x="1513" y="172"/>
                  </a:lnTo>
                  <a:lnTo>
                    <a:pt x="1513" y="172"/>
                  </a:lnTo>
                  <a:close/>
                  <a:moveTo>
                    <a:pt x="1015" y="678"/>
                  </a:moveTo>
                  <a:lnTo>
                    <a:pt x="1015" y="678"/>
                  </a:lnTo>
                  <a:lnTo>
                    <a:pt x="1018" y="663"/>
                  </a:lnTo>
                  <a:lnTo>
                    <a:pt x="1020" y="647"/>
                  </a:lnTo>
                  <a:lnTo>
                    <a:pt x="1021" y="630"/>
                  </a:lnTo>
                  <a:lnTo>
                    <a:pt x="1021" y="613"/>
                  </a:lnTo>
                  <a:lnTo>
                    <a:pt x="1021" y="576"/>
                  </a:lnTo>
                  <a:lnTo>
                    <a:pt x="1022" y="541"/>
                  </a:lnTo>
                  <a:lnTo>
                    <a:pt x="1022" y="541"/>
                  </a:lnTo>
                  <a:lnTo>
                    <a:pt x="1023" y="540"/>
                  </a:lnTo>
                  <a:lnTo>
                    <a:pt x="1023" y="540"/>
                  </a:lnTo>
                  <a:lnTo>
                    <a:pt x="1021" y="538"/>
                  </a:lnTo>
                  <a:lnTo>
                    <a:pt x="1015" y="533"/>
                  </a:lnTo>
                  <a:lnTo>
                    <a:pt x="1015" y="533"/>
                  </a:lnTo>
                  <a:lnTo>
                    <a:pt x="946" y="588"/>
                  </a:lnTo>
                  <a:lnTo>
                    <a:pt x="908" y="616"/>
                  </a:lnTo>
                  <a:lnTo>
                    <a:pt x="890" y="630"/>
                  </a:lnTo>
                  <a:lnTo>
                    <a:pt x="871" y="641"/>
                  </a:lnTo>
                  <a:lnTo>
                    <a:pt x="871" y="641"/>
                  </a:lnTo>
                  <a:lnTo>
                    <a:pt x="868" y="685"/>
                  </a:lnTo>
                  <a:lnTo>
                    <a:pt x="867" y="724"/>
                  </a:lnTo>
                  <a:lnTo>
                    <a:pt x="869" y="764"/>
                  </a:lnTo>
                  <a:lnTo>
                    <a:pt x="873" y="810"/>
                  </a:lnTo>
                  <a:lnTo>
                    <a:pt x="873" y="810"/>
                  </a:lnTo>
                  <a:lnTo>
                    <a:pt x="891" y="794"/>
                  </a:lnTo>
                  <a:lnTo>
                    <a:pt x="909" y="777"/>
                  </a:lnTo>
                  <a:lnTo>
                    <a:pt x="945" y="744"/>
                  </a:lnTo>
                  <a:lnTo>
                    <a:pt x="980" y="710"/>
                  </a:lnTo>
                  <a:lnTo>
                    <a:pt x="1015" y="678"/>
                  </a:lnTo>
                  <a:lnTo>
                    <a:pt x="1015" y="678"/>
                  </a:lnTo>
                  <a:close/>
                  <a:moveTo>
                    <a:pt x="368" y="277"/>
                  </a:moveTo>
                  <a:lnTo>
                    <a:pt x="368" y="277"/>
                  </a:lnTo>
                  <a:lnTo>
                    <a:pt x="337" y="288"/>
                  </a:lnTo>
                  <a:lnTo>
                    <a:pt x="307" y="300"/>
                  </a:lnTo>
                  <a:lnTo>
                    <a:pt x="276" y="312"/>
                  </a:lnTo>
                  <a:lnTo>
                    <a:pt x="260" y="317"/>
                  </a:lnTo>
                  <a:lnTo>
                    <a:pt x="241" y="322"/>
                  </a:lnTo>
                  <a:lnTo>
                    <a:pt x="241" y="322"/>
                  </a:lnTo>
                  <a:lnTo>
                    <a:pt x="389" y="397"/>
                  </a:lnTo>
                  <a:lnTo>
                    <a:pt x="539" y="473"/>
                  </a:lnTo>
                  <a:lnTo>
                    <a:pt x="539" y="473"/>
                  </a:lnTo>
                  <a:lnTo>
                    <a:pt x="576" y="492"/>
                  </a:lnTo>
                  <a:lnTo>
                    <a:pt x="615" y="509"/>
                  </a:lnTo>
                  <a:lnTo>
                    <a:pt x="693" y="541"/>
                  </a:lnTo>
                  <a:lnTo>
                    <a:pt x="731" y="559"/>
                  </a:lnTo>
                  <a:lnTo>
                    <a:pt x="750" y="568"/>
                  </a:lnTo>
                  <a:lnTo>
                    <a:pt x="768" y="577"/>
                  </a:lnTo>
                  <a:lnTo>
                    <a:pt x="785" y="588"/>
                  </a:lnTo>
                  <a:lnTo>
                    <a:pt x="802" y="600"/>
                  </a:lnTo>
                  <a:lnTo>
                    <a:pt x="819" y="611"/>
                  </a:lnTo>
                  <a:lnTo>
                    <a:pt x="836" y="624"/>
                  </a:lnTo>
                  <a:lnTo>
                    <a:pt x="836" y="624"/>
                  </a:lnTo>
                  <a:lnTo>
                    <a:pt x="843" y="625"/>
                  </a:lnTo>
                  <a:lnTo>
                    <a:pt x="849" y="626"/>
                  </a:lnTo>
                  <a:lnTo>
                    <a:pt x="856" y="629"/>
                  </a:lnTo>
                  <a:lnTo>
                    <a:pt x="859" y="631"/>
                  </a:lnTo>
                  <a:lnTo>
                    <a:pt x="862" y="633"/>
                  </a:lnTo>
                  <a:lnTo>
                    <a:pt x="862" y="633"/>
                  </a:lnTo>
                  <a:lnTo>
                    <a:pt x="879" y="619"/>
                  </a:lnTo>
                  <a:lnTo>
                    <a:pt x="897" y="605"/>
                  </a:lnTo>
                  <a:lnTo>
                    <a:pt x="932" y="579"/>
                  </a:lnTo>
                  <a:lnTo>
                    <a:pt x="967" y="553"/>
                  </a:lnTo>
                  <a:lnTo>
                    <a:pt x="984" y="539"/>
                  </a:lnTo>
                  <a:lnTo>
                    <a:pt x="1000" y="525"/>
                  </a:lnTo>
                  <a:lnTo>
                    <a:pt x="1000" y="525"/>
                  </a:lnTo>
                  <a:lnTo>
                    <a:pt x="924" y="489"/>
                  </a:lnTo>
                  <a:lnTo>
                    <a:pt x="846" y="456"/>
                  </a:lnTo>
                  <a:lnTo>
                    <a:pt x="768" y="424"/>
                  </a:lnTo>
                  <a:lnTo>
                    <a:pt x="688" y="393"/>
                  </a:lnTo>
                  <a:lnTo>
                    <a:pt x="609" y="364"/>
                  </a:lnTo>
                  <a:lnTo>
                    <a:pt x="528" y="334"/>
                  </a:lnTo>
                  <a:lnTo>
                    <a:pt x="368" y="277"/>
                  </a:lnTo>
                  <a:lnTo>
                    <a:pt x="368" y="277"/>
                  </a:lnTo>
                  <a:close/>
                  <a:moveTo>
                    <a:pt x="854" y="694"/>
                  </a:moveTo>
                  <a:lnTo>
                    <a:pt x="854" y="694"/>
                  </a:lnTo>
                  <a:lnTo>
                    <a:pt x="853" y="690"/>
                  </a:lnTo>
                  <a:lnTo>
                    <a:pt x="853" y="685"/>
                  </a:lnTo>
                  <a:lnTo>
                    <a:pt x="854" y="674"/>
                  </a:lnTo>
                  <a:lnTo>
                    <a:pt x="854" y="662"/>
                  </a:lnTo>
                  <a:lnTo>
                    <a:pt x="853" y="656"/>
                  </a:lnTo>
                  <a:lnTo>
                    <a:pt x="852" y="651"/>
                  </a:lnTo>
                  <a:lnTo>
                    <a:pt x="852" y="651"/>
                  </a:lnTo>
                  <a:lnTo>
                    <a:pt x="849" y="652"/>
                  </a:lnTo>
                  <a:lnTo>
                    <a:pt x="848" y="652"/>
                  </a:lnTo>
                  <a:lnTo>
                    <a:pt x="847" y="652"/>
                  </a:lnTo>
                  <a:lnTo>
                    <a:pt x="846" y="651"/>
                  </a:lnTo>
                  <a:lnTo>
                    <a:pt x="844" y="648"/>
                  </a:lnTo>
                  <a:lnTo>
                    <a:pt x="841" y="646"/>
                  </a:lnTo>
                  <a:lnTo>
                    <a:pt x="841" y="646"/>
                  </a:lnTo>
                  <a:lnTo>
                    <a:pt x="841" y="648"/>
                  </a:lnTo>
                  <a:lnTo>
                    <a:pt x="840" y="649"/>
                  </a:lnTo>
                  <a:lnTo>
                    <a:pt x="839" y="649"/>
                  </a:lnTo>
                  <a:lnTo>
                    <a:pt x="839" y="649"/>
                  </a:lnTo>
                  <a:lnTo>
                    <a:pt x="837" y="647"/>
                  </a:lnTo>
                  <a:lnTo>
                    <a:pt x="836" y="644"/>
                  </a:lnTo>
                  <a:lnTo>
                    <a:pt x="833" y="640"/>
                  </a:lnTo>
                  <a:lnTo>
                    <a:pt x="832" y="638"/>
                  </a:lnTo>
                  <a:lnTo>
                    <a:pt x="832" y="638"/>
                  </a:lnTo>
                  <a:lnTo>
                    <a:pt x="829" y="637"/>
                  </a:lnTo>
                  <a:lnTo>
                    <a:pt x="827" y="636"/>
                  </a:lnTo>
                  <a:lnTo>
                    <a:pt x="824" y="636"/>
                  </a:lnTo>
                  <a:lnTo>
                    <a:pt x="822" y="635"/>
                  </a:lnTo>
                  <a:lnTo>
                    <a:pt x="822" y="635"/>
                  </a:lnTo>
                  <a:lnTo>
                    <a:pt x="813" y="629"/>
                  </a:lnTo>
                  <a:lnTo>
                    <a:pt x="806" y="622"/>
                  </a:lnTo>
                  <a:lnTo>
                    <a:pt x="790" y="609"/>
                  </a:lnTo>
                  <a:lnTo>
                    <a:pt x="782" y="603"/>
                  </a:lnTo>
                  <a:lnTo>
                    <a:pt x="772" y="596"/>
                  </a:lnTo>
                  <a:lnTo>
                    <a:pt x="764" y="592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25" y="609"/>
                  </a:lnTo>
                  <a:lnTo>
                    <a:pt x="695" y="629"/>
                  </a:lnTo>
                  <a:lnTo>
                    <a:pt x="634" y="665"/>
                  </a:lnTo>
                  <a:lnTo>
                    <a:pt x="634" y="665"/>
                  </a:lnTo>
                  <a:lnTo>
                    <a:pt x="634" y="673"/>
                  </a:lnTo>
                  <a:lnTo>
                    <a:pt x="633" y="679"/>
                  </a:lnTo>
                  <a:lnTo>
                    <a:pt x="629" y="692"/>
                  </a:lnTo>
                  <a:lnTo>
                    <a:pt x="629" y="692"/>
                  </a:lnTo>
                  <a:lnTo>
                    <a:pt x="651" y="682"/>
                  </a:lnTo>
                  <a:lnTo>
                    <a:pt x="665" y="678"/>
                  </a:lnTo>
                  <a:lnTo>
                    <a:pt x="679" y="674"/>
                  </a:lnTo>
                  <a:lnTo>
                    <a:pt x="687" y="673"/>
                  </a:lnTo>
                  <a:lnTo>
                    <a:pt x="693" y="673"/>
                  </a:lnTo>
                  <a:lnTo>
                    <a:pt x="698" y="674"/>
                  </a:lnTo>
                  <a:lnTo>
                    <a:pt x="704" y="675"/>
                  </a:lnTo>
                  <a:lnTo>
                    <a:pt x="708" y="678"/>
                  </a:lnTo>
                  <a:lnTo>
                    <a:pt x="711" y="681"/>
                  </a:lnTo>
                  <a:lnTo>
                    <a:pt x="713" y="686"/>
                  </a:lnTo>
                  <a:lnTo>
                    <a:pt x="715" y="694"/>
                  </a:lnTo>
                  <a:lnTo>
                    <a:pt x="715" y="694"/>
                  </a:lnTo>
                  <a:lnTo>
                    <a:pt x="713" y="700"/>
                  </a:lnTo>
                  <a:lnTo>
                    <a:pt x="712" y="707"/>
                  </a:lnTo>
                  <a:lnTo>
                    <a:pt x="709" y="713"/>
                  </a:lnTo>
                  <a:lnTo>
                    <a:pt x="705" y="720"/>
                  </a:lnTo>
                  <a:lnTo>
                    <a:pt x="698" y="732"/>
                  </a:lnTo>
                  <a:lnTo>
                    <a:pt x="695" y="739"/>
                  </a:lnTo>
                  <a:lnTo>
                    <a:pt x="693" y="746"/>
                  </a:lnTo>
                  <a:lnTo>
                    <a:pt x="693" y="746"/>
                  </a:lnTo>
                  <a:lnTo>
                    <a:pt x="702" y="746"/>
                  </a:lnTo>
                  <a:lnTo>
                    <a:pt x="709" y="749"/>
                  </a:lnTo>
                  <a:lnTo>
                    <a:pt x="717" y="752"/>
                  </a:lnTo>
                  <a:lnTo>
                    <a:pt x="723" y="756"/>
                  </a:lnTo>
                  <a:lnTo>
                    <a:pt x="728" y="762"/>
                  </a:lnTo>
                  <a:lnTo>
                    <a:pt x="734" y="769"/>
                  </a:lnTo>
                  <a:lnTo>
                    <a:pt x="738" y="776"/>
                  </a:lnTo>
                  <a:lnTo>
                    <a:pt x="741" y="784"/>
                  </a:lnTo>
                  <a:lnTo>
                    <a:pt x="741" y="784"/>
                  </a:lnTo>
                  <a:lnTo>
                    <a:pt x="770" y="762"/>
                  </a:lnTo>
                  <a:lnTo>
                    <a:pt x="798" y="740"/>
                  </a:lnTo>
                  <a:lnTo>
                    <a:pt x="854" y="694"/>
                  </a:lnTo>
                  <a:lnTo>
                    <a:pt x="854" y="694"/>
                  </a:lnTo>
                  <a:close/>
                  <a:moveTo>
                    <a:pt x="852" y="721"/>
                  </a:moveTo>
                  <a:lnTo>
                    <a:pt x="852" y="721"/>
                  </a:lnTo>
                  <a:lnTo>
                    <a:pt x="844" y="724"/>
                  </a:lnTo>
                  <a:lnTo>
                    <a:pt x="837" y="728"/>
                  </a:lnTo>
                  <a:lnTo>
                    <a:pt x="823" y="738"/>
                  </a:lnTo>
                  <a:lnTo>
                    <a:pt x="811" y="749"/>
                  </a:lnTo>
                  <a:lnTo>
                    <a:pt x="800" y="761"/>
                  </a:lnTo>
                  <a:lnTo>
                    <a:pt x="800" y="761"/>
                  </a:lnTo>
                  <a:lnTo>
                    <a:pt x="808" y="765"/>
                  </a:lnTo>
                  <a:lnTo>
                    <a:pt x="815" y="769"/>
                  </a:lnTo>
                  <a:lnTo>
                    <a:pt x="828" y="779"/>
                  </a:lnTo>
                  <a:lnTo>
                    <a:pt x="842" y="787"/>
                  </a:lnTo>
                  <a:lnTo>
                    <a:pt x="848" y="790"/>
                  </a:lnTo>
                  <a:lnTo>
                    <a:pt x="855" y="794"/>
                  </a:lnTo>
                  <a:lnTo>
                    <a:pt x="855" y="794"/>
                  </a:lnTo>
                  <a:lnTo>
                    <a:pt x="853" y="758"/>
                  </a:lnTo>
                  <a:lnTo>
                    <a:pt x="852" y="740"/>
                  </a:lnTo>
                  <a:lnTo>
                    <a:pt x="852" y="721"/>
                  </a:lnTo>
                  <a:lnTo>
                    <a:pt x="852" y="721"/>
                  </a:lnTo>
                  <a:close/>
                  <a:moveTo>
                    <a:pt x="792" y="784"/>
                  </a:moveTo>
                  <a:lnTo>
                    <a:pt x="792" y="784"/>
                  </a:lnTo>
                  <a:lnTo>
                    <a:pt x="787" y="777"/>
                  </a:lnTo>
                  <a:lnTo>
                    <a:pt x="784" y="770"/>
                  </a:lnTo>
                  <a:lnTo>
                    <a:pt x="784" y="770"/>
                  </a:lnTo>
                  <a:lnTo>
                    <a:pt x="760" y="794"/>
                  </a:lnTo>
                  <a:lnTo>
                    <a:pt x="753" y="800"/>
                  </a:lnTo>
                  <a:lnTo>
                    <a:pt x="746" y="804"/>
                  </a:lnTo>
                  <a:lnTo>
                    <a:pt x="738" y="810"/>
                  </a:lnTo>
                  <a:lnTo>
                    <a:pt x="731" y="813"/>
                  </a:lnTo>
                  <a:lnTo>
                    <a:pt x="731" y="813"/>
                  </a:lnTo>
                  <a:lnTo>
                    <a:pt x="722" y="815"/>
                  </a:lnTo>
                  <a:lnTo>
                    <a:pt x="713" y="817"/>
                  </a:lnTo>
                  <a:lnTo>
                    <a:pt x="705" y="819"/>
                  </a:lnTo>
                  <a:lnTo>
                    <a:pt x="697" y="821"/>
                  </a:lnTo>
                  <a:lnTo>
                    <a:pt x="697" y="821"/>
                  </a:lnTo>
                  <a:lnTo>
                    <a:pt x="672" y="832"/>
                  </a:lnTo>
                  <a:lnTo>
                    <a:pt x="647" y="844"/>
                  </a:lnTo>
                  <a:lnTo>
                    <a:pt x="601" y="867"/>
                  </a:lnTo>
                  <a:lnTo>
                    <a:pt x="601" y="867"/>
                  </a:lnTo>
                  <a:lnTo>
                    <a:pt x="616" y="877"/>
                  </a:lnTo>
                  <a:lnTo>
                    <a:pt x="632" y="886"/>
                  </a:lnTo>
                  <a:lnTo>
                    <a:pt x="665" y="903"/>
                  </a:lnTo>
                  <a:lnTo>
                    <a:pt x="701" y="919"/>
                  </a:lnTo>
                  <a:lnTo>
                    <a:pt x="718" y="928"/>
                  </a:lnTo>
                  <a:lnTo>
                    <a:pt x="734" y="937"/>
                  </a:lnTo>
                  <a:lnTo>
                    <a:pt x="734" y="937"/>
                  </a:lnTo>
                  <a:lnTo>
                    <a:pt x="757" y="904"/>
                  </a:lnTo>
                  <a:lnTo>
                    <a:pt x="769" y="888"/>
                  </a:lnTo>
                  <a:lnTo>
                    <a:pt x="782" y="872"/>
                  </a:lnTo>
                  <a:lnTo>
                    <a:pt x="796" y="858"/>
                  </a:lnTo>
                  <a:lnTo>
                    <a:pt x="811" y="844"/>
                  </a:lnTo>
                  <a:lnTo>
                    <a:pt x="827" y="832"/>
                  </a:lnTo>
                  <a:lnTo>
                    <a:pt x="844" y="821"/>
                  </a:lnTo>
                  <a:lnTo>
                    <a:pt x="844" y="821"/>
                  </a:lnTo>
                  <a:lnTo>
                    <a:pt x="844" y="816"/>
                  </a:lnTo>
                  <a:lnTo>
                    <a:pt x="844" y="816"/>
                  </a:lnTo>
                  <a:lnTo>
                    <a:pt x="832" y="806"/>
                  </a:lnTo>
                  <a:lnTo>
                    <a:pt x="819" y="798"/>
                  </a:lnTo>
                  <a:lnTo>
                    <a:pt x="806" y="790"/>
                  </a:lnTo>
                  <a:lnTo>
                    <a:pt x="792" y="784"/>
                  </a:lnTo>
                  <a:lnTo>
                    <a:pt x="792" y="784"/>
                  </a:lnTo>
                  <a:close/>
                  <a:moveTo>
                    <a:pt x="629" y="532"/>
                  </a:moveTo>
                  <a:lnTo>
                    <a:pt x="629" y="532"/>
                  </a:lnTo>
                  <a:lnTo>
                    <a:pt x="614" y="543"/>
                  </a:lnTo>
                  <a:lnTo>
                    <a:pt x="597" y="554"/>
                  </a:lnTo>
                  <a:lnTo>
                    <a:pt x="563" y="573"/>
                  </a:lnTo>
                  <a:lnTo>
                    <a:pt x="545" y="584"/>
                  </a:lnTo>
                  <a:lnTo>
                    <a:pt x="528" y="593"/>
                  </a:lnTo>
                  <a:lnTo>
                    <a:pt x="512" y="605"/>
                  </a:lnTo>
                  <a:lnTo>
                    <a:pt x="498" y="617"/>
                  </a:lnTo>
                  <a:lnTo>
                    <a:pt x="498" y="617"/>
                  </a:lnTo>
                  <a:lnTo>
                    <a:pt x="491" y="620"/>
                  </a:lnTo>
                  <a:lnTo>
                    <a:pt x="483" y="623"/>
                  </a:lnTo>
                  <a:lnTo>
                    <a:pt x="480" y="625"/>
                  </a:lnTo>
                  <a:lnTo>
                    <a:pt x="477" y="628"/>
                  </a:lnTo>
                  <a:lnTo>
                    <a:pt x="476" y="630"/>
                  </a:lnTo>
                  <a:lnTo>
                    <a:pt x="477" y="633"/>
                  </a:lnTo>
                  <a:lnTo>
                    <a:pt x="477" y="633"/>
                  </a:lnTo>
                  <a:lnTo>
                    <a:pt x="506" y="625"/>
                  </a:lnTo>
                  <a:lnTo>
                    <a:pt x="521" y="623"/>
                  </a:lnTo>
                  <a:lnTo>
                    <a:pt x="537" y="621"/>
                  </a:lnTo>
                  <a:lnTo>
                    <a:pt x="537" y="621"/>
                  </a:lnTo>
                  <a:lnTo>
                    <a:pt x="542" y="626"/>
                  </a:lnTo>
                  <a:lnTo>
                    <a:pt x="546" y="633"/>
                  </a:lnTo>
                  <a:lnTo>
                    <a:pt x="549" y="639"/>
                  </a:lnTo>
                  <a:lnTo>
                    <a:pt x="550" y="647"/>
                  </a:lnTo>
                  <a:lnTo>
                    <a:pt x="550" y="653"/>
                  </a:lnTo>
                  <a:lnTo>
                    <a:pt x="548" y="661"/>
                  </a:lnTo>
                  <a:lnTo>
                    <a:pt x="544" y="667"/>
                  </a:lnTo>
                  <a:lnTo>
                    <a:pt x="540" y="674"/>
                  </a:lnTo>
                  <a:lnTo>
                    <a:pt x="540" y="674"/>
                  </a:lnTo>
                  <a:lnTo>
                    <a:pt x="551" y="681"/>
                  </a:lnTo>
                  <a:lnTo>
                    <a:pt x="554" y="685"/>
                  </a:lnTo>
                  <a:lnTo>
                    <a:pt x="556" y="690"/>
                  </a:lnTo>
                  <a:lnTo>
                    <a:pt x="556" y="690"/>
                  </a:lnTo>
                  <a:lnTo>
                    <a:pt x="573" y="683"/>
                  </a:lnTo>
                  <a:lnTo>
                    <a:pt x="588" y="677"/>
                  </a:lnTo>
                  <a:lnTo>
                    <a:pt x="596" y="673"/>
                  </a:lnTo>
                  <a:lnTo>
                    <a:pt x="602" y="668"/>
                  </a:lnTo>
                  <a:lnTo>
                    <a:pt x="609" y="663"/>
                  </a:lnTo>
                  <a:lnTo>
                    <a:pt x="613" y="656"/>
                  </a:lnTo>
                  <a:lnTo>
                    <a:pt x="613" y="656"/>
                  </a:lnTo>
                  <a:lnTo>
                    <a:pt x="620" y="655"/>
                  </a:lnTo>
                  <a:lnTo>
                    <a:pt x="628" y="654"/>
                  </a:lnTo>
                  <a:lnTo>
                    <a:pt x="628" y="654"/>
                  </a:lnTo>
                  <a:lnTo>
                    <a:pt x="641" y="645"/>
                  </a:lnTo>
                  <a:lnTo>
                    <a:pt x="655" y="636"/>
                  </a:lnTo>
                  <a:lnTo>
                    <a:pt x="685" y="618"/>
                  </a:lnTo>
                  <a:lnTo>
                    <a:pt x="712" y="601"/>
                  </a:lnTo>
                  <a:lnTo>
                    <a:pt x="726" y="591"/>
                  </a:lnTo>
                  <a:lnTo>
                    <a:pt x="739" y="581"/>
                  </a:lnTo>
                  <a:lnTo>
                    <a:pt x="739" y="581"/>
                  </a:lnTo>
                  <a:lnTo>
                    <a:pt x="684" y="556"/>
                  </a:lnTo>
                  <a:lnTo>
                    <a:pt x="629" y="532"/>
                  </a:lnTo>
                  <a:lnTo>
                    <a:pt x="629" y="532"/>
                  </a:lnTo>
                  <a:close/>
                  <a:moveTo>
                    <a:pt x="669" y="756"/>
                  </a:moveTo>
                  <a:lnTo>
                    <a:pt x="669" y="756"/>
                  </a:lnTo>
                  <a:lnTo>
                    <a:pt x="671" y="751"/>
                  </a:lnTo>
                  <a:lnTo>
                    <a:pt x="674" y="744"/>
                  </a:lnTo>
                  <a:lnTo>
                    <a:pt x="685" y="730"/>
                  </a:lnTo>
                  <a:lnTo>
                    <a:pt x="690" y="723"/>
                  </a:lnTo>
                  <a:lnTo>
                    <a:pt x="694" y="713"/>
                  </a:lnTo>
                  <a:lnTo>
                    <a:pt x="697" y="704"/>
                  </a:lnTo>
                  <a:lnTo>
                    <a:pt x="697" y="699"/>
                  </a:lnTo>
                  <a:lnTo>
                    <a:pt x="697" y="694"/>
                  </a:lnTo>
                  <a:lnTo>
                    <a:pt x="697" y="694"/>
                  </a:lnTo>
                  <a:lnTo>
                    <a:pt x="692" y="691"/>
                  </a:lnTo>
                  <a:lnTo>
                    <a:pt x="687" y="690"/>
                  </a:lnTo>
                  <a:lnTo>
                    <a:pt x="682" y="689"/>
                  </a:lnTo>
                  <a:lnTo>
                    <a:pt x="677" y="690"/>
                  </a:lnTo>
                  <a:lnTo>
                    <a:pt x="667" y="691"/>
                  </a:lnTo>
                  <a:lnTo>
                    <a:pt x="657" y="695"/>
                  </a:lnTo>
                  <a:lnTo>
                    <a:pt x="637" y="704"/>
                  </a:lnTo>
                  <a:lnTo>
                    <a:pt x="627" y="708"/>
                  </a:lnTo>
                  <a:lnTo>
                    <a:pt x="617" y="711"/>
                  </a:lnTo>
                  <a:lnTo>
                    <a:pt x="617" y="711"/>
                  </a:lnTo>
                  <a:lnTo>
                    <a:pt x="611" y="721"/>
                  </a:lnTo>
                  <a:lnTo>
                    <a:pt x="604" y="731"/>
                  </a:lnTo>
                  <a:lnTo>
                    <a:pt x="591" y="753"/>
                  </a:lnTo>
                  <a:lnTo>
                    <a:pt x="584" y="762"/>
                  </a:lnTo>
                  <a:lnTo>
                    <a:pt x="576" y="771"/>
                  </a:lnTo>
                  <a:lnTo>
                    <a:pt x="569" y="779"/>
                  </a:lnTo>
                  <a:lnTo>
                    <a:pt x="560" y="784"/>
                  </a:lnTo>
                  <a:lnTo>
                    <a:pt x="560" y="784"/>
                  </a:lnTo>
                  <a:lnTo>
                    <a:pt x="564" y="773"/>
                  </a:lnTo>
                  <a:lnTo>
                    <a:pt x="569" y="762"/>
                  </a:lnTo>
                  <a:lnTo>
                    <a:pt x="582" y="744"/>
                  </a:lnTo>
                  <a:lnTo>
                    <a:pt x="587" y="735"/>
                  </a:lnTo>
                  <a:lnTo>
                    <a:pt x="592" y="725"/>
                  </a:lnTo>
                  <a:lnTo>
                    <a:pt x="598" y="714"/>
                  </a:lnTo>
                  <a:lnTo>
                    <a:pt x="601" y="702"/>
                  </a:lnTo>
                  <a:lnTo>
                    <a:pt x="601" y="702"/>
                  </a:lnTo>
                  <a:lnTo>
                    <a:pt x="607" y="697"/>
                  </a:lnTo>
                  <a:lnTo>
                    <a:pt x="613" y="691"/>
                  </a:lnTo>
                  <a:lnTo>
                    <a:pt x="615" y="688"/>
                  </a:lnTo>
                  <a:lnTo>
                    <a:pt x="617" y="683"/>
                  </a:lnTo>
                  <a:lnTo>
                    <a:pt x="617" y="680"/>
                  </a:lnTo>
                  <a:lnTo>
                    <a:pt x="617" y="676"/>
                  </a:lnTo>
                  <a:lnTo>
                    <a:pt x="617" y="676"/>
                  </a:lnTo>
                  <a:lnTo>
                    <a:pt x="600" y="686"/>
                  </a:lnTo>
                  <a:lnTo>
                    <a:pt x="583" y="698"/>
                  </a:lnTo>
                  <a:lnTo>
                    <a:pt x="568" y="709"/>
                  </a:lnTo>
                  <a:lnTo>
                    <a:pt x="556" y="716"/>
                  </a:lnTo>
                  <a:lnTo>
                    <a:pt x="556" y="716"/>
                  </a:lnTo>
                  <a:lnTo>
                    <a:pt x="544" y="740"/>
                  </a:lnTo>
                  <a:lnTo>
                    <a:pt x="533" y="762"/>
                  </a:lnTo>
                  <a:lnTo>
                    <a:pt x="520" y="785"/>
                  </a:lnTo>
                  <a:lnTo>
                    <a:pt x="509" y="810"/>
                  </a:lnTo>
                  <a:lnTo>
                    <a:pt x="509" y="810"/>
                  </a:lnTo>
                  <a:lnTo>
                    <a:pt x="512" y="810"/>
                  </a:lnTo>
                  <a:lnTo>
                    <a:pt x="515" y="811"/>
                  </a:lnTo>
                  <a:lnTo>
                    <a:pt x="520" y="812"/>
                  </a:lnTo>
                  <a:lnTo>
                    <a:pt x="523" y="813"/>
                  </a:lnTo>
                  <a:lnTo>
                    <a:pt x="523" y="813"/>
                  </a:lnTo>
                  <a:lnTo>
                    <a:pt x="528" y="829"/>
                  </a:lnTo>
                  <a:lnTo>
                    <a:pt x="531" y="835"/>
                  </a:lnTo>
                  <a:lnTo>
                    <a:pt x="534" y="838"/>
                  </a:lnTo>
                  <a:lnTo>
                    <a:pt x="537" y="841"/>
                  </a:lnTo>
                  <a:lnTo>
                    <a:pt x="537" y="841"/>
                  </a:lnTo>
                  <a:lnTo>
                    <a:pt x="556" y="837"/>
                  </a:lnTo>
                  <a:lnTo>
                    <a:pt x="556" y="837"/>
                  </a:lnTo>
                  <a:lnTo>
                    <a:pt x="563" y="842"/>
                  </a:lnTo>
                  <a:lnTo>
                    <a:pt x="567" y="847"/>
                  </a:lnTo>
                  <a:lnTo>
                    <a:pt x="568" y="850"/>
                  </a:lnTo>
                  <a:lnTo>
                    <a:pt x="569" y="855"/>
                  </a:lnTo>
                  <a:lnTo>
                    <a:pt x="569" y="859"/>
                  </a:lnTo>
                  <a:lnTo>
                    <a:pt x="569" y="864"/>
                  </a:lnTo>
                  <a:lnTo>
                    <a:pt x="569" y="864"/>
                  </a:lnTo>
                  <a:lnTo>
                    <a:pt x="604" y="848"/>
                  </a:lnTo>
                  <a:lnTo>
                    <a:pt x="641" y="831"/>
                  </a:lnTo>
                  <a:lnTo>
                    <a:pt x="675" y="815"/>
                  </a:lnTo>
                  <a:lnTo>
                    <a:pt x="711" y="799"/>
                  </a:lnTo>
                  <a:lnTo>
                    <a:pt x="711" y="799"/>
                  </a:lnTo>
                  <a:lnTo>
                    <a:pt x="716" y="792"/>
                  </a:lnTo>
                  <a:lnTo>
                    <a:pt x="718" y="786"/>
                  </a:lnTo>
                  <a:lnTo>
                    <a:pt x="719" y="780"/>
                  </a:lnTo>
                  <a:lnTo>
                    <a:pt x="717" y="773"/>
                  </a:lnTo>
                  <a:lnTo>
                    <a:pt x="713" y="769"/>
                  </a:lnTo>
                  <a:lnTo>
                    <a:pt x="708" y="765"/>
                  </a:lnTo>
                  <a:lnTo>
                    <a:pt x="701" y="762"/>
                  </a:lnTo>
                  <a:lnTo>
                    <a:pt x="692" y="762"/>
                  </a:lnTo>
                  <a:lnTo>
                    <a:pt x="692" y="762"/>
                  </a:lnTo>
                  <a:lnTo>
                    <a:pt x="687" y="767"/>
                  </a:lnTo>
                  <a:lnTo>
                    <a:pt x="681" y="770"/>
                  </a:lnTo>
                  <a:lnTo>
                    <a:pt x="681" y="770"/>
                  </a:lnTo>
                  <a:lnTo>
                    <a:pt x="673" y="772"/>
                  </a:lnTo>
                  <a:lnTo>
                    <a:pt x="664" y="775"/>
                  </a:lnTo>
                  <a:lnTo>
                    <a:pt x="649" y="784"/>
                  </a:lnTo>
                  <a:lnTo>
                    <a:pt x="634" y="792"/>
                  </a:lnTo>
                  <a:lnTo>
                    <a:pt x="621" y="802"/>
                  </a:lnTo>
                  <a:lnTo>
                    <a:pt x="609" y="812"/>
                  </a:lnTo>
                  <a:lnTo>
                    <a:pt x="595" y="821"/>
                  </a:lnTo>
                  <a:lnTo>
                    <a:pt x="582" y="830"/>
                  </a:lnTo>
                  <a:lnTo>
                    <a:pt x="567" y="835"/>
                  </a:lnTo>
                  <a:lnTo>
                    <a:pt x="567" y="835"/>
                  </a:lnTo>
                  <a:lnTo>
                    <a:pt x="578" y="823"/>
                  </a:lnTo>
                  <a:lnTo>
                    <a:pt x="589" y="812"/>
                  </a:lnTo>
                  <a:lnTo>
                    <a:pt x="601" y="802"/>
                  </a:lnTo>
                  <a:lnTo>
                    <a:pt x="614" y="792"/>
                  </a:lnTo>
                  <a:lnTo>
                    <a:pt x="642" y="774"/>
                  </a:lnTo>
                  <a:lnTo>
                    <a:pt x="669" y="756"/>
                  </a:lnTo>
                  <a:lnTo>
                    <a:pt x="669" y="756"/>
                  </a:lnTo>
                  <a:close/>
                  <a:moveTo>
                    <a:pt x="715" y="948"/>
                  </a:moveTo>
                  <a:lnTo>
                    <a:pt x="715" y="948"/>
                  </a:lnTo>
                  <a:lnTo>
                    <a:pt x="697" y="935"/>
                  </a:lnTo>
                  <a:lnTo>
                    <a:pt x="678" y="924"/>
                  </a:lnTo>
                  <a:lnTo>
                    <a:pt x="659" y="913"/>
                  </a:lnTo>
                  <a:lnTo>
                    <a:pt x="639" y="904"/>
                  </a:lnTo>
                  <a:lnTo>
                    <a:pt x="639" y="904"/>
                  </a:lnTo>
                  <a:lnTo>
                    <a:pt x="627" y="897"/>
                  </a:lnTo>
                  <a:lnTo>
                    <a:pt x="616" y="890"/>
                  </a:lnTo>
                  <a:lnTo>
                    <a:pt x="605" y="883"/>
                  </a:lnTo>
                  <a:lnTo>
                    <a:pt x="596" y="878"/>
                  </a:lnTo>
                  <a:lnTo>
                    <a:pt x="596" y="878"/>
                  </a:lnTo>
                  <a:lnTo>
                    <a:pt x="589" y="877"/>
                  </a:lnTo>
                  <a:lnTo>
                    <a:pt x="584" y="876"/>
                  </a:lnTo>
                  <a:lnTo>
                    <a:pt x="580" y="876"/>
                  </a:lnTo>
                  <a:lnTo>
                    <a:pt x="575" y="878"/>
                  </a:lnTo>
                  <a:lnTo>
                    <a:pt x="567" y="882"/>
                  </a:lnTo>
                  <a:lnTo>
                    <a:pt x="556" y="888"/>
                  </a:lnTo>
                  <a:lnTo>
                    <a:pt x="556" y="888"/>
                  </a:lnTo>
                  <a:lnTo>
                    <a:pt x="527" y="900"/>
                  </a:lnTo>
                  <a:lnTo>
                    <a:pt x="512" y="906"/>
                  </a:lnTo>
                  <a:lnTo>
                    <a:pt x="496" y="910"/>
                  </a:lnTo>
                  <a:lnTo>
                    <a:pt x="489" y="911"/>
                  </a:lnTo>
                  <a:lnTo>
                    <a:pt x="481" y="912"/>
                  </a:lnTo>
                  <a:lnTo>
                    <a:pt x="474" y="913"/>
                  </a:lnTo>
                  <a:lnTo>
                    <a:pt x="467" y="912"/>
                  </a:lnTo>
                  <a:lnTo>
                    <a:pt x="461" y="910"/>
                  </a:lnTo>
                  <a:lnTo>
                    <a:pt x="455" y="908"/>
                  </a:lnTo>
                  <a:lnTo>
                    <a:pt x="450" y="904"/>
                  </a:lnTo>
                  <a:lnTo>
                    <a:pt x="446" y="898"/>
                  </a:lnTo>
                  <a:lnTo>
                    <a:pt x="446" y="898"/>
                  </a:lnTo>
                  <a:lnTo>
                    <a:pt x="449" y="893"/>
                  </a:lnTo>
                  <a:lnTo>
                    <a:pt x="451" y="888"/>
                  </a:lnTo>
                  <a:lnTo>
                    <a:pt x="451" y="881"/>
                  </a:lnTo>
                  <a:lnTo>
                    <a:pt x="450" y="875"/>
                  </a:lnTo>
                  <a:lnTo>
                    <a:pt x="450" y="875"/>
                  </a:lnTo>
                  <a:lnTo>
                    <a:pt x="461" y="862"/>
                  </a:lnTo>
                  <a:lnTo>
                    <a:pt x="470" y="848"/>
                  </a:lnTo>
                  <a:lnTo>
                    <a:pt x="479" y="833"/>
                  </a:lnTo>
                  <a:lnTo>
                    <a:pt x="488" y="818"/>
                  </a:lnTo>
                  <a:lnTo>
                    <a:pt x="488" y="818"/>
                  </a:lnTo>
                  <a:lnTo>
                    <a:pt x="479" y="815"/>
                  </a:lnTo>
                  <a:lnTo>
                    <a:pt x="472" y="811"/>
                  </a:lnTo>
                  <a:lnTo>
                    <a:pt x="459" y="801"/>
                  </a:lnTo>
                  <a:lnTo>
                    <a:pt x="452" y="796"/>
                  </a:lnTo>
                  <a:lnTo>
                    <a:pt x="446" y="792"/>
                  </a:lnTo>
                  <a:lnTo>
                    <a:pt x="438" y="789"/>
                  </a:lnTo>
                  <a:lnTo>
                    <a:pt x="430" y="788"/>
                  </a:lnTo>
                  <a:lnTo>
                    <a:pt x="430" y="788"/>
                  </a:lnTo>
                  <a:lnTo>
                    <a:pt x="427" y="788"/>
                  </a:lnTo>
                  <a:lnTo>
                    <a:pt x="422" y="789"/>
                  </a:lnTo>
                  <a:lnTo>
                    <a:pt x="415" y="792"/>
                  </a:lnTo>
                  <a:lnTo>
                    <a:pt x="405" y="797"/>
                  </a:lnTo>
                  <a:lnTo>
                    <a:pt x="397" y="800"/>
                  </a:lnTo>
                  <a:lnTo>
                    <a:pt x="397" y="800"/>
                  </a:lnTo>
                  <a:lnTo>
                    <a:pt x="382" y="803"/>
                  </a:lnTo>
                  <a:lnTo>
                    <a:pt x="367" y="807"/>
                  </a:lnTo>
                  <a:lnTo>
                    <a:pt x="367" y="807"/>
                  </a:lnTo>
                  <a:lnTo>
                    <a:pt x="351" y="812"/>
                  </a:lnTo>
                  <a:lnTo>
                    <a:pt x="344" y="814"/>
                  </a:lnTo>
                  <a:lnTo>
                    <a:pt x="338" y="814"/>
                  </a:lnTo>
                  <a:lnTo>
                    <a:pt x="331" y="814"/>
                  </a:lnTo>
                  <a:lnTo>
                    <a:pt x="326" y="812"/>
                  </a:lnTo>
                  <a:lnTo>
                    <a:pt x="321" y="808"/>
                  </a:lnTo>
                  <a:lnTo>
                    <a:pt x="315" y="802"/>
                  </a:lnTo>
                  <a:lnTo>
                    <a:pt x="315" y="802"/>
                  </a:lnTo>
                  <a:lnTo>
                    <a:pt x="317" y="792"/>
                  </a:lnTo>
                  <a:lnTo>
                    <a:pt x="322" y="785"/>
                  </a:lnTo>
                  <a:lnTo>
                    <a:pt x="326" y="777"/>
                  </a:lnTo>
                  <a:lnTo>
                    <a:pt x="331" y="770"/>
                  </a:lnTo>
                  <a:lnTo>
                    <a:pt x="343" y="757"/>
                  </a:lnTo>
                  <a:lnTo>
                    <a:pt x="356" y="745"/>
                  </a:lnTo>
                  <a:lnTo>
                    <a:pt x="356" y="745"/>
                  </a:lnTo>
                  <a:lnTo>
                    <a:pt x="342" y="735"/>
                  </a:lnTo>
                  <a:lnTo>
                    <a:pt x="329" y="724"/>
                  </a:lnTo>
                  <a:lnTo>
                    <a:pt x="322" y="719"/>
                  </a:lnTo>
                  <a:lnTo>
                    <a:pt x="314" y="714"/>
                  </a:lnTo>
                  <a:lnTo>
                    <a:pt x="306" y="711"/>
                  </a:lnTo>
                  <a:lnTo>
                    <a:pt x="297" y="708"/>
                  </a:lnTo>
                  <a:lnTo>
                    <a:pt x="297" y="708"/>
                  </a:lnTo>
                  <a:lnTo>
                    <a:pt x="291" y="712"/>
                  </a:lnTo>
                  <a:lnTo>
                    <a:pt x="284" y="715"/>
                  </a:lnTo>
                  <a:lnTo>
                    <a:pt x="278" y="717"/>
                  </a:lnTo>
                  <a:lnTo>
                    <a:pt x="269" y="720"/>
                  </a:lnTo>
                  <a:lnTo>
                    <a:pt x="253" y="724"/>
                  </a:lnTo>
                  <a:lnTo>
                    <a:pt x="235" y="727"/>
                  </a:lnTo>
                  <a:lnTo>
                    <a:pt x="235" y="727"/>
                  </a:lnTo>
                  <a:lnTo>
                    <a:pt x="230" y="720"/>
                  </a:lnTo>
                  <a:lnTo>
                    <a:pt x="227" y="713"/>
                  </a:lnTo>
                  <a:lnTo>
                    <a:pt x="228" y="707"/>
                  </a:lnTo>
                  <a:lnTo>
                    <a:pt x="231" y="700"/>
                  </a:lnTo>
                  <a:lnTo>
                    <a:pt x="234" y="695"/>
                  </a:lnTo>
                  <a:lnTo>
                    <a:pt x="239" y="689"/>
                  </a:lnTo>
                  <a:lnTo>
                    <a:pt x="249" y="678"/>
                  </a:lnTo>
                  <a:lnTo>
                    <a:pt x="249" y="678"/>
                  </a:lnTo>
                  <a:lnTo>
                    <a:pt x="237" y="674"/>
                  </a:lnTo>
                  <a:lnTo>
                    <a:pt x="227" y="667"/>
                  </a:lnTo>
                  <a:lnTo>
                    <a:pt x="206" y="651"/>
                  </a:lnTo>
                  <a:lnTo>
                    <a:pt x="196" y="645"/>
                  </a:lnTo>
                  <a:lnTo>
                    <a:pt x="186" y="638"/>
                  </a:lnTo>
                  <a:lnTo>
                    <a:pt x="180" y="636"/>
                  </a:lnTo>
                  <a:lnTo>
                    <a:pt x="174" y="634"/>
                  </a:lnTo>
                  <a:lnTo>
                    <a:pt x="169" y="633"/>
                  </a:lnTo>
                  <a:lnTo>
                    <a:pt x="162" y="633"/>
                  </a:lnTo>
                  <a:lnTo>
                    <a:pt x="162" y="633"/>
                  </a:lnTo>
                  <a:lnTo>
                    <a:pt x="158" y="634"/>
                  </a:lnTo>
                  <a:lnTo>
                    <a:pt x="154" y="636"/>
                  </a:lnTo>
                  <a:lnTo>
                    <a:pt x="150" y="638"/>
                  </a:lnTo>
                  <a:lnTo>
                    <a:pt x="146" y="640"/>
                  </a:lnTo>
                  <a:lnTo>
                    <a:pt x="146" y="640"/>
                  </a:lnTo>
                  <a:lnTo>
                    <a:pt x="136" y="643"/>
                  </a:lnTo>
                  <a:lnTo>
                    <a:pt x="127" y="644"/>
                  </a:lnTo>
                  <a:lnTo>
                    <a:pt x="116" y="645"/>
                  </a:lnTo>
                  <a:lnTo>
                    <a:pt x="105" y="647"/>
                  </a:lnTo>
                  <a:lnTo>
                    <a:pt x="105" y="647"/>
                  </a:lnTo>
                  <a:lnTo>
                    <a:pt x="102" y="645"/>
                  </a:lnTo>
                  <a:lnTo>
                    <a:pt x="100" y="643"/>
                  </a:lnTo>
                  <a:lnTo>
                    <a:pt x="98" y="639"/>
                  </a:lnTo>
                  <a:lnTo>
                    <a:pt x="98" y="636"/>
                  </a:lnTo>
                  <a:lnTo>
                    <a:pt x="98" y="631"/>
                  </a:lnTo>
                  <a:lnTo>
                    <a:pt x="100" y="624"/>
                  </a:lnTo>
                  <a:lnTo>
                    <a:pt x="104" y="618"/>
                  </a:lnTo>
                  <a:lnTo>
                    <a:pt x="110" y="613"/>
                  </a:lnTo>
                  <a:lnTo>
                    <a:pt x="119" y="605"/>
                  </a:lnTo>
                  <a:lnTo>
                    <a:pt x="119" y="605"/>
                  </a:lnTo>
                  <a:lnTo>
                    <a:pt x="113" y="600"/>
                  </a:lnTo>
                  <a:lnTo>
                    <a:pt x="106" y="595"/>
                  </a:lnTo>
                  <a:lnTo>
                    <a:pt x="99" y="593"/>
                  </a:lnTo>
                  <a:lnTo>
                    <a:pt x="92" y="593"/>
                  </a:lnTo>
                  <a:lnTo>
                    <a:pt x="86" y="593"/>
                  </a:lnTo>
                  <a:lnTo>
                    <a:pt x="80" y="595"/>
                  </a:lnTo>
                  <a:lnTo>
                    <a:pt x="73" y="598"/>
                  </a:lnTo>
                  <a:lnTo>
                    <a:pt x="67" y="601"/>
                  </a:lnTo>
                  <a:lnTo>
                    <a:pt x="55" y="609"/>
                  </a:lnTo>
                  <a:lnTo>
                    <a:pt x="43" y="619"/>
                  </a:lnTo>
                  <a:lnTo>
                    <a:pt x="23" y="640"/>
                  </a:lnTo>
                  <a:lnTo>
                    <a:pt x="23" y="640"/>
                  </a:lnTo>
                  <a:lnTo>
                    <a:pt x="94" y="690"/>
                  </a:lnTo>
                  <a:lnTo>
                    <a:pt x="164" y="739"/>
                  </a:lnTo>
                  <a:lnTo>
                    <a:pt x="310" y="835"/>
                  </a:lnTo>
                  <a:lnTo>
                    <a:pt x="382" y="883"/>
                  </a:lnTo>
                  <a:lnTo>
                    <a:pt x="452" y="932"/>
                  </a:lnTo>
                  <a:lnTo>
                    <a:pt x="488" y="957"/>
                  </a:lnTo>
                  <a:lnTo>
                    <a:pt x="521" y="983"/>
                  </a:lnTo>
                  <a:lnTo>
                    <a:pt x="554" y="1009"/>
                  </a:lnTo>
                  <a:lnTo>
                    <a:pt x="587" y="1034"/>
                  </a:lnTo>
                  <a:lnTo>
                    <a:pt x="587" y="1034"/>
                  </a:lnTo>
                  <a:lnTo>
                    <a:pt x="590" y="1035"/>
                  </a:lnTo>
                  <a:lnTo>
                    <a:pt x="594" y="1035"/>
                  </a:lnTo>
                  <a:lnTo>
                    <a:pt x="601" y="1033"/>
                  </a:lnTo>
                  <a:lnTo>
                    <a:pt x="606" y="1030"/>
                  </a:lnTo>
                  <a:lnTo>
                    <a:pt x="613" y="1026"/>
                  </a:lnTo>
                  <a:lnTo>
                    <a:pt x="626" y="1015"/>
                  </a:lnTo>
                  <a:lnTo>
                    <a:pt x="632" y="1010"/>
                  </a:lnTo>
                  <a:lnTo>
                    <a:pt x="640" y="1007"/>
                  </a:lnTo>
                  <a:lnTo>
                    <a:pt x="640" y="1007"/>
                  </a:lnTo>
                  <a:lnTo>
                    <a:pt x="664" y="997"/>
                  </a:lnTo>
                  <a:lnTo>
                    <a:pt x="685" y="986"/>
                  </a:lnTo>
                  <a:lnTo>
                    <a:pt x="703" y="976"/>
                  </a:lnTo>
                  <a:lnTo>
                    <a:pt x="710" y="969"/>
                  </a:lnTo>
                  <a:lnTo>
                    <a:pt x="717" y="964"/>
                  </a:lnTo>
                  <a:lnTo>
                    <a:pt x="717" y="964"/>
                  </a:lnTo>
                  <a:lnTo>
                    <a:pt x="715" y="961"/>
                  </a:lnTo>
                  <a:lnTo>
                    <a:pt x="713" y="956"/>
                  </a:lnTo>
                  <a:lnTo>
                    <a:pt x="713" y="952"/>
                  </a:lnTo>
                  <a:lnTo>
                    <a:pt x="715" y="948"/>
                  </a:lnTo>
                  <a:lnTo>
                    <a:pt x="715" y="948"/>
                  </a:lnTo>
                  <a:close/>
                  <a:moveTo>
                    <a:pt x="510" y="477"/>
                  </a:moveTo>
                  <a:lnTo>
                    <a:pt x="510" y="477"/>
                  </a:lnTo>
                  <a:lnTo>
                    <a:pt x="495" y="488"/>
                  </a:lnTo>
                  <a:lnTo>
                    <a:pt x="480" y="499"/>
                  </a:lnTo>
                  <a:lnTo>
                    <a:pt x="449" y="520"/>
                  </a:lnTo>
                  <a:lnTo>
                    <a:pt x="417" y="542"/>
                  </a:lnTo>
                  <a:lnTo>
                    <a:pt x="402" y="554"/>
                  </a:lnTo>
                  <a:lnTo>
                    <a:pt x="388" y="565"/>
                  </a:lnTo>
                  <a:lnTo>
                    <a:pt x="388" y="565"/>
                  </a:lnTo>
                  <a:lnTo>
                    <a:pt x="394" y="564"/>
                  </a:lnTo>
                  <a:lnTo>
                    <a:pt x="398" y="564"/>
                  </a:lnTo>
                  <a:lnTo>
                    <a:pt x="402" y="563"/>
                  </a:lnTo>
                  <a:lnTo>
                    <a:pt x="402" y="563"/>
                  </a:lnTo>
                  <a:lnTo>
                    <a:pt x="407" y="572"/>
                  </a:lnTo>
                  <a:lnTo>
                    <a:pt x="412" y="581"/>
                  </a:lnTo>
                  <a:lnTo>
                    <a:pt x="413" y="587"/>
                  </a:lnTo>
                  <a:lnTo>
                    <a:pt x="414" y="592"/>
                  </a:lnTo>
                  <a:lnTo>
                    <a:pt x="414" y="598"/>
                  </a:lnTo>
                  <a:lnTo>
                    <a:pt x="413" y="603"/>
                  </a:lnTo>
                  <a:lnTo>
                    <a:pt x="413" y="603"/>
                  </a:lnTo>
                  <a:lnTo>
                    <a:pt x="420" y="602"/>
                  </a:lnTo>
                  <a:lnTo>
                    <a:pt x="427" y="603"/>
                  </a:lnTo>
                  <a:lnTo>
                    <a:pt x="433" y="604"/>
                  </a:lnTo>
                  <a:lnTo>
                    <a:pt x="439" y="606"/>
                  </a:lnTo>
                  <a:lnTo>
                    <a:pt x="445" y="610"/>
                  </a:lnTo>
                  <a:lnTo>
                    <a:pt x="448" y="616"/>
                  </a:lnTo>
                  <a:lnTo>
                    <a:pt x="451" y="622"/>
                  </a:lnTo>
                  <a:lnTo>
                    <a:pt x="451" y="630"/>
                  </a:lnTo>
                  <a:lnTo>
                    <a:pt x="451" y="630"/>
                  </a:lnTo>
                  <a:lnTo>
                    <a:pt x="455" y="625"/>
                  </a:lnTo>
                  <a:lnTo>
                    <a:pt x="459" y="621"/>
                  </a:lnTo>
                  <a:lnTo>
                    <a:pt x="459" y="621"/>
                  </a:lnTo>
                  <a:lnTo>
                    <a:pt x="537" y="575"/>
                  </a:lnTo>
                  <a:lnTo>
                    <a:pt x="576" y="550"/>
                  </a:lnTo>
                  <a:lnTo>
                    <a:pt x="615" y="525"/>
                  </a:lnTo>
                  <a:lnTo>
                    <a:pt x="615" y="525"/>
                  </a:lnTo>
                  <a:lnTo>
                    <a:pt x="561" y="500"/>
                  </a:lnTo>
                  <a:lnTo>
                    <a:pt x="510" y="477"/>
                  </a:lnTo>
                  <a:lnTo>
                    <a:pt x="510" y="477"/>
                  </a:lnTo>
                  <a:close/>
                  <a:moveTo>
                    <a:pt x="556" y="867"/>
                  </a:moveTo>
                  <a:lnTo>
                    <a:pt x="556" y="867"/>
                  </a:lnTo>
                  <a:lnTo>
                    <a:pt x="555" y="867"/>
                  </a:lnTo>
                  <a:lnTo>
                    <a:pt x="554" y="865"/>
                  </a:lnTo>
                  <a:lnTo>
                    <a:pt x="553" y="861"/>
                  </a:lnTo>
                  <a:lnTo>
                    <a:pt x="553" y="857"/>
                  </a:lnTo>
                  <a:lnTo>
                    <a:pt x="552" y="855"/>
                  </a:lnTo>
                  <a:lnTo>
                    <a:pt x="550" y="853"/>
                  </a:lnTo>
                  <a:lnTo>
                    <a:pt x="550" y="853"/>
                  </a:lnTo>
                  <a:lnTo>
                    <a:pt x="542" y="855"/>
                  </a:lnTo>
                  <a:lnTo>
                    <a:pt x="536" y="853"/>
                  </a:lnTo>
                  <a:lnTo>
                    <a:pt x="529" y="852"/>
                  </a:lnTo>
                  <a:lnTo>
                    <a:pt x="523" y="849"/>
                  </a:lnTo>
                  <a:lnTo>
                    <a:pt x="519" y="845"/>
                  </a:lnTo>
                  <a:lnTo>
                    <a:pt x="514" y="840"/>
                  </a:lnTo>
                  <a:lnTo>
                    <a:pt x="511" y="834"/>
                  </a:lnTo>
                  <a:lnTo>
                    <a:pt x="510" y="827"/>
                  </a:lnTo>
                  <a:lnTo>
                    <a:pt x="510" y="827"/>
                  </a:lnTo>
                  <a:lnTo>
                    <a:pt x="505" y="829"/>
                  </a:lnTo>
                  <a:lnTo>
                    <a:pt x="500" y="831"/>
                  </a:lnTo>
                  <a:lnTo>
                    <a:pt x="496" y="834"/>
                  </a:lnTo>
                  <a:lnTo>
                    <a:pt x="493" y="838"/>
                  </a:lnTo>
                  <a:lnTo>
                    <a:pt x="488" y="847"/>
                  </a:lnTo>
                  <a:lnTo>
                    <a:pt x="482" y="856"/>
                  </a:lnTo>
                  <a:lnTo>
                    <a:pt x="482" y="856"/>
                  </a:lnTo>
                  <a:lnTo>
                    <a:pt x="476" y="864"/>
                  </a:lnTo>
                  <a:lnTo>
                    <a:pt x="472" y="874"/>
                  </a:lnTo>
                  <a:lnTo>
                    <a:pt x="467" y="883"/>
                  </a:lnTo>
                  <a:lnTo>
                    <a:pt x="464" y="894"/>
                  </a:lnTo>
                  <a:lnTo>
                    <a:pt x="464" y="894"/>
                  </a:lnTo>
                  <a:lnTo>
                    <a:pt x="475" y="895"/>
                  </a:lnTo>
                  <a:lnTo>
                    <a:pt x="487" y="894"/>
                  </a:lnTo>
                  <a:lnTo>
                    <a:pt x="498" y="892"/>
                  </a:lnTo>
                  <a:lnTo>
                    <a:pt x="511" y="889"/>
                  </a:lnTo>
                  <a:lnTo>
                    <a:pt x="524" y="885"/>
                  </a:lnTo>
                  <a:lnTo>
                    <a:pt x="536" y="879"/>
                  </a:lnTo>
                  <a:lnTo>
                    <a:pt x="546" y="874"/>
                  </a:lnTo>
                  <a:lnTo>
                    <a:pt x="556" y="867"/>
                  </a:lnTo>
                  <a:lnTo>
                    <a:pt x="556" y="867"/>
                  </a:lnTo>
                  <a:close/>
                  <a:moveTo>
                    <a:pt x="404" y="729"/>
                  </a:moveTo>
                  <a:lnTo>
                    <a:pt x="404" y="729"/>
                  </a:lnTo>
                  <a:lnTo>
                    <a:pt x="405" y="735"/>
                  </a:lnTo>
                  <a:lnTo>
                    <a:pt x="406" y="740"/>
                  </a:lnTo>
                  <a:lnTo>
                    <a:pt x="405" y="752"/>
                  </a:lnTo>
                  <a:lnTo>
                    <a:pt x="405" y="752"/>
                  </a:lnTo>
                  <a:lnTo>
                    <a:pt x="409" y="753"/>
                  </a:lnTo>
                  <a:lnTo>
                    <a:pt x="413" y="752"/>
                  </a:lnTo>
                  <a:lnTo>
                    <a:pt x="420" y="747"/>
                  </a:lnTo>
                  <a:lnTo>
                    <a:pt x="423" y="745"/>
                  </a:lnTo>
                  <a:lnTo>
                    <a:pt x="428" y="743"/>
                  </a:lnTo>
                  <a:lnTo>
                    <a:pt x="433" y="743"/>
                  </a:lnTo>
                  <a:lnTo>
                    <a:pt x="439" y="743"/>
                  </a:lnTo>
                  <a:lnTo>
                    <a:pt x="439" y="743"/>
                  </a:lnTo>
                  <a:lnTo>
                    <a:pt x="443" y="749"/>
                  </a:lnTo>
                  <a:lnTo>
                    <a:pt x="445" y="754"/>
                  </a:lnTo>
                  <a:lnTo>
                    <a:pt x="446" y="759"/>
                  </a:lnTo>
                  <a:lnTo>
                    <a:pt x="446" y="765"/>
                  </a:lnTo>
                  <a:lnTo>
                    <a:pt x="446" y="765"/>
                  </a:lnTo>
                  <a:lnTo>
                    <a:pt x="448" y="765"/>
                  </a:lnTo>
                  <a:lnTo>
                    <a:pt x="450" y="766"/>
                  </a:lnTo>
                  <a:lnTo>
                    <a:pt x="451" y="768"/>
                  </a:lnTo>
                  <a:lnTo>
                    <a:pt x="451" y="768"/>
                  </a:lnTo>
                  <a:lnTo>
                    <a:pt x="472" y="762"/>
                  </a:lnTo>
                  <a:lnTo>
                    <a:pt x="492" y="757"/>
                  </a:lnTo>
                  <a:lnTo>
                    <a:pt x="511" y="752"/>
                  </a:lnTo>
                  <a:lnTo>
                    <a:pt x="520" y="747"/>
                  </a:lnTo>
                  <a:lnTo>
                    <a:pt x="528" y="743"/>
                  </a:lnTo>
                  <a:lnTo>
                    <a:pt x="528" y="743"/>
                  </a:lnTo>
                  <a:lnTo>
                    <a:pt x="536" y="726"/>
                  </a:lnTo>
                  <a:lnTo>
                    <a:pt x="539" y="717"/>
                  </a:lnTo>
                  <a:lnTo>
                    <a:pt x="544" y="710"/>
                  </a:lnTo>
                  <a:lnTo>
                    <a:pt x="544" y="710"/>
                  </a:lnTo>
                  <a:lnTo>
                    <a:pt x="542" y="706"/>
                  </a:lnTo>
                  <a:lnTo>
                    <a:pt x="540" y="702"/>
                  </a:lnTo>
                  <a:lnTo>
                    <a:pt x="539" y="699"/>
                  </a:lnTo>
                  <a:lnTo>
                    <a:pt x="540" y="694"/>
                  </a:lnTo>
                  <a:lnTo>
                    <a:pt x="540" y="694"/>
                  </a:lnTo>
                  <a:lnTo>
                    <a:pt x="535" y="692"/>
                  </a:lnTo>
                  <a:lnTo>
                    <a:pt x="528" y="691"/>
                  </a:lnTo>
                  <a:lnTo>
                    <a:pt x="523" y="691"/>
                  </a:lnTo>
                  <a:lnTo>
                    <a:pt x="518" y="692"/>
                  </a:lnTo>
                  <a:lnTo>
                    <a:pt x="513" y="695"/>
                  </a:lnTo>
                  <a:lnTo>
                    <a:pt x="508" y="698"/>
                  </a:lnTo>
                  <a:lnTo>
                    <a:pt x="498" y="706"/>
                  </a:lnTo>
                  <a:lnTo>
                    <a:pt x="490" y="713"/>
                  </a:lnTo>
                  <a:lnTo>
                    <a:pt x="480" y="721"/>
                  </a:lnTo>
                  <a:lnTo>
                    <a:pt x="475" y="724"/>
                  </a:lnTo>
                  <a:lnTo>
                    <a:pt x="469" y="726"/>
                  </a:lnTo>
                  <a:lnTo>
                    <a:pt x="464" y="727"/>
                  </a:lnTo>
                  <a:lnTo>
                    <a:pt x="459" y="727"/>
                  </a:lnTo>
                  <a:lnTo>
                    <a:pt x="459" y="727"/>
                  </a:lnTo>
                  <a:lnTo>
                    <a:pt x="461" y="724"/>
                  </a:lnTo>
                  <a:lnTo>
                    <a:pt x="464" y="720"/>
                  </a:lnTo>
                  <a:lnTo>
                    <a:pt x="473" y="713"/>
                  </a:lnTo>
                  <a:lnTo>
                    <a:pt x="481" y="707"/>
                  </a:lnTo>
                  <a:lnTo>
                    <a:pt x="491" y="699"/>
                  </a:lnTo>
                  <a:lnTo>
                    <a:pt x="491" y="699"/>
                  </a:lnTo>
                  <a:lnTo>
                    <a:pt x="499" y="691"/>
                  </a:lnTo>
                  <a:lnTo>
                    <a:pt x="508" y="682"/>
                  </a:lnTo>
                  <a:lnTo>
                    <a:pt x="521" y="667"/>
                  </a:lnTo>
                  <a:lnTo>
                    <a:pt x="521" y="667"/>
                  </a:lnTo>
                  <a:lnTo>
                    <a:pt x="528" y="660"/>
                  </a:lnTo>
                  <a:lnTo>
                    <a:pt x="531" y="656"/>
                  </a:lnTo>
                  <a:lnTo>
                    <a:pt x="535" y="653"/>
                  </a:lnTo>
                  <a:lnTo>
                    <a:pt x="536" y="649"/>
                  </a:lnTo>
                  <a:lnTo>
                    <a:pt x="537" y="645"/>
                  </a:lnTo>
                  <a:lnTo>
                    <a:pt x="535" y="640"/>
                  </a:lnTo>
                  <a:lnTo>
                    <a:pt x="531" y="635"/>
                  </a:lnTo>
                  <a:lnTo>
                    <a:pt x="531" y="635"/>
                  </a:lnTo>
                  <a:lnTo>
                    <a:pt x="523" y="635"/>
                  </a:lnTo>
                  <a:lnTo>
                    <a:pt x="515" y="635"/>
                  </a:lnTo>
                  <a:lnTo>
                    <a:pt x="504" y="638"/>
                  </a:lnTo>
                  <a:lnTo>
                    <a:pt x="492" y="641"/>
                  </a:lnTo>
                  <a:lnTo>
                    <a:pt x="485" y="643"/>
                  </a:lnTo>
                  <a:lnTo>
                    <a:pt x="478" y="644"/>
                  </a:lnTo>
                  <a:lnTo>
                    <a:pt x="478" y="644"/>
                  </a:lnTo>
                  <a:lnTo>
                    <a:pt x="473" y="652"/>
                  </a:lnTo>
                  <a:lnTo>
                    <a:pt x="468" y="661"/>
                  </a:lnTo>
                  <a:lnTo>
                    <a:pt x="463" y="670"/>
                  </a:lnTo>
                  <a:lnTo>
                    <a:pt x="457" y="679"/>
                  </a:lnTo>
                  <a:lnTo>
                    <a:pt x="457" y="679"/>
                  </a:lnTo>
                  <a:lnTo>
                    <a:pt x="451" y="688"/>
                  </a:lnTo>
                  <a:lnTo>
                    <a:pt x="445" y="696"/>
                  </a:lnTo>
                  <a:lnTo>
                    <a:pt x="442" y="699"/>
                  </a:lnTo>
                  <a:lnTo>
                    <a:pt x="437" y="701"/>
                  </a:lnTo>
                  <a:lnTo>
                    <a:pt x="433" y="704"/>
                  </a:lnTo>
                  <a:lnTo>
                    <a:pt x="429" y="705"/>
                  </a:lnTo>
                  <a:lnTo>
                    <a:pt x="429" y="705"/>
                  </a:lnTo>
                  <a:lnTo>
                    <a:pt x="438" y="689"/>
                  </a:lnTo>
                  <a:lnTo>
                    <a:pt x="448" y="673"/>
                  </a:lnTo>
                  <a:lnTo>
                    <a:pt x="453" y="665"/>
                  </a:lnTo>
                  <a:lnTo>
                    <a:pt x="458" y="656"/>
                  </a:lnTo>
                  <a:lnTo>
                    <a:pt x="461" y="649"/>
                  </a:lnTo>
                  <a:lnTo>
                    <a:pt x="462" y="640"/>
                  </a:lnTo>
                  <a:lnTo>
                    <a:pt x="462" y="640"/>
                  </a:lnTo>
                  <a:lnTo>
                    <a:pt x="451" y="649"/>
                  </a:lnTo>
                  <a:lnTo>
                    <a:pt x="440" y="659"/>
                  </a:lnTo>
                  <a:lnTo>
                    <a:pt x="431" y="669"/>
                  </a:lnTo>
                  <a:lnTo>
                    <a:pt x="422" y="681"/>
                  </a:lnTo>
                  <a:lnTo>
                    <a:pt x="405" y="705"/>
                  </a:lnTo>
                  <a:lnTo>
                    <a:pt x="397" y="716"/>
                  </a:lnTo>
                  <a:lnTo>
                    <a:pt x="388" y="727"/>
                  </a:lnTo>
                  <a:lnTo>
                    <a:pt x="388" y="727"/>
                  </a:lnTo>
                  <a:lnTo>
                    <a:pt x="390" y="726"/>
                  </a:lnTo>
                  <a:lnTo>
                    <a:pt x="393" y="726"/>
                  </a:lnTo>
                  <a:lnTo>
                    <a:pt x="398" y="727"/>
                  </a:lnTo>
                  <a:lnTo>
                    <a:pt x="401" y="729"/>
                  </a:lnTo>
                  <a:lnTo>
                    <a:pt x="403" y="729"/>
                  </a:lnTo>
                  <a:lnTo>
                    <a:pt x="404" y="729"/>
                  </a:lnTo>
                  <a:lnTo>
                    <a:pt x="404" y="729"/>
                  </a:lnTo>
                  <a:close/>
                  <a:moveTo>
                    <a:pt x="450" y="783"/>
                  </a:moveTo>
                  <a:lnTo>
                    <a:pt x="450" y="783"/>
                  </a:lnTo>
                  <a:lnTo>
                    <a:pt x="457" y="785"/>
                  </a:lnTo>
                  <a:lnTo>
                    <a:pt x="462" y="788"/>
                  </a:lnTo>
                  <a:lnTo>
                    <a:pt x="472" y="795"/>
                  </a:lnTo>
                  <a:lnTo>
                    <a:pt x="482" y="802"/>
                  </a:lnTo>
                  <a:lnTo>
                    <a:pt x="489" y="804"/>
                  </a:lnTo>
                  <a:lnTo>
                    <a:pt x="496" y="805"/>
                  </a:lnTo>
                  <a:lnTo>
                    <a:pt x="496" y="805"/>
                  </a:lnTo>
                  <a:lnTo>
                    <a:pt x="497" y="800"/>
                  </a:lnTo>
                  <a:lnTo>
                    <a:pt x="499" y="794"/>
                  </a:lnTo>
                  <a:lnTo>
                    <a:pt x="505" y="785"/>
                  </a:lnTo>
                  <a:lnTo>
                    <a:pt x="510" y="775"/>
                  </a:lnTo>
                  <a:lnTo>
                    <a:pt x="512" y="770"/>
                  </a:lnTo>
                  <a:lnTo>
                    <a:pt x="514" y="765"/>
                  </a:lnTo>
                  <a:lnTo>
                    <a:pt x="514" y="765"/>
                  </a:lnTo>
                  <a:lnTo>
                    <a:pt x="482" y="772"/>
                  </a:lnTo>
                  <a:lnTo>
                    <a:pt x="466" y="776"/>
                  </a:lnTo>
                  <a:lnTo>
                    <a:pt x="450" y="783"/>
                  </a:lnTo>
                  <a:lnTo>
                    <a:pt x="450" y="783"/>
                  </a:lnTo>
                  <a:close/>
                  <a:moveTo>
                    <a:pt x="420" y="525"/>
                  </a:moveTo>
                  <a:lnTo>
                    <a:pt x="420" y="525"/>
                  </a:lnTo>
                  <a:lnTo>
                    <a:pt x="439" y="512"/>
                  </a:lnTo>
                  <a:lnTo>
                    <a:pt x="460" y="499"/>
                  </a:lnTo>
                  <a:lnTo>
                    <a:pt x="469" y="493"/>
                  </a:lnTo>
                  <a:lnTo>
                    <a:pt x="478" y="485"/>
                  </a:lnTo>
                  <a:lnTo>
                    <a:pt x="485" y="478"/>
                  </a:lnTo>
                  <a:lnTo>
                    <a:pt x="493" y="469"/>
                  </a:lnTo>
                  <a:lnTo>
                    <a:pt x="493" y="469"/>
                  </a:lnTo>
                  <a:lnTo>
                    <a:pt x="493" y="466"/>
                  </a:lnTo>
                  <a:lnTo>
                    <a:pt x="493" y="466"/>
                  </a:lnTo>
                  <a:lnTo>
                    <a:pt x="461" y="452"/>
                  </a:lnTo>
                  <a:lnTo>
                    <a:pt x="430" y="436"/>
                  </a:lnTo>
                  <a:lnTo>
                    <a:pt x="400" y="421"/>
                  </a:lnTo>
                  <a:lnTo>
                    <a:pt x="368" y="406"/>
                  </a:lnTo>
                  <a:lnTo>
                    <a:pt x="368" y="406"/>
                  </a:lnTo>
                  <a:lnTo>
                    <a:pt x="342" y="424"/>
                  </a:lnTo>
                  <a:lnTo>
                    <a:pt x="314" y="442"/>
                  </a:lnTo>
                  <a:lnTo>
                    <a:pt x="285" y="459"/>
                  </a:lnTo>
                  <a:lnTo>
                    <a:pt x="256" y="474"/>
                  </a:lnTo>
                  <a:lnTo>
                    <a:pt x="256" y="474"/>
                  </a:lnTo>
                  <a:lnTo>
                    <a:pt x="258" y="480"/>
                  </a:lnTo>
                  <a:lnTo>
                    <a:pt x="262" y="483"/>
                  </a:lnTo>
                  <a:lnTo>
                    <a:pt x="266" y="484"/>
                  </a:lnTo>
                  <a:lnTo>
                    <a:pt x="270" y="485"/>
                  </a:lnTo>
                  <a:lnTo>
                    <a:pt x="280" y="486"/>
                  </a:lnTo>
                  <a:lnTo>
                    <a:pt x="284" y="487"/>
                  </a:lnTo>
                  <a:lnTo>
                    <a:pt x="288" y="489"/>
                  </a:lnTo>
                  <a:lnTo>
                    <a:pt x="288" y="489"/>
                  </a:lnTo>
                  <a:lnTo>
                    <a:pt x="292" y="493"/>
                  </a:lnTo>
                  <a:lnTo>
                    <a:pt x="295" y="497"/>
                  </a:lnTo>
                  <a:lnTo>
                    <a:pt x="297" y="502"/>
                  </a:lnTo>
                  <a:lnTo>
                    <a:pt x="298" y="508"/>
                  </a:lnTo>
                  <a:lnTo>
                    <a:pt x="300" y="519"/>
                  </a:lnTo>
                  <a:lnTo>
                    <a:pt x="304" y="533"/>
                  </a:lnTo>
                  <a:lnTo>
                    <a:pt x="304" y="533"/>
                  </a:lnTo>
                  <a:lnTo>
                    <a:pt x="315" y="531"/>
                  </a:lnTo>
                  <a:lnTo>
                    <a:pt x="326" y="531"/>
                  </a:lnTo>
                  <a:lnTo>
                    <a:pt x="334" y="532"/>
                  </a:lnTo>
                  <a:lnTo>
                    <a:pt x="341" y="535"/>
                  </a:lnTo>
                  <a:lnTo>
                    <a:pt x="346" y="540"/>
                  </a:lnTo>
                  <a:lnTo>
                    <a:pt x="351" y="546"/>
                  </a:lnTo>
                  <a:lnTo>
                    <a:pt x="353" y="554"/>
                  </a:lnTo>
                  <a:lnTo>
                    <a:pt x="354" y="563"/>
                  </a:lnTo>
                  <a:lnTo>
                    <a:pt x="354" y="563"/>
                  </a:lnTo>
                  <a:lnTo>
                    <a:pt x="363" y="561"/>
                  </a:lnTo>
                  <a:lnTo>
                    <a:pt x="372" y="557"/>
                  </a:lnTo>
                  <a:lnTo>
                    <a:pt x="379" y="553"/>
                  </a:lnTo>
                  <a:lnTo>
                    <a:pt x="388" y="547"/>
                  </a:lnTo>
                  <a:lnTo>
                    <a:pt x="404" y="535"/>
                  </a:lnTo>
                  <a:lnTo>
                    <a:pt x="420" y="525"/>
                  </a:lnTo>
                  <a:lnTo>
                    <a:pt x="420" y="525"/>
                  </a:lnTo>
                  <a:close/>
                  <a:moveTo>
                    <a:pt x="430" y="628"/>
                  </a:moveTo>
                  <a:lnTo>
                    <a:pt x="430" y="628"/>
                  </a:lnTo>
                  <a:lnTo>
                    <a:pt x="433" y="628"/>
                  </a:lnTo>
                  <a:lnTo>
                    <a:pt x="435" y="625"/>
                  </a:lnTo>
                  <a:lnTo>
                    <a:pt x="435" y="623"/>
                  </a:lnTo>
                  <a:lnTo>
                    <a:pt x="434" y="620"/>
                  </a:lnTo>
                  <a:lnTo>
                    <a:pt x="432" y="618"/>
                  </a:lnTo>
                  <a:lnTo>
                    <a:pt x="429" y="615"/>
                  </a:lnTo>
                  <a:lnTo>
                    <a:pt x="425" y="614"/>
                  </a:lnTo>
                  <a:lnTo>
                    <a:pt x="421" y="614"/>
                  </a:lnTo>
                  <a:lnTo>
                    <a:pt x="421" y="614"/>
                  </a:lnTo>
                  <a:lnTo>
                    <a:pt x="414" y="619"/>
                  </a:lnTo>
                  <a:lnTo>
                    <a:pt x="405" y="625"/>
                  </a:lnTo>
                  <a:lnTo>
                    <a:pt x="389" y="639"/>
                  </a:lnTo>
                  <a:lnTo>
                    <a:pt x="381" y="646"/>
                  </a:lnTo>
                  <a:lnTo>
                    <a:pt x="373" y="650"/>
                  </a:lnTo>
                  <a:lnTo>
                    <a:pt x="366" y="653"/>
                  </a:lnTo>
                  <a:lnTo>
                    <a:pt x="361" y="653"/>
                  </a:lnTo>
                  <a:lnTo>
                    <a:pt x="357" y="652"/>
                  </a:lnTo>
                  <a:lnTo>
                    <a:pt x="357" y="652"/>
                  </a:lnTo>
                  <a:lnTo>
                    <a:pt x="368" y="643"/>
                  </a:lnTo>
                  <a:lnTo>
                    <a:pt x="378" y="634"/>
                  </a:lnTo>
                  <a:lnTo>
                    <a:pt x="389" y="625"/>
                  </a:lnTo>
                  <a:lnTo>
                    <a:pt x="400" y="617"/>
                  </a:lnTo>
                  <a:lnTo>
                    <a:pt x="400" y="617"/>
                  </a:lnTo>
                  <a:lnTo>
                    <a:pt x="399" y="606"/>
                  </a:lnTo>
                  <a:lnTo>
                    <a:pt x="399" y="599"/>
                  </a:lnTo>
                  <a:lnTo>
                    <a:pt x="399" y="595"/>
                  </a:lnTo>
                  <a:lnTo>
                    <a:pt x="400" y="592"/>
                  </a:lnTo>
                  <a:lnTo>
                    <a:pt x="400" y="592"/>
                  </a:lnTo>
                  <a:lnTo>
                    <a:pt x="391" y="598"/>
                  </a:lnTo>
                  <a:lnTo>
                    <a:pt x="384" y="604"/>
                  </a:lnTo>
                  <a:lnTo>
                    <a:pt x="367" y="621"/>
                  </a:lnTo>
                  <a:lnTo>
                    <a:pt x="358" y="630"/>
                  </a:lnTo>
                  <a:lnTo>
                    <a:pt x="348" y="636"/>
                  </a:lnTo>
                  <a:lnTo>
                    <a:pt x="344" y="638"/>
                  </a:lnTo>
                  <a:lnTo>
                    <a:pt x="339" y="640"/>
                  </a:lnTo>
                  <a:lnTo>
                    <a:pt x="334" y="641"/>
                  </a:lnTo>
                  <a:lnTo>
                    <a:pt x="329" y="641"/>
                  </a:lnTo>
                  <a:lnTo>
                    <a:pt x="329" y="641"/>
                  </a:lnTo>
                  <a:lnTo>
                    <a:pt x="344" y="626"/>
                  </a:lnTo>
                  <a:lnTo>
                    <a:pt x="360" y="613"/>
                  </a:lnTo>
                  <a:lnTo>
                    <a:pt x="374" y="596"/>
                  </a:lnTo>
                  <a:lnTo>
                    <a:pt x="382" y="589"/>
                  </a:lnTo>
                  <a:lnTo>
                    <a:pt x="388" y="579"/>
                  </a:lnTo>
                  <a:lnTo>
                    <a:pt x="388" y="579"/>
                  </a:lnTo>
                  <a:lnTo>
                    <a:pt x="382" y="579"/>
                  </a:lnTo>
                  <a:lnTo>
                    <a:pt x="377" y="578"/>
                  </a:lnTo>
                  <a:lnTo>
                    <a:pt x="372" y="578"/>
                  </a:lnTo>
                  <a:lnTo>
                    <a:pt x="367" y="578"/>
                  </a:lnTo>
                  <a:lnTo>
                    <a:pt x="367" y="578"/>
                  </a:lnTo>
                  <a:lnTo>
                    <a:pt x="366" y="580"/>
                  </a:lnTo>
                  <a:lnTo>
                    <a:pt x="364" y="581"/>
                  </a:lnTo>
                  <a:lnTo>
                    <a:pt x="361" y="583"/>
                  </a:lnTo>
                  <a:lnTo>
                    <a:pt x="357" y="584"/>
                  </a:lnTo>
                  <a:lnTo>
                    <a:pt x="352" y="585"/>
                  </a:lnTo>
                  <a:lnTo>
                    <a:pt x="352" y="585"/>
                  </a:lnTo>
                  <a:lnTo>
                    <a:pt x="348" y="588"/>
                  </a:lnTo>
                  <a:lnTo>
                    <a:pt x="345" y="593"/>
                  </a:lnTo>
                  <a:lnTo>
                    <a:pt x="338" y="604"/>
                  </a:lnTo>
                  <a:lnTo>
                    <a:pt x="330" y="617"/>
                  </a:lnTo>
                  <a:lnTo>
                    <a:pt x="322" y="628"/>
                  </a:lnTo>
                  <a:lnTo>
                    <a:pt x="322" y="628"/>
                  </a:lnTo>
                  <a:lnTo>
                    <a:pt x="315" y="634"/>
                  </a:lnTo>
                  <a:lnTo>
                    <a:pt x="310" y="639"/>
                  </a:lnTo>
                  <a:lnTo>
                    <a:pt x="307" y="643"/>
                  </a:lnTo>
                  <a:lnTo>
                    <a:pt x="306" y="646"/>
                  </a:lnTo>
                  <a:lnTo>
                    <a:pt x="306" y="649"/>
                  </a:lnTo>
                  <a:lnTo>
                    <a:pt x="306" y="654"/>
                  </a:lnTo>
                  <a:lnTo>
                    <a:pt x="306" y="654"/>
                  </a:lnTo>
                  <a:lnTo>
                    <a:pt x="310" y="653"/>
                  </a:lnTo>
                  <a:lnTo>
                    <a:pt x="313" y="653"/>
                  </a:lnTo>
                  <a:lnTo>
                    <a:pt x="318" y="655"/>
                  </a:lnTo>
                  <a:lnTo>
                    <a:pt x="323" y="656"/>
                  </a:lnTo>
                  <a:lnTo>
                    <a:pt x="326" y="656"/>
                  </a:lnTo>
                  <a:lnTo>
                    <a:pt x="329" y="656"/>
                  </a:lnTo>
                  <a:lnTo>
                    <a:pt x="329" y="656"/>
                  </a:lnTo>
                  <a:lnTo>
                    <a:pt x="331" y="662"/>
                  </a:lnTo>
                  <a:lnTo>
                    <a:pt x="331" y="666"/>
                  </a:lnTo>
                  <a:lnTo>
                    <a:pt x="331" y="670"/>
                  </a:lnTo>
                  <a:lnTo>
                    <a:pt x="334" y="674"/>
                  </a:lnTo>
                  <a:lnTo>
                    <a:pt x="334" y="674"/>
                  </a:lnTo>
                  <a:lnTo>
                    <a:pt x="358" y="666"/>
                  </a:lnTo>
                  <a:lnTo>
                    <a:pt x="383" y="658"/>
                  </a:lnTo>
                  <a:lnTo>
                    <a:pt x="407" y="650"/>
                  </a:lnTo>
                  <a:lnTo>
                    <a:pt x="429" y="641"/>
                  </a:lnTo>
                  <a:lnTo>
                    <a:pt x="429" y="641"/>
                  </a:lnTo>
                  <a:lnTo>
                    <a:pt x="429" y="633"/>
                  </a:lnTo>
                  <a:lnTo>
                    <a:pt x="430" y="628"/>
                  </a:lnTo>
                  <a:lnTo>
                    <a:pt x="430" y="628"/>
                  </a:lnTo>
                  <a:close/>
                  <a:moveTo>
                    <a:pt x="434" y="768"/>
                  </a:moveTo>
                  <a:lnTo>
                    <a:pt x="434" y="768"/>
                  </a:lnTo>
                  <a:lnTo>
                    <a:pt x="434" y="765"/>
                  </a:lnTo>
                  <a:lnTo>
                    <a:pt x="433" y="762"/>
                  </a:lnTo>
                  <a:lnTo>
                    <a:pt x="432" y="760"/>
                  </a:lnTo>
                  <a:lnTo>
                    <a:pt x="430" y="757"/>
                  </a:lnTo>
                  <a:lnTo>
                    <a:pt x="430" y="757"/>
                  </a:lnTo>
                  <a:lnTo>
                    <a:pt x="424" y="761"/>
                  </a:lnTo>
                  <a:lnTo>
                    <a:pt x="417" y="764"/>
                  </a:lnTo>
                  <a:lnTo>
                    <a:pt x="408" y="766"/>
                  </a:lnTo>
                  <a:lnTo>
                    <a:pt x="401" y="766"/>
                  </a:lnTo>
                  <a:lnTo>
                    <a:pt x="394" y="764"/>
                  </a:lnTo>
                  <a:lnTo>
                    <a:pt x="392" y="761"/>
                  </a:lnTo>
                  <a:lnTo>
                    <a:pt x="390" y="759"/>
                  </a:lnTo>
                  <a:lnTo>
                    <a:pt x="389" y="756"/>
                  </a:lnTo>
                  <a:lnTo>
                    <a:pt x="389" y="753"/>
                  </a:lnTo>
                  <a:lnTo>
                    <a:pt x="390" y="749"/>
                  </a:lnTo>
                  <a:lnTo>
                    <a:pt x="393" y="743"/>
                  </a:lnTo>
                  <a:lnTo>
                    <a:pt x="393" y="743"/>
                  </a:lnTo>
                  <a:lnTo>
                    <a:pt x="382" y="746"/>
                  </a:lnTo>
                  <a:lnTo>
                    <a:pt x="372" y="750"/>
                  </a:lnTo>
                  <a:lnTo>
                    <a:pt x="362" y="755"/>
                  </a:lnTo>
                  <a:lnTo>
                    <a:pt x="354" y="760"/>
                  </a:lnTo>
                  <a:lnTo>
                    <a:pt x="347" y="768"/>
                  </a:lnTo>
                  <a:lnTo>
                    <a:pt x="341" y="776"/>
                  </a:lnTo>
                  <a:lnTo>
                    <a:pt x="337" y="787"/>
                  </a:lnTo>
                  <a:lnTo>
                    <a:pt x="332" y="799"/>
                  </a:lnTo>
                  <a:lnTo>
                    <a:pt x="332" y="799"/>
                  </a:lnTo>
                  <a:lnTo>
                    <a:pt x="359" y="795"/>
                  </a:lnTo>
                  <a:lnTo>
                    <a:pt x="385" y="788"/>
                  </a:lnTo>
                  <a:lnTo>
                    <a:pt x="398" y="784"/>
                  </a:lnTo>
                  <a:lnTo>
                    <a:pt x="409" y="780"/>
                  </a:lnTo>
                  <a:lnTo>
                    <a:pt x="422" y="774"/>
                  </a:lnTo>
                  <a:lnTo>
                    <a:pt x="434" y="768"/>
                  </a:lnTo>
                  <a:lnTo>
                    <a:pt x="434" y="768"/>
                  </a:lnTo>
                  <a:close/>
                  <a:moveTo>
                    <a:pt x="316" y="700"/>
                  </a:moveTo>
                  <a:lnTo>
                    <a:pt x="316" y="700"/>
                  </a:lnTo>
                  <a:lnTo>
                    <a:pt x="329" y="708"/>
                  </a:lnTo>
                  <a:lnTo>
                    <a:pt x="342" y="715"/>
                  </a:lnTo>
                  <a:lnTo>
                    <a:pt x="354" y="724"/>
                  </a:lnTo>
                  <a:lnTo>
                    <a:pt x="367" y="731"/>
                  </a:lnTo>
                  <a:lnTo>
                    <a:pt x="367" y="731"/>
                  </a:lnTo>
                  <a:lnTo>
                    <a:pt x="382" y="713"/>
                  </a:lnTo>
                  <a:lnTo>
                    <a:pt x="395" y="696"/>
                  </a:lnTo>
                  <a:lnTo>
                    <a:pt x="423" y="660"/>
                  </a:lnTo>
                  <a:lnTo>
                    <a:pt x="423" y="660"/>
                  </a:lnTo>
                  <a:lnTo>
                    <a:pt x="393" y="667"/>
                  </a:lnTo>
                  <a:lnTo>
                    <a:pt x="366" y="676"/>
                  </a:lnTo>
                  <a:lnTo>
                    <a:pt x="352" y="681"/>
                  </a:lnTo>
                  <a:lnTo>
                    <a:pt x="339" y="686"/>
                  </a:lnTo>
                  <a:lnTo>
                    <a:pt x="327" y="693"/>
                  </a:lnTo>
                  <a:lnTo>
                    <a:pt x="316" y="700"/>
                  </a:lnTo>
                  <a:lnTo>
                    <a:pt x="316" y="700"/>
                  </a:lnTo>
                  <a:close/>
                  <a:moveTo>
                    <a:pt x="246" y="345"/>
                  </a:moveTo>
                  <a:lnTo>
                    <a:pt x="246" y="345"/>
                  </a:lnTo>
                  <a:lnTo>
                    <a:pt x="239" y="353"/>
                  </a:lnTo>
                  <a:lnTo>
                    <a:pt x="231" y="360"/>
                  </a:lnTo>
                  <a:lnTo>
                    <a:pt x="222" y="365"/>
                  </a:lnTo>
                  <a:lnTo>
                    <a:pt x="212" y="371"/>
                  </a:lnTo>
                  <a:lnTo>
                    <a:pt x="193" y="380"/>
                  </a:lnTo>
                  <a:lnTo>
                    <a:pt x="183" y="386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95" y="416"/>
                  </a:lnTo>
                  <a:lnTo>
                    <a:pt x="204" y="429"/>
                  </a:lnTo>
                  <a:lnTo>
                    <a:pt x="208" y="437"/>
                  </a:lnTo>
                  <a:lnTo>
                    <a:pt x="211" y="444"/>
                  </a:lnTo>
                  <a:lnTo>
                    <a:pt x="211" y="444"/>
                  </a:lnTo>
                  <a:lnTo>
                    <a:pt x="213" y="446"/>
                  </a:lnTo>
                  <a:lnTo>
                    <a:pt x="216" y="446"/>
                  </a:lnTo>
                  <a:lnTo>
                    <a:pt x="219" y="443"/>
                  </a:lnTo>
                  <a:lnTo>
                    <a:pt x="223" y="441"/>
                  </a:lnTo>
                  <a:lnTo>
                    <a:pt x="225" y="441"/>
                  </a:lnTo>
                  <a:lnTo>
                    <a:pt x="227" y="443"/>
                  </a:lnTo>
                  <a:lnTo>
                    <a:pt x="227" y="443"/>
                  </a:lnTo>
                  <a:lnTo>
                    <a:pt x="236" y="453"/>
                  </a:lnTo>
                  <a:lnTo>
                    <a:pt x="240" y="457"/>
                  </a:lnTo>
                  <a:lnTo>
                    <a:pt x="246" y="461"/>
                  </a:lnTo>
                  <a:lnTo>
                    <a:pt x="246" y="461"/>
                  </a:lnTo>
                  <a:lnTo>
                    <a:pt x="262" y="455"/>
                  </a:lnTo>
                  <a:lnTo>
                    <a:pt x="277" y="450"/>
                  </a:lnTo>
                  <a:lnTo>
                    <a:pt x="292" y="442"/>
                  </a:lnTo>
                  <a:lnTo>
                    <a:pt x="306" y="435"/>
                  </a:lnTo>
                  <a:lnTo>
                    <a:pt x="318" y="426"/>
                  </a:lnTo>
                  <a:lnTo>
                    <a:pt x="331" y="417"/>
                  </a:lnTo>
                  <a:lnTo>
                    <a:pt x="343" y="407"/>
                  </a:lnTo>
                  <a:lnTo>
                    <a:pt x="354" y="396"/>
                  </a:lnTo>
                  <a:lnTo>
                    <a:pt x="354" y="396"/>
                  </a:lnTo>
                  <a:lnTo>
                    <a:pt x="246" y="345"/>
                  </a:lnTo>
                  <a:lnTo>
                    <a:pt x="246" y="345"/>
                  </a:lnTo>
                  <a:close/>
                  <a:moveTo>
                    <a:pt x="295" y="547"/>
                  </a:moveTo>
                  <a:lnTo>
                    <a:pt x="295" y="547"/>
                  </a:lnTo>
                  <a:lnTo>
                    <a:pt x="293" y="545"/>
                  </a:lnTo>
                  <a:lnTo>
                    <a:pt x="292" y="542"/>
                  </a:lnTo>
                  <a:lnTo>
                    <a:pt x="289" y="534"/>
                  </a:lnTo>
                  <a:lnTo>
                    <a:pt x="286" y="517"/>
                  </a:lnTo>
                  <a:lnTo>
                    <a:pt x="284" y="510"/>
                  </a:lnTo>
                  <a:lnTo>
                    <a:pt x="281" y="503"/>
                  </a:lnTo>
                  <a:lnTo>
                    <a:pt x="279" y="501"/>
                  </a:lnTo>
                  <a:lnTo>
                    <a:pt x="276" y="500"/>
                  </a:lnTo>
                  <a:lnTo>
                    <a:pt x="272" y="499"/>
                  </a:lnTo>
                  <a:lnTo>
                    <a:pt x="268" y="500"/>
                  </a:lnTo>
                  <a:lnTo>
                    <a:pt x="268" y="500"/>
                  </a:lnTo>
                  <a:lnTo>
                    <a:pt x="265" y="507"/>
                  </a:lnTo>
                  <a:lnTo>
                    <a:pt x="261" y="514"/>
                  </a:lnTo>
                  <a:lnTo>
                    <a:pt x="256" y="519"/>
                  </a:lnTo>
                  <a:lnTo>
                    <a:pt x="251" y="525"/>
                  </a:lnTo>
                  <a:lnTo>
                    <a:pt x="239" y="534"/>
                  </a:lnTo>
                  <a:lnTo>
                    <a:pt x="227" y="544"/>
                  </a:lnTo>
                  <a:lnTo>
                    <a:pt x="227" y="544"/>
                  </a:lnTo>
                  <a:lnTo>
                    <a:pt x="230" y="535"/>
                  </a:lnTo>
                  <a:lnTo>
                    <a:pt x="234" y="529"/>
                  </a:lnTo>
                  <a:lnTo>
                    <a:pt x="238" y="523"/>
                  </a:lnTo>
                  <a:lnTo>
                    <a:pt x="242" y="516"/>
                  </a:lnTo>
                  <a:lnTo>
                    <a:pt x="254" y="507"/>
                  </a:lnTo>
                  <a:lnTo>
                    <a:pt x="267" y="498"/>
                  </a:lnTo>
                  <a:lnTo>
                    <a:pt x="267" y="498"/>
                  </a:lnTo>
                  <a:lnTo>
                    <a:pt x="250" y="496"/>
                  </a:lnTo>
                  <a:lnTo>
                    <a:pt x="245" y="495"/>
                  </a:lnTo>
                  <a:lnTo>
                    <a:pt x="238" y="493"/>
                  </a:lnTo>
                  <a:lnTo>
                    <a:pt x="238" y="493"/>
                  </a:lnTo>
                  <a:lnTo>
                    <a:pt x="228" y="501"/>
                  </a:lnTo>
                  <a:lnTo>
                    <a:pt x="220" y="511"/>
                  </a:lnTo>
                  <a:lnTo>
                    <a:pt x="204" y="530"/>
                  </a:lnTo>
                  <a:lnTo>
                    <a:pt x="188" y="549"/>
                  </a:lnTo>
                  <a:lnTo>
                    <a:pt x="178" y="559"/>
                  </a:lnTo>
                  <a:lnTo>
                    <a:pt x="169" y="568"/>
                  </a:lnTo>
                  <a:lnTo>
                    <a:pt x="169" y="568"/>
                  </a:lnTo>
                  <a:lnTo>
                    <a:pt x="172" y="578"/>
                  </a:lnTo>
                  <a:lnTo>
                    <a:pt x="173" y="587"/>
                  </a:lnTo>
                  <a:lnTo>
                    <a:pt x="173" y="587"/>
                  </a:lnTo>
                  <a:lnTo>
                    <a:pt x="179" y="586"/>
                  </a:lnTo>
                  <a:lnTo>
                    <a:pt x="186" y="584"/>
                  </a:lnTo>
                  <a:lnTo>
                    <a:pt x="191" y="579"/>
                  </a:lnTo>
                  <a:lnTo>
                    <a:pt x="196" y="575"/>
                  </a:lnTo>
                  <a:lnTo>
                    <a:pt x="202" y="570"/>
                  </a:lnTo>
                  <a:lnTo>
                    <a:pt x="207" y="567"/>
                  </a:lnTo>
                  <a:lnTo>
                    <a:pt x="212" y="563"/>
                  </a:lnTo>
                  <a:lnTo>
                    <a:pt x="219" y="562"/>
                  </a:lnTo>
                  <a:lnTo>
                    <a:pt x="219" y="562"/>
                  </a:lnTo>
                  <a:lnTo>
                    <a:pt x="217" y="568"/>
                  </a:lnTo>
                  <a:lnTo>
                    <a:pt x="213" y="572"/>
                  </a:lnTo>
                  <a:lnTo>
                    <a:pt x="206" y="579"/>
                  </a:lnTo>
                  <a:lnTo>
                    <a:pt x="197" y="587"/>
                  </a:lnTo>
                  <a:lnTo>
                    <a:pt x="194" y="591"/>
                  </a:lnTo>
                  <a:lnTo>
                    <a:pt x="192" y="595"/>
                  </a:lnTo>
                  <a:lnTo>
                    <a:pt x="192" y="595"/>
                  </a:lnTo>
                  <a:lnTo>
                    <a:pt x="195" y="595"/>
                  </a:lnTo>
                  <a:lnTo>
                    <a:pt x="198" y="596"/>
                  </a:lnTo>
                  <a:lnTo>
                    <a:pt x="200" y="599"/>
                  </a:lnTo>
                  <a:lnTo>
                    <a:pt x="201" y="601"/>
                  </a:lnTo>
                  <a:lnTo>
                    <a:pt x="201" y="601"/>
                  </a:lnTo>
                  <a:lnTo>
                    <a:pt x="235" y="593"/>
                  </a:lnTo>
                  <a:lnTo>
                    <a:pt x="267" y="585"/>
                  </a:lnTo>
                  <a:lnTo>
                    <a:pt x="298" y="574"/>
                  </a:lnTo>
                  <a:lnTo>
                    <a:pt x="329" y="563"/>
                  </a:lnTo>
                  <a:lnTo>
                    <a:pt x="329" y="563"/>
                  </a:lnTo>
                  <a:lnTo>
                    <a:pt x="332" y="555"/>
                  </a:lnTo>
                  <a:lnTo>
                    <a:pt x="333" y="550"/>
                  </a:lnTo>
                  <a:lnTo>
                    <a:pt x="336" y="546"/>
                  </a:lnTo>
                  <a:lnTo>
                    <a:pt x="336" y="546"/>
                  </a:lnTo>
                  <a:lnTo>
                    <a:pt x="316" y="547"/>
                  </a:lnTo>
                  <a:lnTo>
                    <a:pt x="306" y="548"/>
                  </a:lnTo>
                  <a:lnTo>
                    <a:pt x="295" y="547"/>
                  </a:lnTo>
                  <a:lnTo>
                    <a:pt x="295" y="547"/>
                  </a:lnTo>
                  <a:close/>
                  <a:moveTo>
                    <a:pt x="230" y="610"/>
                  </a:moveTo>
                  <a:lnTo>
                    <a:pt x="230" y="610"/>
                  </a:lnTo>
                  <a:lnTo>
                    <a:pt x="206" y="616"/>
                  </a:lnTo>
                  <a:lnTo>
                    <a:pt x="195" y="620"/>
                  </a:lnTo>
                  <a:lnTo>
                    <a:pt x="191" y="622"/>
                  </a:lnTo>
                  <a:lnTo>
                    <a:pt x="187" y="626"/>
                  </a:lnTo>
                  <a:lnTo>
                    <a:pt x="187" y="626"/>
                  </a:lnTo>
                  <a:lnTo>
                    <a:pt x="200" y="635"/>
                  </a:lnTo>
                  <a:lnTo>
                    <a:pt x="215" y="644"/>
                  </a:lnTo>
                  <a:lnTo>
                    <a:pt x="230" y="651"/>
                  </a:lnTo>
                  <a:lnTo>
                    <a:pt x="243" y="658"/>
                  </a:lnTo>
                  <a:lnTo>
                    <a:pt x="243" y="658"/>
                  </a:lnTo>
                  <a:lnTo>
                    <a:pt x="252" y="664"/>
                  </a:lnTo>
                  <a:lnTo>
                    <a:pt x="257" y="667"/>
                  </a:lnTo>
                  <a:lnTo>
                    <a:pt x="260" y="668"/>
                  </a:lnTo>
                  <a:lnTo>
                    <a:pt x="262" y="668"/>
                  </a:lnTo>
                  <a:lnTo>
                    <a:pt x="262" y="668"/>
                  </a:lnTo>
                  <a:lnTo>
                    <a:pt x="263" y="668"/>
                  </a:lnTo>
                  <a:lnTo>
                    <a:pt x="264" y="666"/>
                  </a:lnTo>
                  <a:lnTo>
                    <a:pt x="267" y="662"/>
                  </a:lnTo>
                  <a:lnTo>
                    <a:pt x="269" y="655"/>
                  </a:lnTo>
                  <a:lnTo>
                    <a:pt x="273" y="651"/>
                  </a:lnTo>
                  <a:lnTo>
                    <a:pt x="273" y="651"/>
                  </a:lnTo>
                  <a:lnTo>
                    <a:pt x="291" y="637"/>
                  </a:lnTo>
                  <a:lnTo>
                    <a:pt x="308" y="620"/>
                  </a:lnTo>
                  <a:lnTo>
                    <a:pt x="316" y="610"/>
                  </a:lnTo>
                  <a:lnTo>
                    <a:pt x="323" y="601"/>
                  </a:lnTo>
                  <a:lnTo>
                    <a:pt x="329" y="590"/>
                  </a:lnTo>
                  <a:lnTo>
                    <a:pt x="334" y="579"/>
                  </a:lnTo>
                  <a:lnTo>
                    <a:pt x="334" y="579"/>
                  </a:lnTo>
                  <a:lnTo>
                    <a:pt x="322" y="580"/>
                  </a:lnTo>
                  <a:lnTo>
                    <a:pt x="308" y="583"/>
                  </a:lnTo>
                  <a:lnTo>
                    <a:pt x="295" y="586"/>
                  </a:lnTo>
                  <a:lnTo>
                    <a:pt x="282" y="591"/>
                  </a:lnTo>
                  <a:lnTo>
                    <a:pt x="256" y="601"/>
                  </a:lnTo>
                  <a:lnTo>
                    <a:pt x="242" y="606"/>
                  </a:lnTo>
                  <a:lnTo>
                    <a:pt x="230" y="610"/>
                  </a:lnTo>
                  <a:lnTo>
                    <a:pt x="230" y="610"/>
                  </a:lnTo>
                  <a:close/>
                  <a:moveTo>
                    <a:pt x="286" y="660"/>
                  </a:moveTo>
                  <a:lnTo>
                    <a:pt x="286" y="660"/>
                  </a:lnTo>
                  <a:lnTo>
                    <a:pt x="282" y="666"/>
                  </a:lnTo>
                  <a:lnTo>
                    <a:pt x="277" y="673"/>
                  </a:lnTo>
                  <a:lnTo>
                    <a:pt x="265" y="683"/>
                  </a:lnTo>
                  <a:lnTo>
                    <a:pt x="258" y="690"/>
                  </a:lnTo>
                  <a:lnTo>
                    <a:pt x="254" y="696"/>
                  </a:lnTo>
                  <a:lnTo>
                    <a:pt x="251" y="702"/>
                  </a:lnTo>
                  <a:lnTo>
                    <a:pt x="249" y="710"/>
                  </a:lnTo>
                  <a:lnTo>
                    <a:pt x="249" y="710"/>
                  </a:lnTo>
                  <a:lnTo>
                    <a:pt x="266" y="702"/>
                  </a:lnTo>
                  <a:lnTo>
                    <a:pt x="285" y="695"/>
                  </a:lnTo>
                  <a:lnTo>
                    <a:pt x="294" y="690"/>
                  </a:lnTo>
                  <a:lnTo>
                    <a:pt x="301" y="684"/>
                  </a:lnTo>
                  <a:lnTo>
                    <a:pt x="308" y="678"/>
                  </a:lnTo>
                  <a:lnTo>
                    <a:pt x="313" y="670"/>
                  </a:lnTo>
                  <a:lnTo>
                    <a:pt x="313" y="670"/>
                  </a:lnTo>
                  <a:lnTo>
                    <a:pt x="304" y="669"/>
                  </a:lnTo>
                  <a:lnTo>
                    <a:pt x="298" y="668"/>
                  </a:lnTo>
                  <a:lnTo>
                    <a:pt x="292" y="665"/>
                  </a:lnTo>
                  <a:lnTo>
                    <a:pt x="288" y="663"/>
                  </a:lnTo>
                  <a:lnTo>
                    <a:pt x="286" y="660"/>
                  </a:lnTo>
                  <a:lnTo>
                    <a:pt x="286" y="660"/>
                  </a:lnTo>
                  <a:close/>
                  <a:moveTo>
                    <a:pt x="142" y="501"/>
                  </a:moveTo>
                  <a:lnTo>
                    <a:pt x="142" y="501"/>
                  </a:lnTo>
                  <a:lnTo>
                    <a:pt x="145" y="498"/>
                  </a:lnTo>
                  <a:lnTo>
                    <a:pt x="148" y="495"/>
                  </a:lnTo>
                  <a:lnTo>
                    <a:pt x="157" y="489"/>
                  </a:lnTo>
                  <a:lnTo>
                    <a:pt x="165" y="485"/>
                  </a:lnTo>
                  <a:lnTo>
                    <a:pt x="174" y="480"/>
                  </a:lnTo>
                  <a:lnTo>
                    <a:pt x="174" y="480"/>
                  </a:lnTo>
                  <a:lnTo>
                    <a:pt x="182" y="474"/>
                  </a:lnTo>
                  <a:lnTo>
                    <a:pt x="190" y="468"/>
                  </a:lnTo>
                  <a:lnTo>
                    <a:pt x="196" y="462"/>
                  </a:lnTo>
                  <a:lnTo>
                    <a:pt x="201" y="455"/>
                  </a:lnTo>
                  <a:lnTo>
                    <a:pt x="201" y="455"/>
                  </a:lnTo>
                  <a:lnTo>
                    <a:pt x="198" y="455"/>
                  </a:lnTo>
                  <a:lnTo>
                    <a:pt x="197" y="453"/>
                  </a:lnTo>
                  <a:lnTo>
                    <a:pt x="194" y="447"/>
                  </a:lnTo>
                  <a:lnTo>
                    <a:pt x="189" y="433"/>
                  </a:lnTo>
                  <a:lnTo>
                    <a:pt x="189" y="433"/>
                  </a:lnTo>
                  <a:lnTo>
                    <a:pt x="182" y="435"/>
                  </a:lnTo>
                  <a:lnTo>
                    <a:pt x="177" y="438"/>
                  </a:lnTo>
                  <a:lnTo>
                    <a:pt x="167" y="446"/>
                  </a:lnTo>
                  <a:lnTo>
                    <a:pt x="158" y="452"/>
                  </a:lnTo>
                  <a:lnTo>
                    <a:pt x="152" y="454"/>
                  </a:lnTo>
                  <a:lnTo>
                    <a:pt x="147" y="455"/>
                  </a:lnTo>
                  <a:lnTo>
                    <a:pt x="147" y="455"/>
                  </a:lnTo>
                  <a:lnTo>
                    <a:pt x="149" y="449"/>
                  </a:lnTo>
                  <a:lnTo>
                    <a:pt x="152" y="443"/>
                  </a:lnTo>
                  <a:lnTo>
                    <a:pt x="157" y="440"/>
                  </a:lnTo>
                  <a:lnTo>
                    <a:pt x="161" y="436"/>
                  </a:lnTo>
                  <a:lnTo>
                    <a:pt x="171" y="429"/>
                  </a:lnTo>
                  <a:lnTo>
                    <a:pt x="175" y="425"/>
                  </a:lnTo>
                  <a:lnTo>
                    <a:pt x="178" y="420"/>
                  </a:lnTo>
                  <a:lnTo>
                    <a:pt x="178" y="420"/>
                  </a:lnTo>
                  <a:lnTo>
                    <a:pt x="175" y="413"/>
                  </a:lnTo>
                  <a:lnTo>
                    <a:pt x="172" y="407"/>
                  </a:lnTo>
                  <a:lnTo>
                    <a:pt x="166" y="402"/>
                  </a:lnTo>
                  <a:lnTo>
                    <a:pt x="163" y="399"/>
                  </a:lnTo>
                  <a:lnTo>
                    <a:pt x="160" y="398"/>
                  </a:lnTo>
                  <a:lnTo>
                    <a:pt x="160" y="398"/>
                  </a:lnTo>
                  <a:lnTo>
                    <a:pt x="147" y="407"/>
                  </a:lnTo>
                  <a:lnTo>
                    <a:pt x="135" y="417"/>
                  </a:lnTo>
                  <a:lnTo>
                    <a:pt x="125" y="427"/>
                  </a:lnTo>
                  <a:lnTo>
                    <a:pt x="114" y="438"/>
                  </a:lnTo>
                  <a:lnTo>
                    <a:pt x="92" y="461"/>
                  </a:lnTo>
                  <a:lnTo>
                    <a:pt x="81" y="470"/>
                  </a:lnTo>
                  <a:lnTo>
                    <a:pt x="69" y="480"/>
                  </a:lnTo>
                  <a:lnTo>
                    <a:pt x="69" y="480"/>
                  </a:lnTo>
                  <a:lnTo>
                    <a:pt x="73" y="483"/>
                  </a:lnTo>
                  <a:lnTo>
                    <a:pt x="77" y="484"/>
                  </a:lnTo>
                  <a:lnTo>
                    <a:pt x="81" y="484"/>
                  </a:lnTo>
                  <a:lnTo>
                    <a:pt x="84" y="484"/>
                  </a:lnTo>
                  <a:lnTo>
                    <a:pt x="88" y="482"/>
                  </a:lnTo>
                  <a:lnTo>
                    <a:pt x="91" y="480"/>
                  </a:lnTo>
                  <a:lnTo>
                    <a:pt x="97" y="474"/>
                  </a:lnTo>
                  <a:lnTo>
                    <a:pt x="103" y="468"/>
                  </a:lnTo>
                  <a:lnTo>
                    <a:pt x="110" y="463"/>
                  </a:lnTo>
                  <a:lnTo>
                    <a:pt x="114" y="461"/>
                  </a:lnTo>
                  <a:lnTo>
                    <a:pt x="117" y="459"/>
                  </a:lnTo>
                  <a:lnTo>
                    <a:pt x="120" y="458"/>
                  </a:lnTo>
                  <a:lnTo>
                    <a:pt x="125" y="458"/>
                  </a:lnTo>
                  <a:lnTo>
                    <a:pt x="125" y="458"/>
                  </a:lnTo>
                  <a:lnTo>
                    <a:pt x="116" y="468"/>
                  </a:lnTo>
                  <a:lnTo>
                    <a:pt x="106" y="478"/>
                  </a:lnTo>
                  <a:lnTo>
                    <a:pt x="98" y="486"/>
                  </a:lnTo>
                  <a:lnTo>
                    <a:pt x="89" y="496"/>
                  </a:lnTo>
                  <a:lnTo>
                    <a:pt x="89" y="496"/>
                  </a:lnTo>
                  <a:lnTo>
                    <a:pt x="92" y="500"/>
                  </a:lnTo>
                  <a:lnTo>
                    <a:pt x="96" y="504"/>
                  </a:lnTo>
                  <a:lnTo>
                    <a:pt x="98" y="511"/>
                  </a:lnTo>
                  <a:lnTo>
                    <a:pt x="98" y="517"/>
                  </a:lnTo>
                  <a:lnTo>
                    <a:pt x="98" y="517"/>
                  </a:lnTo>
                  <a:lnTo>
                    <a:pt x="105" y="517"/>
                  </a:lnTo>
                  <a:lnTo>
                    <a:pt x="111" y="516"/>
                  </a:lnTo>
                  <a:lnTo>
                    <a:pt x="115" y="514"/>
                  </a:lnTo>
                  <a:lnTo>
                    <a:pt x="119" y="511"/>
                  </a:lnTo>
                  <a:lnTo>
                    <a:pt x="119" y="511"/>
                  </a:lnTo>
                  <a:lnTo>
                    <a:pt x="126" y="511"/>
                  </a:lnTo>
                  <a:lnTo>
                    <a:pt x="131" y="510"/>
                  </a:lnTo>
                  <a:lnTo>
                    <a:pt x="144" y="507"/>
                  </a:lnTo>
                  <a:lnTo>
                    <a:pt x="156" y="502"/>
                  </a:lnTo>
                  <a:lnTo>
                    <a:pt x="167" y="500"/>
                  </a:lnTo>
                  <a:lnTo>
                    <a:pt x="167" y="500"/>
                  </a:lnTo>
                  <a:lnTo>
                    <a:pt x="183" y="498"/>
                  </a:lnTo>
                  <a:lnTo>
                    <a:pt x="198" y="497"/>
                  </a:lnTo>
                  <a:lnTo>
                    <a:pt x="212" y="495"/>
                  </a:lnTo>
                  <a:lnTo>
                    <a:pt x="219" y="494"/>
                  </a:lnTo>
                  <a:lnTo>
                    <a:pt x="224" y="490"/>
                  </a:lnTo>
                  <a:lnTo>
                    <a:pt x="224" y="490"/>
                  </a:lnTo>
                  <a:lnTo>
                    <a:pt x="223" y="489"/>
                  </a:lnTo>
                  <a:lnTo>
                    <a:pt x="223" y="488"/>
                  </a:lnTo>
                  <a:lnTo>
                    <a:pt x="220" y="487"/>
                  </a:lnTo>
                  <a:lnTo>
                    <a:pt x="218" y="485"/>
                  </a:lnTo>
                  <a:lnTo>
                    <a:pt x="217" y="483"/>
                  </a:lnTo>
                  <a:lnTo>
                    <a:pt x="217" y="480"/>
                  </a:lnTo>
                  <a:lnTo>
                    <a:pt x="217" y="480"/>
                  </a:lnTo>
                  <a:lnTo>
                    <a:pt x="220" y="475"/>
                  </a:lnTo>
                  <a:lnTo>
                    <a:pt x="223" y="472"/>
                  </a:lnTo>
                  <a:lnTo>
                    <a:pt x="223" y="470"/>
                  </a:lnTo>
                  <a:lnTo>
                    <a:pt x="224" y="467"/>
                  </a:lnTo>
                  <a:lnTo>
                    <a:pt x="223" y="464"/>
                  </a:lnTo>
                  <a:lnTo>
                    <a:pt x="222" y="461"/>
                  </a:lnTo>
                  <a:lnTo>
                    <a:pt x="222" y="461"/>
                  </a:lnTo>
                  <a:lnTo>
                    <a:pt x="211" y="465"/>
                  </a:lnTo>
                  <a:lnTo>
                    <a:pt x="202" y="471"/>
                  </a:lnTo>
                  <a:lnTo>
                    <a:pt x="185" y="485"/>
                  </a:lnTo>
                  <a:lnTo>
                    <a:pt x="175" y="492"/>
                  </a:lnTo>
                  <a:lnTo>
                    <a:pt x="165" y="497"/>
                  </a:lnTo>
                  <a:lnTo>
                    <a:pt x="160" y="499"/>
                  </a:lnTo>
                  <a:lnTo>
                    <a:pt x="155" y="501"/>
                  </a:lnTo>
                  <a:lnTo>
                    <a:pt x="148" y="501"/>
                  </a:lnTo>
                  <a:lnTo>
                    <a:pt x="142" y="501"/>
                  </a:lnTo>
                  <a:lnTo>
                    <a:pt x="142" y="501"/>
                  </a:lnTo>
                  <a:close/>
                  <a:moveTo>
                    <a:pt x="135" y="523"/>
                  </a:moveTo>
                  <a:lnTo>
                    <a:pt x="135" y="523"/>
                  </a:lnTo>
                  <a:lnTo>
                    <a:pt x="124" y="533"/>
                  </a:lnTo>
                  <a:lnTo>
                    <a:pt x="112" y="545"/>
                  </a:lnTo>
                  <a:lnTo>
                    <a:pt x="107" y="552"/>
                  </a:lnTo>
                  <a:lnTo>
                    <a:pt x="103" y="558"/>
                  </a:lnTo>
                  <a:lnTo>
                    <a:pt x="99" y="567"/>
                  </a:lnTo>
                  <a:lnTo>
                    <a:pt x="96" y="574"/>
                  </a:lnTo>
                  <a:lnTo>
                    <a:pt x="96" y="574"/>
                  </a:lnTo>
                  <a:lnTo>
                    <a:pt x="111" y="586"/>
                  </a:lnTo>
                  <a:lnTo>
                    <a:pt x="127" y="595"/>
                  </a:lnTo>
                  <a:lnTo>
                    <a:pt x="127" y="595"/>
                  </a:lnTo>
                  <a:lnTo>
                    <a:pt x="135" y="585"/>
                  </a:lnTo>
                  <a:lnTo>
                    <a:pt x="144" y="574"/>
                  </a:lnTo>
                  <a:lnTo>
                    <a:pt x="165" y="555"/>
                  </a:lnTo>
                  <a:lnTo>
                    <a:pt x="176" y="545"/>
                  </a:lnTo>
                  <a:lnTo>
                    <a:pt x="186" y="535"/>
                  </a:lnTo>
                  <a:lnTo>
                    <a:pt x="194" y="524"/>
                  </a:lnTo>
                  <a:lnTo>
                    <a:pt x="203" y="512"/>
                  </a:lnTo>
                  <a:lnTo>
                    <a:pt x="203" y="512"/>
                  </a:lnTo>
                  <a:lnTo>
                    <a:pt x="169" y="519"/>
                  </a:lnTo>
                  <a:lnTo>
                    <a:pt x="152" y="523"/>
                  </a:lnTo>
                  <a:lnTo>
                    <a:pt x="135" y="523"/>
                  </a:lnTo>
                  <a:lnTo>
                    <a:pt x="135" y="523"/>
                  </a:lnTo>
                  <a:close/>
                  <a:moveTo>
                    <a:pt x="158" y="585"/>
                  </a:moveTo>
                  <a:lnTo>
                    <a:pt x="158" y="585"/>
                  </a:lnTo>
                  <a:lnTo>
                    <a:pt x="150" y="588"/>
                  </a:lnTo>
                  <a:lnTo>
                    <a:pt x="143" y="593"/>
                  </a:lnTo>
                  <a:lnTo>
                    <a:pt x="137" y="598"/>
                  </a:lnTo>
                  <a:lnTo>
                    <a:pt x="132" y="604"/>
                  </a:lnTo>
                  <a:lnTo>
                    <a:pt x="121" y="617"/>
                  </a:lnTo>
                  <a:lnTo>
                    <a:pt x="112" y="630"/>
                  </a:lnTo>
                  <a:lnTo>
                    <a:pt x="112" y="630"/>
                  </a:lnTo>
                  <a:lnTo>
                    <a:pt x="120" y="630"/>
                  </a:lnTo>
                  <a:lnTo>
                    <a:pt x="130" y="629"/>
                  </a:lnTo>
                  <a:lnTo>
                    <a:pt x="141" y="625"/>
                  </a:lnTo>
                  <a:lnTo>
                    <a:pt x="151" y="621"/>
                  </a:lnTo>
                  <a:lnTo>
                    <a:pt x="161" y="617"/>
                  </a:lnTo>
                  <a:lnTo>
                    <a:pt x="169" y="613"/>
                  </a:lnTo>
                  <a:lnTo>
                    <a:pt x="173" y="609"/>
                  </a:lnTo>
                  <a:lnTo>
                    <a:pt x="174" y="607"/>
                  </a:lnTo>
                  <a:lnTo>
                    <a:pt x="174" y="606"/>
                  </a:lnTo>
                  <a:lnTo>
                    <a:pt x="174" y="606"/>
                  </a:lnTo>
                  <a:lnTo>
                    <a:pt x="174" y="608"/>
                  </a:lnTo>
                  <a:lnTo>
                    <a:pt x="174" y="608"/>
                  </a:lnTo>
                  <a:lnTo>
                    <a:pt x="170" y="602"/>
                  </a:lnTo>
                  <a:lnTo>
                    <a:pt x="164" y="596"/>
                  </a:lnTo>
                  <a:lnTo>
                    <a:pt x="160" y="591"/>
                  </a:lnTo>
                  <a:lnTo>
                    <a:pt x="159" y="588"/>
                  </a:lnTo>
                  <a:lnTo>
                    <a:pt x="158" y="585"/>
                  </a:lnTo>
                  <a:lnTo>
                    <a:pt x="158" y="585"/>
                  </a:lnTo>
                  <a:close/>
                  <a:moveTo>
                    <a:pt x="82" y="516"/>
                  </a:moveTo>
                  <a:lnTo>
                    <a:pt x="82" y="516"/>
                  </a:lnTo>
                  <a:lnTo>
                    <a:pt x="81" y="510"/>
                  </a:lnTo>
                  <a:lnTo>
                    <a:pt x="79" y="505"/>
                  </a:lnTo>
                  <a:lnTo>
                    <a:pt x="76" y="501"/>
                  </a:lnTo>
                  <a:lnTo>
                    <a:pt x="72" y="499"/>
                  </a:lnTo>
                  <a:lnTo>
                    <a:pt x="68" y="497"/>
                  </a:lnTo>
                  <a:lnTo>
                    <a:pt x="64" y="496"/>
                  </a:lnTo>
                  <a:lnTo>
                    <a:pt x="53" y="495"/>
                  </a:lnTo>
                  <a:lnTo>
                    <a:pt x="53" y="495"/>
                  </a:lnTo>
                  <a:lnTo>
                    <a:pt x="50" y="500"/>
                  </a:lnTo>
                  <a:lnTo>
                    <a:pt x="46" y="504"/>
                  </a:lnTo>
                  <a:lnTo>
                    <a:pt x="37" y="515"/>
                  </a:lnTo>
                  <a:lnTo>
                    <a:pt x="33" y="519"/>
                  </a:lnTo>
                  <a:lnTo>
                    <a:pt x="29" y="525"/>
                  </a:lnTo>
                  <a:lnTo>
                    <a:pt x="27" y="531"/>
                  </a:lnTo>
                  <a:lnTo>
                    <a:pt x="27" y="538"/>
                  </a:lnTo>
                  <a:lnTo>
                    <a:pt x="27" y="538"/>
                  </a:lnTo>
                  <a:lnTo>
                    <a:pt x="56" y="529"/>
                  </a:lnTo>
                  <a:lnTo>
                    <a:pt x="70" y="524"/>
                  </a:lnTo>
                  <a:lnTo>
                    <a:pt x="76" y="519"/>
                  </a:lnTo>
                  <a:lnTo>
                    <a:pt x="82" y="516"/>
                  </a:lnTo>
                  <a:lnTo>
                    <a:pt x="82" y="51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6103938" y="1752600"/>
              <a:ext cx="11113" cy="111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7" y="2"/>
                </a:cxn>
                <a:cxn ang="0">
                  <a:pos x="18" y="5"/>
                </a:cxn>
                <a:cxn ang="0">
                  <a:pos x="19" y="9"/>
                </a:cxn>
                <a:cxn ang="0">
                  <a:pos x="18" y="14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21"/>
                </a:cxn>
                <a:cxn ang="0">
                  <a:pos x="4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8"/>
                </a:cxn>
                <a:cxn ang="0">
                  <a:pos x="1" y="4"/>
                </a:cxn>
                <a:cxn ang="0">
                  <a:pos x="4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22">
                  <a:moveTo>
                    <a:pt x="8" y="0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8" y="14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6089651" y="1765300"/>
              <a:ext cx="34925" cy="14288"/>
            </a:xfrm>
            <a:custGeom>
              <a:avLst/>
              <a:gdLst/>
              <a:ahLst/>
              <a:cxnLst>
                <a:cxn ang="0">
                  <a:pos x="60" y="3"/>
                </a:cxn>
                <a:cxn ang="0">
                  <a:pos x="60" y="3"/>
                </a:cxn>
                <a:cxn ang="0">
                  <a:pos x="63" y="6"/>
                </a:cxn>
                <a:cxn ang="0">
                  <a:pos x="65" y="8"/>
                </a:cxn>
                <a:cxn ang="0">
                  <a:pos x="67" y="11"/>
                </a:cxn>
                <a:cxn ang="0">
                  <a:pos x="68" y="16"/>
                </a:cxn>
                <a:cxn ang="0">
                  <a:pos x="68" y="16"/>
                </a:cxn>
                <a:cxn ang="0">
                  <a:pos x="65" y="20"/>
                </a:cxn>
                <a:cxn ang="0">
                  <a:pos x="62" y="23"/>
                </a:cxn>
                <a:cxn ang="0">
                  <a:pos x="58" y="25"/>
                </a:cxn>
                <a:cxn ang="0">
                  <a:pos x="52" y="25"/>
                </a:cxn>
                <a:cxn ang="0">
                  <a:pos x="52" y="25"/>
                </a:cxn>
                <a:cxn ang="0">
                  <a:pos x="49" y="24"/>
                </a:cxn>
                <a:cxn ang="0">
                  <a:pos x="47" y="23"/>
                </a:cxn>
                <a:cxn ang="0">
                  <a:pos x="45" y="21"/>
                </a:cxn>
                <a:cxn ang="0">
                  <a:pos x="42" y="20"/>
                </a:cxn>
                <a:cxn ang="0">
                  <a:pos x="42" y="20"/>
                </a:cxn>
                <a:cxn ang="0">
                  <a:pos x="33" y="19"/>
                </a:cxn>
                <a:cxn ang="0">
                  <a:pos x="22" y="19"/>
                </a:cxn>
                <a:cxn ang="0">
                  <a:pos x="13" y="18"/>
                </a:cxn>
                <a:cxn ang="0">
                  <a:pos x="7" y="16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8" y="2"/>
                </a:cxn>
                <a:cxn ang="0">
                  <a:pos x="15" y="0"/>
                </a:cxn>
                <a:cxn ang="0">
                  <a:pos x="22" y="2"/>
                </a:cxn>
                <a:cxn ang="0">
                  <a:pos x="29" y="3"/>
                </a:cxn>
                <a:cxn ang="0">
                  <a:pos x="35" y="4"/>
                </a:cxn>
                <a:cxn ang="0">
                  <a:pos x="43" y="5"/>
                </a:cxn>
                <a:cxn ang="0">
                  <a:pos x="50" y="5"/>
                </a:cxn>
                <a:cxn ang="0">
                  <a:pos x="60" y="3"/>
                </a:cxn>
                <a:cxn ang="0">
                  <a:pos x="60" y="3"/>
                </a:cxn>
              </a:cxnLst>
              <a:rect l="0" t="0" r="r" b="b"/>
              <a:pathLst>
                <a:path w="68" h="25">
                  <a:moveTo>
                    <a:pt x="60" y="3"/>
                  </a:moveTo>
                  <a:lnTo>
                    <a:pt x="60" y="3"/>
                  </a:lnTo>
                  <a:lnTo>
                    <a:pt x="63" y="6"/>
                  </a:lnTo>
                  <a:lnTo>
                    <a:pt x="65" y="8"/>
                  </a:lnTo>
                  <a:lnTo>
                    <a:pt x="67" y="11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5" y="20"/>
                  </a:lnTo>
                  <a:lnTo>
                    <a:pt x="62" y="23"/>
                  </a:lnTo>
                  <a:lnTo>
                    <a:pt x="58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49" y="24"/>
                  </a:lnTo>
                  <a:lnTo>
                    <a:pt x="47" y="23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3" y="19"/>
                  </a:lnTo>
                  <a:lnTo>
                    <a:pt x="22" y="19"/>
                  </a:lnTo>
                  <a:lnTo>
                    <a:pt x="13" y="18"/>
                  </a:lnTo>
                  <a:lnTo>
                    <a:pt x="7" y="16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2" y="2"/>
                  </a:lnTo>
                  <a:lnTo>
                    <a:pt x="29" y="3"/>
                  </a:lnTo>
                  <a:lnTo>
                    <a:pt x="35" y="4"/>
                  </a:lnTo>
                  <a:lnTo>
                    <a:pt x="43" y="5"/>
                  </a:lnTo>
                  <a:lnTo>
                    <a:pt x="50" y="5"/>
                  </a:lnTo>
                  <a:lnTo>
                    <a:pt x="60" y="3"/>
                  </a:lnTo>
                  <a:lnTo>
                    <a:pt x="60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206"/>
            <p:cNvSpPr/>
            <p:nvPr/>
          </p:nvSpPr>
          <p:spPr bwMode="auto">
            <a:xfrm>
              <a:off x="6072188" y="1817688"/>
              <a:ext cx="49213" cy="39688"/>
            </a:xfrm>
            <a:custGeom>
              <a:avLst/>
              <a:gdLst/>
              <a:ahLst/>
              <a:cxnLst>
                <a:cxn ang="0">
                  <a:pos x="33" y="3"/>
                </a:cxn>
                <a:cxn ang="0">
                  <a:pos x="29" y="45"/>
                </a:cxn>
                <a:cxn ang="0">
                  <a:pos x="30" y="56"/>
                </a:cxn>
                <a:cxn ang="0">
                  <a:pos x="36" y="50"/>
                </a:cxn>
                <a:cxn ang="0">
                  <a:pos x="48" y="40"/>
                </a:cxn>
                <a:cxn ang="0">
                  <a:pos x="62" y="20"/>
                </a:cxn>
                <a:cxn ang="0">
                  <a:pos x="69" y="5"/>
                </a:cxn>
                <a:cxn ang="0">
                  <a:pos x="78" y="5"/>
                </a:cxn>
                <a:cxn ang="0">
                  <a:pos x="79" y="13"/>
                </a:cxn>
                <a:cxn ang="0">
                  <a:pos x="76" y="19"/>
                </a:cxn>
                <a:cxn ang="0">
                  <a:pos x="68" y="28"/>
                </a:cxn>
                <a:cxn ang="0">
                  <a:pos x="67" y="31"/>
                </a:cxn>
                <a:cxn ang="0">
                  <a:pos x="77" y="41"/>
                </a:cxn>
                <a:cxn ang="0">
                  <a:pos x="85" y="42"/>
                </a:cxn>
                <a:cxn ang="0">
                  <a:pos x="94" y="41"/>
                </a:cxn>
                <a:cxn ang="0">
                  <a:pos x="95" y="44"/>
                </a:cxn>
                <a:cxn ang="0">
                  <a:pos x="91" y="50"/>
                </a:cxn>
                <a:cxn ang="0">
                  <a:pos x="88" y="53"/>
                </a:cxn>
                <a:cxn ang="0">
                  <a:pos x="93" y="62"/>
                </a:cxn>
                <a:cxn ang="0">
                  <a:pos x="94" y="72"/>
                </a:cxn>
                <a:cxn ang="0">
                  <a:pos x="90" y="74"/>
                </a:cxn>
                <a:cxn ang="0">
                  <a:pos x="84" y="75"/>
                </a:cxn>
                <a:cxn ang="0">
                  <a:pos x="82" y="71"/>
                </a:cxn>
                <a:cxn ang="0">
                  <a:pos x="79" y="65"/>
                </a:cxn>
                <a:cxn ang="0">
                  <a:pos x="78" y="61"/>
                </a:cxn>
                <a:cxn ang="0">
                  <a:pos x="70" y="63"/>
                </a:cxn>
                <a:cxn ang="0">
                  <a:pos x="63" y="71"/>
                </a:cxn>
                <a:cxn ang="0">
                  <a:pos x="57" y="73"/>
                </a:cxn>
                <a:cxn ang="0">
                  <a:pos x="54" y="70"/>
                </a:cxn>
                <a:cxn ang="0">
                  <a:pos x="61" y="60"/>
                </a:cxn>
                <a:cxn ang="0">
                  <a:pos x="71" y="53"/>
                </a:cxn>
                <a:cxn ang="0">
                  <a:pos x="71" y="50"/>
                </a:cxn>
                <a:cxn ang="0">
                  <a:pos x="67" y="45"/>
                </a:cxn>
                <a:cxn ang="0">
                  <a:pos x="63" y="38"/>
                </a:cxn>
                <a:cxn ang="0">
                  <a:pos x="63" y="35"/>
                </a:cxn>
                <a:cxn ang="0">
                  <a:pos x="51" y="50"/>
                </a:cxn>
                <a:cxn ang="0">
                  <a:pos x="39" y="64"/>
                </a:cxn>
                <a:cxn ang="0">
                  <a:pos x="27" y="63"/>
                </a:cxn>
                <a:cxn ang="0">
                  <a:pos x="19" y="60"/>
                </a:cxn>
                <a:cxn ang="0">
                  <a:pos x="20" y="49"/>
                </a:cxn>
                <a:cxn ang="0">
                  <a:pos x="20" y="33"/>
                </a:cxn>
                <a:cxn ang="0">
                  <a:pos x="19" y="26"/>
                </a:cxn>
                <a:cxn ang="0">
                  <a:pos x="16" y="28"/>
                </a:cxn>
                <a:cxn ang="0">
                  <a:pos x="9" y="34"/>
                </a:cxn>
                <a:cxn ang="0">
                  <a:pos x="4" y="35"/>
                </a:cxn>
                <a:cxn ang="0">
                  <a:pos x="3" y="34"/>
                </a:cxn>
                <a:cxn ang="0">
                  <a:pos x="0" y="33"/>
                </a:cxn>
                <a:cxn ang="0">
                  <a:pos x="5" y="22"/>
                </a:cxn>
                <a:cxn ang="0">
                  <a:pos x="17" y="7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3" y="3"/>
                </a:cxn>
              </a:cxnLst>
              <a:rect l="0" t="0" r="r" b="b"/>
              <a:pathLst>
                <a:path w="95" h="75">
                  <a:moveTo>
                    <a:pt x="33" y="3"/>
                  </a:moveTo>
                  <a:lnTo>
                    <a:pt x="33" y="3"/>
                  </a:lnTo>
                  <a:lnTo>
                    <a:pt x="30" y="32"/>
                  </a:lnTo>
                  <a:lnTo>
                    <a:pt x="29" y="45"/>
                  </a:lnTo>
                  <a:lnTo>
                    <a:pt x="29" y="5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6" y="50"/>
                  </a:lnTo>
                  <a:lnTo>
                    <a:pt x="42" y="46"/>
                  </a:lnTo>
                  <a:lnTo>
                    <a:pt x="48" y="40"/>
                  </a:lnTo>
                  <a:lnTo>
                    <a:pt x="52" y="33"/>
                  </a:lnTo>
                  <a:lnTo>
                    <a:pt x="62" y="20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9" y="10"/>
                  </a:lnTo>
                  <a:lnTo>
                    <a:pt x="79" y="13"/>
                  </a:lnTo>
                  <a:lnTo>
                    <a:pt x="77" y="16"/>
                  </a:lnTo>
                  <a:lnTo>
                    <a:pt x="76" y="19"/>
                  </a:lnTo>
                  <a:lnTo>
                    <a:pt x="70" y="25"/>
                  </a:lnTo>
                  <a:lnTo>
                    <a:pt x="68" y="28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73" y="38"/>
                  </a:lnTo>
                  <a:lnTo>
                    <a:pt x="77" y="41"/>
                  </a:lnTo>
                  <a:lnTo>
                    <a:pt x="79" y="42"/>
                  </a:lnTo>
                  <a:lnTo>
                    <a:pt x="85" y="42"/>
                  </a:lnTo>
                  <a:lnTo>
                    <a:pt x="94" y="41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4"/>
                  </a:lnTo>
                  <a:lnTo>
                    <a:pt x="93" y="47"/>
                  </a:lnTo>
                  <a:lnTo>
                    <a:pt x="91" y="50"/>
                  </a:lnTo>
                  <a:lnTo>
                    <a:pt x="88" y="53"/>
                  </a:lnTo>
                  <a:lnTo>
                    <a:pt x="88" y="53"/>
                  </a:lnTo>
                  <a:lnTo>
                    <a:pt x="90" y="58"/>
                  </a:lnTo>
                  <a:lnTo>
                    <a:pt x="93" y="62"/>
                  </a:lnTo>
                  <a:lnTo>
                    <a:pt x="94" y="65"/>
                  </a:lnTo>
                  <a:lnTo>
                    <a:pt x="94" y="72"/>
                  </a:lnTo>
                  <a:lnTo>
                    <a:pt x="94" y="72"/>
                  </a:lnTo>
                  <a:lnTo>
                    <a:pt x="90" y="74"/>
                  </a:lnTo>
                  <a:lnTo>
                    <a:pt x="87" y="75"/>
                  </a:lnTo>
                  <a:lnTo>
                    <a:pt x="84" y="75"/>
                  </a:lnTo>
                  <a:lnTo>
                    <a:pt x="84" y="75"/>
                  </a:lnTo>
                  <a:lnTo>
                    <a:pt x="82" y="71"/>
                  </a:lnTo>
                  <a:lnTo>
                    <a:pt x="81" y="68"/>
                  </a:lnTo>
                  <a:lnTo>
                    <a:pt x="79" y="65"/>
                  </a:lnTo>
                  <a:lnTo>
                    <a:pt x="78" y="61"/>
                  </a:lnTo>
                  <a:lnTo>
                    <a:pt x="78" y="61"/>
                  </a:lnTo>
                  <a:lnTo>
                    <a:pt x="73" y="61"/>
                  </a:lnTo>
                  <a:lnTo>
                    <a:pt x="70" y="63"/>
                  </a:lnTo>
                  <a:lnTo>
                    <a:pt x="65" y="68"/>
                  </a:lnTo>
                  <a:lnTo>
                    <a:pt x="63" y="71"/>
                  </a:lnTo>
                  <a:lnTo>
                    <a:pt x="61" y="73"/>
                  </a:lnTo>
                  <a:lnTo>
                    <a:pt x="57" y="73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7" y="64"/>
                  </a:lnTo>
                  <a:lnTo>
                    <a:pt x="61" y="60"/>
                  </a:lnTo>
                  <a:lnTo>
                    <a:pt x="66" y="57"/>
                  </a:lnTo>
                  <a:lnTo>
                    <a:pt x="71" y="53"/>
                  </a:lnTo>
                  <a:lnTo>
                    <a:pt x="71" y="53"/>
                  </a:lnTo>
                  <a:lnTo>
                    <a:pt x="71" y="50"/>
                  </a:lnTo>
                  <a:lnTo>
                    <a:pt x="70" y="48"/>
                  </a:lnTo>
                  <a:lnTo>
                    <a:pt x="67" y="45"/>
                  </a:lnTo>
                  <a:lnTo>
                    <a:pt x="64" y="41"/>
                  </a:lnTo>
                  <a:lnTo>
                    <a:pt x="63" y="38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56" y="43"/>
                  </a:lnTo>
                  <a:lnTo>
                    <a:pt x="51" y="50"/>
                  </a:lnTo>
                  <a:lnTo>
                    <a:pt x="46" y="58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27" y="63"/>
                  </a:lnTo>
                  <a:lnTo>
                    <a:pt x="23" y="62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20" y="49"/>
                  </a:lnTo>
                  <a:lnTo>
                    <a:pt x="20" y="41"/>
                  </a:lnTo>
                  <a:lnTo>
                    <a:pt x="20" y="33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7" y="26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4"/>
                  </a:lnTo>
                  <a:lnTo>
                    <a:pt x="7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3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7"/>
                  </a:lnTo>
                  <a:lnTo>
                    <a:pt x="5" y="22"/>
                  </a:lnTo>
                  <a:lnTo>
                    <a:pt x="11" y="14"/>
                  </a:lnTo>
                  <a:lnTo>
                    <a:pt x="17" y="7"/>
                  </a:lnTo>
                  <a:lnTo>
                    <a:pt x="20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3" y="3"/>
                  </a:lnTo>
                  <a:lnTo>
                    <a:pt x="33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213"/>
            <p:cNvSpPr/>
            <p:nvPr/>
          </p:nvSpPr>
          <p:spPr bwMode="auto">
            <a:xfrm>
              <a:off x="6073776" y="1895475"/>
              <a:ext cx="34925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4" y="1"/>
                </a:cxn>
                <a:cxn ang="0">
                  <a:pos x="52" y="1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3" y="3"/>
                </a:cxn>
                <a:cxn ang="0">
                  <a:pos x="65" y="5"/>
                </a:cxn>
                <a:cxn ang="0">
                  <a:pos x="66" y="9"/>
                </a:cxn>
                <a:cxn ang="0">
                  <a:pos x="65" y="12"/>
                </a:cxn>
                <a:cxn ang="0">
                  <a:pos x="63" y="15"/>
                </a:cxn>
                <a:cxn ang="0">
                  <a:pos x="60" y="17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9" y="19"/>
                </a:cxn>
                <a:cxn ang="0">
                  <a:pos x="47" y="18"/>
                </a:cxn>
                <a:cxn ang="0">
                  <a:pos x="44" y="17"/>
                </a:cxn>
                <a:cxn ang="0">
                  <a:pos x="41" y="15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2"/>
                </a:cxn>
                <a:cxn ang="0">
                  <a:pos x="26" y="12"/>
                </a:cxn>
                <a:cxn ang="0">
                  <a:pos x="13" y="14"/>
                </a:cxn>
                <a:cxn ang="0">
                  <a:pos x="7" y="14"/>
                </a:cxn>
                <a:cxn ang="0">
                  <a:pos x="3" y="12"/>
                </a:cxn>
                <a:cxn ang="0">
                  <a:pos x="1" y="10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66" h="19">
                  <a:moveTo>
                    <a:pt x="0" y="7"/>
                  </a:moveTo>
                  <a:lnTo>
                    <a:pt x="0" y="7"/>
                  </a:lnTo>
                  <a:lnTo>
                    <a:pt x="2" y="5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44" y="1"/>
                  </a:lnTo>
                  <a:lnTo>
                    <a:pt x="52" y="1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6" y="9"/>
                  </a:lnTo>
                  <a:lnTo>
                    <a:pt x="65" y="12"/>
                  </a:lnTo>
                  <a:lnTo>
                    <a:pt x="63" y="15"/>
                  </a:lnTo>
                  <a:lnTo>
                    <a:pt x="60" y="17"/>
                  </a:lnTo>
                  <a:lnTo>
                    <a:pt x="56" y="19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47" y="18"/>
                  </a:lnTo>
                  <a:lnTo>
                    <a:pt x="44" y="17"/>
                  </a:lnTo>
                  <a:lnTo>
                    <a:pt x="41" y="1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3" y="14"/>
                  </a:lnTo>
                  <a:lnTo>
                    <a:pt x="7" y="14"/>
                  </a:lnTo>
                  <a:lnTo>
                    <a:pt x="3" y="12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221"/>
            <p:cNvSpPr/>
            <p:nvPr/>
          </p:nvSpPr>
          <p:spPr bwMode="auto">
            <a:xfrm>
              <a:off x="6075363" y="1908175"/>
              <a:ext cx="33338" cy="9525"/>
            </a:xfrm>
            <a:custGeom>
              <a:avLst/>
              <a:gdLst/>
              <a:ahLst/>
              <a:cxnLst>
                <a:cxn ang="0">
                  <a:pos x="60" y="2"/>
                </a:cxn>
                <a:cxn ang="0">
                  <a:pos x="60" y="2"/>
                </a:cxn>
                <a:cxn ang="0">
                  <a:pos x="61" y="6"/>
                </a:cxn>
                <a:cxn ang="0">
                  <a:pos x="62" y="8"/>
                </a:cxn>
                <a:cxn ang="0">
                  <a:pos x="63" y="11"/>
                </a:cxn>
                <a:cxn ang="0">
                  <a:pos x="63" y="11"/>
                </a:cxn>
                <a:cxn ang="0">
                  <a:pos x="61" y="13"/>
                </a:cxn>
                <a:cxn ang="0">
                  <a:pos x="58" y="15"/>
                </a:cxn>
                <a:cxn ang="0">
                  <a:pos x="53" y="16"/>
                </a:cxn>
                <a:cxn ang="0">
                  <a:pos x="47" y="17"/>
                </a:cxn>
                <a:cxn ang="0">
                  <a:pos x="40" y="16"/>
                </a:cxn>
                <a:cxn ang="0">
                  <a:pos x="24" y="14"/>
                </a:cxn>
                <a:cxn ang="0">
                  <a:pos x="15" y="14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9" y="1"/>
                </a:cxn>
                <a:cxn ang="0">
                  <a:pos x="17" y="0"/>
                </a:cxn>
                <a:cxn ang="0">
                  <a:pos x="25" y="0"/>
                </a:cxn>
                <a:cxn ang="0">
                  <a:pos x="32" y="0"/>
                </a:cxn>
                <a:cxn ang="0">
                  <a:pos x="46" y="1"/>
                </a:cxn>
                <a:cxn ang="0">
                  <a:pos x="60" y="2"/>
                </a:cxn>
                <a:cxn ang="0">
                  <a:pos x="60" y="2"/>
                </a:cxn>
              </a:cxnLst>
              <a:rect l="0" t="0" r="r" b="b"/>
              <a:pathLst>
                <a:path w="62" h="17">
                  <a:moveTo>
                    <a:pt x="60" y="2"/>
                  </a:moveTo>
                  <a:lnTo>
                    <a:pt x="60" y="2"/>
                  </a:lnTo>
                  <a:lnTo>
                    <a:pt x="61" y="6"/>
                  </a:lnTo>
                  <a:lnTo>
                    <a:pt x="62" y="8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1" y="13"/>
                  </a:lnTo>
                  <a:lnTo>
                    <a:pt x="58" y="15"/>
                  </a:lnTo>
                  <a:lnTo>
                    <a:pt x="53" y="16"/>
                  </a:lnTo>
                  <a:lnTo>
                    <a:pt x="47" y="17"/>
                  </a:lnTo>
                  <a:lnTo>
                    <a:pt x="40" y="16"/>
                  </a:lnTo>
                  <a:lnTo>
                    <a:pt x="24" y="14"/>
                  </a:lnTo>
                  <a:lnTo>
                    <a:pt x="1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6" y="1"/>
                  </a:lnTo>
                  <a:lnTo>
                    <a:pt x="60" y="2"/>
                  </a:lnTo>
                  <a:lnTo>
                    <a:pt x="60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41"/>
          <p:cNvSpPr txBox="1"/>
          <p:nvPr/>
        </p:nvSpPr>
        <p:spPr>
          <a:xfrm>
            <a:off x="395605" y="1217295"/>
            <a:ext cx="8039735" cy="2384425"/>
          </a:xfrm>
          <a:prstGeom prst="rect">
            <a:avLst/>
          </a:prstGeom>
          <a:noFill/>
        </p:spPr>
        <p:txBody>
          <a:bodyPr wrap="square" lIns="60926" tIns="30464" rIns="60926" bIns="30464" rtlCol="0">
            <a:spAutoFit/>
          </a:bodyPr>
          <a:lstStyle/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来自Google的数据表明，一个有10条数据0.4秒能加载完的页面，变成30条数据0.9秒加载完之后，流量和广告收入下降90%。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Google Map 首页文件大小从100KB减小到70-80KB后，流量在第一周涨了10%，接下来的三周涨了25%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亚马逊的数据表明：加载时间增加100毫秒，销量就下降1%。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背景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395536" y="649707"/>
            <a:ext cx="2592288" cy="264160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dist" defTabSz="964565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BACKGROUND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72690" y="3902710"/>
            <a:ext cx="46545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600" b="0">
                <a:latin typeface="微软雅黑" panose="020B0503020204020204" pitchFamily="34" charset="-122"/>
                <a:ea typeface="微软雅黑" panose="020B0503020204020204" pitchFamily="34" charset="-122"/>
              </a:rPr>
              <a:t>加载时间就是金钱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0" grpId="0"/>
      <p:bldP spid="10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2290985" y="1157891"/>
            <a:ext cx="1658864" cy="861128"/>
            <a:chOff x="0" y="75809"/>
            <a:chExt cx="1658597" cy="861392"/>
          </a:xfrm>
        </p:grpSpPr>
        <p:sp>
          <p:nvSpPr>
            <p:cNvPr id="3" name="椭圆形标注 11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0" y="75809"/>
              <a:ext cx="907774" cy="861392"/>
            </a:xfrm>
            <a:prstGeom prst="wedgeEllipseCallout">
              <a:avLst>
                <a:gd name="adj1" fmla="val -71926"/>
                <a:gd name="adj2" fmla="val -1347"/>
              </a:avLst>
            </a:prstGeom>
            <a:solidFill>
              <a:schemeClr val="bg1"/>
            </a:solidFill>
            <a:ln w="12700" cap="flat" cmpd="sng">
              <a:solidFill>
                <a:schemeClr val="tx1">
                  <a:lumMod val="75000"/>
                  <a:lumOff val="25000"/>
                </a:schemeClr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" name="矩形 12"/>
            <p:cNvSpPr>
              <a:spLocks noChangeArrowheads="1"/>
            </p:cNvSpPr>
            <p:nvPr/>
          </p:nvSpPr>
          <p:spPr bwMode="auto">
            <a:xfrm>
              <a:off x="120756" y="107838"/>
              <a:ext cx="1537841" cy="6627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buClr>
                  <a:srgbClr val="0070C0"/>
                </a:buClr>
              </a:pPr>
              <a:r>
                <a:rPr 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" name="Text Box 11">
            <a:hlinkClick r:id="rId1"/>
          </p:cNvPr>
          <p:cNvSpPr>
            <a:spLocks noChangeArrowheads="1"/>
          </p:cNvSpPr>
          <p:nvPr/>
        </p:nvSpPr>
        <p:spPr bwMode="auto">
          <a:xfrm>
            <a:off x="3224982" y="1303334"/>
            <a:ext cx="4347414" cy="283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ts val="1500"/>
              </a:lnSpc>
              <a:buClr>
                <a:srgbClr val="0070C0"/>
              </a:buClr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研究影响页面（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h5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）加载的因素及原理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18">
            <a:hlinkClick r:id="rId1"/>
          </p:cNvPr>
          <p:cNvSpPr>
            <a:spLocks noChangeArrowheads="1"/>
          </p:cNvSpPr>
          <p:nvPr/>
        </p:nvSpPr>
        <p:spPr bwMode="auto">
          <a:xfrm>
            <a:off x="1420835" y="2538874"/>
            <a:ext cx="4464155" cy="4756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ts val="1500"/>
              </a:lnSpc>
              <a:buClr>
                <a:srgbClr val="0070C0"/>
              </a:buClr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收集页面加载过程中的各项数据，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以数据可视化的形式展示各种因素对加载速度的影响关系</a:t>
            </a:r>
            <a:endParaRPr lang="zh-CN" altLang="en-US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11">
            <a:hlinkClick r:id="rId1"/>
          </p:cNvPr>
          <p:cNvSpPr>
            <a:spLocks noChangeArrowheads="1"/>
          </p:cNvSpPr>
          <p:nvPr/>
        </p:nvSpPr>
        <p:spPr bwMode="auto">
          <a:xfrm>
            <a:off x="3249564" y="3863690"/>
            <a:ext cx="4346772" cy="4756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ts val="1500"/>
              </a:lnSpc>
              <a:buClr>
                <a:srgbClr val="0070C0"/>
              </a:buClr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形成一套优化页面加载速度的方案，并将优化前后进行对比，以数据可视化的形式展现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8"/>
          <p:cNvGrpSpPr/>
          <p:nvPr/>
        </p:nvGrpSpPr>
        <p:grpSpPr>
          <a:xfrm>
            <a:off x="6026087" y="2308706"/>
            <a:ext cx="907920" cy="861128"/>
            <a:chOff x="0" y="75809"/>
            <a:chExt cx="907774" cy="861392"/>
          </a:xfrm>
        </p:grpSpPr>
        <p:sp>
          <p:nvSpPr>
            <p:cNvPr id="9" name="椭圆形标注 11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0" y="75809"/>
              <a:ext cx="907774" cy="861392"/>
            </a:xfrm>
            <a:prstGeom prst="wedgeEllipseCallout">
              <a:avLst>
                <a:gd name="adj1" fmla="val -71926"/>
                <a:gd name="adj2" fmla="val -1347"/>
              </a:avLst>
            </a:prstGeom>
            <a:solidFill>
              <a:schemeClr val="bg1"/>
            </a:solidFill>
            <a:ln w="12700" cap="flat" cmpd="sng">
              <a:solidFill>
                <a:schemeClr val="tx1">
                  <a:lumMod val="75000"/>
                  <a:lumOff val="25000"/>
                </a:schemeClr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 sz="7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矩形 12"/>
            <p:cNvSpPr>
              <a:spLocks noChangeArrowheads="1"/>
            </p:cNvSpPr>
            <p:nvPr/>
          </p:nvSpPr>
          <p:spPr bwMode="auto">
            <a:xfrm>
              <a:off x="100751" y="141063"/>
              <a:ext cx="677285" cy="7388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buClr>
                  <a:srgbClr val="0070C0"/>
                </a:buClr>
              </a:pPr>
              <a:r>
                <a:rPr 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" name="组合 8"/>
          <p:cNvGrpSpPr/>
          <p:nvPr/>
        </p:nvGrpSpPr>
        <p:grpSpPr>
          <a:xfrm>
            <a:off x="2358080" y="3750979"/>
            <a:ext cx="907920" cy="861128"/>
            <a:chOff x="0" y="75809"/>
            <a:chExt cx="907774" cy="861392"/>
          </a:xfrm>
        </p:grpSpPr>
        <p:sp>
          <p:nvSpPr>
            <p:cNvPr id="12" name="椭圆形标注 11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0" y="75809"/>
              <a:ext cx="907774" cy="861392"/>
            </a:xfrm>
            <a:prstGeom prst="wedgeEllipseCallout">
              <a:avLst>
                <a:gd name="adj1" fmla="val -71926"/>
                <a:gd name="adj2" fmla="val -1347"/>
              </a:avLst>
            </a:prstGeom>
            <a:solidFill>
              <a:schemeClr val="bg1"/>
            </a:solidFill>
            <a:ln w="12700" cap="flat" cmpd="sng">
              <a:solidFill>
                <a:schemeClr val="tx1">
                  <a:lumMod val="75000"/>
                  <a:lumOff val="25000"/>
                </a:schemeClr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 sz="7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2261" y="138949"/>
              <a:ext cx="713371" cy="7388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buClr>
                  <a:srgbClr val="0070C0"/>
                </a:buClr>
              </a:pPr>
              <a:r>
                <a:rPr 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5" name="Freeform 24"/>
          <p:cNvSpPr>
            <a:spLocks noEditPoints="1"/>
          </p:cNvSpPr>
          <p:nvPr/>
        </p:nvSpPr>
        <p:spPr bwMode="auto">
          <a:xfrm>
            <a:off x="6858017" y="2018539"/>
            <a:ext cx="614363" cy="1264040"/>
          </a:xfrm>
          <a:custGeom>
            <a:avLst/>
            <a:gdLst/>
            <a:ahLst/>
            <a:cxnLst>
              <a:cxn ang="0">
                <a:pos x="317" y="1182"/>
              </a:cxn>
              <a:cxn ang="0">
                <a:pos x="127" y="621"/>
              </a:cxn>
              <a:cxn ang="0">
                <a:pos x="227" y="428"/>
              </a:cxn>
              <a:cxn ang="0">
                <a:pos x="284" y="66"/>
              </a:cxn>
              <a:cxn ang="0">
                <a:pos x="660" y="982"/>
              </a:cxn>
              <a:cxn ang="0">
                <a:pos x="734" y="462"/>
              </a:cxn>
              <a:cxn ang="0">
                <a:pos x="805" y="5"/>
              </a:cxn>
              <a:cxn ang="0">
                <a:pos x="834" y="613"/>
              </a:cxn>
              <a:cxn ang="0">
                <a:pos x="922" y="708"/>
              </a:cxn>
              <a:cxn ang="0">
                <a:pos x="1130" y="377"/>
              </a:cxn>
              <a:cxn ang="0">
                <a:pos x="1047" y="917"/>
              </a:cxn>
              <a:cxn ang="0">
                <a:pos x="1089" y="1928"/>
              </a:cxn>
              <a:cxn ang="0">
                <a:pos x="801" y="112"/>
              </a:cxn>
              <a:cxn ang="0">
                <a:pos x="725" y="419"/>
              </a:cxn>
              <a:cxn ang="0">
                <a:pos x="836" y="138"/>
              </a:cxn>
              <a:cxn ang="0">
                <a:pos x="232" y="305"/>
              </a:cxn>
              <a:cxn ang="0">
                <a:pos x="357" y="533"/>
              </a:cxn>
              <a:cxn ang="0">
                <a:pos x="381" y="411"/>
              </a:cxn>
              <a:cxn ang="0">
                <a:pos x="341" y="302"/>
              </a:cxn>
              <a:cxn ang="0">
                <a:pos x="273" y="243"/>
              </a:cxn>
              <a:cxn ang="0">
                <a:pos x="1048" y="457"/>
              </a:cxn>
              <a:cxn ang="0">
                <a:pos x="1062" y="351"/>
              </a:cxn>
              <a:cxn ang="0">
                <a:pos x="821" y="448"/>
              </a:cxn>
              <a:cxn ang="0">
                <a:pos x="1053" y="476"/>
              </a:cxn>
              <a:cxn ang="0">
                <a:pos x="452" y="503"/>
              </a:cxn>
              <a:cxn ang="0">
                <a:pos x="524" y="576"/>
              </a:cxn>
              <a:cxn ang="0">
                <a:pos x="447" y="1210"/>
              </a:cxn>
              <a:cxn ang="0">
                <a:pos x="732" y="625"/>
              </a:cxn>
              <a:cxn ang="0">
                <a:pos x="43" y="689"/>
              </a:cxn>
              <a:cxn ang="0">
                <a:pos x="420" y="1312"/>
              </a:cxn>
              <a:cxn ang="0">
                <a:pos x="691" y="825"/>
              </a:cxn>
              <a:cxn ang="0">
                <a:pos x="734" y="1142"/>
              </a:cxn>
              <a:cxn ang="0">
                <a:pos x="938" y="683"/>
              </a:cxn>
              <a:cxn ang="0">
                <a:pos x="940" y="717"/>
              </a:cxn>
              <a:cxn ang="0">
                <a:pos x="985" y="810"/>
              </a:cxn>
              <a:cxn ang="0">
                <a:pos x="900" y="941"/>
              </a:cxn>
              <a:cxn ang="0">
                <a:pos x="1004" y="868"/>
              </a:cxn>
              <a:cxn ang="0">
                <a:pos x="1029" y="982"/>
              </a:cxn>
              <a:cxn ang="0">
                <a:pos x="814" y="914"/>
              </a:cxn>
              <a:cxn ang="0">
                <a:pos x="850" y="927"/>
              </a:cxn>
              <a:cxn ang="0">
                <a:pos x="1096" y="1016"/>
              </a:cxn>
              <a:cxn ang="0">
                <a:pos x="759" y="1286"/>
              </a:cxn>
              <a:cxn ang="0">
                <a:pos x="842" y="1045"/>
              </a:cxn>
              <a:cxn ang="0">
                <a:pos x="573" y="1261"/>
              </a:cxn>
              <a:cxn ang="0">
                <a:pos x="622" y="1076"/>
              </a:cxn>
              <a:cxn ang="0">
                <a:pos x="1020" y="1144"/>
              </a:cxn>
              <a:cxn ang="0">
                <a:pos x="643" y="1531"/>
              </a:cxn>
              <a:cxn ang="0">
                <a:pos x="322" y="1327"/>
              </a:cxn>
              <a:cxn ang="0">
                <a:pos x="950" y="1247"/>
              </a:cxn>
              <a:cxn ang="0">
                <a:pos x="439" y="1482"/>
              </a:cxn>
              <a:cxn ang="0">
                <a:pos x="417" y="1545"/>
              </a:cxn>
              <a:cxn ang="0">
                <a:pos x="439" y="1371"/>
              </a:cxn>
              <a:cxn ang="0">
                <a:pos x="773" y="1659"/>
              </a:cxn>
              <a:cxn ang="0">
                <a:pos x="832" y="1788"/>
              </a:cxn>
              <a:cxn ang="0">
                <a:pos x="810" y="1533"/>
              </a:cxn>
              <a:cxn ang="0">
                <a:pos x="743" y="1641"/>
              </a:cxn>
              <a:cxn ang="0">
                <a:pos x="408" y="2090"/>
              </a:cxn>
              <a:cxn ang="0">
                <a:pos x="1074" y="1832"/>
              </a:cxn>
              <a:cxn ang="0">
                <a:pos x="800" y="2062"/>
              </a:cxn>
              <a:cxn ang="0">
                <a:pos x="584" y="1658"/>
              </a:cxn>
              <a:cxn ang="0">
                <a:pos x="810" y="1813"/>
              </a:cxn>
              <a:cxn ang="0">
                <a:pos x="635" y="1789"/>
              </a:cxn>
              <a:cxn ang="0">
                <a:pos x="907" y="1780"/>
              </a:cxn>
            </a:cxnLst>
            <a:rect l="0" t="0" r="r" b="b"/>
            <a:pathLst>
              <a:path w="1161" h="2388">
                <a:moveTo>
                  <a:pt x="410" y="2315"/>
                </a:moveTo>
                <a:lnTo>
                  <a:pt x="410" y="2315"/>
                </a:lnTo>
                <a:lnTo>
                  <a:pt x="408" y="2269"/>
                </a:lnTo>
                <a:lnTo>
                  <a:pt x="403" y="2224"/>
                </a:lnTo>
                <a:lnTo>
                  <a:pt x="398" y="2180"/>
                </a:lnTo>
                <a:lnTo>
                  <a:pt x="393" y="2135"/>
                </a:lnTo>
                <a:lnTo>
                  <a:pt x="381" y="2043"/>
                </a:lnTo>
                <a:lnTo>
                  <a:pt x="377" y="1994"/>
                </a:lnTo>
                <a:lnTo>
                  <a:pt x="372" y="1944"/>
                </a:lnTo>
                <a:lnTo>
                  <a:pt x="372" y="1944"/>
                </a:lnTo>
                <a:lnTo>
                  <a:pt x="371" y="1924"/>
                </a:lnTo>
                <a:lnTo>
                  <a:pt x="372" y="1902"/>
                </a:lnTo>
                <a:lnTo>
                  <a:pt x="372" y="1881"/>
                </a:lnTo>
                <a:lnTo>
                  <a:pt x="371" y="1870"/>
                </a:lnTo>
                <a:lnTo>
                  <a:pt x="370" y="1859"/>
                </a:lnTo>
                <a:lnTo>
                  <a:pt x="370" y="1859"/>
                </a:lnTo>
                <a:lnTo>
                  <a:pt x="361" y="1794"/>
                </a:lnTo>
                <a:lnTo>
                  <a:pt x="351" y="1726"/>
                </a:lnTo>
                <a:lnTo>
                  <a:pt x="342" y="1658"/>
                </a:lnTo>
                <a:lnTo>
                  <a:pt x="337" y="1595"/>
                </a:lnTo>
                <a:lnTo>
                  <a:pt x="337" y="1595"/>
                </a:lnTo>
                <a:lnTo>
                  <a:pt x="337" y="1592"/>
                </a:lnTo>
                <a:lnTo>
                  <a:pt x="338" y="1588"/>
                </a:lnTo>
                <a:lnTo>
                  <a:pt x="339" y="1583"/>
                </a:lnTo>
                <a:lnTo>
                  <a:pt x="339" y="1579"/>
                </a:lnTo>
                <a:lnTo>
                  <a:pt x="339" y="1579"/>
                </a:lnTo>
                <a:lnTo>
                  <a:pt x="337" y="1568"/>
                </a:lnTo>
                <a:lnTo>
                  <a:pt x="335" y="1559"/>
                </a:lnTo>
                <a:lnTo>
                  <a:pt x="333" y="1549"/>
                </a:lnTo>
                <a:lnTo>
                  <a:pt x="333" y="1544"/>
                </a:lnTo>
                <a:lnTo>
                  <a:pt x="333" y="1539"/>
                </a:lnTo>
                <a:lnTo>
                  <a:pt x="333" y="1539"/>
                </a:lnTo>
                <a:lnTo>
                  <a:pt x="334" y="1533"/>
                </a:lnTo>
                <a:lnTo>
                  <a:pt x="336" y="1528"/>
                </a:lnTo>
                <a:lnTo>
                  <a:pt x="338" y="1521"/>
                </a:lnTo>
                <a:lnTo>
                  <a:pt x="341" y="1516"/>
                </a:lnTo>
                <a:lnTo>
                  <a:pt x="346" y="1510"/>
                </a:lnTo>
                <a:lnTo>
                  <a:pt x="350" y="1505"/>
                </a:lnTo>
                <a:lnTo>
                  <a:pt x="355" y="1502"/>
                </a:lnTo>
                <a:lnTo>
                  <a:pt x="362" y="1498"/>
                </a:lnTo>
                <a:lnTo>
                  <a:pt x="362" y="1498"/>
                </a:lnTo>
                <a:lnTo>
                  <a:pt x="347" y="1452"/>
                </a:lnTo>
                <a:lnTo>
                  <a:pt x="332" y="1406"/>
                </a:lnTo>
                <a:lnTo>
                  <a:pt x="324" y="1383"/>
                </a:lnTo>
                <a:lnTo>
                  <a:pt x="316" y="1361"/>
                </a:lnTo>
                <a:lnTo>
                  <a:pt x="306" y="1339"/>
                </a:lnTo>
                <a:lnTo>
                  <a:pt x="295" y="1319"/>
                </a:lnTo>
                <a:lnTo>
                  <a:pt x="295" y="1319"/>
                </a:lnTo>
                <a:lnTo>
                  <a:pt x="297" y="1314"/>
                </a:lnTo>
                <a:lnTo>
                  <a:pt x="299" y="1311"/>
                </a:lnTo>
                <a:lnTo>
                  <a:pt x="302" y="1307"/>
                </a:lnTo>
                <a:lnTo>
                  <a:pt x="304" y="1303"/>
                </a:lnTo>
                <a:lnTo>
                  <a:pt x="304" y="1303"/>
                </a:lnTo>
                <a:lnTo>
                  <a:pt x="303" y="1286"/>
                </a:lnTo>
                <a:lnTo>
                  <a:pt x="303" y="1270"/>
                </a:lnTo>
                <a:lnTo>
                  <a:pt x="306" y="1253"/>
                </a:lnTo>
                <a:lnTo>
                  <a:pt x="309" y="1238"/>
                </a:lnTo>
                <a:lnTo>
                  <a:pt x="314" y="1210"/>
                </a:lnTo>
                <a:lnTo>
                  <a:pt x="317" y="1196"/>
                </a:lnTo>
                <a:lnTo>
                  <a:pt x="317" y="1182"/>
                </a:lnTo>
                <a:lnTo>
                  <a:pt x="317" y="1182"/>
                </a:lnTo>
                <a:lnTo>
                  <a:pt x="309" y="1179"/>
                </a:lnTo>
                <a:lnTo>
                  <a:pt x="303" y="1174"/>
                </a:lnTo>
                <a:lnTo>
                  <a:pt x="287" y="1169"/>
                </a:lnTo>
                <a:lnTo>
                  <a:pt x="270" y="1165"/>
                </a:lnTo>
                <a:lnTo>
                  <a:pt x="251" y="1162"/>
                </a:lnTo>
                <a:lnTo>
                  <a:pt x="232" y="1160"/>
                </a:lnTo>
                <a:lnTo>
                  <a:pt x="215" y="1159"/>
                </a:lnTo>
                <a:lnTo>
                  <a:pt x="183" y="1159"/>
                </a:lnTo>
                <a:lnTo>
                  <a:pt x="183" y="1159"/>
                </a:lnTo>
                <a:lnTo>
                  <a:pt x="175" y="1157"/>
                </a:lnTo>
                <a:lnTo>
                  <a:pt x="168" y="1154"/>
                </a:lnTo>
                <a:lnTo>
                  <a:pt x="154" y="1145"/>
                </a:lnTo>
                <a:lnTo>
                  <a:pt x="140" y="1138"/>
                </a:lnTo>
                <a:lnTo>
                  <a:pt x="132" y="1135"/>
                </a:lnTo>
                <a:lnTo>
                  <a:pt x="125" y="1132"/>
                </a:lnTo>
                <a:lnTo>
                  <a:pt x="125" y="1132"/>
                </a:lnTo>
                <a:lnTo>
                  <a:pt x="114" y="1124"/>
                </a:lnTo>
                <a:lnTo>
                  <a:pt x="104" y="1115"/>
                </a:lnTo>
                <a:lnTo>
                  <a:pt x="94" y="1106"/>
                </a:lnTo>
                <a:lnTo>
                  <a:pt x="84" y="1095"/>
                </a:lnTo>
                <a:lnTo>
                  <a:pt x="75" y="1084"/>
                </a:lnTo>
                <a:lnTo>
                  <a:pt x="66" y="1073"/>
                </a:lnTo>
                <a:lnTo>
                  <a:pt x="58" y="1060"/>
                </a:lnTo>
                <a:lnTo>
                  <a:pt x="49" y="1046"/>
                </a:lnTo>
                <a:lnTo>
                  <a:pt x="41" y="1032"/>
                </a:lnTo>
                <a:lnTo>
                  <a:pt x="35" y="1018"/>
                </a:lnTo>
                <a:lnTo>
                  <a:pt x="29" y="1003"/>
                </a:lnTo>
                <a:lnTo>
                  <a:pt x="22" y="987"/>
                </a:lnTo>
                <a:lnTo>
                  <a:pt x="18" y="971"/>
                </a:lnTo>
                <a:lnTo>
                  <a:pt x="13" y="955"/>
                </a:lnTo>
                <a:lnTo>
                  <a:pt x="9" y="938"/>
                </a:lnTo>
                <a:lnTo>
                  <a:pt x="6" y="920"/>
                </a:lnTo>
                <a:lnTo>
                  <a:pt x="6" y="920"/>
                </a:lnTo>
                <a:lnTo>
                  <a:pt x="4" y="900"/>
                </a:lnTo>
                <a:lnTo>
                  <a:pt x="2" y="878"/>
                </a:lnTo>
                <a:lnTo>
                  <a:pt x="0" y="853"/>
                </a:lnTo>
                <a:lnTo>
                  <a:pt x="0" y="828"/>
                </a:lnTo>
                <a:lnTo>
                  <a:pt x="0" y="804"/>
                </a:lnTo>
                <a:lnTo>
                  <a:pt x="1" y="779"/>
                </a:lnTo>
                <a:lnTo>
                  <a:pt x="3" y="755"/>
                </a:lnTo>
                <a:lnTo>
                  <a:pt x="6" y="731"/>
                </a:lnTo>
                <a:lnTo>
                  <a:pt x="6" y="731"/>
                </a:lnTo>
                <a:lnTo>
                  <a:pt x="9" y="719"/>
                </a:lnTo>
                <a:lnTo>
                  <a:pt x="14" y="707"/>
                </a:lnTo>
                <a:lnTo>
                  <a:pt x="18" y="697"/>
                </a:lnTo>
                <a:lnTo>
                  <a:pt x="23" y="687"/>
                </a:lnTo>
                <a:lnTo>
                  <a:pt x="29" y="677"/>
                </a:lnTo>
                <a:lnTo>
                  <a:pt x="35" y="669"/>
                </a:lnTo>
                <a:lnTo>
                  <a:pt x="48" y="653"/>
                </a:lnTo>
                <a:lnTo>
                  <a:pt x="48" y="653"/>
                </a:lnTo>
                <a:lnTo>
                  <a:pt x="55" y="650"/>
                </a:lnTo>
                <a:lnTo>
                  <a:pt x="63" y="647"/>
                </a:lnTo>
                <a:lnTo>
                  <a:pt x="77" y="639"/>
                </a:lnTo>
                <a:lnTo>
                  <a:pt x="91" y="631"/>
                </a:lnTo>
                <a:lnTo>
                  <a:pt x="97" y="628"/>
                </a:lnTo>
                <a:lnTo>
                  <a:pt x="105" y="625"/>
                </a:lnTo>
                <a:lnTo>
                  <a:pt x="105" y="625"/>
                </a:lnTo>
                <a:lnTo>
                  <a:pt x="115" y="623"/>
                </a:lnTo>
                <a:lnTo>
                  <a:pt x="127" y="621"/>
                </a:lnTo>
                <a:lnTo>
                  <a:pt x="139" y="619"/>
                </a:lnTo>
                <a:lnTo>
                  <a:pt x="151" y="619"/>
                </a:lnTo>
                <a:lnTo>
                  <a:pt x="162" y="619"/>
                </a:lnTo>
                <a:lnTo>
                  <a:pt x="173" y="621"/>
                </a:lnTo>
                <a:lnTo>
                  <a:pt x="184" y="623"/>
                </a:lnTo>
                <a:lnTo>
                  <a:pt x="193" y="627"/>
                </a:lnTo>
                <a:lnTo>
                  <a:pt x="193" y="627"/>
                </a:lnTo>
                <a:lnTo>
                  <a:pt x="206" y="636"/>
                </a:lnTo>
                <a:lnTo>
                  <a:pt x="218" y="645"/>
                </a:lnTo>
                <a:lnTo>
                  <a:pt x="229" y="655"/>
                </a:lnTo>
                <a:lnTo>
                  <a:pt x="240" y="667"/>
                </a:lnTo>
                <a:lnTo>
                  <a:pt x="248" y="680"/>
                </a:lnTo>
                <a:lnTo>
                  <a:pt x="257" y="692"/>
                </a:lnTo>
                <a:lnTo>
                  <a:pt x="264" y="705"/>
                </a:lnTo>
                <a:lnTo>
                  <a:pt x="271" y="719"/>
                </a:lnTo>
                <a:lnTo>
                  <a:pt x="271" y="719"/>
                </a:lnTo>
                <a:lnTo>
                  <a:pt x="271" y="698"/>
                </a:lnTo>
                <a:lnTo>
                  <a:pt x="272" y="678"/>
                </a:lnTo>
                <a:lnTo>
                  <a:pt x="274" y="659"/>
                </a:lnTo>
                <a:lnTo>
                  <a:pt x="278" y="642"/>
                </a:lnTo>
                <a:lnTo>
                  <a:pt x="283" y="625"/>
                </a:lnTo>
                <a:lnTo>
                  <a:pt x="291" y="609"/>
                </a:lnTo>
                <a:lnTo>
                  <a:pt x="298" y="594"/>
                </a:lnTo>
                <a:lnTo>
                  <a:pt x="308" y="580"/>
                </a:lnTo>
                <a:lnTo>
                  <a:pt x="308" y="580"/>
                </a:lnTo>
                <a:lnTo>
                  <a:pt x="305" y="576"/>
                </a:lnTo>
                <a:lnTo>
                  <a:pt x="301" y="572"/>
                </a:lnTo>
                <a:lnTo>
                  <a:pt x="296" y="571"/>
                </a:lnTo>
                <a:lnTo>
                  <a:pt x="291" y="570"/>
                </a:lnTo>
                <a:lnTo>
                  <a:pt x="282" y="568"/>
                </a:lnTo>
                <a:lnTo>
                  <a:pt x="279" y="566"/>
                </a:lnTo>
                <a:lnTo>
                  <a:pt x="277" y="563"/>
                </a:lnTo>
                <a:lnTo>
                  <a:pt x="277" y="563"/>
                </a:lnTo>
                <a:lnTo>
                  <a:pt x="276" y="561"/>
                </a:lnTo>
                <a:lnTo>
                  <a:pt x="276" y="559"/>
                </a:lnTo>
                <a:lnTo>
                  <a:pt x="277" y="553"/>
                </a:lnTo>
                <a:lnTo>
                  <a:pt x="279" y="548"/>
                </a:lnTo>
                <a:lnTo>
                  <a:pt x="282" y="543"/>
                </a:lnTo>
                <a:lnTo>
                  <a:pt x="287" y="536"/>
                </a:lnTo>
                <a:lnTo>
                  <a:pt x="289" y="530"/>
                </a:lnTo>
                <a:lnTo>
                  <a:pt x="291" y="522"/>
                </a:lnTo>
                <a:lnTo>
                  <a:pt x="291" y="515"/>
                </a:lnTo>
                <a:lnTo>
                  <a:pt x="291" y="515"/>
                </a:lnTo>
                <a:lnTo>
                  <a:pt x="286" y="511"/>
                </a:lnTo>
                <a:lnTo>
                  <a:pt x="279" y="508"/>
                </a:lnTo>
                <a:lnTo>
                  <a:pt x="266" y="504"/>
                </a:lnTo>
                <a:lnTo>
                  <a:pt x="253" y="498"/>
                </a:lnTo>
                <a:lnTo>
                  <a:pt x="248" y="494"/>
                </a:lnTo>
                <a:lnTo>
                  <a:pt x="244" y="490"/>
                </a:lnTo>
                <a:lnTo>
                  <a:pt x="244" y="490"/>
                </a:lnTo>
                <a:lnTo>
                  <a:pt x="244" y="486"/>
                </a:lnTo>
                <a:lnTo>
                  <a:pt x="245" y="481"/>
                </a:lnTo>
                <a:lnTo>
                  <a:pt x="248" y="471"/>
                </a:lnTo>
                <a:lnTo>
                  <a:pt x="252" y="459"/>
                </a:lnTo>
                <a:lnTo>
                  <a:pt x="256" y="448"/>
                </a:lnTo>
                <a:lnTo>
                  <a:pt x="256" y="448"/>
                </a:lnTo>
                <a:lnTo>
                  <a:pt x="252" y="444"/>
                </a:lnTo>
                <a:lnTo>
                  <a:pt x="248" y="440"/>
                </a:lnTo>
                <a:lnTo>
                  <a:pt x="237" y="433"/>
                </a:lnTo>
                <a:lnTo>
                  <a:pt x="227" y="428"/>
                </a:lnTo>
                <a:lnTo>
                  <a:pt x="221" y="425"/>
                </a:lnTo>
                <a:lnTo>
                  <a:pt x="216" y="422"/>
                </a:lnTo>
                <a:lnTo>
                  <a:pt x="216" y="422"/>
                </a:lnTo>
                <a:lnTo>
                  <a:pt x="222" y="411"/>
                </a:lnTo>
                <a:lnTo>
                  <a:pt x="228" y="399"/>
                </a:lnTo>
                <a:lnTo>
                  <a:pt x="232" y="387"/>
                </a:lnTo>
                <a:lnTo>
                  <a:pt x="235" y="373"/>
                </a:lnTo>
                <a:lnTo>
                  <a:pt x="235" y="373"/>
                </a:lnTo>
                <a:lnTo>
                  <a:pt x="232" y="368"/>
                </a:lnTo>
                <a:lnTo>
                  <a:pt x="227" y="363"/>
                </a:lnTo>
                <a:lnTo>
                  <a:pt x="221" y="359"/>
                </a:lnTo>
                <a:lnTo>
                  <a:pt x="215" y="356"/>
                </a:lnTo>
                <a:lnTo>
                  <a:pt x="202" y="350"/>
                </a:lnTo>
                <a:lnTo>
                  <a:pt x="197" y="345"/>
                </a:lnTo>
                <a:lnTo>
                  <a:pt x="191" y="340"/>
                </a:lnTo>
                <a:lnTo>
                  <a:pt x="191" y="340"/>
                </a:lnTo>
                <a:lnTo>
                  <a:pt x="193" y="335"/>
                </a:lnTo>
                <a:lnTo>
                  <a:pt x="196" y="329"/>
                </a:lnTo>
                <a:lnTo>
                  <a:pt x="198" y="324"/>
                </a:lnTo>
                <a:lnTo>
                  <a:pt x="202" y="320"/>
                </a:lnTo>
                <a:lnTo>
                  <a:pt x="210" y="311"/>
                </a:lnTo>
                <a:lnTo>
                  <a:pt x="216" y="304"/>
                </a:lnTo>
                <a:lnTo>
                  <a:pt x="216" y="304"/>
                </a:lnTo>
                <a:lnTo>
                  <a:pt x="214" y="299"/>
                </a:lnTo>
                <a:lnTo>
                  <a:pt x="210" y="296"/>
                </a:lnTo>
                <a:lnTo>
                  <a:pt x="202" y="291"/>
                </a:lnTo>
                <a:lnTo>
                  <a:pt x="192" y="287"/>
                </a:lnTo>
                <a:lnTo>
                  <a:pt x="183" y="282"/>
                </a:lnTo>
                <a:lnTo>
                  <a:pt x="183" y="282"/>
                </a:lnTo>
                <a:lnTo>
                  <a:pt x="176" y="265"/>
                </a:lnTo>
                <a:lnTo>
                  <a:pt x="168" y="248"/>
                </a:lnTo>
                <a:lnTo>
                  <a:pt x="150" y="214"/>
                </a:lnTo>
                <a:lnTo>
                  <a:pt x="142" y="198"/>
                </a:lnTo>
                <a:lnTo>
                  <a:pt x="136" y="181"/>
                </a:lnTo>
                <a:lnTo>
                  <a:pt x="134" y="172"/>
                </a:lnTo>
                <a:lnTo>
                  <a:pt x="132" y="163"/>
                </a:lnTo>
                <a:lnTo>
                  <a:pt x="131" y="154"/>
                </a:lnTo>
                <a:lnTo>
                  <a:pt x="131" y="145"/>
                </a:lnTo>
                <a:lnTo>
                  <a:pt x="131" y="145"/>
                </a:lnTo>
                <a:lnTo>
                  <a:pt x="137" y="141"/>
                </a:lnTo>
                <a:lnTo>
                  <a:pt x="140" y="136"/>
                </a:lnTo>
                <a:lnTo>
                  <a:pt x="143" y="128"/>
                </a:lnTo>
                <a:lnTo>
                  <a:pt x="146" y="122"/>
                </a:lnTo>
                <a:lnTo>
                  <a:pt x="150" y="107"/>
                </a:lnTo>
                <a:lnTo>
                  <a:pt x="152" y="94"/>
                </a:lnTo>
                <a:lnTo>
                  <a:pt x="152" y="94"/>
                </a:lnTo>
                <a:lnTo>
                  <a:pt x="164" y="89"/>
                </a:lnTo>
                <a:lnTo>
                  <a:pt x="173" y="83"/>
                </a:lnTo>
                <a:lnTo>
                  <a:pt x="190" y="70"/>
                </a:lnTo>
                <a:lnTo>
                  <a:pt x="199" y="64"/>
                </a:lnTo>
                <a:lnTo>
                  <a:pt x="208" y="59"/>
                </a:lnTo>
                <a:lnTo>
                  <a:pt x="219" y="54"/>
                </a:lnTo>
                <a:lnTo>
                  <a:pt x="231" y="52"/>
                </a:lnTo>
                <a:lnTo>
                  <a:pt x="231" y="52"/>
                </a:lnTo>
                <a:lnTo>
                  <a:pt x="238" y="51"/>
                </a:lnTo>
                <a:lnTo>
                  <a:pt x="246" y="52"/>
                </a:lnTo>
                <a:lnTo>
                  <a:pt x="253" y="53"/>
                </a:lnTo>
                <a:lnTo>
                  <a:pt x="260" y="54"/>
                </a:lnTo>
                <a:lnTo>
                  <a:pt x="273" y="59"/>
                </a:lnTo>
                <a:lnTo>
                  <a:pt x="284" y="66"/>
                </a:lnTo>
                <a:lnTo>
                  <a:pt x="296" y="74"/>
                </a:lnTo>
                <a:lnTo>
                  <a:pt x="307" y="82"/>
                </a:lnTo>
                <a:lnTo>
                  <a:pt x="328" y="99"/>
                </a:lnTo>
                <a:lnTo>
                  <a:pt x="328" y="99"/>
                </a:lnTo>
                <a:lnTo>
                  <a:pt x="336" y="128"/>
                </a:lnTo>
                <a:lnTo>
                  <a:pt x="343" y="156"/>
                </a:lnTo>
                <a:lnTo>
                  <a:pt x="353" y="183"/>
                </a:lnTo>
                <a:lnTo>
                  <a:pt x="362" y="210"/>
                </a:lnTo>
                <a:lnTo>
                  <a:pt x="383" y="262"/>
                </a:lnTo>
                <a:lnTo>
                  <a:pt x="404" y="313"/>
                </a:lnTo>
                <a:lnTo>
                  <a:pt x="426" y="364"/>
                </a:lnTo>
                <a:lnTo>
                  <a:pt x="446" y="415"/>
                </a:lnTo>
                <a:lnTo>
                  <a:pt x="455" y="441"/>
                </a:lnTo>
                <a:lnTo>
                  <a:pt x="463" y="468"/>
                </a:lnTo>
                <a:lnTo>
                  <a:pt x="472" y="494"/>
                </a:lnTo>
                <a:lnTo>
                  <a:pt x="478" y="521"/>
                </a:lnTo>
                <a:lnTo>
                  <a:pt x="478" y="521"/>
                </a:lnTo>
                <a:lnTo>
                  <a:pt x="490" y="528"/>
                </a:lnTo>
                <a:lnTo>
                  <a:pt x="502" y="534"/>
                </a:lnTo>
                <a:lnTo>
                  <a:pt x="514" y="540"/>
                </a:lnTo>
                <a:lnTo>
                  <a:pt x="526" y="547"/>
                </a:lnTo>
                <a:lnTo>
                  <a:pt x="526" y="547"/>
                </a:lnTo>
                <a:lnTo>
                  <a:pt x="560" y="612"/>
                </a:lnTo>
                <a:lnTo>
                  <a:pt x="595" y="680"/>
                </a:lnTo>
                <a:lnTo>
                  <a:pt x="595" y="680"/>
                </a:lnTo>
                <a:lnTo>
                  <a:pt x="613" y="747"/>
                </a:lnTo>
                <a:lnTo>
                  <a:pt x="631" y="817"/>
                </a:lnTo>
                <a:lnTo>
                  <a:pt x="631" y="817"/>
                </a:lnTo>
                <a:lnTo>
                  <a:pt x="630" y="826"/>
                </a:lnTo>
                <a:lnTo>
                  <a:pt x="630" y="836"/>
                </a:lnTo>
                <a:lnTo>
                  <a:pt x="630" y="855"/>
                </a:lnTo>
                <a:lnTo>
                  <a:pt x="632" y="899"/>
                </a:lnTo>
                <a:lnTo>
                  <a:pt x="632" y="920"/>
                </a:lnTo>
                <a:lnTo>
                  <a:pt x="630" y="943"/>
                </a:lnTo>
                <a:lnTo>
                  <a:pt x="628" y="955"/>
                </a:lnTo>
                <a:lnTo>
                  <a:pt x="626" y="965"/>
                </a:lnTo>
                <a:lnTo>
                  <a:pt x="622" y="976"/>
                </a:lnTo>
                <a:lnTo>
                  <a:pt x="617" y="987"/>
                </a:lnTo>
                <a:lnTo>
                  <a:pt x="617" y="987"/>
                </a:lnTo>
                <a:lnTo>
                  <a:pt x="620" y="989"/>
                </a:lnTo>
                <a:lnTo>
                  <a:pt x="623" y="992"/>
                </a:lnTo>
                <a:lnTo>
                  <a:pt x="626" y="1001"/>
                </a:lnTo>
                <a:lnTo>
                  <a:pt x="628" y="1011"/>
                </a:lnTo>
                <a:lnTo>
                  <a:pt x="631" y="1022"/>
                </a:lnTo>
                <a:lnTo>
                  <a:pt x="634" y="1034"/>
                </a:lnTo>
                <a:lnTo>
                  <a:pt x="637" y="1045"/>
                </a:lnTo>
                <a:lnTo>
                  <a:pt x="641" y="1054"/>
                </a:lnTo>
                <a:lnTo>
                  <a:pt x="643" y="1059"/>
                </a:lnTo>
                <a:lnTo>
                  <a:pt x="646" y="1062"/>
                </a:lnTo>
                <a:lnTo>
                  <a:pt x="646" y="1062"/>
                </a:lnTo>
                <a:lnTo>
                  <a:pt x="644" y="1069"/>
                </a:lnTo>
                <a:lnTo>
                  <a:pt x="645" y="1076"/>
                </a:lnTo>
                <a:lnTo>
                  <a:pt x="646" y="1082"/>
                </a:lnTo>
                <a:lnTo>
                  <a:pt x="651" y="1089"/>
                </a:lnTo>
                <a:lnTo>
                  <a:pt x="651" y="1089"/>
                </a:lnTo>
                <a:lnTo>
                  <a:pt x="655" y="1073"/>
                </a:lnTo>
                <a:lnTo>
                  <a:pt x="657" y="1054"/>
                </a:lnTo>
                <a:lnTo>
                  <a:pt x="659" y="1036"/>
                </a:lnTo>
                <a:lnTo>
                  <a:pt x="659" y="1018"/>
                </a:lnTo>
                <a:lnTo>
                  <a:pt x="660" y="982"/>
                </a:lnTo>
                <a:lnTo>
                  <a:pt x="660" y="964"/>
                </a:lnTo>
                <a:lnTo>
                  <a:pt x="661" y="947"/>
                </a:lnTo>
                <a:lnTo>
                  <a:pt x="661" y="947"/>
                </a:lnTo>
                <a:lnTo>
                  <a:pt x="664" y="931"/>
                </a:lnTo>
                <a:lnTo>
                  <a:pt x="667" y="915"/>
                </a:lnTo>
                <a:lnTo>
                  <a:pt x="670" y="898"/>
                </a:lnTo>
                <a:lnTo>
                  <a:pt x="671" y="881"/>
                </a:lnTo>
                <a:lnTo>
                  <a:pt x="671" y="881"/>
                </a:lnTo>
                <a:lnTo>
                  <a:pt x="672" y="852"/>
                </a:lnTo>
                <a:lnTo>
                  <a:pt x="671" y="823"/>
                </a:lnTo>
                <a:lnTo>
                  <a:pt x="672" y="795"/>
                </a:lnTo>
                <a:lnTo>
                  <a:pt x="673" y="781"/>
                </a:lnTo>
                <a:lnTo>
                  <a:pt x="675" y="768"/>
                </a:lnTo>
                <a:lnTo>
                  <a:pt x="675" y="768"/>
                </a:lnTo>
                <a:lnTo>
                  <a:pt x="677" y="765"/>
                </a:lnTo>
                <a:lnTo>
                  <a:pt x="680" y="761"/>
                </a:lnTo>
                <a:lnTo>
                  <a:pt x="682" y="758"/>
                </a:lnTo>
                <a:lnTo>
                  <a:pt x="684" y="755"/>
                </a:lnTo>
                <a:lnTo>
                  <a:pt x="684" y="755"/>
                </a:lnTo>
                <a:lnTo>
                  <a:pt x="685" y="747"/>
                </a:lnTo>
                <a:lnTo>
                  <a:pt x="686" y="740"/>
                </a:lnTo>
                <a:lnTo>
                  <a:pt x="686" y="726"/>
                </a:lnTo>
                <a:lnTo>
                  <a:pt x="687" y="718"/>
                </a:lnTo>
                <a:lnTo>
                  <a:pt x="688" y="711"/>
                </a:lnTo>
                <a:lnTo>
                  <a:pt x="690" y="704"/>
                </a:lnTo>
                <a:lnTo>
                  <a:pt x="695" y="698"/>
                </a:lnTo>
                <a:lnTo>
                  <a:pt x="695" y="698"/>
                </a:lnTo>
                <a:lnTo>
                  <a:pt x="692" y="687"/>
                </a:lnTo>
                <a:lnTo>
                  <a:pt x="692" y="677"/>
                </a:lnTo>
                <a:lnTo>
                  <a:pt x="694" y="668"/>
                </a:lnTo>
                <a:lnTo>
                  <a:pt x="699" y="658"/>
                </a:lnTo>
                <a:lnTo>
                  <a:pt x="699" y="658"/>
                </a:lnTo>
                <a:lnTo>
                  <a:pt x="692" y="651"/>
                </a:lnTo>
                <a:lnTo>
                  <a:pt x="690" y="646"/>
                </a:lnTo>
                <a:lnTo>
                  <a:pt x="688" y="642"/>
                </a:lnTo>
                <a:lnTo>
                  <a:pt x="688" y="642"/>
                </a:lnTo>
                <a:lnTo>
                  <a:pt x="688" y="635"/>
                </a:lnTo>
                <a:lnTo>
                  <a:pt x="690" y="629"/>
                </a:lnTo>
                <a:lnTo>
                  <a:pt x="694" y="625"/>
                </a:lnTo>
                <a:lnTo>
                  <a:pt x="698" y="622"/>
                </a:lnTo>
                <a:lnTo>
                  <a:pt x="706" y="614"/>
                </a:lnTo>
                <a:lnTo>
                  <a:pt x="710" y="611"/>
                </a:lnTo>
                <a:lnTo>
                  <a:pt x="713" y="607"/>
                </a:lnTo>
                <a:lnTo>
                  <a:pt x="713" y="607"/>
                </a:lnTo>
                <a:lnTo>
                  <a:pt x="713" y="600"/>
                </a:lnTo>
                <a:lnTo>
                  <a:pt x="712" y="594"/>
                </a:lnTo>
                <a:lnTo>
                  <a:pt x="714" y="580"/>
                </a:lnTo>
                <a:lnTo>
                  <a:pt x="716" y="565"/>
                </a:lnTo>
                <a:lnTo>
                  <a:pt x="720" y="549"/>
                </a:lnTo>
                <a:lnTo>
                  <a:pt x="723" y="532"/>
                </a:lnTo>
                <a:lnTo>
                  <a:pt x="727" y="515"/>
                </a:lnTo>
                <a:lnTo>
                  <a:pt x="729" y="496"/>
                </a:lnTo>
                <a:lnTo>
                  <a:pt x="730" y="478"/>
                </a:lnTo>
                <a:lnTo>
                  <a:pt x="730" y="478"/>
                </a:lnTo>
                <a:lnTo>
                  <a:pt x="734" y="472"/>
                </a:lnTo>
                <a:lnTo>
                  <a:pt x="736" y="470"/>
                </a:lnTo>
                <a:lnTo>
                  <a:pt x="740" y="468"/>
                </a:lnTo>
                <a:lnTo>
                  <a:pt x="740" y="468"/>
                </a:lnTo>
                <a:lnTo>
                  <a:pt x="736" y="465"/>
                </a:lnTo>
                <a:lnTo>
                  <a:pt x="734" y="462"/>
                </a:lnTo>
                <a:lnTo>
                  <a:pt x="732" y="459"/>
                </a:lnTo>
                <a:lnTo>
                  <a:pt x="730" y="456"/>
                </a:lnTo>
                <a:lnTo>
                  <a:pt x="729" y="448"/>
                </a:lnTo>
                <a:lnTo>
                  <a:pt x="730" y="443"/>
                </a:lnTo>
                <a:lnTo>
                  <a:pt x="730" y="443"/>
                </a:lnTo>
                <a:lnTo>
                  <a:pt x="713" y="426"/>
                </a:lnTo>
                <a:lnTo>
                  <a:pt x="697" y="408"/>
                </a:lnTo>
                <a:lnTo>
                  <a:pt x="682" y="389"/>
                </a:lnTo>
                <a:lnTo>
                  <a:pt x="666" y="372"/>
                </a:lnTo>
                <a:lnTo>
                  <a:pt x="666" y="372"/>
                </a:lnTo>
                <a:lnTo>
                  <a:pt x="664" y="364"/>
                </a:lnTo>
                <a:lnTo>
                  <a:pt x="660" y="355"/>
                </a:lnTo>
                <a:lnTo>
                  <a:pt x="654" y="340"/>
                </a:lnTo>
                <a:lnTo>
                  <a:pt x="646" y="324"/>
                </a:lnTo>
                <a:lnTo>
                  <a:pt x="644" y="317"/>
                </a:lnTo>
                <a:lnTo>
                  <a:pt x="642" y="307"/>
                </a:lnTo>
                <a:lnTo>
                  <a:pt x="642" y="307"/>
                </a:lnTo>
                <a:lnTo>
                  <a:pt x="641" y="298"/>
                </a:lnTo>
                <a:lnTo>
                  <a:pt x="641" y="289"/>
                </a:lnTo>
                <a:lnTo>
                  <a:pt x="643" y="271"/>
                </a:lnTo>
                <a:lnTo>
                  <a:pt x="646" y="251"/>
                </a:lnTo>
                <a:lnTo>
                  <a:pt x="651" y="232"/>
                </a:lnTo>
                <a:lnTo>
                  <a:pt x="657" y="214"/>
                </a:lnTo>
                <a:lnTo>
                  <a:pt x="665" y="196"/>
                </a:lnTo>
                <a:lnTo>
                  <a:pt x="672" y="180"/>
                </a:lnTo>
                <a:lnTo>
                  <a:pt x="680" y="165"/>
                </a:lnTo>
                <a:lnTo>
                  <a:pt x="680" y="165"/>
                </a:lnTo>
                <a:lnTo>
                  <a:pt x="684" y="158"/>
                </a:lnTo>
                <a:lnTo>
                  <a:pt x="691" y="153"/>
                </a:lnTo>
                <a:lnTo>
                  <a:pt x="707" y="139"/>
                </a:lnTo>
                <a:lnTo>
                  <a:pt x="715" y="131"/>
                </a:lnTo>
                <a:lnTo>
                  <a:pt x="721" y="124"/>
                </a:lnTo>
                <a:lnTo>
                  <a:pt x="723" y="120"/>
                </a:lnTo>
                <a:lnTo>
                  <a:pt x="726" y="115"/>
                </a:lnTo>
                <a:lnTo>
                  <a:pt x="726" y="111"/>
                </a:lnTo>
                <a:lnTo>
                  <a:pt x="726" y="106"/>
                </a:lnTo>
                <a:lnTo>
                  <a:pt x="726" y="106"/>
                </a:lnTo>
                <a:lnTo>
                  <a:pt x="730" y="106"/>
                </a:lnTo>
                <a:lnTo>
                  <a:pt x="733" y="105"/>
                </a:lnTo>
                <a:lnTo>
                  <a:pt x="736" y="100"/>
                </a:lnTo>
                <a:lnTo>
                  <a:pt x="738" y="96"/>
                </a:lnTo>
                <a:lnTo>
                  <a:pt x="743" y="87"/>
                </a:lnTo>
                <a:lnTo>
                  <a:pt x="746" y="83"/>
                </a:lnTo>
                <a:lnTo>
                  <a:pt x="750" y="81"/>
                </a:lnTo>
                <a:lnTo>
                  <a:pt x="750" y="81"/>
                </a:lnTo>
                <a:lnTo>
                  <a:pt x="751" y="76"/>
                </a:lnTo>
                <a:lnTo>
                  <a:pt x="753" y="70"/>
                </a:lnTo>
                <a:lnTo>
                  <a:pt x="756" y="66"/>
                </a:lnTo>
                <a:lnTo>
                  <a:pt x="757" y="60"/>
                </a:lnTo>
                <a:lnTo>
                  <a:pt x="757" y="60"/>
                </a:lnTo>
                <a:lnTo>
                  <a:pt x="763" y="59"/>
                </a:lnTo>
                <a:lnTo>
                  <a:pt x="768" y="56"/>
                </a:lnTo>
                <a:lnTo>
                  <a:pt x="773" y="54"/>
                </a:lnTo>
                <a:lnTo>
                  <a:pt x="776" y="50"/>
                </a:lnTo>
                <a:lnTo>
                  <a:pt x="782" y="41"/>
                </a:lnTo>
                <a:lnTo>
                  <a:pt x="788" y="32"/>
                </a:lnTo>
                <a:lnTo>
                  <a:pt x="793" y="22"/>
                </a:lnTo>
                <a:lnTo>
                  <a:pt x="798" y="13"/>
                </a:lnTo>
                <a:lnTo>
                  <a:pt x="802" y="9"/>
                </a:lnTo>
                <a:lnTo>
                  <a:pt x="805" y="5"/>
                </a:lnTo>
                <a:lnTo>
                  <a:pt x="809" y="2"/>
                </a:lnTo>
                <a:lnTo>
                  <a:pt x="814" y="0"/>
                </a:lnTo>
                <a:lnTo>
                  <a:pt x="814" y="0"/>
                </a:lnTo>
                <a:lnTo>
                  <a:pt x="818" y="8"/>
                </a:lnTo>
                <a:lnTo>
                  <a:pt x="819" y="17"/>
                </a:lnTo>
                <a:lnTo>
                  <a:pt x="820" y="25"/>
                </a:lnTo>
                <a:lnTo>
                  <a:pt x="820" y="34"/>
                </a:lnTo>
                <a:lnTo>
                  <a:pt x="819" y="51"/>
                </a:lnTo>
                <a:lnTo>
                  <a:pt x="820" y="61"/>
                </a:lnTo>
                <a:lnTo>
                  <a:pt x="821" y="70"/>
                </a:lnTo>
                <a:lnTo>
                  <a:pt x="821" y="70"/>
                </a:lnTo>
                <a:lnTo>
                  <a:pt x="825" y="83"/>
                </a:lnTo>
                <a:lnTo>
                  <a:pt x="831" y="95"/>
                </a:lnTo>
                <a:lnTo>
                  <a:pt x="837" y="108"/>
                </a:lnTo>
                <a:lnTo>
                  <a:pt x="844" y="120"/>
                </a:lnTo>
                <a:lnTo>
                  <a:pt x="859" y="143"/>
                </a:lnTo>
                <a:lnTo>
                  <a:pt x="867" y="156"/>
                </a:lnTo>
                <a:lnTo>
                  <a:pt x="873" y="168"/>
                </a:lnTo>
                <a:lnTo>
                  <a:pt x="873" y="168"/>
                </a:lnTo>
                <a:lnTo>
                  <a:pt x="882" y="193"/>
                </a:lnTo>
                <a:lnTo>
                  <a:pt x="888" y="217"/>
                </a:lnTo>
                <a:lnTo>
                  <a:pt x="894" y="242"/>
                </a:lnTo>
                <a:lnTo>
                  <a:pt x="896" y="265"/>
                </a:lnTo>
                <a:lnTo>
                  <a:pt x="895" y="289"/>
                </a:lnTo>
                <a:lnTo>
                  <a:pt x="894" y="312"/>
                </a:lnTo>
                <a:lnTo>
                  <a:pt x="889" y="336"/>
                </a:lnTo>
                <a:lnTo>
                  <a:pt x="883" y="359"/>
                </a:lnTo>
                <a:lnTo>
                  <a:pt x="883" y="359"/>
                </a:lnTo>
                <a:lnTo>
                  <a:pt x="877" y="368"/>
                </a:lnTo>
                <a:lnTo>
                  <a:pt x="870" y="377"/>
                </a:lnTo>
                <a:lnTo>
                  <a:pt x="858" y="395"/>
                </a:lnTo>
                <a:lnTo>
                  <a:pt x="847" y="413"/>
                </a:lnTo>
                <a:lnTo>
                  <a:pt x="840" y="422"/>
                </a:lnTo>
                <a:lnTo>
                  <a:pt x="834" y="430"/>
                </a:lnTo>
                <a:lnTo>
                  <a:pt x="834" y="430"/>
                </a:lnTo>
                <a:lnTo>
                  <a:pt x="839" y="442"/>
                </a:lnTo>
                <a:lnTo>
                  <a:pt x="841" y="447"/>
                </a:lnTo>
                <a:lnTo>
                  <a:pt x="841" y="455"/>
                </a:lnTo>
                <a:lnTo>
                  <a:pt x="841" y="455"/>
                </a:lnTo>
                <a:lnTo>
                  <a:pt x="840" y="458"/>
                </a:lnTo>
                <a:lnTo>
                  <a:pt x="839" y="459"/>
                </a:lnTo>
                <a:lnTo>
                  <a:pt x="835" y="462"/>
                </a:lnTo>
                <a:lnTo>
                  <a:pt x="829" y="464"/>
                </a:lnTo>
                <a:lnTo>
                  <a:pt x="827" y="465"/>
                </a:lnTo>
                <a:lnTo>
                  <a:pt x="825" y="468"/>
                </a:lnTo>
                <a:lnTo>
                  <a:pt x="825" y="468"/>
                </a:lnTo>
                <a:lnTo>
                  <a:pt x="828" y="479"/>
                </a:lnTo>
                <a:lnTo>
                  <a:pt x="831" y="494"/>
                </a:lnTo>
                <a:lnTo>
                  <a:pt x="832" y="509"/>
                </a:lnTo>
                <a:lnTo>
                  <a:pt x="833" y="526"/>
                </a:lnTo>
                <a:lnTo>
                  <a:pt x="833" y="560"/>
                </a:lnTo>
                <a:lnTo>
                  <a:pt x="834" y="592"/>
                </a:lnTo>
                <a:lnTo>
                  <a:pt x="834" y="592"/>
                </a:lnTo>
                <a:lnTo>
                  <a:pt x="835" y="598"/>
                </a:lnTo>
                <a:lnTo>
                  <a:pt x="837" y="604"/>
                </a:lnTo>
                <a:lnTo>
                  <a:pt x="837" y="606"/>
                </a:lnTo>
                <a:lnTo>
                  <a:pt x="837" y="608"/>
                </a:lnTo>
                <a:lnTo>
                  <a:pt x="836" y="611"/>
                </a:lnTo>
                <a:lnTo>
                  <a:pt x="834" y="613"/>
                </a:lnTo>
                <a:lnTo>
                  <a:pt x="834" y="613"/>
                </a:lnTo>
                <a:lnTo>
                  <a:pt x="839" y="617"/>
                </a:lnTo>
                <a:lnTo>
                  <a:pt x="844" y="624"/>
                </a:lnTo>
                <a:lnTo>
                  <a:pt x="852" y="638"/>
                </a:lnTo>
                <a:lnTo>
                  <a:pt x="852" y="638"/>
                </a:lnTo>
                <a:lnTo>
                  <a:pt x="850" y="645"/>
                </a:lnTo>
                <a:lnTo>
                  <a:pt x="846" y="652"/>
                </a:lnTo>
                <a:lnTo>
                  <a:pt x="842" y="658"/>
                </a:lnTo>
                <a:lnTo>
                  <a:pt x="840" y="665"/>
                </a:lnTo>
                <a:lnTo>
                  <a:pt x="840" y="665"/>
                </a:lnTo>
                <a:lnTo>
                  <a:pt x="839" y="671"/>
                </a:lnTo>
                <a:lnTo>
                  <a:pt x="839" y="676"/>
                </a:lnTo>
                <a:lnTo>
                  <a:pt x="841" y="688"/>
                </a:lnTo>
                <a:lnTo>
                  <a:pt x="844" y="701"/>
                </a:lnTo>
                <a:lnTo>
                  <a:pt x="846" y="713"/>
                </a:lnTo>
                <a:lnTo>
                  <a:pt x="846" y="713"/>
                </a:lnTo>
                <a:lnTo>
                  <a:pt x="846" y="721"/>
                </a:lnTo>
                <a:lnTo>
                  <a:pt x="843" y="730"/>
                </a:lnTo>
                <a:lnTo>
                  <a:pt x="842" y="738"/>
                </a:lnTo>
                <a:lnTo>
                  <a:pt x="841" y="748"/>
                </a:lnTo>
                <a:lnTo>
                  <a:pt x="841" y="748"/>
                </a:lnTo>
                <a:lnTo>
                  <a:pt x="843" y="773"/>
                </a:lnTo>
                <a:lnTo>
                  <a:pt x="844" y="797"/>
                </a:lnTo>
                <a:lnTo>
                  <a:pt x="846" y="822"/>
                </a:lnTo>
                <a:lnTo>
                  <a:pt x="846" y="834"/>
                </a:lnTo>
                <a:lnTo>
                  <a:pt x="843" y="846"/>
                </a:lnTo>
                <a:lnTo>
                  <a:pt x="843" y="846"/>
                </a:lnTo>
                <a:lnTo>
                  <a:pt x="844" y="849"/>
                </a:lnTo>
                <a:lnTo>
                  <a:pt x="843" y="851"/>
                </a:lnTo>
                <a:lnTo>
                  <a:pt x="842" y="852"/>
                </a:lnTo>
                <a:lnTo>
                  <a:pt x="841" y="853"/>
                </a:lnTo>
                <a:lnTo>
                  <a:pt x="838" y="855"/>
                </a:lnTo>
                <a:lnTo>
                  <a:pt x="836" y="856"/>
                </a:lnTo>
                <a:lnTo>
                  <a:pt x="836" y="858"/>
                </a:lnTo>
                <a:lnTo>
                  <a:pt x="836" y="858"/>
                </a:lnTo>
                <a:lnTo>
                  <a:pt x="844" y="884"/>
                </a:lnTo>
                <a:lnTo>
                  <a:pt x="855" y="909"/>
                </a:lnTo>
                <a:lnTo>
                  <a:pt x="877" y="958"/>
                </a:lnTo>
                <a:lnTo>
                  <a:pt x="877" y="958"/>
                </a:lnTo>
                <a:lnTo>
                  <a:pt x="880" y="953"/>
                </a:lnTo>
                <a:lnTo>
                  <a:pt x="882" y="946"/>
                </a:lnTo>
                <a:lnTo>
                  <a:pt x="885" y="931"/>
                </a:lnTo>
                <a:lnTo>
                  <a:pt x="885" y="916"/>
                </a:lnTo>
                <a:lnTo>
                  <a:pt x="885" y="903"/>
                </a:lnTo>
                <a:lnTo>
                  <a:pt x="885" y="903"/>
                </a:lnTo>
                <a:lnTo>
                  <a:pt x="894" y="878"/>
                </a:lnTo>
                <a:lnTo>
                  <a:pt x="900" y="851"/>
                </a:lnTo>
                <a:lnTo>
                  <a:pt x="903" y="837"/>
                </a:lnTo>
                <a:lnTo>
                  <a:pt x="906" y="823"/>
                </a:lnTo>
                <a:lnTo>
                  <a:pt x="907" y="810"/>
                </a:lnTo>
                <a:lnTo>
                  <a:pt x="907" y="797"/>
                </a:lnTo>
                <a:lnTo>
                  <a:pt x="907" y="797"/>
                </a:lnTo>
                <a:lnTo>
                  <a:pt x="911" y="791"/>
                </a:lnTo>
                <a:lnTo>
                  <a:pt x="913" y="788"/>
                </a:lnTo>
                <a:lnTo>
                  <a:pt x="916" y="786"/>
                </a:lnTo>
                <a:lnTo>
                  <a:pt x="916" y="786"/>
                </a:lnTo>
                <a:lnTo>
                  <a:pt x="915" y="775"/>
                </a:lnTo>
                <a:lnTo>
                  <a:pt x="916" y="763"/>
                </a:lnTo>
                <a:lnTo>
                  <a:pt x="919" y="736"/>
                </a:lnTo>
                <a:lnTo>
                  <a:pt x="920" y="722"/>
                </a:lnTo>
                <a:lnTo>
                  <a:pt x="922" y="708"/>
                </a:lnTo>
                <a:lnTo>
                  <a:pt x="922" y="695"/>
                </a:lnTo>
                <a:lnTo>
                  <a:pt x="920" y="682"/>
                </a:lnTo>
                <a:lnTo>
                  <a:pt x="920" y="682"/>
                </a:lnTo>
                <a:lnTo>
                  <a:pt x="924" y="680"/>
                </a:lnTo>
                <a:lnTo>
                  <a:pt x="926" y="677"/>
                </a:lnTo>
                <a:lnTo>
                  <a:pt x="930" y="671"/>
                </a:lnTo>
                <a:lnTo>
                  <a:pt x="931" y="669"/>
                </a:lnTo>
                <a:lnTo>
                  <a:pt x="933" y="667"/>
                </a:lnTo>
                <a:lnTo>
                  <a:pt x="937" y="666"/>
                </a:lnTo>
                <a:lnTo>
                  <a:pt x="940" y="667"/>
                </a:lnTo>
                <a:lnTo>
                  <a:pt x="940" y="667"/>
                </a:lnTo>
                <a:lnTo>
                  <a:pt x="949" y="646"/>
                </a:lnTo>
                <a:lnTo>
                  <a:pt x="958" y="625"/>
                </a:lnTo>
                <a:lnTo>
                  <a:pt x="965" y="602"/>
                </a:lnTo>
                <a:lnTo>
                  <a:pt x="973" y="580"/>
                </a:lnTo>
                <a:lnTo>
                  <a:pt x="986" y="536"/>
                </a:lnTo>
                <a:lnTo>
                  <a:pt x="992" y="515"/>
                </a:lnTo>
                <a:lnTo>
                  <a:pt x="1000" y="494"/>
                </a:lnTo>
                <a:lnTo>
                  <a:pt x="1000" y="494"/>
                </a:lnTo>
                <a:lnTo>
                  <a:pt x="995" y="487"/>
                </a:lnTo>
                <a:lnTo>
                  <a:pt x="991" y="479"/>
                </a:lnTo>
                <a:lnTo>
                  <a:pt x="991" y="479"/>
                </a:lnTo>
                <a:lnTo>
                  <a:pt x="993" y="476"/>
                </a:lnTo>
                <a:lnTo>
                  <a:pt x="994" y="472"/>
                </a:lnTo>
                <a:lnTo>
                  <a:pt x="1000" y="465"/>
                </a:lnTo>
                <a:lnTo>
                  <a:pt x="1000" y="465"/>
                </a:lnTo>
                <a:lnTo>
                  <a:pt x="992" y="453"/>
                </a:lnTo>
                <a:lnTo>
                  <a:pt x="988" y="447"/>
                </a:lnTo>
                <a:lnTo>
                  <a:pt x="983" y="443"/>
                </a:lnTo>
                <a:lnTo>
                  <a:pt x="983" y="443"/>
                </a:lnTo>
                <a:lnTo>
                  <a:pt x="977" y="408"/>
                </a:lnTo>
                <a:lnTo>
                  <a:pt x="975" y="393"/>
                </a:lnTo>
                <a:lnTo>
                  <a:pt x="971" y="375"/>
                </a:lnTo>
                <a:lnTo>
                  <a:pt x="971" y="375"/>
                </a:lnTo>
                <a:lnTo>
                  <a:pt x="975" y="345"/>
                </a:lnTo>
                <a:lnTo>
                  <a:pt x="983" y="311"/>
                </a:lnTo>
                <a:lnTo>
                  <a:pt x="987" y="294"/>
                </a:lnTo>
                <a:lnTo>
                  <a:pt x="992" y="278"/>
                </a:lnTo>
                <a:lnTo>
                  <a:pt x="998" y="262"/>
                </a:lnTo>
                <a:lnTo>
                  <a:pt x="1004" y="247"/>
                </a:lnTo>
                <a:lnTo>
                  <a:pt x="1004" y="247"/>
                </a:lnTo>
                <a:lnTo>
                  <a:pt x="1008" y="245"/>
                </a:lnTo>
                <a:lnTo>
                  <a:pt x="1014" y="243"/>
                </a:lnTo>
                <a:lnTo>
                  <a:pt x="1024" y="242"/>
                </a:lnTo>
                <a:lnTo>
                  <a:pt x="1036" y="242"/>
                </a:lnTo>
                <a:lnTo>
                  <a:pt x="1047" y="243"/>
                </a:lnTo>
                <a:lnTo>
                  <a:pt x="1070" y="246"/>
                </a:lnTo>
                <a:lnTo>
                  <a:pt x="1081" y="247"/>
                </a:lnTo>
                <a:lnTo>
                  <a:pt x="1091" y="245"/>
                </a:lnTo>
                <a:lnTo>
                  <a:pt x="1091" y="245"/>
                </a:lnTo>
                <a:lnTo>
                  <a:pt x="1096" y="249"/>
                </a:lnTo>
                <a:lnTo>
                  <a:pt x="1100" y="252"/>
                </a:lnTo>
                <a:lnTo>
                  <a:pt x="1112" y="258"/>
                </a:lnTo>
                <a:lnTo>
                  <a:pt x="1124" y="262"/>
                </a:lnTo>
                <a:lnTo>
                  <a:pt x="1135" y="268"/>
                </a:lnTo>
                <a:lnTo>
                  <a:pt x="1135" y="268"/>
                </a:lnTo>
                <a:lnTo>
                  <a:pt x="1136" y="294"/>
                </a:lnTo>
                <a:lnTo>
                  <a:pt x="1136" y="322"/>
                </a:lnTo>
                <a:lnTo>
                  <a:pt x="1135" y="350"/>
                </a:lnTo>
                <a:lnTo>
                  <a:pt x="1130" y="377"/>
                </a:lnTo>
                <a:lnTo>
                  <a:pt x="1127" y="390"/>
                </a:lnTo>
                <a:lnTo>
                  <a:pt x="1123" y="403"/>
                </a:lnTo>
                <a:lnTo>
                  <a:pt x="1119" y="416"/>
                </a:lnTo>
                <a:lnTo>
                  <a:pt x="1113" y="429"/>
                </a:lnTo>
                <a:lnTo>
                  <a:pt x="1108" y="441"/>
                </a:lnTo>
                <a:lnTo>
                  <a:pt x="1101" y="453"/>
                </a:lnTo>
                <a:lnTo>
                  <a:pt x="1093" y="463"/>
                </a:lnTo>
                <a:lnTo>
                  <a:pt x="1084" y="474"/>
                </a:lnTo>
                <a:lnTo>
                  <a:pt x="1084" y="474"/>
                </a:lnTo>
                <a:lnTo>
                  <a:pt x="1085" y="477"/>
                </a:lnTo>
                <a:lnTo>
                  <a:pt x="1088" y="479"/>
                </a:lnTo>
                <a:lnTo>
                  <a:pt x="1093" y="481"/>
                </a:lnTo>
                <a:lnTo>
                  <a:pt x="1098" y="485"/>
                </a:lnTo>
                <a:lnTo>
                  <a:pt x="1100" y="487"/>
                </a:lnTo>
                <a:lnTo>
                  <a:pt x="1101" y="490"/>
                </a:lnTo>
                <a:lnTo>
                  <a:pt x="1101" y="490"/>
                </a:lnTo>
                <a:lnTo>
                  <a:pt x="1098" y="498"/>
                </a:lnTo>
                <a:lnTo>
                  <a:pt x="1096" y="502"/>
                </a:lnTo>
                <a:lnTo>
                  <a:pt x="1094" y="504"/>
                </a:lnTo>
                <a:lnTo>
                  <a:pt x="1091" y="506"/>
                </a:lnTo>
                <a:lnTo>
                  <a:pt x="1086" y="508"/>
                </a:lnTo>
                <a:lnTo>
                  <a:pt x="1082" y="509"/>
                </a:lnTo>
                <a:lnTo>
                  <a:pt x="1077" y="509"/>
                </a:lnTo>
                <a:lnTo>
                  <a:pt x="1077" y="509"/>
                </a:lnTo>
                <a:lnTo>
                  <a:pt x="1075" y="550"/>
                </a:lnTo>
                <a:lnTo>
                  <a:pt x="1074" y="594"/>
                </a:lnTo>
                <a:lnTo>
                  <a:pt x="1074" y="639"/>
                </a:lnTo>
                <a:lnTo>
                  <a:pt x="1073" y="682"/>
                </a:lnTo>
                <a:lnTo>
                  <a:pt x="1073" y="682"/>
                </a:lnTo>
                <a:lnTo>
                  <a:pt x="1078" y="683"/>
                </a:lnTo>
                <a:lnTo>
                  <a:pt x="1083" y="686"/>
                </a:lnTo>
                <a:lnTo>
                  <a:pt x="1089" y="690"/>
                </a:lnTo>
                <a:lnTo>
                  <a:pt x="1090" y="693"/>
                </a:lnTo>
                <a:lnTo>
                  <a:pt x="1091" y="696"/>
                </a:lnTo>
                <a:lnTo>
                  <a:pt x="1091" y="696"/>
                </a:lnTo>
                <a:lnTo>
                  <a:pt x="1091" y="699"/>
                </a:lnTo>
                <a:lnTo>
                  <a:pt x="1091" y="702"/>
                </a:lnTo>
                <a:lnTo>
                  <a:pt x="1086" y="707"/>
                </a:lnTo>
                <a:lnTo>
                  <a:pt x="1081" y="713"/>
                </a:lnTo>
                <a:lnTo>
                  <a:pt x="1077" y="719"/>
                </a:lnTo>
                <a:lnTo>
                  <a:pt x="1077" y="719"/>
                </a:lnTo>
                <a:lnTo>
                  <a:pt x="1070" y="733"/>
                </a:lnTo>
                <a:lnTo>
                  <a:pt x="1066" y="747"/>
                </a:lnTo>
                <a:lnTo>
                  <a:pt x="1063" y="762"/>
                </a:lnTo>
                <a:lnTo>
                  <a:pt x="1062" y="776"/>
                </a:lnTo>
                <a:lnTo>
                  <a:pt x="1060" y="805"/>
                </a:lnTo>
                <a:lnTo>
                  <a:pt x="1059" y="819"/>
                </a:lnTo>
                <a:lnTo>
                  <a:pt x="1055" y="833"/>
                </a:lnTo>
                <a:lnTo>
                  <a:pt x="1055" y="833"/>
                </a:lnTo>
                <a:lnTo>
                  <a:pt x="1052" y="847"/>
                </a:lnTo>
                <a:lnTo>
                  <a:pt x="1048" y="861"/>
                </a:lnTo>
                <a:lnTo>
                  <a:pt x="1038" y="886"/>
                </a:lnTo>
                <a:lnTo>
                  <a:pt x="1034" y="899"/>
                </a:lnTo>
                <a:lnTo>
                  <a:pt x="1030" y="911"/>
                </a:lnTo>
                <a:lnTo>
                  <a:pt x="1028" y="924"/>
                </a:lnTo>
                <a:lnTo>
                  <a:pt x="1026" y="937"/>
                </a:lnTo>
                <a:lnTo>
                  <a:pt x="1026" y="937"/>
                </a:lnTo>
                <a:lnTo>
                  <a:pt x="1034" y="931"/>
                </a:lnTo>
                <a:lnTo>
                  <a:pt x="1041" y="925"/>
                </a:lnTo>
                <a:lnTo>
                  <a:pt x="1047" y="917"/>
                </a:lnTo>
                <a:lnTo>
                  <a:pt x="1053" y="910"/>
                </a:lnTo>
                <a:lnTo>
                  <a:pt x="1064" y="893"/>
                </a:lnTo>
                <a:lnTo>
                  <a:pt x="1075" y="874"/>
                </a:lnTo>
                <a:lnTo>
                  <a:pt x="1075" y="874"/>
                </a:lnTo>
                <a:lnTo>
                  <a:pt x="1085" y="857"/>
                </a:lnTo>
                <a:lnTo>
                  <a:pt x="1095" y="839"/>
                </a:lnTo>
                <a:lnTo>
                  <a:pt x="1095" y="839"/>
                </a:lnTo>
                <a:lnTo>
                  <a:pt x="1099" y="831"/>
                </a:lnTo>
                <a:lnTo>
                  <a:pt x="1104" y="821"/>
                </a:lnTo>
                <a:lnTo>
                  <a:pt x="1106" y="817"/>
                </a:lnTo>
                <a:lnTo>
                  <a:pt x="1110" y="814"/>
                </a:lnTo>
                <a:lnTo>
                  <a:pt x="1114" y="813"/>
                </a:lnTo>
                <a:lnTo>
                  <a:pt x="1120" y="814"/>
                </a:lnTo>
                <a:lnTo>
                  <a:pt x="1120" y="814"/>
                </a:lnTo>
                <a:lnTo>
                  <a:pt x="1127" y="866"/>
                </a:lnTo>
                <a:lnTo>
                  <a:pt x="1131" y="889"/>
                </a:lnTo>
                <a:lnTo>
                  <a:pt x="1136" y="913"/>
                </a:lnTo>
                <a:lnTo>
                  <a:pt x="1141" y="935"/>
                </a:lnTo>
                <a:lnTo>
                  <a:pt x="1147" y="957"/>
                </a:lnTo>
                <a:lnTo>
                  <a:pt x="1154" y="978"/>
                </a:lnTo>
                <a:lnTo>
                  <a:pt x="1161" y="1000"/>
                </a:lnTo>
                <a:lnTo>
                  <a:pt x="1161" y="1000"/>
                </a:lnTo>
                <a:lnTo>
                  <a:pt x="1156" y="1016"/>
                </a:lnTo>
                <a:lnTo>
                  <a:pt x="1152" y="1033"/>
                </a:lnTo>
                <a:lnTo>
                  <a:pt x="1147" y="1051"/>
                </a:lnTo>
                <a:lnTo>
                  <a:pt x="1144" y="1069"/>
                </a:lnTo>
                <a:lnTo>
                  <a:pt x="1139" y="1104"/>
                </a:lnTo>
                <a:lnTo>
                  <a:pt x="1136" y="1120"/>
                </a:lnTo>
                <a:lnTo>
                  <a:pt x="1132" y="1135"/>
                </a:lnTo>
                <a:lnTo>
                  <a:pt x="1132" y="1135"/>
                </a:lnTo>
                <a:lnTo>
                  <a:pt x="1134" y="1139"/>
                </a:lnTo>
                <a:lnTo>
                  <a:pt x="1134" y="1143"/>
                </a:lnTo>
                <a:lnTo>
                  <a:pt x="1132" y="1152"/>
                </a:lnTo>
                <a:lnTo>
                  <a:pt x="1130" y="1159"/>
                </a:lnTo>
                <a:lnTo>
                  <a:pt x="1128" y="1168"/>
                </a:lnTo>
                <a:lnTo>
                  <a:pt x="1128" y="1168"/>
                </a:lnTo>
                <a:lnTo>
                  <a:pt x="1120" y="1249"/>
                </a:lnTo>
                <a:lnTo>
                  <a:pt x="1110" y="1328"/>
                </a:lnTo>
                <a:lnTo>
                  <a:pt x="1099" y="1403"/>
                </a:lnTo>
                <a:lnTo>
                  <a:pt x="1094" y="1440"/>
                </a:lnTo>
                <a:lnTo>
                  <a:pt x="1086" y="1475"/>
                </a:lnTo>
                <a:lnTo>
                  <a:pt x="1086" y="1475"/>
                </a:lnTo>
                <a:lnTo>
                  <a:pt x="1093" y="1482"/>
                </a:lnTo>
                <a:lnTo>
                  <a:pt x="1098" y="1487"/>
                </a:lnTo>
                <a:lnTo>
                  <a:pt x="1105" y="1493"/>
                </a:lnTo>
                <a:lnTo>
                  <a:pt x="1110" y="1500"/>
                </a:lnTo>
                <a:lnTo>
                  <a:pt x="1110" y="1500"/>
                </a:lnTo>
                <a:lnTo>
                  <a:pt x="1108" y="1543"/>
                </a:lnTo>
                <a:lnTo>
                  <a:pt x="1106" y="1583"/>
                </a:lnTo>
                <a:lnTo>
                  <a:pt x="1099" y="1660"/>
                </a:lnTo>
                <a:lnTo>
                  <a:pt x="1095" y="1699"/>
                </a:lnTo>
                <a:lnTo>
                  <a:pt x="1093" y="1739"/>
                </a:lnTo>
                <a:lnTo>
                  <a:pt x="1090" y="1780"/>
                </a:lnTo>
                <a:lnTo>
                  <a:pt x="1089" y="1824"/>
                </a:lnTo>
                <a:lnTo>
                  <a:pt x="1089" y="1824"/>
                </a:lnTo>
                <a:lnTo>
                  <a:pt x="1090" y="1850"/>
                </a:lnTo>
                <a:lnTo>
                  <a:pt x="1090" y="1877"/>
                </a:lnTo>
                <a:lnTo>
                  <a:pt x="1090" y="1902"/>
                </a:lnTo>
                <a:lnTo>
                  <a:pt x="1089" y="1928"/>
                </a:lnTo>
                <a:lnTo>
                  <a:pt x="1089" y="1928"/>
                </a:lnTo>
                <a:lnTo>
                  <a:pt x="1086" y="1954"/>
                </a:lnTo>
                <a:lnTo>
                  <a:pt x="1082" y="1980"/>
                </a:lnTo>
                <a:lnTo>
                  <a:pt x="1079" y="2007"/>
                </a:lnTo>
                <a:lnTo>
                  <a:pt x="1077" y="2034"/>
                </a:lnTo>
                <a:lnTo>
                  <a:pt x="1077" y="2034"/>
                </a:lnTo>
                <a:lnTo>
                  <a:pt x="1071" y="2103"/>
                </a:lnTo>
                <a:lnTo>
                  <a:pt x="1066" y="2172"/>
                </a:lnTo>
                <a:lnTo>
                  <a:pt x="1062" y="2207"/>
                </a:lnTo>
                <a:lnTo>
                  <a:pt x="1058" y="2242"/>
                </a:lnTo>
                <a:lnTo>
                  <a:pt x="1052" y="2276"/>
                </a:lnTo>
                <a:lnTo>
                  <a:pt x="1046" y="2310"/>
                </a:lnTo>
                <a:lnTo>
                  <a:pt x="1046" y="2310"/>
                </a:lnTo>
                <a:lnTo>
                  <a:pt x="1045" y="2312"/>
                </a:lnTo>
                <a:lnTo>
                  <a:pt x="1044" y="2315"/>
                </a:lnTo>
                <a:lnTo>
                  <a:pt x="1039" y="2317"/>
                </a:lnTo>
                <a:lnTo>
                  <a:pt x="1036" y="2320"/>
                </a:lnTo>
                <a:lnTo>
                  <a:pt x="1034" y="2323"/>
                </a:lnTo>
                <a:lnTo>
                  <a:pt x="1033" y="2327"/>
                </a:lnTo>
                <a:lnTo>
                  <a:pt x="1033" y="2327"/>
                </a:lnTo>
                <a:lnTo>
                  <a:pt x="1023" y="2328"/>
                </a:lnTo>
                <a:lnTo>
                  <a:pt x="1014" y="2332"/>
                </a:lnTo>
                <a:lnTo>
                  <a:pt x="1005" y="2335"/>
                </a:lnTo>
                <a:lnTo>
                  <a:pt x="997" y="2339"/>
                </a:lnTo>
                <a:lnTo>
                  <a:pt x="978" y="2349"/>
                </a:lnTo>
                <a:lnTo>
                  <a:pt x="970" y="2352"/>
                </a:lnTo>
                <a:lnTo>
                  <a:pt x="960" y="2356"/>
                </a:lnTo>
                <a:lnTo>
                  <a:pt x="960" y="2356"/>
                </a:lnTo>
                <a:lnTo>
                  <a:pt x="944" y="2361"/>
                </a:lnTo>
                <a:lnTo>
                  <a:pt x="928" y="2365"/>
                </a:lnTo>
                <a:lnTo>
                  <a:pt x="892" y="2370"/>
                </a:lnTo>
                <a:lnTo>
                  <a:pt x="854" y="2377"/>
                </a:lnTo>
                <a:lnTo>
                  <a:pt x="817" y="2383"/>
                </a:lnTo>
                <a:lnTo>
                  <a:pt x="817" y="2383"/>
                </a:lnTo>
                <a:lnTo>
                  <a:pt x="800" y="2386"/>
                </a:lnTo>
                <a:lnTo>
                  <a:pt x="781" y="2387"/>
                </a:lnTo>
                <a:lnTo>
                  <a:pt x="762" y="2388"/>
                </a:lnTo>
                <a:lnTo>
                  <a:pt x="742" y="2387"/>
                </a:lnTo>
                <a:lnTo>
                  <a:pt x="742" y="2387"/>
                </a:lnTo>
                <a:lnTo>
                  <a:pt x="705" y="2384"/>
                </a:lnTo>
                <a:lnTo>
                  <a:pt x="669" y="2381"/>
                </a:lnTo>
                <a:lnTo>
                  <a:pt x="631" y="2377"/>
                </a:lnTo>
                <a:lnTo>
                  <a:pt x="594" y="2371"/>
                </a:lnTo>
                <a:lnTo>
                  <a:pt x="558" y="2365"/>
                </a:lnTo>
                <a:lnTo>
                  <a:pt x="522" y="2358"/>
                </a:lnTo>
                <a:lnTo>
                  <a:pt x="487" y="2352"/>
                </a:lnTo>
                <a:lnTo>
                  <a:pt x="454" y="2343"/>
                </a:lnTo>
                <a:lnTo>
                  <a:pt x="454" y="2343"/>
                </a:lnTo>
                <a:lnTo>
                  <a:pt x="410" y="2315"/>
                </a:lnTo>
                <a:lnTo>
                  <a:pt x="410" y="2315"/>
                </a:lnTo>
                <a:close/>
                <a:moveTo>
                  <a:pt x="827" y="187"/>
                </a:moveTo>
                <a:lnTo>
                  <a:pt x="827" y="187"/>
                </a:lnTo>
                <a:lnTo>
                  <a:pt x="821" y="177"/>
                </a:lnTo>
                <a:lnTo>
                  <a:pt x="817" y="166"/>
                </a:lnTo>
                <a:lnTo>
                  <a:pt x="813" y="154"/>
                </a:lnTo>
                <a:lnTo>
                  <a:pt x="811" y="142"/>
                </a:lnTo>
                <a:lnTo>
                  <a:pt x="807" y="119"/>
                </a:lnTo>
                <a:lnTo>
                  <a:pt x="805" y="107"/>
                </a:lnTo>
                <a:lnTo>
                  <a:pt x="801" y="95"/>
                </a:lnTo>
                <a:lnTo>
                  <a:pt x="801" y="95"/>
                </a:lnTo>
                <a:lnTo>
                  <a:pt x="801" y="112"/>
                </a:lnTo>
                <a:lnTo>
                  <a:pt x="800" y="133"/>
                </a:lnTo>
                <a:lnTo>
                  <a:pt x="796" y="178"/>
                </a:lnTo>
                <a:lnTo>
                  <a:pt x="796" y="178"/>
                </a:lnTo>
                <a:lnTo>
                  <a:pt x="791" y="147"/>
                </a:lnTo>
                <a:lnTo>
                  <a:pt x="789" y="131"/>
                </a:lnTo>
                <a:lnTo>
                  <a:pt x="788" y="114"/>
                </a:lnTo>
                <a:lnTo>
                  <a:pt x="788" y="98"/>
                </a:lnTo>
                <a:lnTo>
                  <a:pt x="789" y="82"/>
                </a:lnTo>
                <a:lnTo>
                  <a:pt x="791" y="67"/>
                </a:lnTo>
                <a:lnTo>
                  <a:pt x="794" y="54"/>
                </a:lnTo>
                <a:lnTo>
                  <a:pt x="794" y="54"/>
                </a:lnTo>
                <a:lnTo>
                  <a:pt x="779" y="76"/>
                </a:lnTo>
                <a:lnTo>
                  <a:pt x="763" y="97"/>
                </a:lnTo>
                <a:lnTo>
                  <a:pt x="747" y="119"/>
                </a:lnTo>
                <a:lnTo>
                  <a:pt x="732" y="142"/>
                </a:lnTo>
                <a:lnTo>
                  <a:pt x="726" y="153"/>
                </a:lnTo>
                <a:lnTo>
                  <a:pt x="719" y="166"/>
                </a:lnTo>
                <a:lnTo>
                  <a:pt x="714" y="177"/>
                </a:lnTo>
                <a:lnTo>
                  <a:pt x="708" y="190"/>
                </a:lnTo>
                <a:lnTo>
                  <a:pt x="704" y="204"/>
                </a:lnTo>
                <a:lnTo>
                  <a:pt x="701" y="218"/>
                </a:lnTo>
                <a:lnTo>
                  <a:pt x="699" y="232"/>
                </a:lnTo>
                <a:lnTo>
                  <a:pt x="699" y="247"/>
                </a:lnTo>
                <a:lnTo>
                  <a:pt x="699" y="247"/>
                </a:lnTo>
                <a:lnTo>
                  <a:pt x="696" y="247"/>
                </a:lnTo>
                <a:lnTo>
                  <a:pt x="694" y="246"/>
                </a:lnTo>
                <a:lnTo>
                  <a:pt x="692" y="246"/>
                </a:lnTo>
                <a:lnTo>
                  <a:pt x="690" y="247"/>
                </a:lnTo>
                <a:lnTo>
                  <a:pt x="690" y="247"/>
                </a:lnTo>
                <a:lnTo>
                  <a:pt x="690" y="261"/>
                </a:lnTo>
                <a:lnTo>
                  <a:pt x="691" y="274"/>
                </a:lnTo>
                <a:lnTo>
                  <a:pt x="692" y="287"/>
                </a:lnTo>
                <a:lnTo>
                  <a:pt x="692" y="294"/>
                </a:lnTo>
                <a:lnTo>
                  <a:pt x="692" y="302"/>
                </a:lnTo>
                <a:lnTo>
                  <a:pt x="692" y="302"/>
                </a:lnTo>
                <a:lnTo>
                  <a:pt x="688" y="297"/>
                </a:lnTo>
                <a:lnTo>
                  <a:pt x="685" y="293"/>
                </a:lnTo>
                <a:lnTo>
                  <a:pt x="682" y="288"/>
                </a:lnTo>
                <a:lnTo>
                  <a:pt x="680" y="282"/>
                </a:lnTo>
                <a:lnTo>
                  <a:pt x="677" y="271"/>
                </a:lnTo>
                <a:lnTo>
                  <a:pt x="676" y="257"/>
                </a:lnTo>
                <a:lnTo>
                  <a:pt x="677" y="242"/>
                </a:lnTo>
                <a:lnTo>
                  <a:pt x="677" y="227"/>
                </a:lnTo>
                <a:lnTo>
                  <a:pt x="680" y="200"/>
                </a:lnTo>
                <a:lnTo>
                  <a:pt x="680" y="200"/>
                </a:lnTo>
                <a:lnTo>
                  <a:pt x="671" y="215"/>
                </a:lnTo>
                <a:lnTo>
                  <a:pt x="665" y="231"/>
                </a:lnTo>
                <a:lnTo>
                  <a:pt x="660" y="248"/>
                </a:lnTo>
                <a:lnTo>
                  <a:pt x="657" y="264"/>
                </a:lnTo>
                <a:lnTo>
                  <a:pt x="657" y="281"/>
                </a:lnTo>
                <a:lnTo>
                  <a:pt x="658" y="297"/>
                </a:lnTo>
                <a:lnTo>
                  <a:pt x="660" y="313"/>
                </a:lnTo>
                <a:lnTo>
                  <a:pt x="665" y="329"/>
                </a:lnTo>
                <a:lnTo>
                  <a:pt x="670" y="344"/>
                </a:lnTo>
                <a:lnTo>
                  <a:pt x="677" y="359"/>
                </a:lnTo>
                <a:lnTo>
                  <a:pt x="685" y="373"/>
                </a:lnTo>
                <a:lnTo>
                  <a:pt x="694" y="386"/>
                </a:lnTo>
                <a:lnTo>
                  <a:pt x="703" y="398"/>
                </a:lnTo>
                <a:lnTo>
                  <a:pt x="714" y="410"/>
                </a:lnTo>
                <a:lnTo>
                  <a:pt x="725" y="419"/>
                </a:lnTo>
                <a:lnTo>
                  <a:pt x="735" y="428"/>
                </a:lnTo>
                <a:lnTo>
                  <a:pt x="735" y="428"/>
                </a:lnTo>
                <a:lnTo>
                  <a:pt x="747" y="426"/>
                </a:lnTo>
                <a:lnTo>
                  <a:pt x="753" y="426"/>
                </a:lnTo>
                <a:lnTo>
                  <a:pt x="761" y="426"/>
                </a:lnTo>
                <a:lnTo>
                  <a:pt x="761" y="426"/>
                </a:lnTo>
                <a:lnTo>
                  <a:pt x="753" y="392"/>
                </a:lnTo>
                <a:lnTo>
                  <a:pt x="751" y="374"/>
                </a:lnTo>
                <a:lnTo>
                  <a:pt x="750" y="356"/>
                </a:lnTo>
                <a:lnTo>
                  <a:pt x="750" y="340"/>
                </a:lnTo>
                <a:lnTo>
                  <a:pt x="752" y="324"/>
                </a:lnTo>
                <a:lnTo>
                  <a:pt x="755" y="318"/>
                </a:lnTo>
                <a:lnTo>
                  <a:pt x="757" y="310"/>
                </a:lnTo>
                <a:lnTo>
                  <a:pt x="761" y="305"/>
                </a:lnTo>
                <a:lnTo>
                  <a:pt x="765" y="299"/>
                </a:lnTo>
                <a:lnTo>
                  <a:pt x="765" y="299"/>
                </a:lnTo>
                <a:lnTo>
                  <a:pt x="763" y="331"/>
                </a:lnTo>
                <a:lnTo>
                  <a:pt x="762" y="347"/>
                </a:lnTo>
                <a:lnTo>
                  <a:pt x="763" y="362"/>
                </a:lnTo>
                <a:lnTo>
                  <a:pt x="765" y="378"/>
                </a:lnTo>
                <a:lnTo>
                  <a:pt x="768" y="392"/>
                </a:lnTo>
                <a:lnTo>
                  <a:pt x="773" y="405"/>
                </a:lnTo>
                <a:lnTo>
                  <a:pt x="779" y="417"/>
                </a:lnTo>
                <a:lnTo>
                  <a:pt x="779" y="417"/>
                </a:lnTo>
                <a:lnTo>
                  <a:pt x="782" y="404"/>
                </a:lnTo>
                <a:lnTo>
                  <a:pt x="785" y="392"/>
                </a:lnTo>
                <a:lnTo>
                  <a:pt x="787" y="366"/>
                </a:lnTo>
                <a:lnTo>
                  <a:pt x="789" y="353"/>
                </a:lnTo>
                <a:lnTo>
                  <a:pt x="791" y="340"/>
                </a:lnTo>
                <a:lnTo>
                  <a:pt x="794" y="326"/>
                </a:lnTo>
                <a:lnTo>
                  <a:pt x="798" y="313"/>
                </a:lnTo>
                <a:lnTo>
                  <a:pt x="798" y="313"/>
                </a:lnTo>
                <a:lnTo>
                  <a:pt x="800" y="326"/>
                </a:lnTo>
                <a:lnTo>
                  <a:pt x="801" y="340"/>
                </a:lnTo>
                <a:lnTo>
                  <a:pt x="800" y="368"/>
                </a:lnTo>
                <a:lnTo>
                  <a:pt x="796" y="422"/>
                </a:lnTo>
                <a:lnTo>
                  <a:pt x="796" y="422"/>
                </a:lnTo>
                <a:lnTo>
                  <a:pt x="803" y="422"/>
                </a:lnTo>
                <a:lnTo>
                  <a:pt x="808" y="423"/>
                </a:lnTo>
                <a:lnTo>
                  <a:pt x="817" y="426"/>
                </a:lnTo>
                <a:lnTo>
                  <a:pt x="817" y="426"/>
                </a:lnTo>
                <a:lnTo>
                  <a:pt x="831" y="410"/>
                </a:lnTo>
                <a:lnTo>
                  <a:pt x="843" y="392"/>
                </a:lnTo>
                <a:lnTo>
                  <a:pt x="855" y="372"/>
                </a:lnTo>
                <a:lnTo>
                  <a:pt x="866" y="351"/>
                </a:lnTo>
                <a:lnTo>
                  <a:pt x="869" y="340"/>
                </a:lnTo>
                <a:lnTo>
                  <a:pt x="873" y="328"/>
                </a:lnTo>
                <a:lnTo>
                  <a:pt x="877" y="317"/>
                </a:lnTo>
                <a:lnTo>
                  <a:pt x="879" y="304"/>
                </a:lnTo>
                <a:lnTo>
                  <a:pt x="880" y="291"/>
                </a:lnTo>
                <a:lnTo>
                  <a:pt x="881" y="278"/>
                </a:lnTo>
                <a:lnTo>
                  <a:pt x="880" y="265"/>
                </a:lnTo>
                <a:lnTo>
                  <a:pt x="879" y="251"/>
                </a:lnTo>
                <a:lnTo>
                  <a:pt x="879" y="251"/>
                </a:lnTo>
                <a:lnTo>
                  <a:pt x="876" y="230"/>
                </a:lnTo>
                <a:lnTo>
                  <a:pt x="870" y="210"/>
                </a:lnTo>
                <a:lnTo>
                  <a:pt x="863" y="190"/>
                </a:lnTo>
                <a:lnTo>
                  <a:pt x="854" y="172"/>
                </a:lnTo>
                <a:lnTo>
                  <a:pt x="846" y="154"/>
                </a:lnTo>
                <a:lnTo>
                  <a:pt x="836" y="138"/>
                </a:lnTo>
                <a:lnTo>
                  <a:pt x="826" y="123"/>
                </a:lnTo>
                <a:lnTo>
                  <a:pt x="817" y="110"/>
                </a:lnTo>
                <a:lnTo>
                  <a:pt x="817" y="110"/>
                </a:lnTo>
                <a:lnTo>
                  <a:pt x="821" y="128"/>
                </a:lnTo>
                <a:lnTo>
                  <a:pt x="825" y="147"/>
                </a:lnTo>
                <a:lnTo>
                  <a:pt x="827" y="168"/>
                </a:lnTo>
                <a:lnTo>
                  <a:pt x="827" y="177"/>
                </a:lnTo>
                <a:lnTo>
                  <a:pt x="827" y="187"/>
                </a:lnTo>
                <a:lnTo>
                  <a:pt x="827" y="187"/>
                </a:lnTo>
                <a:close/>
                <a:moveTo>
                  <a:pt x="308" y="116"/>
                </a:moveTo>
                <a:lnTo>
                  <a:pt x="308" y="116"/>
                </a:lnTo>
                <a:lnTo>
                  <a:pt x="307" y="114"/>
                </a:lnTo>
                <a:lnTo>
                  <a:pt x="305" y="114"/>
                </a:lnTo>
                <a:lnTo>
                  <a:pt x="303" y="113"/>
                </a:lnTo>
                <a:lnTo>
                  <a:pt x="302" y="112"/>
                </a:lnTo>
                <a:lnTo>
                  <a:pt x="302" y="112"/>
                </a:lnTo>
                <a:lnTo>
                  <a:pt x="298" y="105"/>
                </a:lnTo>
                <a:lnTo>
                  <a:pt x="293" y="97"/>
                </a:lnTo>
                <a:lnTo>
                  <a:pt x="288" y="92"/>
                </a:lnTo>
                <a:lnTo>
                  <a:pt x="281" y="86"/>
                </a:lnTo>
                <a:lnTo>
                  <a:pt x="275" y="82"/>
                </a:lnTo>
                <a:lnTo>
                  <a:pt x="267" y="78"/>
                </a:lnTo>
                <a:lnTo>
                  <a:pt x="260" y="76"/>
                </a:lnTo>
                <a:lnTo>
                  <a:pt x="251" y="74"/>
                </a:lnTo>
                <a:lnTo>
                  <a:pt x="243" y="72"/>
                </a:lnTo>
                <a:lnTo>
                  <a:pt x="234" y="72"/>
                </a:lnTo>
                <a:lnTo>
                  <a:pt x="227" y="72"/>
                </a:lnTo>
                <a:lnTo>
                  <a:pt x="218" y="75"/>
                </a:lnTo>
                <a:lnTo>
                  <a:pt x="211" y="77"/>
                </a:lnTo>
                <a:lnTo>
                  <a:pt x="203" y="79"/>
                </a:lnTo>
                <a:lnTo>
                  <a:pt x="197" y="83"/>
                </a:lnTo>
                <a:lnTo>
                  <a:pt x="191" y="87"/>
                </a:lnTo>
                <a:lnTo>
                  <a:pt x="191" y="87"/>
                </a:lnTo>
                <a:lnTo>
                  <a:pt x="189" y="89"/>
                </a:lnTo>
                <a:lnTo>
                  <a:pt x="186" y="90"/>
                </a:lnTo>
                <a:lnTo>
                  <a:pt x="183" y="91"/>
                </a:lnTo>
                <a:lnTo>
                  <a:pt x="181" y="92"/>
                </a:lnTo>
                <a:lnTo>
                  <a:pt x="181" y="92"/>
                </a:lnTo>
                <a:lnTo>
                  <a:pt x="173" y="101"/>
                </a:lnTo>
                <a:lnTo>
                  <a:pt x="167" y="111"/>
                </a:lnTo>
                <a:lnTo>
                  <a:pt x="164" y="123"/>
                </a:lnTo>
                <a:lnTo>
                  <a:pt x="160" y="133"/>
                </a:lnTo>
                <a:lnTo>
                  <a:pt x="157" y="158"/>
                </a:lnTo>
                <a:lnTo>
                  <a:pt x="156" y="170"/>
                </a:lnTo>
                <a:lnTo>
                  <a:pt x="154" y="183"/>
                </a:lnTo>
                <a:lnTo>
                  <a:pt x="154" y="183"/>
                </a:lnTo>
                <a:lnTo>
                  <a:pt x="162" y="205"/>
                </a:lnTo>
                <a:lnTo>
                  <a:pt x="171" y="225"/>
                </a:lnTo>
                <a:lnTo>
                  <a:pt x="180" y="245"/>
                </a:lnTo>
                <a:lnTo>
                  <a:pt x="183" y="256"/>
                </a:lnTo>
                <a:lnTo>
                  <a:pt x="185" y="268"/>
                </a:lnTo>
                <a:lnTo>
                  <a:pt x="185" y="268"/>
                </a:lnTo>
                <a:lnTo>
                  <a:pt x="190" y="273"/>
                </a:lnTo>
                <a:lnTo>
                  <a:pt x="197" y="276"/>
                </a:lnTo>
                <a:lnTo>
                  <a:pt x="210" y="282"/>
                </a:lnTo>
                <a:lnTo>
                  <a:pt x="222" y="290"/>
                </a:lnTo>
                <a:lnTo>
                  <a:pt x="228" y="294"/>
                </a:lnTo>
                <a:lnTo>
                  <a:pt x="233" y="299"/>
                </a:lnTo>
                <a:lnTo>
                  <a:pt x="233" y="299"/>
                </a:lnTo>
                <a:lnTo>
                  <a:pt x="232" y="305"/>
                </a:lnTo>
                <a:lnTo>
                  <a:pt x="230" y="310"/>
                </a:lnTo>
                <a:lnTo>
                  <a:pt x="227" y="313"/>
                </a:lnTo>
                <a:lnTo>
                  <a:pt x="223" y="317"/>
                </a:lnTo>
                <a:lnTo>
                  <a:pt x="220" y="320"/>
                </a:lnTo>
                <a:lnTo>
                  <a:pt x="218" y="323"/>
                </a:lnTo>
                <a:lnTo>
                  <a:pt x="217" y="327"/>
                </a:lnTo>
                <a:lnTo>
                  <a:pt x="216" y="333"/>
                </a:lnTo>
                <a:lnTo>
                  <a:pt x="216" y="333"/>
                </a:lnTo>
                <a:lnTo>
                  <a:pt x="218" y="338"/>
                </a:lnTo>
                <a:lnTo>
                  <a:pt x="221" y="342"/>
                </a:lnTo>
                <a:lnTo>
                  <a:pt x="226" y="347"/>
                </a:lnTo>
                <a:lnTo>
                  <a:pt x="232" y="351"/>
                </a:lnTo>
                <a:lnTo>
                  <a:pt x="243" y="358"/>
                </a:lnTo>
                <a:lnTo>
                  <a:pt x="248" y="363"/>
                </a:lnTo>
                <a:lnTo>
                  <a:pt x="251" y="368"/>
                </a:lnTo>
                <a:lnTo>
                  <a:pt x="251" y="368"/>
                </a:lnTo>
                <a:lnTo>
                  <a:pt x="247" y="381"/>
                </a:lnTo>
                <a:lnTo>
                  <a:pt x="242" y="392"/>
                </a:lnTo>
                <a:lnTo>
                  <a:pt x="238" y="403"/>
                </a:lnTo>
                <a:lnTo>
                  <a:pt x="237" y="410"/>
                </a:lnTo>
                <a:lnTo>
                  <a:pt x="237" y="417"/>
                </a:lnTo>
                <a:lnTo>
                  <a:pt x="237" y="417"/>
                </a:lnTo>
                <a:lnTo>
                  <a:pt x="242" y="422"/>
                </a:lnTo>
                <a:lnTo>
                  <a:pt x="247" y="425"/>
                </a:lnTo>
                <a:lnTo>
                  <a:pt x="258" y="429"/>
                </a:lnTo>
                <a:lnTo>
                  <a:pt x="264" y="431"/>
                </a:lnTo>
                <a:lnTo>
                  <a:pt x="268" y="434"/>
                </a:lnTo>
                <a:lnTo>
                  <a:pt x="273" y="439"/>
                </a:lnTo>
                <a:lnTo>
                  <a:pt x="277" y="444"/>
                </a:lnTo>
                <a:lnTo>
                  <a:pt x="277" y="444"/>
                </a:lnTo>
                <a:lnTo>
                  <a:pt x="271" y="451"/>
                </a:lnTo>
                <a:lnTo>
                  <a:pt x="266" y="459"/>
                </a:lnTo>
                <a:lnTo>
                  <a:pt x="263" y="469"/>
                </a:lnTo>
                <a:lnTo>
                  <a:pt x="262" y="479"/>
                </a:lnTo>
                <a:lnTo>
                  <a:pt x="262" y="479"/>
                </a:lnTo>
                <a:lnTo>
                  <a:pt x="266" y="486"/>
                </a:lnTo>
                <a:lnTo>
                  <a:pt x="272" y="490"/>
                </a:lnTo>
                <a:lnTo>
                  <a:pt x="278" y="493"/>
                </a:lnTo>
                <a:lnTo>
                  <a:pt x="284" y="496"/>
                </a:lnTo>
                <a:lnTo>
                  <a:pt x="297" y="500"/>
                </a:lnTo>
                <a:lnTo>
                  <a:pt x="312" y="503"/>
                </a:lnTo>
                <a:lnTo>
                  <a:pt x="312" y="503"/>
                </a:lnTo>
                <a:lnTo>
                  <a:pt x="311" y="509"/>
                </a:lnTo>
                <a:lnTo>
                  <a:pt x="310" y="516"/>
                </a:lnTo>
                <a:lnTo>
                  <a:pt x="304" y="528"/>
                </a:lnTo>
                <a:lnTo>
                  <a:pt x="302" y="534"/>
                </a:lnTo>
                <a:lnTo>
                  <a:pt x="298" y="541"/>
                </a:lnTo>
                <a:lnTo>
                  <a:pt x="297" y="548"/>
                </a:lnTo>
                <a:lnTo>
                  <a:pt x="297" y="554"/>
                </a:lnTo>
                <a:lnTo>
                  <a:pt x="297" y="554"/>
                </a:lnTo>
                <a:lnTo>
                  <a:pt x="304" y="556"/>
                </a:lnTo>
                <a:lnTo>
                  <a:pt x="309" y="559"/>
                </a:lnTo>
                <a:lnTo>
                  <a:pt x="313" y="562"/>
                </a:lnTo>
                <a:lnTo>
                  <a:pt x="320" y="563"/>
                </a:lnTo>
                <a:lnTo>
                  <a:pt x="320" y="563"/>
                </a:lnTo>
                <a:lnTo>
                  <a:pt x="326" y="555"/>
                </a:lnTo>
                <a:lnTo>
                  <a:pt x="333" y="548"/>
                </a:lnTo>
                <a:lnTo>
                  <a:pt x="340" y="543"/>
                </a:lnTo>
                <a:lnTo>
                  <a:pt x="348" y="537"/>
                </a:lnTo>
                <a:lnTo>
                  <a:pt x="357" y="533"/>
                </a:lnTo>
                <a:lnTo>
                  <a:pt x="366" y="529"/>
                </a:lnTo>
                <a:lnTo>
                  <a:pt x="385" y="521"/>
                </a:lnTo>
                <a:lnTo>
                  <a:pt x="404" y="514"/>
                </a:lnTo>
                <a:lnTo>
                  <a:pt x="423" y="505"/>
                </a:lnTo>
                <a:lnTo>
                  <a:pt x="431" y="500"/>
                </a:lnTo>
                <a:lnTo>
                  <a:pt x="439" y="494"/>
                </a:lnTo>
                <a:lnTo>
                  <a:pt x="445" y="488"/>
                </a:lnTo>
                <a:lnTo>
                  <a:pt x="452" y="479"/>
                </a:lnTo>
                <a:lnTo>
                  <a:pt x="452" y="479"/>
                </a:lnTo>
                <a:lnTo>
                  <a:pt x="448" y="476"/>
                </a:lnTo>
                <a:lnTo>
                  <a:pt x="447" y="472"/>
                </a:lnTo>
                <a:lnTo>
                  <a:pt x="445" y="461"/>
                </a:lnTo>
                <a:lnTo>
                  <a:pt x="445" y="461"/>
                </a:lnTo>
                <a:lnTo>
                  <a:pt x="439" y="461"/>
                </a:lnTo>
                <a:lnTo>
                  <a:pt x="432" y="462"/>
                </a:lnTo>
                <a:lnTo>
                  <a:pt x="422" y="468"/>
                </a:lnTo>
                <a:lnTo>
                  <a:pt x="415" y="470"/>
                </a:lnTo>
                <a:lnTo>
                  <a:pt x="411" y="471"/>
                </a:lnTo>
                <a:lnTo>
                  <a:pt x="405" y="470"/>
                </a:lnTo>
                <a:lnTo>
                  <a:pt x="401" y="468"/>
                </a:lnTo>
                <a:lnTo>
                  <a:pt x="401" y="468"/>
                </a:lnTo>
                <a:lnTo>
                  <a:pt x="404" y="462"/>
                </a:lnTo>
                <a:lnTo>
                  <a:pt x="408" y="459"/>
                </a:lnTo>
                <a:lnTo>
                  <a:pt x="412" y="455"/>
                </a:lnTo>
                <a:lnTo>
                  <a:pt x="416" y="453"/>
                </a:lnTo>
                <a:lnTo>
                  <a:pt x="427" y="448"/>
                </a:lnTo>
                <a:lnTo>
                  <a:pt x="439" y="444"/>
                </a:lnTo>
                <a:lnTo>
                  <a:pt x="439" y="444"/>
                </a:lnTo>
                <a:lnTo>
                  <a:pt x="439" y="441"/>
                </a:lnTo>
                <a:lnTo>
                  <a:pt x="438" y="439"/>
                </a:lnTo>
                <a:lnTo>
                  <a:pt x="437" y="435"/>
                </a:lnTo>
                <a:lnTo>
                  <a:pt x="437" y="432"/>
                </a:lnTo>
                <a:lnTo>
                  <a:pt x="437" y="432"/>
                </a:lnTo>
                <a:lnTo>
                  <a:pt x="430" y="433"/>
                </a:lnTo>
                <a:lnTo>
                  <a:pt x="424" y="437"/>
                </a:lnTo>
                <a:lnTo>
                  <a:pt x="411" y="444"/>
                </a:lnTo>
                <a:lnTo>
                  <a:pt x="404" y="447"/>
                </a:lnTo>
                <a:lnTo>
                  <a:pt x="398" y="448"/>
                </a:lnTo>
                <a:lnTo>
                  <a:pt x="395" y="447"/>
                </a:lnTo>
                <a:lnTo>
                  <a:pt x="392" y="447"/>
                </a:lnTo>
                <a:lnTo>
                  <a:pt x="389" y="445"/>
                </a:lnTo>
                <a:lnTo>
                  <a:pt x="386" y="443"/>
                </a:lnTo>
                <a:lnTo>
                  <a:pt x="386" y="443"/>
                </a:lnTo>
                <a:lnTo>
                  <a:pt x="408" y="429"/>
                </a:lnTo>
                <a:lnTo>
                  <a:pt x="418" y="423"/>
                </a:lnTo>
                <a:lnTo>
                  <a:pt x="430" y="417"/>
                </a:lnTo>
                <a:lnTo>
                  <a:pt x="430" y="417"/>
                </a:lnTo>
                <a:lnTo>
                  <a:pt x="430" y="414"/>
                </a:lnTo>
                <a:lnTo>
                  <a:pt x="428" y="410"/>
                </a:lnTo>
                <a:lnTo>
                  <a:pt x="427" y="407"/>
                </a:lnTo>
                <a:lnTo>
                  <a:pt x="426" y="403"/>
                </a:lnTo>
                <a:lnTo>
                  <a:pt x="426" y="403"/>
                </a:lnTo>
                <a:lnTo>
                  <a:pt x="419" y="403"/>
                </a:lnTo>
                <a:lnTo>
                  <a:pt x="414" y="404"/>
                </a:lnTo>
                <a:lnTo>
                  <a:pt x="402" y="409"/>
                </a:lnTo>
                <a:lnTo>
                  <a:pt x="397" y="411"/>
                </a:lnTo>
                <a:lnTo>
                  <a:pt x="392" y="412"/>
                </a:lnTo>
                <a:lnTo>
                  <a:pt x="386" y="413"/>
                </a:lnTo>
                <a:lnTo>
                  <a:pt x="381" y="411"/>
                </a:lnTo>
                <a:lnTo>
                  <a:pt x="381" y="411"/>
                </a:lnTo>
                <a:lnTo>
                  <a:pt x="383" y="405"/>
                </a:lnTo>
                <a:lnTo>
                  <a:pt x="386" y="401"/>
                </a:lnTo>
                <a:lnTo>
                  <a:pt x="389" y="398"/>
                </a:lnTo>
                <a:lnTo>
                  <a:pt x="395" y="395"/>
                </a:lnTo>
                <a:lnTo>
                  <a:pt x="405" y="390"/>
                </a:lnTo>
                <a:lnTo>
                  <a:pt x="416" y="386"/>
                </a:lnTo>
                <a:lnTo>
                  <a:pt x="416" y="386"/>
                </a:lnTo>
                <a:lnTo>
                  <a:pt x="416" y="383"/>
                </a:lnTo>
                <a:lnTo>
                  <a:pt x="415" y="380"/>
                </a:lnTo>
                <a:lnTo>
                  <a:pt x="413" y="375"/>
                </a:lnTo>
                <a:lnTo>
                  <a:pt x="411" y="371"/>
                </a:lnTo>
                <a:lnTo>
                  <a:pt x="410" y="366"/>
                </a:lnTo>
                <a:lnTo>
                  <a:pt x="410" y="366"/>
                </a:lnTo>
                <a:lnTo>
                  <a:pt x="398" y="368"/>
                </a:lnTo>
                <a:lnTo>
                  <a:pt x="387" y="371"/>
                </a:lnTo>
                <a:lnTo>
                  <a:pt x="367" y="378"/>
                </a:lnTo>
                <a:lnTo>
                  <a:pt x="346" y="384"/>
                </a:lnTo>
                <a:lnTo>
                  <a:pt x="334" y="386"/>
                </a:lnTo>
                <a:lnTo>
                  <a:pt x="322" y="388"/>
                </a:lnTo>
                <a:lnTo>
                  <a:pt x="322" y="388"/>
                </a:lnTo>
                <a:lnTo>
                  <a:pt x="321" y="386"/>
                </a:lnTo>
                <a:lnTo>
                  <a:pt x="320" y="384"/>
                </a:lnTo>
                <a:lnTo>
                  <a:pt x="319" y="381"/>
                </a:lnTo>
                <a:lnTo>
                  <a:pt x="318" y="378"/>
                </a:lnTo>
                <a:lnTo>
                  <a:pt x="318" y="378"/>
                </a:lnTo>
                <a:lnTo>
                  <a:pt x="340" y="369"/>
                </a:lnTo>
                <a:lnTo>
                  <a:pt x="363" y="360"/>
                </a:lnTo>
                <a:lnTo>
                  <a:pt x="401" y="347"/>
                </a:lnTo>
                <a:lnTo>
                  <a:pt x="401" y="347"/>
                </a:lnTo>
                <a:lnTo>
                  <a:pt x="397" y="336"/>
                </a:lnTo>
                <a:lnTo>
                  <a:pt x="390" y="326"/>
                </a:lnTo>
                <a:lnTo>
                  <a:pt x="390" y="326"/>
                </a:lnTo>
                <a:lnTo>
                  <a:pt x="387" y="327"/>
                </a:lnTo>
                <a:lnTo>
                  <a:pt x="382" y="329"/>
                </a:lnTo>
                <a:lnTo>
                  <a:pt x="371" y="335"/>
                </a:lnTo>
                <a:lnTo>
                  <a:pt x="366" y="336"/>
                </a:lnTo>
                <a:lnTo>
                  <a:pt x="362" y="336"/>
                </a:lnTo>
                <a:lnTo>
                  <a:pt x="359" y="335"/>
                </a:lnTo>
                <a:lnTo>
                  <a:pt x="358" y="334"/>
                </a:lnTo>
                <a:lnTo>
                  <a:pt x="356" y="332"/>
                </a:lnTo>
                <a:lnTo>
                  <a:pt x="355" y="328"/>
                </a:lnTo>
                <a:lnTo>
                  <a:pt x="355" y="328"/>
                </a:lnTo>
                <a:lnTo>
                  <a:pt x="359" y="325"/>
                </a:lnTo>
                <a:lnTo>
                  <a:pt x="365" y="322"/>
                </a:lnTo>
                <a:lnTo>
                  <a:pt x="374" y="317"/>
                </a:lnTo>
                <a:lnTo>
                  <a:pt x="379" y="313"/>
                </a:lnTo>
                <a:lnTo>
                  <a:pt x="382" y="310"/>
                </a:lnTo>
                <a:lnTo>
                  <a:pt x="383" y="305"/>
                </a:lnTo>
                <a:lnTo>
                  <a:pt x="383" y="299"/>
                </a:lnTo>
                <a:lnTo>
                  <a:pt x="383" y="299"/>
                </a:lnTo>
                <a:lnTo>
                  <a:pt x="378" y="299"/>
                </a:lnTo>
                <a:lnTo>
                  <a:pt x="372" y="301"/>
                </a:lnTo>
                <a:lnTo>
                  <a:pt x="362" y="304"/>
                </a:lnTo>
                <a:lnTo>
                  <a:pt x="352" y="306"/>
                </a:lnTo>
                <a:lnTo>
                  <a:pt x="348" y="307"/>
                </a:lnTo>
                <a:lnTo>
                  <a:pt x="343" y="305"/>
                </a:lnTo>
                <a:lnTo>
                  <a:pt x="343" y="305"/>
                </a:lnTo>
                <a:lnTo>
                  <a:pt x="342" y="303"/>
                </a:lnTo>
                <a:lnTo>
                  <a:pt x="341" y="302"/>
                </a:lnTo>
                <a:lnTo>
                  <a:pt x="341" y="302"/>
                </a:lnTo>
                <a:lnTo>
                  <a:pt x="343" y="297"/>
                </a:lnTo>
                <a:lnTo>
                  <a:pt x="348" y="294"/>
                </a:lnTo>
                <a:lnTo>
                  <a:pt x="352" y="292"/>
                </a:lnTo>
                <a:lnTo>
                  <a:pt x="357" y="290"/>
                </a:lnTo>
                <a:lnTo>
                  <a:pt x="367" y="287"/>
                </a:lnTo>
                <a:lnTo>
                  <a:pt x="371" y="283"/>
                </a:lnTo>
                <a:lnTo>
                  <a:pt x="374" y="280"/>
                </a:lnTo>
                <a:lnTo>
                  <a:pt x="374" y="280"/>
                </a:lnTo>
                <a:lnTo>
                  <a:pt x="373" y="277"/>
                </a:lnTo>
                <a:lnTo>
                  <a:pt x="371" y="275"/>
                </a:lnTo>
                <a:lnTo>
                  <a:pt x="370" y="274"/>
                </a:lnTo>
                <a:lnTo>
                  <a:pt x="368" y="273"/>
                </a:lnTo>
                <a:lnTo>
                  <a:pt x="363" y="274"/>
                </a:lnTo>
                <a:lnTo>
                  <a:pt x="357" y="276"/>
                </a:lnTo>
                <a:lnTo>
                  <a:pt x="346" y="280"/>
                </a:lnTo>
                <a:lnTo>
                  <a:pt x="339" y="281"/>
                </a:lnTo>
                <a:lnTo>
                  <a:pt x="337" y="281"/>
                </a:lnTo>
                <a:lnTo>
                  <a:pt x="335" y="280"/>
                </a:lnTo>
                <a:lnTo>
                  <a:pt x="335" y="280"/>
                </a:lnTo>
                <a:lnTo>
                  <a:pt x="335" y="277"/>
                </a:lnTo>
                <a:lnTo>
                  <a:pt x="336" y="274"/>
                </a:lnTo>
                <a:lnTo>
                  <a:pt x="337" y="271"/>
                </a:lnTo>
                <a:lnTo>
                  <a:pt x="339" y="268"/>
                </a:lnTo>
                <a:lnTo>
                  <a:pt x="343" y="266"/>
                </a:lnTo>
                <a:lnTo>
                  <a:pt x="350" y="264"/>
                </a:lnTo>
                <a:lnTo>
                  <a:pt x="355" y="262"/>
                </a:lnTo>
                <a:lnTo>
                  <a:pt x="361" y="259"/>
                </a:lnTo>
                <a:lnTo>
                  <a:pt x="362" y="257"/>
                </a:lnTo>
                <a:lnTo>
                  <a:pt x="364" y="254"/>
                </a:lnTo>
                <a:lnTo>
                  <a:pt x="364" y="251"/>
                </a:lnTo>
                <a:lnTo>
                  <a:pt x="364" y="247"/>
                </a:lnTo>
                <a:lnTo>
                  <a:pt x="364" y="247"/>
                </a:lnTo>
                <a:lnTo>
                  <a:pt x="358" y="248"/>
                </a:lnTo>
                <a:lnTo>
                  <a:pt x="353" y="251"/>
                </a:lnTo>
                <a:lnTo>
                  <a:pt x="342" y="257"/>
                </a:lnTo>
                <a:lnTo>
                  <a:pt x="338" y="259"/>
                </a:lnTo>
                <a:lnTo>
                  <a:pt x="333" y="261"/>
                </a:lnTo>
                <a:lnTo>
                  <a:pt x="327" y="262"/>
                </a:lnTo>
                <a:lnTo>
                  <a:pt x="322" y="262"/>
                </a:lnTo>
                <a:lnTo>
                  <a:pt x="322" y="262"/>
                </a:lnTo>
                <a:lnTo>
                  <a:pt x="324" y="257"/>
                </a:lnTo>
                <a:lnTo>
                  <a:pt x="327" y="251"/>
                </a:lnTo>
                <a:lnTo>
                  <a:pt x="331" y="246"/>
                </a:lnTo>
                <a:lnTo>
                  <a:pt x="335" y="243"/>
                </a:lnTo>
                <a:lnTo>
                  <a:pt x="339" y="239"/>
                </a:lnTo>
                <a:lnTo>
                  <a:pt x="344" y="237"/>
                </a:lnTo>
                <a:lnTo>
                  <a:pt x="350" y="236"/>
                </a:lnTo>
                <a:lnTo>
                  <a:pt x="355" y="236"/>
                </a:lnTo>
                <a:lnTo>
                  <a:pt x="355" y="236"/>
                </a:lnTo>
                <a:lnTo>
                  <a:pt x="354" y="230"/>
                </a:lnTo>
                <a:lnTo>
                  <a:pt x="352" y="223"/>
                </a:lnTo>
                <a:lnTo>
                  <a:pt x="351" y="217"/>
                </a:lnTo>
                <a:lnTo>
                  <a:pt x="350" y="210"/>
                </a:lnTo>
                <a:lnTo>
                  <a:pt x="350" y="210"/>
                </a:lnTo>
                <a:lnTo>
                  <a:pt x="336" y="212"/>
                </a:lnTo>
                <a:lnTo>
                  <a:pt x="324" y="216"/>
                </a:lnTo>
                <a:lnTo>
                  <a:pt x="313" y="221"/>
                </a:lnTo>
                <a:lnTo>
                  <a:pt x="303" y="227"/>
                </a:lnTo>
                <a:lnTo>
                  <a:pt x="282" y="237"/>
                </a:lnTo>
                <a:lnTo>
                  <a:pt x="273" y="243"/>
                </a:lnTo>
                <a:lnTo>
                  <a:pt x="262" y="245"/>
                </a:lnTo>
                <a:lnTo>
                  <a:pt x="262" y="245"/>
                </a:lnTo>
                <a:lnTo>
                  <a:pt x="264" y="238"/>
                </a:lnTo>
                <a:lnTo>
                  <a:pt x="267" y="233"/>
                </a:lnTo>
                <a:lnTo>
                  <a:pt x="271" y="229"/>
                </a:lnTo>
                <a:lnTo>
                  <a:pt x="275" y="225"/>
                </a:lnTo>
                <a:lnTo>
                  <a:pt x="284" y="217"/>
                </a:lnTo>
                <a:lnTo>
                  <a:pt x="295" y="211"/>
                </a:lnTo>
                <a:lnTo>
                  <a:pt x="319" y="201"/>
                </a:lnTo>
                <a:lnTo>
                  <a:pt x="331" y="196"/>
                </a:lnTo>
                <a:lnTo>
                  <a:pt x="341" y="189"/>
                </a:lnTo>
                <a:lnTo>
                  <a:pt x="341" y="189"/>
                </a:lnTo>
                <a:lnTo>
                  <a:pt x="332" y="171"/>
                </a:lnTo>
                <a:lnTo>
                  <a:pt x="323" y="152"/>
                </a:lnTo>
                <a:lnTo>
                  <a:pt x="308" y="116"/>
                </a:lnTo>
                <a:lnTo>
                  <a:pt x="308" y="116"/>
                </a:lnTo>
                <a:close/>
                <a:moveTo>
                  <a:pt x="1016" y="256"/>
                </a:moveTo>
                <a:lnTo>
                  <a:pt x="1016" y="256"/>
                </a:lnTo>
                <a:lnTo>
                  <a:pt x="1011" y="262"/>
                </a:lnTo>
                <a:lnTo>
                  <a:pt x="1008" y="268"/>
                </a:lnTo>
                <a:lnTo>
                  <a:pt x="1007" y="275"/>
                </a:lnTo>
                <a:lnTo>
                  <a:pt x="1006" y="282"/>
                </a:lnTo>
                <a:lnTo>
                  <a:pt x="1006" y="296"/>
                </a:lnTo>
                <a:lnTo>
                  <a:pt x="1006" y="303"/>
                </a:lnTo>
                <a:lnTo>
                  <a:pt x="1006" y="309"/>
                </a:lnTo>
                <a:lnTo>
                  <a:pt x="1006" y="309"/>
                </a:lnTo>
                <a:lnTo>
                  <a:pt x="1005" y="312"/>
                </a:lnTo>
                <a:lnTo>
                  <a:pt x="1003" y="316"/>
                </a:lnTo>
                <a:lnTo>
                  <a:pt x="1001" y="319"/>
                </a:lnTo>
                <a:lnTo>
                  <a:pt x="1000" y="322"/>
                </a:lnTo>
                <a:lnTo>
                  <a:pt x="1000" y="322"/>
                </a:lnTo>
                <a:lnTo>
                  <a:pt x="995" y="342"/>
                </a:lnTo>
                <a:lnTo>
                  <a:pt x="993" y="359"/>
                </a:lnTo>
                <a:lnTo>
                  <a:pt x="993" y="375"/>
                </a:lnTo>
                <a:lnTo>
                  <a:pt x="995" y="389"/>
                </a:lnTo>
                <a:lnTo>
                  <a:pt x="998" y="403"/>
                </a:lnTo>
                <a:lnTo>
                  <a:pt x="1001" y="418"/>
                </a:lnTo>
                <a:lnTo>
                  <a:pt x="1008" y="448"/>
                </a:lnTo>
                <a:lnTo>
                  <a:pt x="1008" y="448"/>
                </a:lnTo>
                <a:lnTo>
                  <a:pt x="1010" y="448"/>
                </a:lnTo>
                <a:lnTo>
                  <a:pt x="1011" y="449"/>
                </a:lnTo>
                <a:lnTo>
                  <a:pt x="1014" y="451"/>
                </a:lnTo>
                <a:lnTo>
                  <a:pt x="1016" y="454"/>
                </a:lnTo>
                <a:lnTo>
                  <a:pt x="1018" y="455"/>
                </a:lnTo>
                <a:lnTo>
                  <a:pt x="1018" y="455"/>
                </a:lnTo>
                <a:lnTo>
                  <a:pt x="1020" y="443"/>
                </a:lnTo>
                <a:lnTo>
                  <a:pt x="1022" y="431"/>
                </a:lnTo>
                <a:lnTo>
                  <a:pt x="1024" y="427"/>
                </a:lnTo>
                <a:lnTo>
                  <a:pt x="1026" y="423"/>
                </a:lnTo>
                <a:lnTo>
                  <a:pt x="1030" y="418"/>
                </a:lnTo>
                <a:lnTo>
                  <a:pt x="1033" y="415"/>
                </a:lnTo>
                <a:lnTo>
                  <a:pt x="1033" y="415"/>
                </a:lnTo>
                <a:lnTo>
                  <a:pt x="1035" y="420"/>
                </a:lnTo>
                <a:lnTo>
                  <a:pt x="1036" y="426"/>
                </a:lnTo>
                <a:lnTo>
                  <a:pt x="1037" y="430"/>
                </a:lnTo>
                <a:lnTo>
                  <a:pt x="1036" y="435"/>
                </a:lnTo>
                <a:lnTo>
                  <a:pt x="1035" y="446"/>
                </a:lnTo>
                <a:lnTo>
                  <a:pt x="1033" y="457"/>
                </a:lnTo>
                <a:lnTo>
                  <a:pt x="1033" y="457"/>
                </a:lnTo>
                <a:lnTo>
                  <a:pt x="1048" y="457"/>
                </a:lnTo>
                <a:lnTo>
                  <a:pt x="1048" y="457"/>
                </a:lnTo>
                <a:lnTo>
                  <a:pt x="1052" y="448"/>
                </a:lnTo>
                <a:lnTo>
                  <a:pt x="1055" y="440"/>
                </a:lnTo>
                <a:lnTo>
                  <a:pt x="1058" y="430"/>
                </a:lnTo>
                <a:lnTo>
                  <a:pt x="1062" y="422"/>
                </a:lnTo>
                <a:lnTo>
                  <a:pt x="1062" y="422"/>
                </a:lnTo>
                <a:lnTo>
                  <a:pt x="1065" y="426"/>
                </a:lnTo>
                <a:lnTo>
                  <a:pt x="1065" y="431"/>
                </a:lnTo>
                <a:lnTo>
                  <a:pt x="1065" y="437"/>
                </a:lnTo>
                <a:lnTo>
                  <a:pt x="1064" y="442"/>
                </a:lnTo>
                <a:lnTo>
                  <a:pt x="1062" y="453"/>
                </a:lnTo>
                <a:lnTo>
                  <a:pt x="1063" y="457"/>
                </a:lnTo>
                <a:lnTo>
                  <a:pt x="1064" y="459"/>
                </a:lnTo>
                <a:lnTo>
                  <a:pt x="1064" y="459"/>
                </a:lnTo>
                <a:lnTo>
                  <a:pt x="1074" y="455"/>
                </a:lnTo>
                <a:lnTo>
                  <a:pt x="1083" y="449"/>
                </a:lnTo>
                <a:lnTo>
                  <a:pt x="1091" y="442"/>
                </a:lnTo>
                <a:lnTo>
                  <a:pt x="1097" y="432"/>
                </a:lnTo>
                <a:lnTo>
                  <a:pt x="1103" y="422"/>
                </a:lnTo>
                <a:lnTo>
                  <a:pt x="1107" y="410"/>
                </a:lnTo>
                <a:lnTo>
                  <a:pt x="1111" y="398"/>
                </a:lnTo>
                <a:lnTo>
                  <a:pt x="1113" y="384"/>
                </a:lnTo>
                <a:lnTo>
                  <a:pt x="1115" y="370"/>
                </a:lnTo>
                <a:lnTo>
                  <a:pt x="1117" y="356"/>
                </a:lnTo>
                <a:lnTo>
                  <a:pt x="1117" y="327"/>
                </a:lnTo>
                <a:lnTo>
                  <a:pt x="1116" y="299"/>
                </a:lnTo>
                <a:lnTo>
                  <a:pt x="1114" y="274"/>
                </a:lnTo>
                <a:lnTo>
                  <a:pt x="1114" y="274"/>
                </a:lnTo>
                <a:lnTo>
                  <a:pt x="1107" y="273"/>
                </a:lnTo>
                <a:lnTo>
                  <a:pt x="1103" y="271"/>
                </a:lnTo>
                <a:lnTo>
                  <a:pt x="1098" y="269"/>
                </a:lnTo>
                <a:lnTo>
                  <a:pt x="1096" y="269"/>
                </a:lnTo>
                <a:lnTo>
                  <a:pt x="1093" y="269"/>
                </a:lnTo>
                <a:lnTo>
                  <a:pt x="1093" y="269"/>
                </a:lnTo>
                <a:lnTo>
                  <a:pt x="1092" y="278"/>
                </a:lnTo>
                <a:lnTo>
                  <a:pt x="1091" y="286"/>
                </a:lnTo>
                <a:lnTo>
                  <a:pt x="1091" y="301"/>
                </a:lnTo>
                <a:lnTo>
                  <a:pt x="1090" y="307"/>
                </a:lnTo>
                <a:lnTo>
                  <a:pt x="1089" y="313"/>
                </a:lnTo>
                <a:lnTo>
                  <a:pt x="1086" y="320"/>
                </a:lnTo>
                <a:lnTo>
                  <a:pt x="1083" y="324"/>
                </a:lnTo>
                <a:lnTo>
                  <a:pt x="1083" y="324"/>
                </a:lnTo>
                <a:lnTo>
                  <a:pt x="1080" y="321"/>
                </a:lnTo>
                <a:lnTo>
                  <a:pt x="1079" y="318"/>
                </a:lnTo>
                <a:lnTo>
                  <a:pt x="1077" y="309"/>
                </a:lnTo>
                <a:lnTo>
                  <a:pt x="1076" y="299"/>
                </a:lnTo>
                <a:lnTo>
                  <a:pt x="1077" y="290"/>
                </a:lnTo>
                <a:lnTo>
                  <a:pt x="1078" y="272"/>
                </a:lnTo>
                <a:lnTo>
                  <a:pt x="1078" y="265"/>
                </a:lnTo>
                <a:lnTo>
                  <a:pt x="1077" y="260"/>
                </a:lnTo>
                <a:lnTo>
                  <a:pt x="1077" y="260"/>
                </a:lnTo>
                <a:lnTo>
                  <a:pt x="1074" y="267"/>
                </a:lnTo>
                <a:lnTo>
                  <a:pt x="1070" y="276"/>
                </a:lnTo>
                <a:lnTo>
                  <a:pt x="1066" y="295"/>
                </a:lnTo>
                <a:lnTo>
                  <a:pt x="1064" y="316"/>
                </a:lnTo>
                <a:lnTo>
                  <a:pt x="1062" y="335"/>
                </a:lnTo>
                <a:lnTo>
                  <a:pt x="1062" y="335"/>
                </a:lnTo>
                <a:lnTo>
                  <a:pt x="1063" y="341"/>
                </a:lnTo>
                <a:lnTo>
                  <a:pt x="1063" y="349"/>
                </a:lnTo>
                <a:lnTo>
                  <a:pt x="1062" y="351"/>
                </a:lnTo>
                <a:lnTo>
                  <a:pt x="1061" y="354"/>
                </a:lnTo>
                <a:lnTo>
                  <a:pt x="1058" y="355"/>
                </a:lnTo>
                <a:lnTo>
                  <a:pt x="1053" y="355"/>
                </a:lnTo>
                <a:lnTo>
                  <a:pt x="1053" y="355"/>
                </a:lnTo>
                <a:lnTo>
                  <a:pt x="1050" y="351"/>
                </a:lnTo>
                <a:lnTo>
                  <a:pt x="1049" y="345"/>
                </a:lnTo>
                <a:lnTo>
                  <a:pt x="1048" y="339"/>
                </a:lnTo>
                <a:lnTo>
                  <a:pt x="1048" y="333"/>
                </a:lnTo>
                <a:lnTo>
                  <a:pt x="1049" y="320"/>
                </a:lnTo>
                <a:lnTo>
                  <a:pt x="1049" y="307"/>
                </a:lnTo>
                <a:lnTo>
                  <a:pt x="1049" y="307"/>
                </a:lnTo>
                <a:lnTo>
                  <a:pt x="1047" y="310"/>
                </a:lnTo>
                <a:lnTo>
                  <a:pt x="1045" y="313"/>
                </a:lnTo>
                <a:lnTo>
                  <a:pt x="1043" y="322"/>
                </a:lnTo>
                <a:lnTo>
                  <a:pt x="1041" y="333"/>
                </a:lnTo>
                <a:lnTo>
                  <a:pt x="1040" y="342"/>
                </a:lnTo>
                <a:lnTo>
                  <a:pt x="1040" y="352"/>
                </a:lnTo>
                <a:lnTo>
                  <a:pt x="1039" y="360"/>
                </a:lnTo>
                <a:lnTo>
                  <a:pt x="1037" y="365"/>
                </a:lnTo>
                <a:lnTo>
                  <a:pt x="1036" y="368"/>
                </a:lnTo>
                <a:lnTo>
                  <a:pt x="1034" y="370"/>
                </a:lnTo>
                <a:lnTo>
                  <a:pt x="1031" y="372"/>
                </a:lnTo>
                <a:lnTo>
                  <a:pt x="1031" y="372"/>
                </a:lnTo>
                <a:lnTo>
                  <a:pt x="1028" y="369"/>
                </a:lnTo>
                <a:lnTo>
                  <a:pt x="1025" y="366"/>
                </a:lnTo>
                <a:lnTo>
                  <a:pt x="1025" y="362"/>
                </a:lnTo>
                <a:lnTo>
                  <a:pt x="1025" y="357"/>
                </a:lnTo>
                <a:lnTo>
                  <a:pt x="1026" y="348"/>
                </a:lnTo>
                <a:lnTo>
                  <a:pt x="1029" y="339"/>
                </a:lnTo>
                <a:lnTo>
                  <a:pt x="1029" y="339"/>
                </a:lnTo>
                <a:lnTo>
                  <a:pt x="1033" y="294"/>
                </a:lnTo>
                <a:lnTo>
                  <a:pt x="1034" y="273"/>
                </a:lnTo>
                <a:lnTo>
                  <a:pt x="1037" y="256"/>
                </a:lnTo>
                <a:lnTo>
                  <a:pt x="1037" y="256"/>
                </a:lnTo>
                <a:lnTo>
                  <a:pt x="1016" y="256"/>
                </a:lnTo>
                <a:lnTo>
                  <a:pt x="1016" y="256"/>
                </a:lnTo>
                <a:close/>
                <a:moveTo>
                  <a:pt x="1049" y="305"/>
                </a:moveTo>
                <a:lnTo>
                  <a:pt x="1049" y="305"/>
                </a:lnTo>
                <a:lnTo>
                  <a:pt x="1050" y="297"/>
                </a:lnTo>
                <a:lnTo>
                  <a:pt x="1052" y="289"/>
                </a:lnTo>
                <a:lnTo>
                  <a:pt x="1053" y="281"/>
                </a:lnTo>
                <a:lnTo>
                  <a:pt x="1053" y="278"/>
                </a:lnTo>
                <a:lnTo>
                  <a:pt x="1051" y="274"/>
                </a:lnTo>
                <a:lnTo>
                  <a:pt x="1051" y="274"/>
                </a:lnTo>
                <a:lnTo>
                  <a:pt x="1049" y="281"/>
                </a:lnTo>
                <a:lnTo>
                  <a:pt x="1048" y="289"/>
                </a:lnTo>
                <a:lnTo>
                  <a:pt x="1047" y="298"/>
                </a:lnTo>
                <a:lnTo>
                  <a:pt x="1048" y="302"/>
                </a:lnTo>
                <a:lnTo>
                  <a:pt x="1049" y="305"/>
                </a:lnTo>
                <a:lnTo>
                  <a:pt x="1049" y="305"/>
                </a:lnTo>
                <a:close/>
                <a:moveTo>
                  <a:pt x="750" y="439"/>
                </a:moveTo>
                <a:lnTo>
                  <a:pt x="750" y="439"/>
                </a:lnTo>
                <a:lnTo>
                  <a:pt x="752" y="443"/>
                </a:lnTo>
                <a:lnTo>
                  <a:pt x="752" y="445"/>
                </a:lnTo>
                <a:lnTo>
                  <a:pt x="750" y="446"/>
                </a:lnTo>
                <a:lnTo>
                  <a:pt x="746" y="448"/>
                </a:lnTo>
                <a:lnTo>
                  <a:pt x="746" y="448"/>
                </a:lnTo>
                <a:lnTo>
                  <a:pt x="783" y="448"/>
                </a:lnTo>
                <a:lnTo>
                  <a:pt x="802" y="448"/>
                </a:lnTo>
                <a:lnTo>
                  <a:pt x="821" y="448"/>
                </a:lnTo>
                <a:lnTo>
                  <a:pt x="821" y="448"/>
                </a:lnTo>
                <a:lnTo>
                  <a:pt x="819" y="445"/>
                </a:lnTo>
                <a:lnTo>
                  <a:pt x="816" y="442"/>
                </a:lnTo>
                <a:lnTo>
                  <a:pt x="812" y="440"/>
                </a:lnTo>
                <a:lnTo>
                  <a:pt x="809" y="439"/>
                </a:lnTo>
                <a:lnTo>
                  <a:pt x="801" y="438"/>
                </a:lnTo>
                <a:lnTo>
                  <a:pt x="792" y="438"/>
                </a:lnTo>
                <a:lnTo>
                  <a:pt x="772" y="440"/>
                </a:lnTo>
                <a:lnTo>
                  <a:pt x="761" y="440"/>
                </a:lnTo>
                <a:lnTo>
                  <a:pt x="750" y="439"/>
                </a:lnTo>
                <a:lnTo>
                  <a:pt x="750" y="439"/>
                </a:lnTo>
                <a:close/>
                <a:moveTo>
                  <a:pt x="759" y="468"/>
                </a:moveTo>
                <a:lnTo>
                  <a:pt x="759" y="468"/>
                </a:lnTo>
                <a:lnTo>
                  <a:pt x="755" y="487"/>
                </a:lnTo>
                <a:lnTo>
                  <a:pt x="750" y="505"/>
                </a:lnTo>
                <a:lnTo>
                  <a:pt x="741" y="540"/>
                </a:lnTo>
                <a:lnTo>
                  <a:pt x="731" y="572"/>
                </a:lnTo>
                <a:lnTo>
                  <a:pt x="727" y="589"/>
                </a:lnTo>
                <a:lnTo>
                  <a:pt x="723" y="605"/>
                </a:lnTo>
                <a:lnTo>
                  <a:pt x="723" y="605"/>
                </a:lnTo>
                <a:lnTo>
                  <a:pt x="729" y="610"/>
                </a:lnTo>
                <a:lnTo>
                  <a:pt x="734" y="614"/>
                </a:lnTo>
                <a:lnTo>
                  <a:pt x="746" y="623"/>
                </a:lnTo>
                <a:lnTo>
                  <a:pt x="746" y="623"/>
                </a:lnTo>
                <a:lnTo>
                  <a:pt x="766" y="624"/>
                </a:lnTo>
                <a:lnTo>
                  <a:pt x="787" y="624"/>
                </a:lnTo>
                <a:lnTo>
                  <a:pt x="796" y="623"/>
                </a:lnTo>
                <a:lnTo>
                  <a:pt x="805" y="621"/>
                </a:lnTo>
                <a:lnTo>
                  <a:pt x="812" y="617"/>
                </a:lnTo>
                <a:lnTo>
                  <a:pt x="819" y="613"/>
                </a:lnTo>
                <a:lnTo>
                  <a:pt x="819" y="613"/>
                </a:lnTo>
                <a:lnTo>
                  <a:pt x="820" y="595"/>
                </a:lnTo>
                <a:lnTo>
                  <a:pt x="820" y="576"/>
                </a:lnTo>
                <a:lnTo>
                  <a:pt x="819" y="555"/>
                </a:lnTo>
                <a:lnTo>
                  <a:pt x="817" y="535"/>
                </a:lnTo>
                <a:lnTo>
                  <a:pt x="811" y="496"/>
                </a:lnTo>
                <a:lnTo>
                  <a:pt x="806" y="461"/>
                </a:lnTo>
                <a:lnTo>
                  <a:pt x="806" y="461"/>
                </a:lnTo>
                <a:lnTo>
                  <a:pt x="801" y="460"/>
                </a:lnTo>
                <a:lnTo>
                  <a:pt x="794" y="461"/>
                </a:lnTo>
                <a:lnTo>
                  <a:pt x="782" y="462"/>
                </a:lnTo>
                <a:lnTo>
                  <a:pt x="759" y="468"/>
                </a:lnTo>
                <a:lnTo>
                  <a:pt x="759" y="468"/>
                </a:lnTo>
                <a:close/>
                <a:moveTo>
                  <a:pt x="1020" y="479"/>
                </a:moveTo>
                <a:lnTo>
                  <a:pt x="1020" y="479"/>
                </a:lnTo>
                <a:lnTo>
                  <a:pt x="1022" y="483"/>
                </a:lnTo>
                <a:lnTo>
                  <a:pt x="1024" y="485"/>
                </a:lnTo>
                <a:lnTo>
                  <a:pt x="1032" y="489"/>
                </a:lnTo>
                <a:lnTo>
                  <a:pt x="1039" y="491"/>
                </a:lnTo>
                <a:lnTo>
                  <a:pt x="1048" y="492"/>
                </a:lnTo>
                <a:lnTo>
                  <a:pt x="1058" y="492"/>
                </a:lnTo>
                <a:lnTo>
                  <a:pt x="1066" y="491"/>
                </a:lnTo>
                <a:lnTo>
                  <a:pt x="1074" y="490"/>
                </a:lnTo>
                <a:lnTo>
                  <a:pt x="1079" y="488"/>
                </a:lnTo>
                <a:lnTo>
                  <a:pt x="1079" y="488"/>
                </a:lnTo>
                <a:lnTo>
                  <a:pt x="1077" y="485"/>
                </a:lnTo>
                <a:lnTo>
                  <a:pt x="1074" y="483"/>
                </a:lnTo>
                <a:lnTo>
                  <a:pt x="1068" y="478"/>
                </a:lnTo>
                <a:lnTo>
                  <a:pt x="1061" y="476"/>
                </a:lnTo>
                <a:lnTo>
                  <a:pt x="1053" y="476"/>
                </a:lnTo>
                <a:lnTo>
                  <a:pt x="1045" y="476"/>
                </a:lnTo>
                <a:lnTo>
                  <a:pt x="1036" y="477"/>
                </a:lnTo>
                <a:lnTo>
                  <a:pt x="1020" y="479"/>
                </a:lnTo>
                <a:lnTo>
                  <a:pt x="1020" y="479"/>
                </a:lnTo>
                <a:close/>
                <a:moveTo>
                  <a:pt x="960" y="660"/>
                </a:moveTo>
                <a:lnTo>
                  <a:pt x="960" y="660"/>
                </a:lnTo>
                <a:lnTo>
                  <a:pt x="963" y="665"/>
                </a:lnTo>
                <a:lnTo>
                  <a:pt x="967" y="668"/>
                </a:lnTo>
                <a:lnTo>
                  <a:pt x="971" y="670"/>
                </a:lnTo>
                <a:lnTo>
                  <a:pt x="975" y="673"/>
                </a:lnTo>
                <a:lnTo>
                  <a:pt x="975" y="673"/>
                </a:lnTo>
                <a:lnTo>
                  <a:pt x="979" y="663"/>
                </a:lnTo>
                <a:lnTo>
                  <a:pt x="985" y="653"/>
                </a:lnTo>
                <a:lnTo>
                  <a:pt x="988" y="649"/>
                </a:lnTo>
                <a:lnTo>
                  <a:pt x="991" y="644"/>
                </a:lnTo>
                <a:lnTo>
                  <a:pt x="995" y="642"/>
                </a:lnTo>
                <a:lnTo>
                  <a:pt x="1000" y="642"/>
                </a:lnTo>
                <a:lnTo>
                  <a:pt x="1000" y="642"/>
                </a:lnTo>
                <a:lnTo>
                  <a:pt x="1003" y="646"/>
                </a:lnTo>
                <a:lnTo>
                  <a:pt x="1005" y="652"/>
                </a:lnTo>
                <a:lnTo>
                  <a:pt x="1008" y="663"/>
                </a:lnTo>
                <a:lnTo>
                  <a:pt x="1010" y="676"/>
                </a:lnTo>
                <a:lnTo>
                  <a:pt x="1011" y="683"/>
                </a:lnTo>
                <a:lnTo>
                  <a:pt x="1015" y="688"/>
                </a:lnTo>
                <a:lnTo>
                  <a:pt x="1015" y="688"/>
                </a:lnTo>
                <a:lnTo>
                  <a:pt x="1025" y="687"/>
                </a:lnTo>
                <a:lnTo>
                  <a:pt x="1034" y="686"/>
                </a:lnTo>
                <a:lnTo>
                  <a:pt x="1043" y="686"/>
                </a:lnTo>
                <a:lnTo>
                  <a:pt x="1051" y="684"/>
                </a:lnTo>
                <a:lnTo>
                  <a:pt x="1051" y="684"/>
                </a:lnTo>
                <a:lnTo>
                  <a:pt x="1054" y="661"/>
                </a:lnTo>
                <a:lnTo>
                  <a:pt x="1056" y="639"/>
                </a:lnTo>
                <a:lnTo>
                  <a:pt x="1059" y="595"/>
                </a:lnTo>
                <a:lnTo>
                  <a:pt x="1061" y="551"/>
                </a:lnTo>
                <a:lnTo>
                  <a:pt x="1062" y="509"/>
                </a:lnTo>
                <a:lnTo>
                  <a:pt x="1062" y="509"/>
                </a:lnTo>
                <a:lnTo>
                  <a:pt x="1051" y="507"/>
                </a:lnTo>
                <a:lnTo>
                  <a:pt x="1038" y="506"/>
                </a:lnTo>
                <a:lnTo>
                  <a:pt x="1025" y="504"/>
                </a:lnTo>
                <a:lnTo>
                  <a:pt x="1019" y="503"/>
                </a:lnTo>
                <a:lnTo>
                  <a:pt x="1015" y="501"/>
                </a:lnTo>
                <a:lnTo>
                  <a:pt x="1015" y="501"/>
                </a:lnTo>
                <a:lnTo>
                  <a:pt x="1000" y="540"/>
                </a:lnTo>
                <a:lnTo>
                  <a:pt x="985" y="581"/>
                </a:lnTo>
                <a:lnTo>
                  <a:pt x="971" y="621"/>
                </a:lnTo>
                <a:lnTo>
                  <a:pt x="965" y="641"/>
                </a:lnTo>
                <a:lnTo>
                  <a:pt x="960" y="660"/>
                </a:lnTo>
                <a:lnTo>
                  <a:pt x="960" y="660"/>
                </a:lnTo>
                <a:close/>
                <a:moveTo>
                  <a:pt x="439" y="514"/>
                </a:moveTo>
                <a:lnTo>
                  <a:pt x="439" y="514"/>
                </a:lnTo>
                <a:lnTo>
                  <a:pt x="443" y="514"/>
                </a:lnTo>
                <a:lnTo>
                  <a:pt x="447" y="515"/>
                </a:lnTo>
                <a:lnTo>
                  <a:pt x="452" y="516"/>
                </a:lnTo>
                <a:lnTo>
                  <a:pt x="457" y="515"/>
                </a:lnTo>
                <a:lnTo>
                  <a:pt x="457" y="515"/>
                </a:lnTo>
                <a:lnTo>
                  <a:pt x="457" y="510"/>
                </a:lnTo>
                <a:lnTo>
                  <a:pt x="457" y="506"/>
                </a:lnTo>
                <a:lnTo>
                  <a:pt x="455" y="504"/>
                </a:lnTo>
                <a:lnTo>
                  <a:pt x="454" y="503"/>
                </a:lnTo>
                <a:lnTo>
                  <a:pt x="452" y="503"/>
                </a:lnTo>
                <a:lnTo>
                  <a:pt x="452" y="503"/>
                </a:lnTo>
                <a:lnTo>
                  <a:pt x="448" y="505"/>
                </a:lnTo>
                <a:lnTo>
                  <a:pt x="444" y="507"/>
                </a:lnTo>
                <a:lnTo>
                  <a:pt x="441" y="509"/>
                </a:lnTo>
                <a:lnTo>
                  <a:pt x="440" y="511"/>
                </a:lnTo>
                <a:lnTo>
                  <a:pt x="439" y="514"/>
                </a:lnTo>
                <a:lnTo>
                  <a:pt x="439" y="514"/>
                </a:lnTo>
                <a:close/>
                <a:moveTo>
                  <a:pt x="499" y="1095"/>
                </a:moveTo>
                <a:lnTo>
                  <a:pt x="499" y="1095"/>
                </a:lnTo>
                <a:lnTo>
                  <a:pt x="495" y="1095"/>
                </a:lnTo>
                <a:lnTo>
                  <a:pt x="495" y="1094"/>
                </a:lnTo>
                <a:lnTo>
                  <a:pt x="494" y="1093"/>
                </a:lnTo>
                <a:lnTo>
                  <a:pt x="495" y="1091"/>
                </a:lnTo>
                <a:lnTo>
                  <a:pt x="496" y="1089"/>
                </a:lnTo>
                <a:lnTo>
                  <a:pt x="496" y="1089"/>
                </a:lnTo>
                <a:lnTo>
                  <a:pt x="499" y="1088"/>
                </a:lnTo>
                <a:lnTo>
                  <a:pt x="496" y="1088"/>
                </a:lnTo>
                <a:lnTo>
                  <a:pt x="495" y="1088"/>
                </a:lnTo>
                <a:lnTo>
                  <a:pt x="495" y="1086"/>
                </a:lnTo>
                <a:lnTo>
                  <a:pt x="496" y="1084"/>
                </a:lnTo>
                <a:lnTo>
                  <a:pt x="496" y="1084"/>
                </a:lnTo>
                <a:lnTo>
                  <a:pt x="507" y="1080"/>
                </a:lnTo>
                <a:lnTo>
                  <a:pt x="516" y="1075"/>
                </a:lnTo>
                <a:lnTo>
                  <a:pt x="523" y="1069"/>
                </a:lnTo>
                <a:lnTo>
                  <a:pt x="531" y="1063"/>
                </a:lnTo>
                <a:lnTo>
                  <a:pt x="544" y="1049"/>
                </a:lnTo>
                <a:lnTo>
                  <a:pt x="558" y="1035"/>
                </a:lnTo>
                <a:lnTo>
                  <a:pt x="558" y="1035"/>
                </a:lnTo>
                <a:lnTo>
                  <a:pt x="563" y="1031"/>
                </a:lnTo>
                <a:lnTo>
                  <a:pt x="569" y="1026"/>
                </a:lnTo>
                <a:lnTo>
                  <a:pt x="577" y="1023"/>
                </a:lnTo>
                <a:lnTo>
                  <a:pt x="582" y="1018"/>
                </a:lnTo>
                <a:lnTo>
                  <a:pt x="582" y="1018"/>
                </a:lnTo>
                <a:lnTo>
                  <a:pt x="586" y="1013"/>
                </a:lnTo>
                <a:lnTo>
                  <a:pt x="591" y="1005"/>
                </a:lnTo>
                <a:lnTo>
                  <a:pt x="598" y="991"/>
                </a:lnTo>
                <a:lnTo>
                  <a:pt x="598" y="991"/>
                </a:lnTo>
                <a:lnTo>
                  <a:pt x="604" y="982"/>
                </a:lnTo>
                <a:lnTo>
                  <a:pt x="608" y="971"/>
                </a:lnTo>
                <a:lnTo>
                  <a:pt x="611" y="960"/>
                </a:lnTo>
                <a:lnTo>
                  <a:pt x="613" y="949"/>
                </a:lnTo>
                <a:lnTo>
                  <a:pt x="616" y="927"/>
                </a:lnTo>
                <a:lnTo>
                  <a:pt x="617" y="905"/>
                </a:lnTo>
                <a:lnTo>
                  <a:pt x="617" y="905"/>
                </a:lnTo>
                <a:lnTo>
                  <a:pt x="616" y="878"/>
                </a:lnTo>
                <a:lnTo>
                  <a:pt x="614" y="850"/>
                </a:lnTo>
                <a:lnTo>
                  <a:pt x="611" y="821"/>
                </a:lnTo>
                <a:lnTo>
                  <a:pt x="607" y="792"/>
                </a:lnTo>
                <a:lnTo>
                  <a:pt x="600" y="763"/>
                </a:lnTo>
                <a:lnTo>
                  <a:pt x="594" y="736"/>
                </a:lnTo>
                <a:lnTo>
                  <a:pt x="585" y="711"/>
                </a:lnTo>
                <a:lnTo>
                  <a:pt x="576" y="688"/>
                </a:lnTo>
                <a:lnTo>
                  <a:pt x="576" y="688"/>
                </a:lnTo>
                <a:lnTo>
                  <a:pt x="571" y="671"/>
                </a:lnTo>
                <a:lnTo>
                  <a:pt x="566" y="656"/>
                </a:lnTo>
                <a:lnTo>
                  <a:pt x="560" y="642"/>
                </a:lnTo>
                <a:lnTo>
                  <a:pt x="552" y="629"/>
                </a:lnTo>
                <a:lnTo>
                  <a:pt x="537" y="604"/>
                </a:lnTo>
                <a:lnTo>
                  <a:pt x="530" y="590"/>
                </a:lnTo>
                <a:lnTo>
                  <a:pt x="524" y="576"/>
                </a:lnTo>
                <a:lnTo>
                  <a:pt x="524" y="576"/>
                </a:lnTo>
                <a:lnTo>
                  <a:pt x="500" y="559"/>
                </a:lnTo>
                <a:lnTo>
                  <a:pt x="487" y="549"/>
                </a:lnTo>
                <a:lnTo>
                  <a:pt x="473" y="540"/>
                </a:lnTo>
                <a:lnTo>
                  <a:pt x="459" y="533"/>
                </a:lnTo>
                <a:lnTo>
                  <a:pt x="452" y="531"/>
                </a:lnTo>
                <a:lnTo>
                  <a:pt x="443" y="529"/>
                </a:lnTo>
                <a:lnTo>
                  <a:pt x="435" y="526"/>
                </a:lnTo>
                <a:lnTo>
                  <a:pt x="427" y="526"/>
                </a:lnTo>
                <a:lnTo>
                  <a:pt x="418" y="526"/>
                </a:lnTo>
                <a:lnTo>
                  <a:pt x="410" y="528"/>
                </a:lnTo>
                <a:lnTo>
                  <a:pt x="410" y="528"/>
                </a:lnTo>
                <a:lnTo>
                  <a:pt x="402" y="530"/>
                </a:lnTo>
                <a:lnTo>
                  <a:pt x="396" y="533"/>
                </a:lnTo>
                <a:lnTo>
                  <a:pt x="389" y="537"/>
                </a:lnTo>
                <a:lnTo>
                  <a:pt x="384" y="541"/>
                </a:lnTo>
                <a:lnTo>
                  <a:pt x="372" y="550"/>
                </a:lnTo>
                <a:lnTo>
                  <a:pt x="366" y="554"/>
                </a:lnTo>
                <a:lnTo>
                  <a:pt x="357" y="556"/>
                </a:lnTo>
                <a:lnTo>
                  <a:pt x="357" y="556"/>
                </a:lnTo>
                <a:lnTo>
                  <a:pt x="343" y="571"/>
                </a:lnTo>
                <a:lnTo>
                  <a:pt x="329" y="587"/>
                </a:lnTo>
                <a:lnTo>
                  <a:pt x="318" y="604"/>
                </a:lnTo>
                <a:lnTo>
                  <a:pt x="308" y="620"/>
                </a:lnTo>
                <a:lnTo>
                  <a:pt x="299" y="638"/>
                </a:lnTo>
                <a:lnTo>
                  <a:pt x="293" y="656"/>
                </a:lnTo>
                <a:lnTo>
                  <a:pt x="289" y="676"/>
                </a:lnTo>
                <a:lnTo>
                  <a:pt x="288" y="687"/>
                </a:lnTo>
                <a:lnTo>
                  <a:pt x="287" y="698"/>
                </a:lnTo>
                <a:lnTo>
                  <a:pt x="287" y="698"/>
                </a:lnTo>
                <a:lnTo>
                  <a:pt x="287" y="712"/>
                </a:lnTo>
                <a:lnTo>
                  <a:pt x="288" y="726"/>
                </a:lnTo>
                <a:lnTo>
                  <a:pt x="290" y="741"/>
                </a:lnTo>
                <a:lnTo>
                  <a:pt x="292" y="756"/>
                </a:lnTo>
                <a:lnTo>
                  <a:pt x="298" y="786"/>
                </a:lnTo>
                <a:lnTo>
                  <a:pt x="306" y="814"/>
                </a:lnTo>
                <a:lnTo>
                  <a:pt x="306" y="814"/>
                </a:lnTo>
                <a:lnTo>
                  <a:pt x="317" y="852"/>
                </a:lnTo>
                <a:lnTo>
                  <a:pt x="328" y="888"/>
                </a:lnTo>
                <a:lnTo>
                  <a:pt x="352" y="956"/>
                </a:lnTo>
                <a:lnTo>
                  <a:pt x="352" y="956"/>
                </a:lnTo>
                <a:lnTo>
                  <a:pt x="359" y="983"/>
                </a:lnTo>
                <a:lnTo>
                  <a:pt x="359" y="983"/>
                </a:lnTo>
                <a:lnTo>
                  <a:pt x="367" y="1008"/>
                </a:lnTo>
                <a:lnTo>
                  <a:pt x="376" y="1034"/>
                </a:lnTo>
                <a:lnTo>
                  <a:pt x="384" y="1059"/>
                </a:lnTo>
                <a:lnTo>
                  <a:pt x="394" y="1083"/>
                </a:lnTo>
                <a:lnTo>
                  <a:pt x="414" y="1132"/>
                </a:lnTo>
                <a:lnTo>
                  <a:pt x="434" y="1180"/>
                </a:lnTo>
                <a:lnTo>
                  <a:pt x="434" y="1180"/>
                </a:lnTo>
                <a:lnTo>
                  <a:pt x="435" y="1186"/>
                </a:lnTo>
                <a:lnTo>
                  <a:pt x="437" y="1191"/>
                </a:lnTo>
                <a:lnTo>
                  <a:pt x="439" y="1197"/>
                </a:lnTo>
                <a:lnTo>
                  <a:pt x="439" y="1203"/>
                </a:lnTo>
                <a:lnTo>
                  <a:pt x="439" y="1203"/>
                </a:lnTo>
                <a:lnTo>
                  <a:pt x="440" y="1205"/>
                </a:lnTo>
                <a:lnTo>
                  <a:pt x="443" y="1206"/>
                </a:lnTo>
                <a:lnTo>
                  <a:pt x="445" y="1207"/>
                </a:lnTo>
                <a:lnTo>
                  <a:pt x="447" y="1210"/>
                </a:lnTo>
                <a:lnTo>
                  <a:pt x="447" y="1210"/>
                </a:lnTo>
                <a:lnTo>
                  <a:pt x="455" y="1243"/>
                </a:lnTo>
                <a:lnTo>
                  <a:pt x="459" y="1259"/>
                </a:lnTo>
                <a:lnTo>
                  <a:pt x="464" y="1274"/>
                </a:lnTo>
                <a:lnTo>
                  <a:pt x="470" y="1289"/>
                </a:lnTo>
                <a:lnTo>
                  <a:pt x="477" y="1303"/>
                </a:lnTo>
                <a:lnTo>
                  <a:pt x="485" y="1314"/>
                </a:lnTo>
                <a:lnTo>
                  <a:pt x="494" y="1325"/>
                </a:lnTo>
                <a:lnTo>
                  <a:pt x="494" y="1325"/>
                </a:lnTo>
                <a:lnTo>
                  <a:pt x="498" y="1323"/>
                </a:lnTo>
                <a:lnTo>
                  <a:pt x="501" y="1322"/>
                </a:lnTo>
                <a:lnTo>
                  <a:pt x="508" y="1320"/>
                </a:lnTo>
                <a:lnTo>
                  <a:pt x="518" y="1319"/>
                </a:lnTo>
                <a:lnTo>
                  <a:pt x="528" y="1317"/>
                </a:lnTo>
                <a:lnTo>
                  <a:pt x="528" y="1317"/>
                </a:lnTo>
                <a:lnTo>
                  <a:pt x="524" y="1304"/>
                </a:lnTo>
                <a:lnTo>
                  <a:pt x="520" y="1290"/>
                </a:lnTo>
                <a:lnTo>
                  <a:pt x="510" y="1263"/>
                </a:lnTo>
                <a:lnTo>
                  <a:pt x="500" y="1234"/>
                </a:lnTo>
                <a:lnTo>
                  <a:pt x="491" y="1206"/>
                </a:lnTo>
                <a:lnTo>
                  <a:pt x="488" y="1192"/>
                </a:lnTo>
                <a:lnTo>
                  <a:pt x="485" y="1179"/>
                </a:lnTo>
                <a:lnTo>
                  <a:pt x="484" y="1165"/>
                </a:lnTo>
                <a:lnTo>
                  <a:pt x="483" y="1150"/>
                </a:lnTo>
                <a:lnTo>
                  <a:pt x="485" y="1136"/>
                </a:lnTo>
                <a:lnTo>
                  <a:pt x="487" y="1122"/>
                </a:lnTo>
                <a:lnTo>
                  <a:pt x="492" y="1109"/>
                </a:lnTo>
                <a:lnTo>
                  <a:pt x="499" y="1095"/>
                </a:lnTo>
                <a:lnTo>
                  <a:pt x="499" y="1095"/>
                </a:lnTo>
                <a:close/>
                <a:moveTo>
                  <a:pt x="721" y="615"/>
                </a:moveTo>
                <a:lnTo>
                  <a:pt x="721" y="615"/>
                </a:lnTo>
                <a:lnTo>
                  <a:pt x="713" y="625"/>
                </a:lnTo>
                <a:lnTo>
                  <a:pt x="710" y="629"/>
                </a:lnTo>
                <a:lnTo>
                  <a:pt x="706" y="636"/>
                </a:lnTo>
                <a:lnTo>
                  <a:pt x="706" y="636"/>
                </a:lnTo>
                <a:lnTo>
                  <a:pt x="707" y="639"/>
                </a:lnTo>
                <a:lnTo>
                  <a:pt x="708" y="640"/>
                </a:lnTo>
                <a:lnTo>
                  <a:pt x="712" y="643"/>
                </a:lnTo>
                <a:lnTo>
                  <a:pt x="715" y="646"/>
                </a:lnTo>
                <a:lnTo>
                  <a:pt x="716" y="649"/>
                </a:lnTo>
                <a:lnTo>
                  <a:pt x="717" y="651"/>
                </a:lnTo>
                <a:lnTo>
                  <a:pt x="717" y="651"/>
                </a:lnTo>
                <a:lnTo>
                  <a:pt x="748" y="654"/>
                </a:lnTo>
                <a:lnTo>
                  <a:pt x="765" y="655"/>
                </a:lnTo>
                <a:lnTo>
                  <a:pt x="781" y="656"/>
                </a:lnTo>
                <a:lnTo>
                  <a:pt x="796" y="655"/>
                </a:lnTo>
                <a:lnTo>
                  <a:pt x="804" y="654"/>
                </a:lnTo>
                <a:lnTo>
                  <a:pt x="810" y="653"/>
                </a:lnTo>
                <a:lnTo>
                  <a:pt x="817" y="650"/>
                </a:lnTo>
                <a:lnTo>
                  <a:pt x="823" y="646"/>
                </a:lnTo>
                <a:lnTo>
                  <a:pt x="828" y="643"/>
                </a:lnTo>
                <a:lnTo>
                  <a:pt x="834" y="638"/>
                </a:lnTo>
                <a:lnTo>
                  <a:pt x="834" y="638"/>
                </a:lnTo>
                <a:lnTo>
                  <a:pt x="819" y="636"/>
                </a:lnTo>
                <a:lnTo>
                  <a:pt x="803" y="636"/>
                </a:lnTo>
                <a:lnTo>
                  <a:pt x="773" y="636"/>
                </a:lnTo>
                <a:lnTo>
                  <a:pt x="758" y="635"/>
                </a:lnTo>
                <a:lnTo>
                  <a:pt x="751" y="634"/>
                </a:lnTo>
                <a:lnTo>
                  <a:pt x="744" y="631"/>
                </a:lnTo>
                <a:lnTo>
                  <a:pt x="737" y="629"/>
                </a:lnTo>
                <a:lnTo>
                  <a:pt x="732" y="625"/>
                </a:lnTo>
                <a:lnTo>
                  <a:pt x="727" y="621"/>
                </a:lnTo>
                <a:lnTo>
                  <a:pt x="721" y="615"/>
                </a:lnTo>
                <a:lnTo>
                  <a:pt x="721" y="615"/>
                </a:lnTo>
                <a:close/>
                <a:moveTo>
                  <a:pt x="434" y="1252"/>
                </a:moveTo>
                <a:lnTo>
                  <a:pt x="434" y="1252"/>
                </a:lnTo>
                <a:lnTo>
                  <a:pt x="432" y="1236"/>
                </a:lnTo>
                <a:lnTo>
                  <a:pt x="429" y="1221"/>
                </a:lnTo>
                <a:lnTo>
                  <a:pt x="425" y="1206"/>
                </a:lnTo>
                <a:lnTo>
                  <a:pt x="419" y="1191"/>
                </a:lnTo>
                <a:lnTo>
                  <a:pt x="409" y="1164"/>
                </a:lnTo>
                <a:lnTo>
                  <a:pt x="397" y="1136"/>
                </a:lnTo>
                <a:lnTo>
                  <a:pt x="384" y="1108"/>
                </a:lnTo>
                <a:lnTo>
                  <a:pt x="372" y="1080"/>
                </a:lnTo>
                <a:lnTo>
                  <a:pt x="367" y="1066"/>
                </a:lnTo>
                <a:lnTo>
                  <a:pt x="363" y="1051"/>
                </a:lnTo>
                <a:lnTo>
                  <a:pt x="358" y="1036"/>
                </a:lnTo>
                <a:lnTo>
                  <a:pt x="355" y="1020"/>
                </a:lnTo>
                <a:lnTo>
                  <a:pt x="355" y="1020"/>
                </a:lnTo>
                <a:lnTo>
                  <a:pt x="350" y="1009"/>
                </a:lnTo>
                <a:lnTo>
                  <a:pt x="344" y="999"/>
                </a:lnTo>
                <a:lnTo>
                  <a:pt x="341" y="985"/>
                </a:lnTo>
                <a:lnTo>
                  <a:pt x="339" y="970"/>
                </a:lnTo>
                <a:lnTo>
                  <a:pt x="339" y="970"/>
                </a:lnTo>
                <a:lnTo>
                  <a:pt x="319" y="918"/>
                </a:lnTo>
                <a:lnTo>
                  <a:pt x="309" y="893"/>
                </a:lnTo>
                <a:lnTo>
                  <a:pt x="301" y="866"/>
                </a:lnTo>
                <a:lnTo>
                  <a:pt x="292" y="838"/>
                </a:lnTo>
                <a:lnTo>
                  <a:pt x="286" y="809"/>
                </a:lnTo>
                <a:lnTo>
                  <a:pt x="280" y="778"/>
                </a:lnTo>
                <a:lnTo>
                  <a:pt x="277" y="746"/>
                </a:lnTo>
                <a:lnTo>
                  <a:pt x="277" y="746"/>
                </a:lnTo>
                <a:lnTo>
                  <a:pt x="270" y="740"/>
                </a:lnTo>
                <a:lnTo>
                  <a:pt x="263" y="732"/>
                </a:lnTo>
                <a:lnTo>
                  <a:pt x="257" y="723"/>
                </a:lnTo>
                <a:lnTo>
                  <a:pt x="251" y="715"/>
                </a:lnTo>
                <a:lnTo>
                  <a:pt x="242" y="697"/>
                </a:lnTo>
                <a:lnTo>
                  <a:pt x="236" y="688"/>
                </a:lnTo>
                <a:lnTo>
                  <a:pt x="231" y="680"/>
                </a:lnTo>
                <a:lnTo>
                  <a:pt x="231" y="680"/>
                </a:lnTo>
                <a:lnTo>
                  <a:pt x="219" y="668"/>
                </a:lnTo>
                <a:lnTo>
                  <a:pt x="205" y="657"/>
                </a:lnTo>
                <a:lnTo>
                  <a:pt x="191" y="649"/>
                </a:lnTo>
                <a:lnTo>
                  <a:pt x="175" y="642"/>
                </a:lnTo>
                <a:lnTo>
                  <a:pt x="167" y="640"/>
                </a:lnTo>
                <a:lnTo>
                  <a:pt x="158" y="638"/>
                </a:lnTo>
                <a:lnTo>
                  <a:pt x="150" y="637"/>
                </a:lnTo>
                <a:lnTo>
                  <a:pt x="141" y="637"/>
                </a:lnTo>
                <a:lnTo>
                  <a:pt x="131" y="637"/>
                </a:lnTo>
                <a:lnTo>
                  <a:pt x="122" y="638"/>
                </a:lnTo>
                <a:lnTo>
                  <a:pt x="112" y="639"/>
                </a:lnTo>
                <a:lnTo>
                  <a:pt x="102" y="642"/>
                </a:lnTo>
                <a:lnTo>
                  <a:pt x="102" y="642"/>
                </a:lnTo>
                <a:lnTo>
                  <a:pt x="93" y="646"/>
                </a:lnTo>
                <a:lnTo>
                  <a:pt x="83" y="651"/>
                </a:lnTo>
                <a:lnTo>
                  <a:pt x="76" y="656"/>
                </a:lnTo>
                <a:lnTo>
                  <a:pt x="67" y="661"/>
                </a:lnTo>
                <a:lnTo>
                  <a:pt x="61" y="668"/>
                </a:lnTo>
                <a:lnTo>
                  <a:pt x="54" y="674"/>
                </a:lnTo>
                <a:lnTo>
                  <a:pt x="48" y="682"/>
                </a:lnTo>
                <a:lnTo>
                  <a:pt x="43" y="689"/>
                </a:lnTo>
                <a:lnTo>
                  <a:pt x="37" y="698"/>
                </a:lnTo>
                <a:lnTo>
                  <a:pt x="33" y="706"/>
                </a:lnTo>
                <a:lnTo>
                  <a:pt x="25" y="725"/>
                </a:lnTo>
                <a:lnTo>
                  <a:pt x="20" y="744"/>
                </a:lnTo>
                <a:lnTo>
                  <a:pt x="16" y="764"/>
                </a:lnTo>
                <a:lnTo>
                  <a:pt x="14" y="786"/>
                </a:lnTo>
                <a:lnTo>
                  <a:pt x="13" y="808"/>
                </a:lnTo>
                <a:lnTo>
                  <a:pt x="13" y="832"/>
                </a:lnTo>
                <a:lnTo>
                  <a:pt x="14" y="854"/>
                </a:lnTo>
                <a:lnTo>
                  <a:pt x="16" y="878"/>
                </a:lnTo>
                <a:lnTo>
                  <a:pt x="19" y="901"/>
                </a:lnTo>
                <a:lnTo>
                  <a:pt x="28" y="947"/>
                </a:lnTo>
                <a:lnTo>
                  <a:pt x="28" y="947"/>
                </a:lnTo>
                <a:lnTo>
                  <a:pt x="31" y="960"/>
                </a:lnTo>
                <a:lnTo>
                  <a:pt x="35" y="974"/>
                </a:lnTo>
                <a:lnTo>
                  <a:pt x="44" y="1002"/>
                </a:lnTo>
                <a:lnTo>
                  <a:pt x="44" y="1002"/>
                </a:lnTo>
                <a:lnTo>
                  <a:pt x="49" y="1014"/>
                </a:lnTo>
                <a:lnTo>
                  <a:pt x="54" y="1026"/>
                </a:lnTo>
                <a:lnTo>
                  <a:pt x="60" y="1038"/>
                </a:lnTo>
                <a:lnTo>
                  <a:pt x="67" y="1049"/>
                </a:lnTo>
                <a:lnTo>
                  <a:pt x="75" y="1061"/>
                </a:lnTo>
                <a:lnTo>
                  <a:pt x="82" y="1071"/>
                </a:lnTo>
                <a:lnTo>
                  <a:pt x="91" y="1081"/>
                </a:lnTo>
                <a:lnTo>
                  <a:pt x="99" y="1091"/>
                </a:lnTo>
                <a:lnTo>
                  <a:pt x="109" y="1099"/>
                </a:lnTo>
                <a:lnTo>
                  <a:pt x="120" y="1108"/>
                </a:lnTo>
                <a:lnTo>
                  <a:pt x="130" y="1116"/>
                </a:lnTo>
                <a:lnTo>
                  <a:pt x="141" y="1124"/>
                </a:lnTo>
                <a:lnTo>
                  <a:pt x="153" y="1130"/>
                </a:lnTo>
                <a:lnTo>
                  <a:pt x="165" y="1137"/>
                </a:lnTo>
                <a:lnTo>
                  <a:pt x="176" y="1142"/>
                </a:lnTo>
                <a:lnTo>
                  <a:pt x="189" y="1146"/>
                </a:lnTo>
                <a:lnTo>
                  <a:pt x="189" y="1146"/>
                </a:lnTo>
                <a:lnTo>
                  <a:pt x="196" y="1143"/>
                </a:lnTo>
                <a:lnTo>
                  <a:pt x="203" y="1140"/>
                </a:lnTo>
                <a:lnTo>
                  <a:pt x="210" y="1138"/>
                </a:lnTo>
                <a:lnTo>
                  <a:pt x="217" y="1136"/>
                </a:lnTo>
                <a:lnTo>
                  <a:pt x="232" y="1135"/>
                </a:lnTo>
                <a:lnTo>
                  <a:pt x="247" y="1135"/>
                </a:lnTo>
                <a:lnTo>
                  <a:pt x="262" y="1136"/>
                </a:lnTo>
                <a:lnTo>
                  <a:pt x="279" y="1138"/>
                </a:lnTo>
                <a:lnTo>
                  <a:pt x="312" y="1142"/>
                </a:lnTo>
                <a:lnTo>
                  <a:pt x="312" y="1142"/>
                </a:lnTo>
                <a:lnTo>
                  <a:pt x="324" y="1152"/>
                </a:lnTo>
                <a:lnTo>
                  <a:pt x="336" y="1162"/>
                </a:lnTo>
                <a:lnTo>
                  <a:pt x="348" y="1173"/>
                </a:lnTo>
                <a:lnTo>
                  <a:pt x="358" y="1185"/>
                </a:lnTo>
                <a:lnTo>
                  <a:pt x="368" y="1197"/>
                </a:lnTo>
                <a:lnTo>
                  <a:pt x="378" y="1210"/>
                </a:lnTo>
                <a:lnTo>
                  <a:pt x="395" y="1236"/>
                </a:lnTo>
                <a:lnTo>
                  <a:pt x="395" y="1236"/>
                </a:lnTo>
                <a:lnTo>
                  <a:pt x="397" y="1244"/>
                </a:lnTo>
                <a:lnTo>
                  <a:pt x="399" y="1252"/>
                </a:lnTo>
                <a:lnTo>
                  <a:pt x="402" y="1261"/>
                </a:lnTo>
                <a:lnTo>
                  <a:pt x="407" y="1268"/>
                </a:lnTo>
                <a:lnTo>
                  <a:pt x="424" y="1301"/>
                </a:lnTo>
                <a:lnTo>
                  <a:pt x="424" y="1301"/>
                </a:lnTo>
                <a:lnTo>
                  <a:pt x="422" y="1306"/>
                </a:lnTo>
                <a:lnTo>
                  <a:pt x="420" y="1312"/>
                </a:lnTo>
                <a:lnTo>
                  <a:pt x="422" y="1319"/>
                </a:lnTo>
                <a:lnTo>
                  <a:pt x="425" y="1324"/>
                </a:lnTo>
                <a:lnTo>
                  <a:pt x="428" y="1331"/>
                </a:lnTo>
                <a:lnTo>
                  <a:pt x="431" y="1336"/>
                </a:lnTo>
                <a:lnTo>
                  <a:pt x="439" y="1344"/>
                </a:lnTo>
                <a:lnTo>
                  <a:pt x="439" y="1344"/>
                </a:lnTo>
                <a:lnTo>
                  <a:pt x="442" y="1342"/>
                </a:lnTo>
                <a:lnTo>
                  <a:pt x="446" y="1340"/>
                </a:lnTo>
                <a:lnTo>
                  <a:pt x="454" y="1338"/>
                </a:lnTo>
                <a:lnTo>
                  <a:pt x="457" y="1337"/>
                </a:lnTo>
                <a:lnTo>
                  <a:pt x="460" y="1335"/>
                </a:lnTo>
                <a:lnTo>
                  <a:pt x="463" y="1332"/>
                </a:lnTo>
                <a:lnTo>
                  <a:pt x="465" y="1327"/>
                </a:lnTo>
                <a:lnTo>
                  <a:pt x="465" y="1327"/>
                </a:lnTo>
                <a:lnTo>
                  <a:pt x="460" y="1311"/>
                </a:lnTo>
                <a:lnTo>
                  <a:pt x="454" y="1291"/>
                </a:lnTo>
                <a:lnTo>
                  <a:pt x="449" y="1281"/>
                </a:lnTo>
                <a:lnTo>
                  <a:pt x="445" y="1271"/>
                </a:lnTo>
                <a:lnTo>
                  <a:pt x="440" y="1261"/>
                </a:lnTo>
                <a:lnTo>
                  <a:pt x="434" y="1252"/>
                </a:lnTo>
                <a:lnTo>
                  <a:pt x="434" y="1252"/>
                </a:lnTo>
                <a:close/>
                <a:moveTo>
                  <a:pt x="971" y="715"/>
                </a:moveTo>
                <a:lnTo>
                  <a:pt x="971" y="715"/>
                </a:lnTo>
                <a:lnTo>
                  <a:pt x="978" y="716"/>
                </a:lnTo>
                <a:lnTo>
                  <a:pt x="984" y="718"/>
                </a:lnTo>
                <a:lnTo>
                  <a:pt x="995" y="723"/>
                </a:lnTo>
                <a:lnTo>
                  <a:pt x="995" y="723"/>
                </a:lnTo>
                <a:lnTo>
                  <a:pt x="997" y="721"/>
                </a:lnTo>
                <a:lnTo>
                  <a:pt x="998" y="719"/>
                </a:lnTo>
                <a:lnTo>
                  <a:pt x="999" y="714"/>
                </a:lnTo>
                <a:lnTo>
                  <a:pt x="1000" y="712"/>
                </a:lnTo>
                <a:lnTo>
                  <a:pt x="1001" y="710"/>
                </a:lnTo>
                <a:lnTo>
                  <a:pt x="1003" y="708"/>
                </a:lnTo>
                <a:lnTo>
                  <a:pt x="1006" y="708"/>
                </a:lnTo>
                <a:lnTo>
                  <a:pt x="1006" y="708"/>
                </a:lnTo>
                <a:lnTo>
                  <a:pt x="1004" y="703"/>
                </a:lnTo>
                <a:lnTo>
                  <a:pt x="1002" y="698"/>
                </a:lnTo>
                <a:lnTo>
                  <a:pt x="1000" y="685"/>
                </a:lnTo>
                <a:lnTo>
                  <a:pt x="998" y="673"/>
                </a:lnTo>
                <a:lnTo>
                  <a:pt x="995" y="668"/>
                </a:lnTo>
                <a:lnTo>
                  <a:pt x="993" y="662"/>
                </a:lnTo>
                <a:lnTo>
                  <a:pt x="993" y="662"/>
                </a:lnTo>
                <a:lnTo>
                  <a:pt x="988" y="675"/>
                </a:lnTo>
                <a:lnTo>
                  <a:pt x="983" y="689"/>
                </a:lnTo>
                <a:lnTo>
                  <a:pt x="976" y="702"/>
                </a:lnTo>
                <a:lnTo>
                  <a:pt x="971" y="715"/>
                </a:lnTo>
                <a:lnTo>
                  <a:pt x="971" y="715"/>
                </a:lnTo>
                <a:close/>
                <a:moveTo>
                  <a:pt x="717" y="689"/>
                </a:moveTo>
                <a:lnTo>
                  <a:pt x="717" y="689"/>
                </a:lnTo>
                <a:lnTo>
                  <a:pt x="712" y="703"/>
                </a:lnTo>
                <a:lnTo>
                  <a:pt x="707" y="717"/>
                </a:lnTo>
                <a:lnTo>
                  <a:pt x="705" y="732"/>
                </a:lnTo>
                <a:lnTo>
                  <a:pt x="703" y="746"/>
                </a:lnTo>
                <a:lnTo>
                  <a:pt x="702" y="775"/>
                </a:lnTo>
                <a:lnTo>
                  <a:pt x="700" y="790"/>
                </a:lnTo>
                <a:lnTo>
                  <a:pt x="699" y="804"/>
                </a:lnTo>
                <a:lnTo>
                  <a:pt x="699" y="804"/>
                </a:lnTo>
                <a:lnTo>
                  <a:pt x="697" y="811"/>
                </a:lnTo>
                <a:lnTo>
                  <a:pt x="695" y="819"/>
                </a:lnTo>
                <a:lnTo>
                  <a:pt x="691" y="825"/>
                </a:lnTo>
                <a:lnTo>
                  <a:pt x="690" y="833"/>
                </a:lnTo>
                <a:lnTo>
                  <a:pt x="690" y="833"/>
                </a:lnTo>
                <a:lnTo>
                  <a:pt x="690" y="843"/>
                </a:lnTo>
                <a:lnTo>
                  <a:pt x="690" y="854"/>
                </a:lnTo>
                <a:lnTo>
                  <a:pt x="692" y="865"/>
                </a:lnTo>
                <a:lnTo>
                  <a:pt x="692" y="874"/>
                </a:lnTo>
                <a:lnTo>
                  <a:pt x="692" y="874"/>
                </a:lnTo>
                <a:lnTo>
                  <a:pt x="690" y="888"/>
                </a:lnTo>
                <a:lnTo>
                  <a:pt x="687" y="901"/>
                </a:lnTo>
                <a:lnTo>
                  <a:pt x="684" y="915"/>
                </a:lnTo>
                <a:lnTo>
                  <a:pt x="682" y="929"/>
                </a:lnTo>
                <a:lnTo>
                  <a:pt x="682" y="929"/>
                </a:lnTo>
                <a:lnTo>
                  <a:pt x="683" y="932"/>
                </a:lnTo>
                <a:lnTo>
                  <a:pt x="684" y="937"/>
                </a:lnTo>
                <a:lnTo>
                  <a:pt x="685" y="941"/>
                </a:lnTo>
                <a:lnTo>
                  <a:pt x="686" y="945"/>
                </a:lnTo>
                <a:lnTo>
                  <a:pt x="686" y="945"/>
                </a:lnTo>
                <a:lnTo>
                  <a:pt x="685" y="950"/>
                </a:lnTo>
                <a:lnTo>
                  <a:pt x="683" y="956"/>
                </a:lnTo>
                <a:lnTo>
                  <a:pt x="681" y="961"/>
                </a:lnTo>
                <a:lnTo>
                  <a:pt x="680" y="967"/>
                </a:lnTo>
                <a:lnTo>
                  <a:pt x="680" y="967"/>
                </a:lnTo>
                <a:lnTo>
                  <a:pt x="677" y="995"/>
                </a:lnTo>
                <a:lnTo>
                  <a:pt x="675" y="1025"/>
                </a:lnTo>
                <a:lnTo>
                  <a:pt x="675" y="1056"/>
                </a:lnTo>
                <a:lnTo>
                  <a:pt x="676" y="1070"/>
                </a:lnTo>
                <a:lnTo>
                  <a:pt x="677" y="1084"/>
                </a:lnTo>
                <a:lnTo>
                  <a:pt x="677" y="1084"/>
                </a:lnTo>
                <a:lnTo>
                  <a:pt x="674" y="1127"/>
                </a:lnTo>
                <a:lnTo>
                  <a:pt x="671" y="1168"/>
                </a:lnTo>
                <a:lnTo>
                  <a:pt x="667" y="1249"/>
                </a:lnTo>
                <a:lnTo>
                  <a:pt x="665" y="1331"/>
                </a:lnTo>
                <a:lnTo>
                  <a:pt x="664" y="1417"/>
                </a:lnTo>
                <a:lnTo>
                  <a:pt x="664" y="1417"/>
                </a:lnTo>
                <a:lnTo>
                  <a:pt x="662" y="1425"/>
                </a:lnTo>
                <a:lnTo>
                  <a:pt x="660" y="1432"/>
                </a:lnTo>
                <a:lnTo>
                  <a:pt x="658" y="1440"/>
                </a:lnTo>
                <a:lnTo>
                  <a:pt x="657" y="1448"/>
                </a:lnTo>
                <a:lnTo>
                  <a:pt x="657" y="1448"/>
                </a:lnTo>
                <a:lnTo>
                  <a:pt x="656" y="1462"/>
                </a:lnTo>
                <a:lnTo>
                  <a:pt x="657" y="1476"/>
                </a:lnTo>
                <a:lnTo>
                  <a:pt x="659" y="1504"/>
                </a:lnTo>
                <a:lnTo>
                  <a:pt x="662" y="1531"/>
                </a:lnTo>
                <a:lnTo>
                  <a:pt x="666" y="1559"/>
                </a:lnTo>
                <a:lnTo>
                  <a:pt x="666" y="1559"/>
                </a:lnTo>
                <a:lnTo>
                  <a:pt x="673" y="1560"/>
                </a:lnTo>
                <a:lnTo>
                  <a:pt x="682" y="1560"/>
                </a:lnTo>
                <a:lnTo>
                  <a:pt x="701" y="1556"/>
                </a:lnTo>
                <a:lnTo>
                  <a:pt x="719" y="1553"/>
                </a:lnTo>
                <a:lnTo>
                  <a:pt x="728" y="1552"/>
                </a:lnTo>
                <a:lnTo>
                  <a:pt x="735" y="1552"/>
                </a:lnTo>
                <a:lnTo>
                  <a:pt x="735" y="1552"/>
                </a:lnTo>
                <a:lnTo>
                  <a:pt x="738" y="1529"/>
                </a:lnTo>
                <a:lnTo>
                  <a:pt x="738" y="1509"/>
                </a:lnTo>
                <a:lnTo>
                  <a:pt x="737" y="1473"/>
                </a:lnTo>
                <a:lnTo>
                  <a:pt x="737" y="1473"/>
                </a:lnTo>
                <a:lnTo>
                  <a:pt x="738" y="1420"/>
                </a:lnTo>
                <a:lnTo>
                  <a:pt x="737" y="1366"/>
                </a:lnTo>
                <a:lnTo>
                  <a:pt x="736" y="1253"/>
                </a:lnTo>
                <a:lnTo>
                  <a:pt x="734" y="1142"/>
                </a:lnTo>
                <a:lnTo>
                  <a:pt x="735" y="1090"/>
                </a:lnTo>
                <a:lnTo>
                  <a:pt x="735" y="1040"/>
                </a:lnTo>
                <a:lnTo>
                  <a:pt x="735" y="1040"/>
                </a:lnTo>
                <a:lnTo>
                  <a:pt x="732" y="1037"/>
                </a:lnTo>
                <a:lnTo>
                  <a:pt x="731" y="1033"/>
                </a:lnTo>
                <a:lnTo>
                  <a:pt x="730" y="1028"/>
                </a:lnTo>
                <a:lnTo>
                  <a:pt x="731" y="1022"/>
                </a:lnTo>
                <a:lnTo>
                  <a:pt x="731" y="1011"/>
                </a:lnTo>
                <a:lnTo>
                  <a:pt x="731" y="1007"/>
                </a:lnTo>
                <a:lnTo>
                  <a:pt x="730" y="1003"/>
                </a:lnTo>
                <a:lnTo>
                  <a:pt x="730" y="1003"/>
                </a:lnTo>
                <a:lnTo>
                  <a:pt x="736" y="992"/>
                </a:lnTo>
                <a:lnTo>
                  <a:pt x="742" y="977"/>
                </a:lnTo>
                <a:lnTo>
                  <a:pt x="748" y="961"/>
                </a:lnTo>
                <a:lnTo>
                  <a:pt x="753" y="943"/>
                </a:lnTo>
                <a:lnTo>
                  <a:pt x="765" y="907"/>
                </a:lnTo>
                <a:lnTo>
                  <a:pt x="772" y="888"/>
                </a:lnTo>
                <a:lnTo>
                  <a:pt x="777" y="872"/>
                </a:lnTo>
                <a:lnTo>
                  <a:pt x="777" y="872"/>
                </a:lnTo>
                <a:lnTo>
                  <a:pt x="780" y="866"/>
                </a:lnTo>
                <a:lnTo>
                  <a:pt x="785" y="861"/>
                </a:lnTo>
                <a:lnTo>
                  <a:pt x="788" y="855"/>
                </a:lnTo>
                <a:lnTo>
                  <a:pt x="790" y="850"/>
                </a:lnTo>
                <a:lnTo>
                  <a:pt x="790" y="850"/>
                </a:lnTo>
                <a:lnTo>
                  <a:pt x="792" y="837"/>
                </a:lnTo>
                <a:lnTo>
                  <a:pt x="794" y="826"/>
                </a:lnTo>
                <a:lnTo>
                  <a:pt x="796" y="822"/>
                </a:lnTo>
                <a:lnTo>
                  <a:pt x="798" y="819"/>
                </a:lnTo>
                <a:lnTo>
                  <a:pt x="803" y="817"/>
                </a:lnTo>
                <a:lnTo>
                  <a:pt x="808" y="817"/>
                </a:lnTo>
                <a:lnTo>
                  <a:pt x="808" y="817"/>
                </a:lnTo>
                <a:lnTo>
                  <a:pt x="813" y="818"/>
                </a:lnTo>
                <a:lnTo>
                  <a:pt x="817" y="819"/>
                </a:lnTo>
                <a:lnTo>
                  <a:pt x="820" y="822"/>
                </a:lnTo>
                <a:lnTo>
                  <a:pt x="822" y="825"/>
                </a:lnTo>
                <a:lnTo>
                  <a:pt x="826" y="833"/>
                </a:lnTo>
                <a:lnTo>
                  <a:pt x="828" y="837"/>
                </a:lnTo>
                <a:lnTo>
                  <a:pt x="832" y="839"/>
                </a:lnTo>
                <a:lnTo>
                  <a:pt x="832" y="839"/>
                </a:lnTo>
                <a:lnTo>
                  <a:pt x="831" y="796"/>
                </a:lnTo>
                <a:lnTo>
                  <a:pt x="828" y="753"/>
                </a:lnTo>
                <a:lnTo>
                  <a:pt x="823" y="669"/>
                </a:lnTo>
                <a:lnTo>
                  <a:pt x="823" y="669"/>
                </a:lnTo>
                <a:lnTo>
                  <a:pt x="807" y="672"/>
                </a:lnTo>
                <a:lnTo>
                  <a:pt x="792" y="673"/>
                </a:lnTo>
                <a:lnTo>
                  <a:pt x="779" y="673"/>
                </a:lnTo>
                <a:lnTo>
                  <a:pt x="765" y="673"/>
                </a:lnTo>
                <a:lnTo>
                  <a:pt x="740" y="670"/>
                </a:lnTo>
                <a:lnTo>
                  <a:pt x="715" y="667"/>
                </a:lnTo>
                <a:lnTo>
                  <a:pt x="715" y="667"/>
                </a:lnTo>
                <a:lnTo>
                  <a:pt x="716" y="670"/>
                </a:lnTo>
                <a:lnTo>
                  <a:pt x="716" y="672"/>
                </a:lnTo>
                <a:lnTo>
                  <a:pt x="715" y="677"/>
                </a:lnTo>
                <a:lnTo>
                  <a:pt x="715" y="683"/>
                </a:lnTo>
                <a:lnTo>
                  <a:pt x="715" y="686"/>
                </a:lnTo>
                <a:lnTo>
                  <a:pt x="717" y="689"/>
                </a:lnTo>
                <a:lnTo>
                  <a:pt x="717" y="689"/>
                </a:lnTo>
                <a:close/>
                <a:moveTo>
                  <a:pt x="938" y="680"/>
                </a:moveTo>
                <a:lnTo>
                  <a:pt x="938" y="680"/>
                </a:lnTo>
                <a:lnTo>
                  <a:pt x="938" y="683"/>
                </a:lnTo>
                <a:lnTo>
                  <a:pt x="937" y="686"/>
                </a:lnTo>
                <a:lnTo>
                  <a:pt x="935" y="688"/>
                </a:lnTo>
                <a:lnTo>
                  <a:pt x="935" y="691"/>
                </a:lnTo>
                <a:lnTo>
                  <a:pt x="935" y="691"/>
                </a:lnTo>
                <a:lnTo>
                  <a:pt x="941" y="698"/>
                </a:lnTo>
                <a:lnTo>
                  <a:pt x="946" y="702"/>
                </a:lnTo>
                <a:lnTo>
                  <a:pt x="954" y="706"/>
                </a:lnTo>
                <a:lnTo>
                  <a:pt x="962" y="708"/>
                </a:lnTo>
                <a:lnTo>
                  <a:pt x="962" y="708"/>
                </a:lnTo>
                <a:lnTo>
                  <a:pt x="962" y="704"/>
                </a:lnTo>
                <a:lnTo>
                  <a:pt x="963" y="701"/>
                </a:lnTo>
                <a:lnTo>
                  <a:pt x="967" y="693"/>
                </a:lnTo>
                <a:lnTo>
                  <a:pt x="969" y="687"/>
                </a:lnTo>
                <a:lnTo>
                  <a:pt x="970" y="684"/>
                </a:lnTo>
                <a:lnTo>
                  <a:pt x="969" y="682"/>
                </a:lnTo>
                <a:lnTo>
                  <a:pt x="969" y="682"/>
                </a:lnTo>
                <a:lnTo>
                  <a:pt x="965" y="681"/>
                </a:lnTo>
                <a:lnTo>
                  <a:pt x="962" y="680"/>
                </a:lnTo>
                <a:lnTo>
                  <a:pt x="955" y="676"/>
                </a:lnTo>
                <a:lnTo>
                  <a:pt x="950" y="675"/>
                </a:lnTo>
                <a:lnTo>
                  <a:pt x="946" y="675"/>
                </a:lnTo>
                <a:lnTo>
                  <a:pt x="942" y="676"/>
                </a:lnTo>
                <a:lnTo>
                  <a:pt x="938" y="680"/>
                </a:lnTo>
                <a:lnTo>
                  <a:pt x="938" y="680"/>
                </a:lnTo>
                <a:close/>
                <a:moveTo>
                  <a:pt x="1018" y="702"/>
                </a:moveTo>
                <a:lnTo>
                  <a:pt x="1018" y="702"/>
                </a:lnTo>
                <a:lnTo>
                  <a:pt x="1017" y="703"/>
                </a:lnTo>
                <a:lnTo>
                  <a:pt x="1016" y="705"/>
                </a:lnTo>
                <a:lnTo>
                  <a:pt x="1017" y="708"/>
                </a:lnTo>
                <a:lnTo>
                  <a:pt x="1019" y="712"/>
                </a:lnTo>
                <a:lnTo>
                  <a:pt x="1019" y="714"/>
                </a:lnTo>
                <a:lnTo>
                  <a:pt x="1018" y="717"/>
                </a:lnTo>
                <a:lnTo>
                  <a:pt x="1018" y="717"/>
                </a:lnTo>
                <a:lnTo>
                  <a:pt x="1024" y="716"/>
                </a:lnTo>
                <a:lnTo>
                  <a:pt x="1031" y="715"/>
                </a:lnTo>
                <a:lnTo>
                  <a:pt x="1046" y="714"/>
                </a:lnTo>
                <a:lnTo>
                  <a:pt x="1052" y="713"/>
                </a:lnTo>
                <a:lnTo>
                  <a:pt x="1058" y="711"/>
                </a:lnTo>
                <a:lnTo>
                  <a:pt x="1062" y="707"/>
                </a:lnTo>
                <a:lnTo>
                  <a:pt x="1063" y="705"/>
                </a:lnTo>
                <a:lnTo>
                  <a:pt x="1064" y="702"/>
                </a:lnTo>
                <a:lnTo>
                  <a:pt x="1064" y="702"/>
                </a:lnTo>
                <a:lnTo>
                  <a:pt x="1059" y="701"/>
                </a:lnTo>
                <a:lnTo>
                  <a:pt x="1052" y="701"/>
                </a:lnTo>
                <a:lnTo>
                  <a:pt x="1039" y="701"/>
                </a:lnTo>
                <a:lnTo>
                  <a:pt x="1028" y="702"/>
                </a:lnTo>
                <a:lnTo>
                  <a:pt x="1018" y="702"/>
                </a:lnTo>
                <a:lnTo>
                  <a:pt x="1018" y="702"/>
                </a:lnTo>
                <a:close/>
                <a:moveTo>
                  <a:pt x="931" y="764"/>
                </a:moveTo>
                <a:lnTo>
                  <a:pt x="931" y="764"/>
                </a:lnTo>
                <a:lnTo>
                  <a:pt x="933" y="759"/>
                </a:lnTo>
                <a:lnTo>
                  <a:pt x="937" y="752"/>
                </a:lnTo>
                <a:lnTo>
                  <a:pt x="943" y="743"/>
                </a:lnTo>
                <a:lnTo>
                  <a:pt x="949" y="732"/>
                </a:lnTo>
                <a:lnTo>
                  <a:pt x="953" y="726"/>
                </a:lnTo>
                <a:lnTo>
                  <a:pt x="954" y="719"/>
                </a:lnTo>
                <a:lnTo>
                  <a:pt x="954" y="719"/>
                </a:lnTo>
                <a:lnTo>
                  <a:pt x="949" y="719"/>
                </a:lnTo>
                <a:lnTo>
                  <a:pt x="946" y="718"/>
                </a:lnTo>
                <a:lnTo>
                  <a:pt x="940" y="717"/>
                </a:lnTo>
                <a:lnTo>
                  <a:pt x="940" y="717"/>
                </a:lnTo>
                <a:lnTo>
                  <a:pt x="935" y="729"/>
                </a:lnTo>
                <a:lnTo>
                  <a:pt x="933" y="741"/>
                </a:lnTo>
                <a:lnTo>
                  <a:pt x="932" y="753"/>
                </a:lnTo>
                <a:lnTo>
                  <a:pt x="931" y="764"/>
                </a:lnTo>
                <a:lnTo>
                  <a:pt x="931" y="764"/>
                </a:lnTo>
                <a:close/>
                <a:moveTo>
                  <a:pt x="1022" y="729"/>
                </a:moveTo>
                <a:lnTo>
                  <a:pt x="1022" y="729"/>
                </a:lnTo>
                <a:lnTo>
                  <a:pt x="1032" y="763"/>
                </a:lnTo>
                <a:lnTo>
                  <a:pt x="1036" y="778"/>
                </a:lnTo>
                <a:lnTo>
                  <a:pt x="1041" y="793"/>
                </a:lnTo>
                <a:lnTo>
                  <a:pt x="1041" y="793"/>
                </a:lnTo>
                <a:lnTo>
                  <a:pt x="1043" y="782"/>
                </a:lnTo>
                <a:lnTo>
                  <a:pt x="1044" y="773"/>
                </a:lnTo>
                <a:lnTo>
                  <a:pt x="1048" y="758"/>
                </a:lnTo>
                <a:lnTo>
                  <a:pt x="1052" y="743"/>
                </a:lnTo>
                <a:lnTo>
                  <a:pt x="1054" y="734"/>
                </a:lnTo>
                <a:lnTo>
                  <a:pt x="1055" y="725"/>
                </a:lnTo>
                <a:lnTo>
                  <a:pt x="1055" y="725"/>
                </a:lnTo>
                <a:lnTo>
                  <a:pt x="1047" y="726"/>
                </a:lnTo>
                <a:lnTo>
                  <a:pt x="1039" y="728"/>
                </a:lnTo>
                <a:lnTo>
                  <a:pt x="1032" y="729"/>
                </a:lnTo>
                <a:lnTo>
                  <a:pt x="1022" y="729"/>
                </a:lnTo>
                <a:lnTo>
                  <a:pt x="1022" y="729"/>
                </a:lnTo>
                <a:close/>
                <a:moveTo>
                  <a:pt x="993" y="744"/>
                </a:moveTo>
                <a:lnTo>
                  <a:pt x="993" y="744"/>
                </a:lnTo>
                <a:lnTo>
                  <a:pt x="991" y="741"/>
                </a:lnTo>
                <a:lnTo>
                  <a:pt x="988" y="738"/>
                </a:lnTo>
                <a:lnTo>
                  <a:pt x="980" y="736"/>
                </a:lnTo>
                <a:lnTo>
                  <a:pt x="972" y="734"/>
                </a:lnTo>
                <a:lnTo>
                  <a:pt x="964" y="731"/>
                </a:lnTo>
                <a:lnTo>
                  <a:pt x="964" y="731"/>
                </a:lnTo>
                <a:lnTo>
                  <a:pt x="962" y="742"/>
                </a:lnTo>
                <a:lnTo>
                  <a:pt x="958" y="751"/>
                </a:lnTo>
                <a:lnTo>
                  <a:pt x="953" y="760"/>
                </a:lnTo>
                <a:lnTo>
                  <a:pt x="947" y="767"/>
                </a:lnTo>
                <a:lnTo>
                  <a:pt x="942" y="776"/>
                </a:lnTo>
                <a:lnTo>
                  <a:pt x="938" y="783"/>
                </a:lnTo>
                <a:lnTo>
                  <a:pt x="934" y="792"/>
                </a:lnTo>
                <a:lnTo>
                  <a:pt x="933" y="802"/>
                </a:lnTo>
                <a:lnTo>
                  <a:pt x="933" y="802"/>
                </a:lnTo>
                <a:lnTo>
                  <a:pt x="938" y="802"/>
                </a:lnTo>
                <a:lnTo>
                  <a:pt x="941" y="803"/>
                </a:lnTo>
                <a:lnTo>
                  <a:pt x="943" y="805"/>
                </a:lnTo>
                <a:lnTo>
                  <a:pt x="945" y="807"/>
                </a:lnTo>
                <a:lnTo>
                  <a:pt x="948" y="812"/>
                </a:lnTo>
                <a:lnTo>
                  <a:pt x="950" y="819"/>
                </a:lnTo>
                <a:lnTo>
                  <a:pt x="953" y="834"/>
                </a:lnTo>
                <a:lnTo>
                  <a:pt x="955" y="840"/>
                </a:lnTo>
                <a:lnTo>
                  <a:pt x="956" y="843"/>
                </a:lnTo>
                <a:lnTo>
                  <a:pt x="958" y="846"/>
                </a:lnTo>
                <a:lnTo>
                  <a:pt x="958" y="846"/>
                </a:lnTo>
                <a:lnTo>
                  <a:pt x="961" y="833"/>
                </a:lnTo>
                <a:lnTo>
                  <a:pt x="962" y="826"/>
                </a:lnTo>
                <a:lnTo>
                  <a:pt x="965" y="821"/>
                </a:lnTo>
                <a:lnTo>
                  <a:pt x="968" y="817"/>
                </a:lnTo>
                <a:lnTo>
                  <a:pt x="972" y="812"/>
                </a:lnTo>
                <a:lnTo>
                  <a:pt x="978" y="810"/>
                </a:lnTo>
                <a:lnTo>
                  <a:pt x="985" y="810"/>
                </a:lnTo>
                <a:lnTo>
                  <a:pt x="985" y="810"/>
                </a:lnTo>
                <a:lnTo>
                  <a:pt x="989" y="813"/>
                </a:lnTo>
                <a:lnTo>
                  <a:pt x="991" y="817"/>
                </a:lnTo>
                <a:lnTo>
                  <a:pt x="995" y="825"/>
                </a:lnTo>
                <a:lnTo>
                  <a:pt x="997" y="829"/>
                </a:lnTo>
                <a:lnTo>
                  <a:pt x="999" y="834"/>
                </a:lnTo>
                <a:lnTo>
                  <a:pt x="1002" y="837"/>
                </a:lnTo>
                <a:lnTo>
                  <a:pt x="1006" y="839"/>
                </a:lnTo>
                <a:lnTo>
                  <a:pt x="1006" y="839"/>
                </a:lnTo>
                <a:lnTo>
                  <a:pt x="1011" y="835"/>
                </a:lnTo>
                <a:lnTo>
                  <a:pt x="1016" y="829"/>
                </a:lnTo>
                <a:lnTo>
                  <a:pt x="1019" y="823"/>
                </a:lnTo>
                <a:lnTo>
                  <a:pt x="1021" y="817"/>
                </a:lnTo>
                <a:lnTo>
                  <a:pt x="1023" y="810"/>
                </a:lnTo>
                <a:lnTo>
                  <a:pt x="1024" y="803"/>
                </a:lnTo>
                <a:lnTo>
                  <a:pt x="1024" y="788"/>
                </a:lnTo>
                <a:lnTo>
                  <a:pt x="1022" y="773"/>
                </a:lnTo>
                <a:lnTo>
                  <a:pt x="1018" y="757"/>
                </a:lnTo>
                <a:lnTo>
                  <a:pt x="1014" y="743"/>
                </a:lnTo>
                <a:lnTo>
                  <a:pt x="1008" y="729"/>
                </a:lnTo>
                <a:lnTo>
                  <a:pt x="1008" y="729"/>
                </a:lnTo>
                <a:lnTo>
                  <a:pt x="1008" y="733"/>
                </a:lnTo>
                <a:lnTo>
                  <a:pt x="1007" y="735"/>
                </a:lnTo>
                <a:lnTo>
                  <a:pt x="1006" y="737"/>
                </a:lnTo>
                <a:lnTo>
                  <a:pt x="1004" y="740"/>
                </a:lnTo>
                <a:lnTo>
                  <a:pt x="999" y="742"/>
                </a:lnTo>
                <a:lnTo>
                  <a:pt x="993" y="744"/>
                </a:lnTo>
                <a:lnTo>
                  <a:pt x="993" y="744"/>
                </a:lnTo>
                <a:close/>
                <a:moveTo>
                  <a:pt x="1004" y="868"/>
                </a:moveTo>
                <a:lnTo>
                  <a:pt x="1004" y="868"/>
                </a:lnTo>
                <a:lnTo>
                  <a:pt x="1001" y="868"/>
                </a:lnTo>
                <a:lnTo>
                  <a:pt x="998" y="868"/>
                </a:lnTo>
                <a:lnTo>
                  <a:pt x="993" y="865"/>
                </a:lnTo>
                <a:lnTo>
                  <a:pt x="991" y="861"/>
                </a:lnTo>
                <a:lnTo>
                  <a:pt x="989" y="855"/>
                </a:lnTo>
                <a:lnTo>
                  <a:pt x="988" y="850"/>
                </a:lnTo>
                <a:lnTo>
                  <a:pt x="986" y="844"/>
                </a:lnTo>
                <a:lnTo>
                  <a:pt x="982" y="840"/>
                </a:lnTo>
                <a:lnTo>
                  <a:pt x="979" y="839"/>
                </a:lnTo>
                <a:lnTo>
                  <a:pt x="977" y="837"/>
                </a:lnTo>
                <a:lnTo>
                  <a:pt x="977" y="837"/>
                </a:lnTo>
                <a:lnTo>
                  <a:pt x="973" y="842"/>
                </a:lnTo>
                <a:lnTo>
                  <a:pt x="971" y="848"/>
                </a:lnTo>
                <a:lnTo>
                  <a:pt x="967" y="859"/>
                </a:lnTo>
                <a:lnTo>
                  <a:pt x="963" y="865"/>
                </a:lnTo>
                <a:lnTo>
                  <a:pt x="960" y="869"/>
                </a:lnTo>
                <a:lnTo>
                  <a:pt x="956" y="872"/>
                </a:lnTo>
                <a:lnTo>
                  <a:pt x="949" y="874"/>
                </a:lnTo>
                <a:lnTo>
                  <a:pt x="949" y="874"/>
                </a:lnTo>
                <a:lnTo>
                  <a:pt x="946" y="867"/>
                </a:lnTo>
                <a:lnTo>
                  <a:pt x="943" y="858"/>
                </a:lnTo>
                <a:lnTo>
                  <a:pt x="939" y="840"/>
                </a:lnTo>
                <a:lnTo>
                  <a:pt x="937" y="831"/>
                </a:lnTo>
                <a:lnTo>
                  <a:pt x="933" y="822"/>
                </a:lnTo>
                <a:lnTo>
                  <a:pt x="930" y="814"/>
                </a:lnTo>
                <a:lnTo>
                  <a:pt x="925" y="808"/>
                </a:lnTo>
                <a:lnTo>
                  <a:pt x="925" y="808"/>
                </a:lnTo>
                <a:lnTo>
                  <a:pt x="917" y="843"/>
                </a:lnTo>
                <a:lnTo>
                  <a:pt x="909" y="881"/>
                </a:lnTo>
                <a:lnTo>
                  <a:pt x="902" y="919"/>
                </a:lnTo>
                <a:lnTo>
                  <a:pt x="900" y="941"/>
                </a:lnTo>
                <a:lnTo>
                  <a:pt x="898" y="962"/>
                </a:lnTo>
                <a:lnTo>
                  <a:pt x="898" y="962"/>
                </a:lnTo>
                <a:lnTo>
                  <a:pt x="897" y="964"/>
                </a:lnTo>
                <a:lnTo>
                  <a:pt x="896" y="965"/>
                </a:lnTo>
                <a:lnTo>
                  <a:pt x="892" y="968"/>
                </a:lnTo>
                <a:lnTo>
                  <a:pt x="887" y="970"/>
                </a:lnTo>
                <a:lnTo>
                  <a:pt x="885" y="972"/>
                </a:lnTo>
                <a:lnTo>
                  <a:pt x="885" y="974"/>
                </a:lnTo>
                <a:lnTo>
                  <a:pt x="885" y="974"/>
                </a:lnTo>
                <a:lnTo>
                  <a:pt x="889" y="980"/>
                </a:lnTo>
                <a:lnTo>
                  <a:pt x="892" y="987"/>
                </a:lnTo>
                <a:lnTo>
                  <a:pt x="895" y="999"/>
                </a:lnTo>
                <a:lnTo>
                  <a:pt x="896" y="1010"/>
                </a:lnTo>
                <a:lnTo>
                  <a:pt x="896" y="1022"/>
                </a:lnTo>
                <a:lnTo>
                  <a:pt x="896" y="1022"/>
                </a:lnTo>
                <a:lnTo>
                  <a:pt x="894" y="1046"/>
                </a:lnTo>
                <a:lnTo>
                  <a:pt x="892" y="1069"/>
                </a:lnTo>
                <a:lnTo>
                  <a:pt x="889" y="1120"/>
                </a:lnTo>
                <a:lnTo>
                  <a:pt x="889" y="1171"/>
                </a:lnTo>
                <a:lnTo>
                  <a:pt x="889" y="1223"/>
                </a:lnTo>
                <a:lnTo>
                  <a:pt x="891" y="1327"/>
                </a:lnTo>
                <a:lnTo>
                  <a:pt x="889" y="1378"/>
                </a:lnTo>
                <a:lnTo>
                  <a:pt x="887" y="1425"/>
                </a:lnTo>
                <a:lnTo>
                  <a:pt x="887" y="1425"/>
                </a:lnTo>
                <a:lnTo>
                  <a:pt x="895" y="1403"/>
                </a:lnTo>
                <a:lnTo>
                  <a:pt x="902" y="1380"/>
                </a:lnTo>
                <a:lnTo>
                  <a:pt x="909" y="1356"/>
                </a:lnTo>
                <a:lnTo>
                  <a:pt x="914" y="1332"/>
                </a:lnTo>
                <a:lnTo>
                  <a:pt x="918" y="1306"/>
                </a:lnTo>
                <a:lnTo>
                  <a:pt x="923" y="1281"/>
                </a:lnTo>
                <a:lnTo>
                  <a:pt x="925" y="1256"/>
                </a:lnTo>
                <a:lnTo>
                  <a:pt x="927" y="1230"/>
                </a:lnTo>
                <a:lnTo>
                  <a:pt x="927" y="1230"/>
                </a:lnTo>
                <a:lnTo>
                  <a:pt x="944" y="1202"/>
                </a:lnTo>
                <a:lnTo>
                  <a:pt x="960" y="1174"/>
                </a:lnTo>
                <a:lnTo>
                  <a:pt x="960" y="1174"/>
                </a:lnTo>
                <a:lnTo>
                  <a:pt x="969" y="1160"/>
                </a:lnTo>
                <a:lnTo>
                  <a:pt x="977" y="1146"/>
                </a:lnTo>
                <a:lnTo>
                  <a:pt x="987" y="1132"/>
                </a:lnTo>
                <a:lnTo>
                  <a:pt x="990" y="1125"/>
                </a:lnTo>
                <a:lnTo>
                  <a:pt x="993" y="1117"/>
                </a:lnTo>
                <a:lnTo>
                  <a:pt x="993" y="1117"/>
                </a:lnTo>
                <a:lnTo>
                  <a:pt x="995" y="1109"/>
                </a:lnTo>
                <a:lnTo>
                  <a:pt x="998" y="1099"/>
                </a:lnTo>
                <a:lnTo>
                  <a:pt x="999" y="1078"/>
                </a:lnTo>
                <a:lnTo>
                  <a:pt x="999" y="1054"/>
                </a:lnTo>
                <a:lnTo>
                  <a:pt x="999" y="1043"/>
                </a:lnTo>
                <a:lnTo>
                  <a:pt x="1000" y="1031"/>
                </a:lnTo>
                <a:lnTo>
                  <a:pt x="1000" y="1031"/>
                </a:lnTo>
                <a:lnTo>
                  <a:pt x="1011" y="930"/>
                </a:lnTo>
                <a:lnTo>
                  <a:pt x="1018" y="882"/>
                </a:lnTo>
                <a:lnTo>
                  <a:pt x="1026" y="835"/>
                </a:lnTo>
                <a:lnTo>
                  <a:pt x="1026" y="835"/>
                </a:lnTo>
                <a:lnTo>
                  <a:pt x="1022" y="847"/>
                </a:lnTo>
                <a:lnTo>
                  <a:pt x="1018" y="857"/>
                </a:lnTo>
                <a:lnTo>
                  <a:pt x="1015" y="862"/>
                </a:lnTo>
                <a:lnTo>
                  <a:pt x="1013" y="865"/>
                </a:lnTo>
                <a:lnTo>
                  <a:pt x="1008" y="867"/>
                </a:lnTo>
                <a:lnTo>
                  <a:pt x="1004" y="868"/>
                </a:lnTo>
                <a:lnTo>
                  <a:pt x="1004" y="868"/>
                </a:lnTo>
                <a:close/>
                <a:moveTo>
                  <a:pt x="783" y="908"/>
                </a:moveTo>
                <a:lnTo>
                  <a:pt x="783" y="908"/>
                </a:lnTo>
                <a:lnTo>
                  <a:pt x="788" y="909"/>
                </a:lnTo>
                <a:lnTo>
                  <a:pt x="790" y="910"/>
                </a:lnTo>
                <a:lnTo>
                  <a:pt x="792" y="912"/>
                </a:lnTo>
                <a:lnTo>
                  <a:pt x="796" y="912"/>
                </a:lnTo>
                <a:lnTo>
                  <a:pt x="796" y="912"/>
                </a:lnTo>
                <a:lnTo>
                  <a:pt x="800" y="909"/>
                </a:lnTo>
                <a:lnTo>
                  <a:pt x="802" y="904"/>
                </a:lnTo>
                <a:lnTo>
                  <a:pt x="807" y="897"/>
                </a:lnTo>
                <a:lnTo>
                  <a:pt x="810" y="895"/>
                </a:lnTo>
                <a:lnTo>
                  <a:pt x="814" y="893"/>
                </a:lnTo>
                <a:lnTo>
                  <a:pt x="819" y="892"/>
                </a:lnTo>
                <a:lnTo>
                  <a:pt x="825" y="894"/>
                </a:lnTo>
                <a:lnTo>
                  <a:pt x="825" y="894"/>
                </a:lnTo>
                <a:lnTo>
                  <a:pt x="826" y="897"/>
                </a:lnTo>
                <a:lnTo>
                  <a:pt x="827" y="900"/>
                </a:lnTo>
                <a:lnTo>
                  <a:pt x="828" y="903"/>
                </a:lnTo>
                <a:lnTo>
                  <a:pt x="832" y="905"/>
                </a:lnTo>
                <a:lnTo>
                  <a:pt x="832" y="905"/>
                </a:lnTo>
                <a:lnTo>
                  <a:pt x="827" y="888"/>
                </a:lnTo>
                <a:lnTo>
                  <a:pt x="822" y="873"/>
                </a:lnTo>
                <a:lnTo>
                  <a:pt x="816" y="859"/>
                </a:lnTo>
                <a:lnTo>
                  <a:pt x="806" y="848"/>
                </a:lnTo>
                <a:lnTo>
                  <a:pt x="806" y="848"/>
                </a:lnTo>
                <a:lnTo>
                  <a:pt x="802" y="865"/>
                </a:lnTo>
                <a:lnTo>
                  <a:pt x="795" y="880"/>
                </a:lnTo>
                <a:lnTo>
                  <a:pt x="789" y="894"/>
                </a:lnTo>
                <a:lnTo>
                  <a:pt x="783" y="908"/>
                </a:lnTo>
                <a:lnTo>
                  <a:pt x="783" y="908"/>
                </a:lnTo>
                <a:close/>
                <a:moveTo>
                  <a:pt x="1084" y="887"/>
                </a:moveTo>
                <a:lnTo>
                  <a:pt x="1084" y="887"/>
                </a:lnTo>
                <a:lnTo>
                  <a:pt x="1088" y="888"/>
                </a:lnTo>
                <a:lnTo>
                  <a:pt x="1092" y="888"/>
                </a:lnTo>
                <a:lnTo>
                  <a:pt x="1100" y="887"/>
                </a:lnTo>
                <a:lnTo>
                  <a:pt x="1109" y="885"/>
                </a:lnTo>
                <a:lnTo>
                  <a:pt x="1116" y="881"/>
                </a:lnTo>
                <a:lnTo>
                  <a:pt x="1116" y="881"/>
                </a:lnTo>
                <a:lnTo>
                  <a:pt x="1112" y="864"/>
                </a:lnTo>
                <a:lnTo>
                  <a:pt x="1108" y="848"/>
                </a:lnTo>
                <a:lnTo>
                  <a:pt x="1108" y="848"/>
                </a:lnTo>
                <a:lnTo>
                  <a:pt x="1106" y="853"/>
                </a:lnTo>
                <a:lnTo>
                  <a:pt x="1103" y="857"/>
                </a:lnTo>
                <a:lnTo>
                  <a:pt x="1095" y="867"/>
                </a:lnTo>
                <a:lnTo>
                  <a:pt x="1089" y="876"/>
                </a:lnTo>
                <a:lnTo>
                  <a:pt x="1086" y="881"/>
                </a:lnTo>
                <a:lnTo>
                  <a:pt x="1084" y="887"/>
                </a:lnTo>
                <a:lnTo>
                  <a:pt x="1084" y="887"/>
                </a:lnTo>
                <a:close/>
                <a:moveTo>
                  <a:pt x="1077" y="899"/>
                </a:moveTo>
                <a:lnTo>
                  <a:pt x="1077" y="899"/>
                </a:lnTo>
                <a:lnTo>
                  <a:pt x="1066" y="917"/>
                </a:lnTo>
                <a:lnTo>
                  <a:pt x="1055" y="935"/>
                </a:lnTo>
                <a:lnTo>
                  <a:pt x="1050" y="944"/>
                </a:lnTo>
                <a:lnTo>
                  <a:pt x="1043" y="952"/>
                </a:lnTo>
                <a:lnTo>
                  <a:pt x="1034" y="958"/>
                </a:lnTo>
                <a:lnTo>
                  <a:pt x="1024" y="962"/>
                </a:lnTo>
                <a:lnTo>
                  <a:pt x="1024" y="962"/>
                </a:lnTo>
                <a:lnTo>
                  <a:pt x="1024" y="983"/>
                </a:lnTo>
                <a:lnTo>
                  <a:pt x="1024" y="983"/>
                </a:lnTo>
                <a:lnTo>
                  <a:pt x="1029" y="982"/>
                </a:lnTo>
                <a:lnTo>
                  <a:pt x="1031" y="983"/>
                </a:lnTo>
                <a:lnTo>
                  <a:pt x="1033" y="984"/>
                </a:lnTo>
                <a:lnTo>
                  <a:pt x="1034" y="986"/>
                </a:lnTo>
                <a:lnTo>
                  <a:pt x="1036" y="989"/>
                </a:lnTo>
                <a:lnTo>
                  <a:pt x="1038" y="990"/>
                </a:lnTo>
                <a:lnTo>
                  <a:pt x="1041" y="991"/>
                </a:lnTo>
                <a:lnTo>
                  <a:pt x="1041" y="991"/>
                </a:lnTo>
                <a:lnTo>
                  <a:pt x="1045" y="989"/>
                </a:lnTo>
                <a:lnTo>
                  <a:pt x="1047" y="986"/>
                </a:lnTo>
                <a:lnTo>
                  <a:pt x="1051" y="980"/>
                </a:lnTo>
                <a:lnTo>
                  <a:pt x="1053" y="977"/>
                </a:lnTo>
                <a:lnTo>
                  <a:pt x="1056" y="975"/>
                </a:lnTo>
                <a:lnTo>
                  <a:pt x="1060" y="973"/>
                </a:lnTo>
                <a:lnTo>
                  <a:pt x="1064" y="972"/>
                </a:lnTo>
                <a:lnTo>
                  <a:pt x="1064" y="972"/>
                </a:lnTo>
                <a:lnTo>
                  <a:pt x="1068" y="975"/>
                </a:lnTo>
                <a:lnTo>
                  <a:pt x="1070" y="979"/>
                </a:lnTo>
                <a:lnTo>
                  <a:pt x="1076" y="987"/>
                </a:lnTo>
                <a:lnTo>
                  <a:pt x="1081" y="996"/>
                </a:lnTo>
                <a:lnTo>
                  <a:pt x="1083" y="1000"/>
                </a:lnTo>
                <a:lnTo>
                  <a:pt x="1086" y="1003"/>
                </a:lnTo>
                <a:lnTo>
                  <a:pt x="1086" y="1003"/>
                </a:lnTo>
                <a:lnTo>
                  <a:pt x="1091" y="1000"/>
                </a:lnTo>
                <a:lnTo>
                  <a:pt x="1093" y="995"/>
                </a:lnTo>
                <a:lnTo>
                  <a:pt x="1095" y="986"/>
                </a:lnTo>
                <a:lnTo>
                  <a:pt x="1097" y="983"/>
                </a:lnTo>
                <a:lnTo>
                  <a:pt x="1098" y="978"/>
                </a:lnTo>
                <a:lnTo>
                  <a:pt x="1101" y="976"/>
                </a:lnTo>
                <a:lnTo>
                  <a:pt x="1106" y="974"/>
                </a:lnTo>
                <a:lnTo>
                  <a:pt x="1106" y="974"/>
                </a:lnTo>
                <a:lnTo>
                  <a:pt x="1111" y="974"/>
                </a:lnTo>
                <a:lnTo>
                  <a:pt x="1114" y="975"/>
                </a:lnTo>
                <a:lnTo>
                  <a:pt x="1117" y="977"/>
                </a:lnTo>
                <a:lnTo>
                  <a:pt x="1121" y="980"/>
                </a:lnTo>
                <a:lnTo>
                  <a:pt x="1127" y="987"/>
                </a:lnTo>
                <a:lnTo>
                  <a:pt x="1131" y="989"/>
                </a:lnTo>
                <a:lnTo>
                  <a:pt x="1137" y="991"/>
                </a:lnTo>
                <a:lnTo>
                  <a:pt x="1137" y="991"/>
                </a:lnTo>
                <a:lnTo>
                  <a:pt x="1134" y="969"/>
                </a:lnTo>
                <a:lnTo>
                  <a:pt x="1129" y="944"/>
                </a:lnTo>
                <a:lnTo>
                  <a:pt x="1124" y="919"/>
                </a:lnTo>
                <a:lnTo>
                  <a:pt x="1120" y="908"/>
                </a:lnTo>
                <a:lnTo>
                  <a:pt x="1116" y="897"/>
                </a:lnTo>
                <a:lnTo>
                  <a:pt x="1116" y="897"/>
                </a:lnTo>
                <a:lnTo>
                  <a:pt x="1107" y="900"/>
                </a:lnTo>
                <a:lnTo>
                  <a:pt x="1096" y="903"/>
                </a:lnTo>
                <a:lnTo>
                  <a:pt x="1091" y="903"/>
                </a:lnTo>
                <a:lnTo>
                  <a:pt x="1085" y="903"/>
                </a:lnTo>
                <a:lnTo>
                  <a:pt x="1080" y="902"/>
                </a:lnTo>
                <a:lnTo>
                  <a:pt x="1077" y="899"/>
                </a:lnTo>
                <a:lnTo>
                  <a:pt x="1077" y="899"/>
                </a:lnTo>
                <a:close/>
                <a:moveTo>
                  <a:pt x="840" y="934"/>
                </a:moveTo>
                <a:lnTo>
                  <a:pt x="840" y="934"/>
                </a:lnTo>
                <a:lnTo>
                  <a:pt x="835" y="933"/>
                </a:lnTo>
                <a:lnTo>
                  <a:pt x="832" y="931"/>
                </a:lnTo>
                <a:lnTo>
                  <a:pt x="828" y="929"/>
                </a:lnTo>
                <a:lnTo>
                  <a:pt x="826" y="926"/>
                </a:lnTo>
                <a:lnTo>
                  <a:pt x="822" y="918"/>
                </a:lnTo>
                <a:lnTo>
                  <a:pt x="819" y="916"/>
                </a:lnTo>
                <a:lnTo>
                  <a:pt x="814" y="914"/>
                </a:lnTo>
                <a:lnTo>
                  <a:pt x="814" y="914"/>
                </a:lnTo>
                <a:lnTo>
                  <a:pt x="813" y="920"/>
                </a:lnTo>
                <a:lnTo>
                  <a:pt x="809" y="925"/>
                </a:lnTo>
                <a:lnTo>
                  <a:pt x="805" y="928"/>
                </a:lnTo>
                <a:lnTo>
                  <a:pt x="800" y="929"/>
                </a:lnTo>
                <a:lnTo>
                  <a:pt x="794" y="929"/>
                </a:lnTo>
                <a:lnTo>
                  <a:pt x="789" y="928"/>
                </a:lnTo>
                <a:lnTo>
                  <a:pt x="783" y="925"/>
                </a:lnTo>
                <a:lnTo>
                  <a:pt x="779" y="920"/>
                </a:lnTo>
                <a:lnTo>
                  <a:pt x="779" y="920"/>
                </a:lnTo>
                <a:lnTo>
                  <a:pt x="776" y="930"/>
                </a:lnTo>
                <a:lnTo>
                  <a:pt x="773" y="941"/>
                </a:lnTo>
                <a:lnTo>
                  <a:pt x="764" y="960"/>
                </a:lnTo>
                <a:lnTo>
                  <a:pt x="760" y="970"/>
                </a:lnTo>
                <a:lnTo>
                  <a:pt x="756" y="979"/>
                </a:lnTo>
                <a:lnTo>
                  <a:pt x="753" y="989"/>
                </a:lnTo>
                <a:lnTo>
                  <a:pt x="752" y="1000"/>
                </a:lnTo>
                <a:lnTo>
                  <a:pt x="752" y="1000"/>
                </a:lnTo>
                <a:lnTo>
                  <a:pt x="762" y="999"/>
                </a:lnTo>
                <a:lnTo>
                  <a:pt x="773" y="1000"/>
                </a:lnTo>
                <a:lnTo>
                  <a:pt x="773" y="1000"/>
                </a:lnTo>
                <a:lnTo>
                  <a:pt x="778" y="1008"/>
                </a:lnTo>
                <a:lnTo>
                  <a:pt x="780" y="1013"/>
                </a:lnTo>
                <a:lnTo>
                  <a:pt x="783" y="1016"/>
                </a:lnTo>
                <a:lnTo>
                  <a:pt x="783" y="1016"/>
                </a:lnTo>
                <a:lnTo>
                  <a:pt x="790" y="1011"/>
                </a:lnTo>
                <a:lnTo>
                  <a:pt x="797" y="1009"/>
                </a:lnTo>
                <a:lnTo>
                  <a:pt x="804" y="1009"/>
                </a:lnTo>
                <a:lnTo>
                  <a:pt x="809" y="1011"/>
                </a:lnTo>
                <a:lnTo>
                  <a:pt x="814" y="1016"/>
                </a:lnTo>
                <a:lnTo>
                  <a:pt x="820" y="1020"/>
                </a:lnTo>
                <a:lnTo>
                  <a:pt x="824" y="1026"/>
                </a:lnTo>
                <a:lnTo>
                  <a:pt x="827" y="1033"/>
                </a:lnTo>
                <a:lnTo>
                  <a:pt x="827" y="1033"/>
                </a:lnTo>
                <a:lnTo>
                  <a:pt x="828" y="1026"/>
                </a:lnTo>
                <a:lnTo>
                  <a:pt x="832" y="1020"/>
                </a:lnTo>
                <a:lnTo>
                  <a:pt x="836" y="1016"/>
                </a:lnTo>
                <a:lnTo>
                  <a:pt x="841" y="1011"/>
                </a:lnTo>
                <a:lnTo>
                  <a:pt x="848" y="1010"/>
                </a:lnTo>
                <a:lnTo>
                  <a:pt x="854" y="1010"/>
                </a:lnTo>
                <a:lnTo>
                  <a:pt x="861" y="1013"/>
                </a:lnTo>
                <a:lnTo>
                  <a:pt x="864" y="1015"/>
                </a:lnTo>
                <a:lnTo>
                  <a:pt x="867" y="1018"/>
                </a:lnTo>
                <a:lnTo>
                  <a:pt x="867" y="1018"/>
                </a:lnTo>
                <a:lnTo>
                  <a:pt x="865" y="1011"/>
                </a:lnTo>
                <a:lnTo>
                  <a:pt x="865" y="1006"/>
                </a:lnTo>
                <a:lnTo>
                  <a:pt x="866" y="1001"/>
                </a:lnTo>
                <a:lnTo>
                  <a:pt x="868" y="995"/>
                </a:lnTo>
                <a:lnTo>
                  <a:pt x="871" y="987"/>
                </a:lnTo>
                <a:lnTo>
                  <a:pt x="872" y="983"/>
                </a:lnTo>
                <a:lnTo>
                  <a:pt x="873" y="978"/>
                </a:lnTo>
                <a:lnTo>
                  <a:pt x="873" y="978"/>
                </a:lnTo>
                <a:lnTo>
                  <a:pt x="871" y="972"/>
                </a:lnTo>
                <a:lnTo>
                  <a:pt x="869" y="965"/>
                </a:lnTo>
                <a:lnTo>
                  <a:pt x="862" y="953"/>
                </a:lnTo>
                <a:lnTo>
                  <a:pt x="857" y="946"/>
                </a:lnTo>
                <a:lnTo>
                  <a:pt x="853" y="940"/>
                </a:lnTo>
                <a:lnTo>
                  <a:pt x="851" y="933"/>
                </a:lnTo>
                <a:lnTo>
                  <a:pt x="850" y="927"/>
                </a:lnTo>
                <a:lnTo>
                  <a:pt x="850" y="927"/>
                </a:lnTo>
                <a:lnTo>
                  <a:pt x="847" y="932"/>
                </a:lnTo>
                <a:lnTo>
                  <a:pt x="843" y="934"/>
                </a:lnTo>
                <a:lnTo>
                  <a:pt x="840" y="934"/>
                </a:lnTo>
                <a:lnTo>
                  <a:pt x="840" y="934"/>
                </a:lnTo>
                <a:close/>
                <a:moveTo>
                  <a:pt x="1016" y="1064"/>
                </a:moveTo>
                <a:lnTo>
                  <a:pt x="1016" y="1064"/>
                </a:lnTo>
                <a:lnTo>
                  <a:pt x="1022" y="1052"/>
                </a:lnTo>
                <a:lnTo>
                  <a:pt x="1026" y="1046"/>
                </a:lnTo>
                <a:lnTo>
                  <a:pt x="1031" y="1040"/>
                </a:lnTo>
                <a:lnTo>
                  <a:pt x="1036" y="1037"/>
                </a:lnTo>
                <a:lnTo>
                  <a:pt x="1038" y="1035"/>
                </a:lnTo>
                <a:lnTo>
                  <a:pt x="1041" y="1035"/>
                </a:lnTo>
                <a:lnTo>
                  <a:pt x="1045" y="1035"/>
                </a:lnTo>
                <a:lnTo>
                  <a:pt x="1048" y="1036"/>
                </a:lnTo>
                <a:lnTo>
                  <a:pt x="1050" y="1038"/>
                </a:lnTo>
                <a:lnTo>
                  <a:pt x="1053" y="1040"/>
                </a:lnTo>
                <a:lnTo>
                  <a:pt x="1053" y="1040"/>
                </a:lnTo>
                <a:lnTo>
                  <a:pt x="1052" y="1067"/>
                </a:lnTo>
                <a:lnTo>
                  <a:pt x="1052" y="1094"/>
                </a:lnTo>
                <a:lnTo>
                  <a:pt x="1053" y="1120"/>
                </a:lnTo>
                <a:lnTo>
                  <a:pt x="1054" y="1146"/>
                </a:lnTo>
                <a:lnTo>
                  <a:pt x="1058" y="1174"/>
                </a:lnTo>
                <a:lnTo>
                  <a:pt x="1062" y="1200"/>
                </a:lnTo>
                <a:lnTo>
                  <a:pt x="1066" y="1227"/>
                </a:lnTo>
                <a:lnTo>
                  <a:pt x="1073" y="1252"/>
                </a:lnTo>
                <a:lnTo>
                  <a:pt x="1073" y="1252"/>
                </a:lnTo>
                <a:lnTo>
                  <a:pt x="1060" y="1289"/>
                </a:lnTo>
                <a:lnTo>
                  <a:pt x="1050" y="1325"/>
                </a:lnTo>
                <a:lnTo>
                  <a:pt x="1043" y="1361"/>
                </a:lnTo>
                <a:lnTo>
                  <a:pt x="1035" y="1396"/>
                </a:lnTo>
                <a:lnTo>
                  <a:pt x="1022" y="1467"/>
                </a:lnTo>
                <a:lnTo>
                  <a:pt x="1015" y="1502"/>
                </a:lnTo>
                <a:lnTo>
                  <a:pt x="1006" y="1537"/>
                </a:lnTo>
                <a:lnTo>
                  <a:pt x="1006" y="1537"/>
                </a:lnTo>
                <a:lnTo>
                  <a:pt x="1013" y="1537"/>
                </a:lnTo>
                <a:lnTo>
                  <a:pt x="1019" y="1536"/>
                </a:lnTo>
                <a:lnTo>
                  <a:pt x="1033" y="1532"/>
                </a:lnTo>
                <a:lnTo>
                  <a:pt x="1046" y="1525"/>
                </a:lnTo>
                <a:lnTo>
                  <a:pt x="1053" y="1522"/>
                </a:lnTo>
                <a:lnTo>
                  <a:pt x="1060" y="1521"/>
                </a:lnTo>
                <a:lnTo>
                  <a:pt x="1060" y="1521"/>
                </a:lnTo>
                <a:lnTo>
                  <a:pt x="1070" y="1461"/>
                </a:lnTo>
                <a:lnTo>
                  <a:pt x="1080" y="1399"/>
                </a:lnTo>
                <a:lnTo>
                  <a:pt x="1099" y="1271"/>
                </a:lnTo>
                <a:lnTo>
                  <a:pt x="1117" y="1141"/>
                </a:lnTo>
                <a:lnTo>
                  <a:pt x="1137" y="1011"/>
                </a:lnTo>
                <a:lnTo>
                  <a:pt x="1137" y="1011"/>
                </a:lnTo>
                <a:lnTo>
                  <a:pt x="1132" y="1011"/>
                </a:lnTo>
                <a:lnTo>
                  <a:pt x="1128" y="1010"/>
                </a:lnTo>
                <a:lnTo>
                  <a:pt x="1125" y="1008"/>
                </a:lnTo>
                <a:lnTo>
                  <a:pt x="1121" y="1005"/>
                </a:lnTo>
                <a:lnTo>
                  <a:pt x="1114" y="999"/>
                </a:lnTo>
                <a:lnTo>
                  <a:pt x="1108" y="991"/>
                </a:lnTo>
                <a:lnTo>
                  <a:pt x="1108" y="991"/>
                </a:lnTo>
                <a:lnTo>
                  <a:pt x="1108" y="998"/>
                </a:lnTo>
                <a:lnTo>
                  <a:pt x="1108" y="1003"/>
                </a:lnTo>
                <a:lnTo>
                  <a:pt x="1106" y="1007"/>
                </a:lnTo>
                <a:lnTo>
                  <a:pt x="1104" y="1011"/>
                </a:lnTo>
                <a:lnTo>
                  <a:pt x="1100" y="1014"/>
                </a:lnTo>
                <a:lnTo>
                  <a:pt x="1096" y="1016"/>
                </a:lnTo>
                <a:lnTo>
                  <a:pt x="1092" y="1017"/>
                </a:lnTo>
                <a:lnTo>
                  <a:pt x="1088" y="1017"/>
                </a:lnTo>
                <a:lnTo>
                  <a:pt x="1083" y="1017"/>
                </a:lnTo>
                <a:lnTo>
                  <a:pt x="1079" y="1015"/>
                </a:lnTo>
                <a:lnTo>
                  <a:pt x="1075" y="1013"/>
                </a:lnTo>
                <a:lnTo>
                  <a:pt x="1071" y="1009"/>
                </a:lnTo>
                <a:lnTo>
                  <a:pt x="1068" y="1006"/>
                </a:lnTo>
                <a:lnTo>
                  <a:pt x="1067" y="1002"/>
                </a:lnTo>
                <a:lnTo>
                  <a:pt x="1066" y="996"/>
                </a:lnTo>
                <a:lnTo>
                  <a:pt x="1066" y="991"/>
                </a:lnTo>
                <a:lnTo>
                  <a:pt x="1066" y="991"/>
                </a:lnTo>
                <a:lnTo>
                  <a:pt x="1061" y="996"/>
                </a:lnTo>
                <a:lnTo>
                  <a:pt x="1054" y="1001"/>
                </a:lnTo>
                <a:lnTo>
                  <a:pt x="1048" y="1004"/>
                </a:lnTo>
                <a:lnTo>
                  <a:pt x="1041" y="1005"/>
                </a:lnTo>
                <a:lnTo>
                  <a:pt x="1041" y="1005"/>
                </a:lnTo>
                <a:lnTo>
                  <a:pt x="1037" y="1005"/>
                </a:lnTo>
                <a:lnTo>
                  <a:pt x="1035" y="1005"/>
                </a:lnTo>
                <a:lnTo>
                  <a:pt x="1030" y="1002"/>
                </a:lnTo>
                <a:lnTo>
                  <a:pt x="1025" y="999"/>
                </a:lnTo>
                <a:lnTo>
                  <a:pt x="1020" y="998"/>
                </a:lnTo>
                <a:lnTo>
                  <a:pt x="1020" y="998"/>
                </a:lnTo>
                <a:lnTo>
                  <a:pt x="1021" y="1006"/>
                </a:lnTo>
                <a:lnTo>
                  <a:pt x="1020" y="1015"/>
                </a:lnTo>
                <a:lnTo>
                  <a:pt x="1019" y="1033"/>
                </a:lnTo>
                <a:lnTo>
                  <a:pt x="1017" y="1050"/>
                </a:lnTo>
                <a:lnTo>
                  <a:pt x="1016" y="1058"/>
                </a:lnTo>
                <a:lnTo>
                  <a:pt x="1016" y="1064"/>
                </a:lnTo>
                <a:lnTo>
                  <a:pt x="1016" y="1064"/>
                </a:lnTo>
                <a:close/>
                <a:moveTo>
                  <a:pt x="589" y="1038"/>
                </a:moveTo>
                <a:lnTo>
                  <a:pt x="589" y="1038"/>
                </a:lnTo>
                <a:lnTo>
                  <a:pt x="595" y="1037"/>
                </a:lnTo>
                <a:lnTo>
                  <a:pt x="600" y="1035"/>
                </a:lnTo>
                <a:lnTo>
                  <a:pt x="606" y="1033"/>
                </a:lnTo>
                <a:lnTo>
                  <a:pt x="609" y="1029"/>
                </a:lnTo>
                <a:lnTo>
                  <a:pt x="609" y="1029"/>
                </a:lnTo>
                <a:lnTo>
                  <a:pt x="607" y="1028"/>
                </a:lnTo>
                <a:lnTo>
                  <a:pt x="606" y="1026"/>
                </a:lnTo>
                <a:lnTo>
                  <a:pt x="606" y="1021"/>
                </a:lnTo>
                <a:lnTo>
                  <a:pt x="605" y="1017"/>
                </a:lnTo>
                <a:lnTo>
                  <a:pt x="605" y="1015"/>
                </a:lnTo>
                <a:lnTo>
                  <a:pt x="602" y="1014"/>
                </a:lnTo>
                <a:lnTo>
                  <a:pt x="602" y="1014"/>
                </a:lnTo>
                <a:lnTo>
                  <a:pt x="594" y="1025"/>
                </a:lnTo>
                <a:lnTo>
                  <a:pt x="591" y="1031"/>
                </a:lnTo>
                <a:lnTo>
                  <a:pt x="589" y="1038"/>
                </a:lnTo>
                <a:lnTo>
                  <a:pt x="589" y="1038"/>
                </a:lnTo>
                <a:close/>
                <a:moveTo>
                  <a:pt x="763" y="1020"/>
                </a:moveTo>
                <a:lnTo>
                  <a:pt x="763" y="1020"/>
                </a:lnTo>
                <a:lnTo>
                  <a:pt x="762" y="1022"/>
                </a:lnTo>
                <a:lnTo>
                  <a:pt x="760" y="1022"/>
                </a:lnTo>
                <a:lnTo>
                  <a:pt x="758" y="1023"/>
                </a:lnTo>
                <a:lnTo>
                  <a:pt x="757" y="1024"/>
                </a:lnTo>
                <a:lnTo>
                  <a:pt x="757" y="1024"/>
                </a:lnTo>
                <a:lnTo>
                  <a:pt x="755" y="1049"/>
                </a:lnTo>
                <a:lnTo>
                  <a:pt x="753" y="1078"/>
                </a:lnTo>
                <a:lnTo>
                  <a:pt x="753" y="1109"/>
                </a:lnTo>
                <a:lnTo>
                  <a:pt x="755" y="1143"/>
                </a:lnTo>
                <a:lnTo>
                  <a:pt x="757" y="1214"/>
                </a:lnTo>
                <a:lnTo>
                  <a:pt x="759" y="1286"/>
                </a:lnTo>
                <a:lnTo>
                  <a:pt x="759" y="1286"/>
                </a:lnTo>
                <a:lnTo>
                  <a:pt x="758" y="1343"/>
                </a:lnTo>
                <a:lnTo>
                  <a:pt x="756" y="1399"/>
                </a:lnTo>
                <a:lnTo>
                  <a:pt x="755" y="1453"/>
                </a:lnTo>
                <a:lnTo>
                  <a:pt x="755" y="1479"/>
                </a:lnTo>
                <a:lnTo>
                  <a:pt x="755" y="1504"/>
                </a:lnTo>
                <a:lnTo>
                  <a:pt x="755" y="1504"/>
                </a:lnTo>
                <a:lnTo>
                  <a:pt x="764" y="1501"/>
                </a:lnTo>
                <a:lnTo>
                  <a:pt x="774" y="1499"/>
                </a:lnTo>
                <a:lnTo>
                  <a:pt x="783" y="1497"/>
                </a:lnTo>
                <a:lnTo>
                  <a:pt x="792" y="1497"/>
                </a:lnTo>
                <a:lnTo>
                  <a:pt x="802" y="1497"/>
                </a:lnTo>
                <a:lnTo>
                  <a:pt x="810" y="1498"/>
                </a:lnTo>
                <a:lnTo>
                  <a:pt x="818" y="1499"/>
                </a:lnTo>
                <a:lnTo>
                  <a:pt x="825" y="1501"/>
                </a:lnTo>
                <a:lnTo>
                  <a:pt x="833" y="1504"/>
                </a:lnTo>
                <a:lnTo>
                  <a:pt x="839" y="1507"/>
                </a:lnTo>
                <a:lnTo>
                  <a:pt x="844" y="1512"/>
                </a:lnTo>
                <a:lnTo>
                  <a:pt x="849" y="1517"/>
                </a:lnTo>
                <a:lnTo>
                  <a:pt x="852" y="1522"/>
                </a:lnTo>
                <a:lnTo>
                  <a:pt x="855" y="1528"/>
                </a:lnTo>
                <a:lnTo>
                  <a:pt x="856" y="1534"/>
                </a:lnTo>
                <a:lnTo>
                  <a:pt x="856" y="1541"/>
                </a:lnTo>
                <a:lnTo>
                  <a:pt x="856" y="1541"/>
                </a:lnTo>
                <a:lnTo>
                  <a:pt x="871" y="1504"/>
                </a:lnTo>
                <a:lnTo>
                  <a:pt x="878" y="1485"/>
                </a:lnTo>
                <a:lnTo>
                  <a:pt x="880" y="1475"/>
                </a:lnTo>
                <a:lnTo>
                  <a:pt x="881" y="1464"/>
                </a:lnTo>
                <a:lnTo>
                  <a:pt x="881" y="1464"/>
                </a:lnTo>
                <a:lnTo>
                  <a:pt x="882" y="1455"/>
                </a:lnTo>
                <a:lnTo>
                  <a:pt x="881" y="1445"/>
                </a:lnTo>
                <a:lnTo>
                  <a:pt x="878" y="1426"/>
                </a:lnTo>
                <a:lnTo>
                  <a:pt x="874" y="1407"/>
                </a:lnTo>
                <a:lnTo>
                  <a:pt x="873" y="1397"/>
                </a:lnTo>
                <a:lnTo>
                  <a:pt x="873" y="1387"/>
                </a:lnTo>
                <a:lnTo>
                  <a:pt x="873" y="1387"/>
                </a:lnTo>
                <a:lnTo>
                  <a:pt x="873" y="1382"/>
                </a:lnTo>
                <a:lnTo>
                  <a:pt x="874" y="1378"/>
                </a:lnTo>
                <a:lnTo>
                  <a:pt x="877" y="1367"/>
                </a:lnTo>
                <a:lnTo>
                  <a:pt x="877" y="1367"/>
                </a:lnTo>
                <a:lnTo>
                  <a:pt x="879" y="1348"/>
                </a:lnTo>
                <a:lnTo>
                  <a:pt x="879" y="1327"/>
                </a:lnTo>
                <a:lnTo>
                  <a:pt x="879" y="1286"/>
                </a:lnTo>
                <a:lnTo>
                  <a:pt x="878" y="1243"/>
                </a:lnTo>
                <a:lnTo>
                  <a:pt x="876" y="1200"/>
                </a:lnTo>
                <a:lnTo>
                  <a:pt x="874" y="1158"/>
                </a:lnTo>
                <a:lnTo>
                  <a:pt x="873" y="1116"/>
                </a:lnTo>
                <a:lnTo>
                  <a:pt x="874" y="1077"/>
                </a:lnTo>
                <a:lnTo>
                  <a:pt x="876" y="1058"/>
                </a:lnTo>
                <a:lnTo>
                  <a:pt x="877" y="1038"/>
                </a:lnTo>
                <a:lnTo>
                  <a:pt x="877" y="1038"/>
                </a:lnTo>
                <a:lnTo>
                  <a:pt x="869" y="1037"/>
                </a:lnTo>
                <a:lnTo>
                  <a:pt x="862" y="1034"/>
                </a:lnTo>
                <a:lnTo>
                  <a:pt x="855" y="1031"/>
                </a:lnTo>
                <a:lnTo>
                  <a:pt x="850" y="1026"/>
                </a:lnTo>
                <a:lnTo>
                  <a:pt x="850" y="1026"/>
                </a:lnTo>
                <a:lnTo>
                  <a:pt x="849" y="1032"/>
                </a:lnTo>
                <a:lnTo>
                  <a:pt x="848" y="1037"/>
                </a:lnTo>
                <a:lnTo>
                  <a:pt x="846" y="1041"/>
                </a:lnTo>
                <a:lnTo>
                  <a:pt x="842" y="1045"/>
                </a:lnTo>
                <a:lnTo>
                  <a:pt x="839" y="1047"/>
                </a:lnTo>
                <a:lnTo>
                  <a:pt x="836" y="1049"/>
                </a:lnTo>
                <a:lnTo>
                  <a:pt x="832" y="1050"/>
                </a:lnTo>
                <a:lnTo>
                  <a:pt x="828" y="1050"/>
                </a:lnTo>
                <a:lnTo>
                  <a:pt x="824" y="1049"/>
                </a:lnTo>
                <a:lnTo>
                  <a:pt x="820" y="1048"/>
                </a:lnTo>
                <a:lnTo>
                  <a:pt x="817" y="1046"/>
                </a:lnTo>
                <a:lnTo>
                  <a:pt x="813" y="1044"/>
                </a:lnTo>
                <a:lnTo>
                  <a:pt x="810" y="1040"/>
                </a:lnTo>
                <a:lnTo>
                  <a:pt x="807" y="1036"/>
                </a:lnTo>
                <a:lnTo>
                  <a:pt x="806" y="1032"/>
                </a:lnTo>
                <a:lnTo>
                  <a:pt x="805" y="1026"/>
                </a:lnTo>
                <a:lnTo>
                  <a:pt x="805" y="1026"/>
                </a:lnTo>
                <a:lnTo>
                  <a:pt x="798" y="1031"/>
                </a:lnTo>
                <a:lnTo>
                  <a:pt x="793" y="1035"/>
                </a:lnTo>
                <a:lnTo>
                  <a:pt x="790" y="1037"/>
                </a:lnTo>
                <a:lnTo>
                  <a:pt x="787" y="1038"/>
                </a:lnTo>
                <a:lnTo>
                  <a:pt x="783" y="1039"/>
                </a:lnTo>
                <a:lnTo>
                  <a:pt x="779" y="1038"/>
                </a:lnTo>
                <a:lnTo>
                  <a:pt x="779" y="1038"/>
                </a:lnTo>
                <a:lnTo>
                  <a:pt x="777" y="1037"/>
                </a:lnTo>
                <a:lnTo>
                  <a:pt x="775" y="1034"/>
                </a:lnTo>
                <a:lnTo>
                  <a:pt x="772" y="1029"/>
                </a:lnTo>
                <a:lnTo>
                  <a:pt x="771" y="1025"/>
                </a:lnTo>
                <a:lnTo>
                  <a:pt x="768" y="1023"/>
                </a:lnTo>
                <a:lnTo>
                  <a:pt x="766" y="1021"/>
                </a:lnTo>
                <a:lnTo>
                  <a:pt x="763" y="1020"/>
                </a:lnTo>
                <a:lnTo>
                  <a:pt x="763" y="1020"/>
                </a:lnTo>
                <a:close/>
                <a:moveTo>
                  <a:pt x="593" y="1053"/>
                </a:moveTo>
                <a:lnTo>
                  <a:pt x="593" y="1053"/>
                </a:lnTo>
                <a:lnTo>
                  <a:pt x="594" y="1055"/>
                </a:lnTo>
                <a:lnTo>
                  <a:pt x="595" y="1058"/>
                </a:lnTo>
                <a:lnTo>
                  <a:pt x="597" y="1064"/>
                </a:lnTo>
                <a:lnTo>
                  <a:pt x="599" y="1068"/>
                </a:lnTo>
                <a:lnTo>
                  <a:pt x="600" y="1070"/>
                </a:lnTo>
                <a:lnTo>
                  <a:pt x="602" y="1073"/>
                </a:lnTo>
                <a:lnTo>
                  <a:pt x="602" y="1073"/>
                </a:lnTo>
                <a:lnTo>
                  <a:pt x="606" y="1069"/>
                </a:lnTo>
                <a:lnTo>
                  <a:pt x="608" y="1068"/>
                </a:lnTo>
                <a:lnTo>
                  <a:pt x="615" y="1066"/>
                </a:lnTo>
                <a:lnTo>
                  <a:pt x="615" y="1066"/>
                </a:lnTo>
                <a:lnTo>
                  <a:pt x="615" y="1061"/>
                </a:lnTo>
                <a:lnTo>
                  <a:pt x="616" y="1056"/>
                </a:lnTo>
                <a:lnTo>
                  <a:pt x="617" y="1052"/>
                </a:lnTo>
                <a:lnTo>
                  <a:pt x="617" y="1047"/>
                </a:lnTo>
                <a:lnTo>
                  <a:pt x="617" y="1047"/>
                </a:lnTo>
                <a:lnTo>
                  <a:pt x="612" y="1046"/>
                </a:lnTo>
                <a:lnTo>
                  <a:pt x="605" y="1047"/>
                </a:lnTo>
                <a:lnTo>
                  <a:pt x="597" y="1050"/>
                </a:lnTo>
                <a:lnTo>
                  <a:pt x="593" y="1053"/>
                </a:lnTo>
                <a:lnTo>
                  <a:pt x="593" y="1053"/>
                </a:lnTo>
                <a:close/>
                <a:moveTo>
                  <a:pt x="520" y="1117"/>
                </a:moveTo>
                <a:lnTo>
                  <a:pt x="520" y="1117"/>
                </a:lnTo>
                <a:lnTo>
                  <a:pt x="530" y="1136"/>
                </a:lnTo>
                <a:lnTo>
                  <a:pt x="533" y="1144"/>
                </a:lnTo>
                <a:lnTo>
                  <a:pt x="536" y="1153"/>
                </a:lnTo>
                <a:lnTo>
                  <a:pt x="536" y="1153"/>
                </a:lnTo>
                <a:lnTo>
                  <a:pt x="548" y="1190"/>
                </a:lnTo>
                <a:lnTo>
                  <a:pt x="560" y="1226"/>
                </a:lnTo>
                <a:lnTo>
                  <a:pt x="573" y="1261"/>
                </a:lnTo>
                <a:lnTo>
                  <a:pt x="586" y="1295"/>
                </a:lnTo>
                <a:lnTo>
                  <a:pt x="614" y="1363"/>
                </a:lnTo>
                <a:lnTo>
                  <a:pt x="642" y="1431"/>
                </a:lnTo>
                <a:lnTo>
                  <a:pt x="642" y="1431"/>
                </a:lnTo>
                <a:lnTo>
                  <a:pt x="644" y="1398"/>
                </a:lnTo>
                <a:lnTo>
                  <a:pt x="645" y="1362"/>
                </a:lnTo>
                <a:lnTo>
                  <a:pt x="646" y="1324"/>
                </a:lnTo>
                <a:lnTo>
                  <a:pt x="649" y="1288"/>
                </a:lnTo>
                <a:lnTo>
                  <a:pt x="649" y="1288"/>
                </a:lnTo>
                <a:lnTo>
                  <a:pt x="643" y="1283"/>
                </a:lnTo>
                <a:lnTo>
                  <a:pt x="641" y="1281"/>
                </a:lnTo>
                <a:lnTo>
                  <a:pt x="640" y="1278"/>
                </a:lnTo>
                <a:lnTo>
                  <a:pt x="640" y="1278"/>
                </a:lnTo>
                <a:lnTo>
                  <a:pt x="623" y="1219"/>
                </a:lnTo>
                <a:lnTo>
                  <a:pt x="608" y="1160"/>
                </a:lnTo>
                <a:lnTo>
                  <a:pt x="592" y="1104"/>
                </a:lnTo>
                <a:lnTo>
                  <a:pt x="583" y="1075"/>
                </a:lnTo>
                <a:lnTo>
                  <a:pt x="574" y="1047"/>
                </a:lnTo>
                <a:lnTo>
                  <a:pt x="574" y="1047"/>
                </a:lnTo>
                <a:lnTo>
                  <a:pt x="546" y="1082"/>
                </a:lnTo>
                <a:lnTo>
                  <a:pt x="533" y="1099"/>
                </a:lnTo>
                <a:lnTo>
                  <a:pt x="520" y="1117"/>
                </a:lnTo>
                <a:lnTo>
                  <a:pt x="520" y="1117"/>
                </a:lnTo>
                <a:close/>
                <a:moveTo>
                  <a:pt x="1010" y="1106"/>
                </a:moveTo>
                <a:lnTo>
                  <a:pt x="1010" y="1106"/>
                </a:lnTo>
                <a:lnTo>
                  <a:pt x="1013" y="1113"/>
                </a:lnTo>
                <a:lnTo>
                  <a:pt x="1015" y="1120"/>
                </a:lnTo>
                <a:lnTo>
                  <a:pt x="1017" y="1123"/>
                </a:lnTo>
                <a:lnTo>
                  <a:pt x="1020" y="1125"/>
                </a:lnTo>
                <a:lnTo>
                  <a:pt x="1023" y="1127"/>
                </a:lnTo>
                <a:lnTo>
                  <a:pt x="1026" y="1128"/>
                </a:lnTo>
                <a:lnTo>
                  <a:pt x="1026" y="1128"/>
                </a:lnTo>
                <a:lnTo>
                  <a:pt x="1026" y="1126"/>
                </a:lnTo>
                <a:lnTo>
                  <a:pt x="1026" y="1125"/>
                </a:lnTo>
                <a:lnTo>
                  <a:pt x="1030" y="1124"/>
                </a:lnTo>
                <a:lnTo>
                  <a:pt x="1033" y="1123"/>
                </a:lnTo>
                <a:lnTo>
                  <a:pt x="1034" y="1123"/>
                </a:lnTo>
                <a:lnTo>
                  <a:pt x="1035" y="1122"/>
                </a:lnTo>
                <a:lnTo>
                  <a:pt x="1035" y="1122"/>
                </a:lnTo>
                <a:lnTo>
                  <a:pt x="1033" y="1095"/>
                </a:lnTo>
                <a:lnTo>
                  <a:pt x="1031" y="1082"/>
                </a:lnTo>
                <a:lnTo>
                  <a:pt x="1029" y="1074"/>
                </a:lnTo>
                <a:lnTo>
                  <a:pt x="1029" y="1074"/>
                </a:lnTo>
                <a:lnTo>
                  <a:pt x="1020" y="1090"/>
                </a:lnTo>
                <a:lnTo>
                  <a:pt x="1010" y="1106"/>
                </a:lnTo>
                <a:lnTo>
                  <a:pt x="1010" y="1106"/>
                </a:lnTo>
                <a:close/>
                <a:moveTo>
                  <a:pt x="605" y="1084"/>
                </a:moveTo>
                <a:lnTo>
                  <a:pt x="605" y="1084"/>
                </a:lnTo>
                <a:lnTo>
                  <a:pt x="606" y="1092"/>
                </a:lnTo>
                <a:lnTo>
                  <a:pt x="607" y="1098"/>
                </a:lnTo>
                <a:lnTo>
                  <a:pt x="611" y="1109"/>
                </a:lnTo>
                <a:lnTo>
                  <a:pt x="611" y="1109"/>
                </a:lnTo>
                <a:lnTo>
                  <a:pt x="616" y="1108"/>
                </a:lnTo>
                <a:lnTo>
                  <a:pt x="621" y="1106"/>
                </a:lnTo>
                <a:lnTo>
                  <a:pt x="624" y="1101"/>
                </a:lnTo>
                <a:lnTo>
                  <a:pt x="626" y="1097"/>
                </a:lnTo>
                <a:lnTo>
                  <a:pt x="627" y="1092"/>
                </a:lnTo>
                <a:lnTo>
                  <a:pt x="627" y="1086"/>
                </a:lnTo>
                <a:lnTo>
                  <a:pt x="625" y="1081"/>
                </a:lnTo>
                <a:lnTo>
                  <a:pt x="622" y="1076"/>
                </a:lnTo>
                <a:lnTo>
                  <a:pt x="622" y="1076"/>
                </a:lnTo>
                <a:lnTo>
                  <a:pt x="619" y="1079"/>
                </a:lnTo>
                <a:lnTo>
                  <a:pt x="614" y="1082"/>
                </a:lnTo>
                <a:lnTo>
                  <a:pt x="610" y="1083"/>
                </a:lnTo>
                <a:lnTo>
                  <a:pt x="605" y="1084"/>
                </a:lnTo>
                <a:lnTo>
                  <a:pt x="605" y="1084"/>
                </a:lnTo>
                <a:close/>
                <a:moveTo>
                  <a:pt x="615" y="1122"/>
                </a:moveTo>
                <a:lnTo>
                  <a:pt x="615" y="1122"/>
                </a:lnTo>
                <a:lnTo>
                  <a:pt x="615" y="1128"/>
                </a:lnTo>
                <a:lnTo>
                  <a:pt x="616" y="1135"/>
                </a:lnTo>
                <a:lnTo>
                  <a:pt x="619" y="1139"/>
                </a:lnTo>
                <a:lnTo>
                  <a:pt x="620" y="1141"/>
                </a:lnTo>
                <a:lnTo>
                  <a:pt x="622" y="1142"/>
                </a:lnTo>
                <a:lnTo>
                  <a:pt x="622" y="1142"/>
                </a:lnTo>
                <a:lnTo>
                  <a:pt x="630" y="1138"/>
                </a:lnTo>
                <a:lnTo>
                  <a:pt x="640" y="1135"/>
                </a:lnTo>
                <a:lnTo>
                  <a:pt x="640" y="1135"/>
                </a:lnTo>
                <a:lnTo>
                  <a:pt x="637" y="1123"/>
                </a:lnTo>
                <a:lnTo>
                  <a:pt x="631" y="1113"/>
                </a:lnTo>
                <a:lnTo>
                  <a:pt x="631" y="1113"/>
                </a:lnTo>
                <a:lnTo>
                  <a:pt x="629" y="1116"/>
                </a:lnTo>
                <a:lnTo>
                  <a:pt x="625" y="1119"/>
                </a:lnTo>
                <a:lnTo>
                  <a:pt x="615" y="1122"/>
                </a:lnTo>
                <a:lnTo>
                  <a:pt x="615" y="1122"/>
                </a:lnTo>
                <a:close/>
                <a:moveTo>
                  <a:pt x="973" y="1257"/>
                </a:moveTo>
                <a:lnTo>
                  <a:pt x="973" y="1257"/>
                </a:lnTo>
                <a:lnTo>
                  <a:pt x="978" y="1255"/>
                </a:lnTo>
                <a:lnTo>
                  <a:pt x="983" y="1251"/>
                </a:lnTo>
                <a:lnTo>
                  <a:pt x="986" y="1247"/>
                </a:lnTo>
                <a:lnTo>
                  <a:pt x="988" y="1242"/>
                </a:lnTo>
                <a:lnTo>
                  <a:pt x="990" y="1236"/>
                </a:lnTo>
                <a:lnTo>
                  <a:pt x="992" y="1232"/>
                </a:lnTo>
                <a:lnTo>
                  <a:pt x="995" y="1228"/>
                </a:lnTo>
                <a:lnTo>
                  <a:pt x="1000" y="1226"/>
                </a:lnTo>
                <a:lnTo>
                  <a:pt x="1000" y="1226"/>
                </a:lnTo>
                <a:lnTo>
                  <a:pt x="1004" y="1226"/>
                </a:lnTo>
                <a:lnTo>
                  <a:pt x="1007" y="1226"/>
                </a:lnTo>
                <a:lnTo>
                  <a:pt x="1009" y="1227"/>
                </a:lnTo>
                <a:lnTo>
                  <a:pt x="1011" y="1228"/>
                </a:lnTo>
                <a:lnTo>
                  <a:pt x="1015" y="1232"/>
                </a:lnTo>
                <a:lnTo>
                  <a:pt x="1017" y="1237"/>
                </a:lnTo>
                <a:lnTo>
                  <a:pt x="1019" y="1244"/>
                </a:lnTo>
                <a:lnTo>
                  <a:pt x="1022" y="1250"/>
                </a:lnTo>
                <a:lnTo>
                  <a:pt x="1026" y="1256"/>
                </a:lnTo>
                <a:lnTo>
                  <a:pt x="1030" y="1258"/>
                </a:lnTo>
                <a:lnTo>
                  <a:pt x="1033" y="1259"/>
                </a:lnTo>
                <a:lnTo>
                  <a:pt x="1033" y="1259"/>
                </a:lnTo>
                <a:lnTo>
                  <a:pt x="1037" y="1253"/>
                </a:lnTo>
                <a:lnTo>
                  <a:pt x="1040" y="1247"/>
                </a:lnTo>
                <a:lnTo>
                  <a:pt x="1043" y="1241"/>
                </a:lnTo>
                <a:lnTo>
                  <a:pt x="1044" y="1233"/>
                </a:lnTo>
                <a:lnTo>
                  <a:pt x="1045" y="1219"/>
                </a:lnTo>
                <a:lnTo>
                  <a:pt x="1044" y="1204"/>
                </a:lnTo>
                <a:lnTo>
                  <a:pt x="1039" y="1174"/>
                </a:lnTo>
                <a:lnTo>
                  <a:pt x="1037" y="1160"/>
                </a:lnTo>
                <a:lnTo>
                  <a:pt x="1037" y="1146"/>
                </a:lnTo>
                <a:lnTo>
                  <a:pt x="1037" y="1146"/>
                </a:lnTo>
                <a:lnTo>
                  <a:pt x="1031" y="1146"/>
                </a:lnTo>
                <a:lnTo>
                  <a:pt x="1024" y="1145"/>
                </a:lnTo>
                <a:lnTo>
                  <a:pt x="1020" y="1144"/>
                </a:lnTo>
                <a:lnTo>
                  <a:pt x="1015" y="1142"/>
                </a:lnTo>
                <a:lnTo>
                  <a:pt x="1007" y="1137"/>
                </a:lnTo>
                <a:lnTo>
                  <a:pt x="1003" y="1134"/>
                </a:lnTo>
                <a:lnTo>
                  <a:pt x="998" y="1132"/>
                </a:lnTo>
                <a:lnTo>
                  <a:pt x="998" y="1132"/>
                </a:lnTo>
                <a:lnTo>
                  <a:pt x="994" y="1140"/>
                </a:lnTo>
                <a:lnTo>
                  <a:pt x="991" y="1146"/>
                </a:lnTo>
                <a:lnTo>
                  <a:pt x="983" y="1162"/>
                </a:lnTo>
                <a:lnTo>
                  <a:pt x="973" y="1179"/>
                </a:lnTo>
                <a:lnTo>
                  <a:pt x="964" y="1195"/>
                </a:lnTo>
                <a:lnTo>
                  <a:pt x="960" y="1203"/>
                </a:lnTo>
                <a:lnTo>
                  <a:pt x="958" y="1211"/>
                </a:lnTo>
                <a:lnTo>
                  <a:pt x="956" y="1219"/>
                </a:lnTo>
                <a:lnTo>
                  <a:pt x="956" y="1227"/>
                </a:lnTo>
                <a:lnTo>
                  <a:pt x="957" y="1234"/>
                </a:lnTo>
                <a:lnTo>
                  <a:pt x="960" y="1243"/>
                </a:lnTo>
                <a:lnTo>
                  <a:pt x="965" y="1249"/>
                </a:lnTo>
                <a:lnTo>
                  <a:pt x="973" y="1257"/>
                </a:lnTo>
                <a:lnTo>
                  <a:pt x="973" y="1257"/>
                </a:lnTo>
                <a:close/>
                <a:moveTo>
                  <a:pt x="624" y="1155"/>
                </a:moveTo>
                <a:lnTo>
                  <a:pt x="624" y="1155"/>
                </a:lnTo>
                <a:lnTo>
                  <a:pt x="626" y="1165"/>
                </a:lnTo>
                <a:lnTo>
                  <a:pt x="628" y="1173"/>
                </a:lnTo>
                <a:lnTo>
                  <a:pt x="631" y="1182"/>
                </a:lnTo>
                <a:lnTo>
                  <a:pt x="634" y="1190"/>
                </a:lnTo>
                <a:lnTo>
                  <a:pt x="634" y="1190"/>
                </a:lnTo>
                <a:lnTo>
                  <a:pt x="638" y="1189"/>
                </a:lnTo>
                <a:lnTo>
                  <a:pt x="641" y="1188"/>
                </a:lnTo>
                <a:lnTo>
                  <a:pt x="644" y="1186"/>
                </a:lnTo>
                <a:lnTo>
                  <a:pt x="646" y="1184"/>
                </a:lnTo>
                <a:lnTo>
                  <a:pt x="650" y="1179"/>
                </a:lnTo>
                <a:lnTo>
                  <a:pt x="650" y="1172"/>
                </a:lnTo>
                <a:lnTo>
                  <a:pt x="650" y="1166"/>
                </a:lnTo>
                <a:lnTo>
                  <a:pt x="649" y="1159"/>
                </a:lnTo>
                <a:lnTo>
                  <a:pt x="646" y="1149"/>
                </a:lnTo>
                <a:lnTo>
                  <a:pt x="646" y="1149"/>
                </a:lnTo>
                <a:lnTo>
                  <a:pt x="639" y="1150"/>
                </a:lnTo>
                <a:lnTo>
                  <a:pt x="635" y="1152"/>
                </a:lnTo>
                <a:lnTo>
                  <a:pt x="624" y="1155"/>
                </a:lnTo>
                <a:lnTo>
                  <a:pt x="624" y="1155"/>
                </a:lnTo>
                <a:close/>
                <a:moveTo>
                  <a:pt x="547" y="1307"/>
                </a:moveTo>
                <a:lnTo>
                  <a:pt x="547" y="1307"/>
                </a:lnTo>
                <a:lnTo>
                  <a:pt x="552" y="1312"/>
                </a:lnTo>
                <a:lnTo>
                  <a:pt x="558" y="1319"/>
                </a:lnTo>
                <a:lnTo>
                  <a:pt x="562" y="1326"/>
                </a:lnTo>
                <a:lnTo>
                  <a:pt x="565" y="1335"/>
                </a:lnTo>
                <a:lnTo>
                  <a:pt x="573" y="1354"/>
                </a:lnTo>
                <a:lnTo>
                  <a:pt x="578" y="1373"/>
                </a:lnTo>
                <a:lnTo>
                  <a:pt x="578" y="1373"/>
                </a:lnTo>
                <a:lnTo>
                  <a:pt x="605" y="1469"/>
                </a:lnTo>
                <a:lnTo>
                  <a:pt x="630" y="1561"/>
                </a:lnTo>
                <a:lnTo>
                  <a:pt x="630" y="1561"/>
                </a:lnTo>
                <a:lnTo>
                  <a:pt x="630" y="1559"/>
                </a:lnTo>
                <a:lnTo>
                  <a:pt x="631" y="1559"/>
                </a:lnTo>
                <a:lnTo>
                  <a:pt x="635" y="1558"/>
                </a:lnTo>
                <a:lnTo>
                  <a:pt x="639" y="1559"/>
                </a:lnTo>
                <a:lnTo>
                  <a:pt x="642" y="1559"/>
                </a:lnTo>
                <a:lnTo>
                  <a:pt x="642" y="1559"/>
                </a:lnTo>
                <a:lnTo>
                  <a:pt x="642" y="1544"/>
                </a:lnTo>
                <a:lnTo>
                  <a:pt x="643" y="1531"/>
                </a:lnTo>
                <a:lnTo>
                  <a:pt x="644" y="1518"/>
                </a:lnTo>
                <a:lnTo>
                  <a:pt x="644" y="1504"/>
                </a:lnTo>
                <a:lnTo>
                  <a:pt x="644" y="1504"/>
                </a:lnTo>
                <a:lnTo>
                  <a:pt x="643" y="1498"/>
                </a:lnTo>
                <a:lnTo>
                  <a:pt x="640" y="1491"/>
                </a:lnTo>
                <a:lnTo>
                  <a:pt x="637" y="1485"/>
                </a:lnTo>
                <a:lnTo>
                  <a:pt x="634" y="1477"/>
                </a:lnTo>
                <a:lnTo>
                  <a:pt x="634" y="1477"/>
                </a:lnTo>
                <a:lnTo>
                  <a:pt x="629" y="1459"/>
                </a:lnTo>
                <a:lnTo>
                  <a:pt x="622" y="1439"/>
                </a:lnTo>
                <a:lnTo>
                  <a:pt x="614" y="1417"/>
                </a:lnTo>
                <a:lnTo>
                  <a:pt x="605" y="1396"/>
                </a:lnTo>
                <a:lnTo>
                  <a:pt x="605" y="1396"/>
                </a:lnTo>
                <a:lnTo>
                  <a:pt x="589" y="1362"/>
                </a:lnTo>
                <a:lnTo>
                  <a:pt x="581" y="1344"/>
                </a:lnTo>
                <a:lnTo>
                  <a:pt x="576" y="1327"/>
                </a:lnTo>
                <a:lnTo>
                  <a:pt x="576" y="1327"/>
                </a:lnTo>
                <a:lnTo>
                  <a:pt x="573" y="1314"/>
                </a:lnTo>
                <a:lnTo>
                  <a:pt x="568" y="1303"/>
                </a:lnTo>
                <a:lnTo>
                  <a:pt x="559" y="1281"/>
                </a:lnTo>
                <a:lnTo>
                  <a:pt x="549" y="1260"/>
                </a:lnTo>
                <a:lnTo>
                  <a:pt x="540" y="1238"/>
                </a:lnTo>
                <a:lnTo>
                  <a:pt x="540" y="1238"/>
                </a:lnTo>
                <a:lnTo>
                  <a:pt x="525" y="1196"/>
                </a:lnTo>
                <a:lnTo>
                  <a:pt x="517" y="1175"/>
                </a:lnTo>
                <a:lnTo>
                  <a:pt x="509" y="1157"/>
                </a:lnTo>
                <a:lnTo>
                  <a:pt x="509" y="1157"/>
                </a:lnTo>
                <a:lnTo>
                  <a:pt x="509" y="1168"/>
                </a:lnTo>
                <a:lnTo>
                  <a:pt x="509" y="1179"/>
                </a:lnTo>
                <a:lnTo>
                  <a:pt x="513" y="1198"/>
                </a:lnTo>
                <a:lnTo>
                  <a:pt x="517" y="1216"/>
                </a:lnTo>
                <a:lnTo>
                  <a:pt x="523" y="1234"/>
                </a:lnTo>
                <a:lnTo>
                  <a:pt x="536" y="1270"/>
                </a:lnTo>
                <a:lnTo>
                  <a:pt x="543" y="1288"/>
                </a:lnTo>
                <a:lnTo>
                  <a:pt x="547" y="1307"/>
                </a:lnTo>
                <a:lnTo>
                  <a:pt x="547" y="1307"/>
                </a:lnTo>
                <a:close/>
                <a:moveTo>
                  <a:pt x="649" y="1238"/>
                </a:moveTo>
                <a:lnTo>
                  <a:pt x="649" y="1238"/>
                </a:lnTo>
                <a:lnTo>
                  <a:pt x="649" y="1199"/>
                </a:lnTo>
                <a:lnTo>
                  <a:pt x="649" y="1199"/>
                </a:lnTo>
                <a:lnTo>
                  <a:pt x="645" y="1200"/>
                </a:lnTo>
                <a:lnTo>
                  <a:pt x="642" y="1201"/>
                </a:lnTo>
                <a:lnTo>
                  <a:pt x="640" y="1202"/>
                </a:lnTo>
                <a:lnTo>
                  <a:pt x="639" y="1204"/>
                </a:lnTo>
                <a:lnTo>
                  <a:pt x="638" y="1210"/>
                </a:lnTo>
                <a:lnTo>
                  <a:pt x="639" y="1215"/>
                </a:lnTo>
                <a:lnTo>
                  <a:pt x="641" y="1221"/>
                </a:lnTo>
                <a:lnTo>
                  <a:pt x="643" y="1228"/>
                </a:lnTo>
                <a:lnTo>
                  <a:pt x="649" y="1238"/>
                </a:lnTo>
                <a:lnTo>
                  <a:pt x="649" y="1238"/>
                </a:lnTo>
                <a:close/>
                <a:moveTo>
                  <a:pt x="328" y="1234"/>
                </a:moveTo>
                <a:lnTo>
                  <a:pt x="328" y="1234"/>
                </a:lnTo>
                <a:lnTo>
                  <a:pt x="328" y="1246"/>
                </a:lnTo>
                <a:lnTo>
                  <a:pt x="326" y="1259"/>
                </a:lnTo>
                <a:lnTo>
                  <a:pt x="321" y="1285"/>
                </a:lnTo>
                <a:lnTo>
                  <a:pt x="320" y="1296"/>
                </a:lnTo>
                <a:lnTo>
                  <a:pt x="319" y="1308"/>
                </a:lnTo>
                <a:lnTo>
                  <a:pt x="319" y="1319"/>
                </a:lnTo>
                <a:lnTo>
                  <a:pt x="321" y="1323"/>
                </a:lnTo>
                <a:lnTo>
                  <a:pt x="322" y="1327"/>
                </a:lnTo>
                <a:lnTo>
                  <a:pt x="322" y="1327"/>
                </a:lnTo>
                <a:lnTo>
                  <a:pt x="325" y="1328"/>
                </a:lnTo>
                <a:lnTo>
                  <a:pt x="328" y="1327"/>
                </a:lnTo>
                <a:lnTo>
                  <a:pt x="333" y="1325"/>
                </a:lnTo>
                <a:lnTo>
                  <a:pt x="337" y="1322"/>
                </a:lnTo>
                <a:lnTo>
                  <a:pt x="341" y="1318"/>
                </a:lnTo>
                <a:lnTo>
                  <a:pt x="344" y="1312"/>
                </a:lnTo>
                <a:lnTo>
                  <a:pt x="349" y="1308"/>
                </a:lnTo>
                <a:lnTo>
                  <a:pt x="354" y="1305"/>
                </a:lnTo>
                <a:lnTo>
                  <a:pt x="359" y="1303"/>
                </a:lnTo>
                <a:lnTo>
                  <a:pt x="359" y="1303"/>
                </a:lnTo>
                <a:lnTo>
                  <a:pt x="364" y="1305"/>
                </a:lnTo>
                <a:lnTo>
                  <a:pt x="367" y="1307"/>
                </a:lnTo>
                <a:lnTo>
                  <a:pt x="373" y="1313"/>
                </a:lnTo>
                <a:lnTo>
                  <a:pt x="377" y="1317"/>
                </a:lnTo>
                <a:lnTo>
                  <a:pt x="380" y="1319"/>
                </a:lnTo>
                <a:lnTo>
                  <a:pt x="383" y="1320"/>
                </a:lnTo>
                <a:lnTo>
                  <a:pt x="386" y="1319"/>
                </a:lnTo>
                <a:lnTo>
                  <a:pt x="386" y="1319"/>
                </a:lnTo>
                <a:lnTo>
                  <a:pt x="388" y="1312"/>
                </a:lnTo>
                <a:lnTo>
                  <a:pt x="389" y="1306"/>
                </a:lnTo>
                <a:lnTo>
                  <a:pt x="389" y="1301"/>
                </a:lnTo>
                <a:lnTo>
                  <a:pt x="388" y="1294"/>
                </a:lnTo>
                <a:lnTo>
                  <a:pt x="385" y="1283"/>
                </a:lnTo>
                <a:lnTo>
                  <a:pt x="379" y="1273"/>
                </a:lnTo>
                <a:lnTo>
                  <a:pt x="367" y="1251"/>
                </a:lnTo>
                <a:lnTo>
                  <a:pt x="362" y="1241"/>
                </a:lnTo>
                <a:lnTo>
                  <a:pt x="357" y="1230"/>
                </a:lnTo>
                <a:lnTo>
                  <a:pt x="357" y="1230"/>
                </a:lnTo>
                <a:lnTo>
                  <a:pt x="349" y="1230"/>
                </a:lnTo>
                <a:lnTo>
                  <a:pt x="341" y="1231"/>
                </a:lnTo>
                <a:lnTo>
                  <a:pt x="328" y="1234"/>
                </a:lnTo>
                <a:lnTo>
                  <a:pt x="328" y="1234"/>
                </a:lnTo>
                <a:close/>
                <a:moveTo>
                  <a:pt x="873" y="1556"/>
                </a:moveTo>
                <a:lnTo>
                  <a:pt x="873" y="1556"/>
                </a:lnTo>
                <a:lnTo>
                  <a:pt x="888" y="1556"/>
                </a:lnTo>
                <a:lnTo>
                  <a:pt x="898" y="1556"/>
                </a:lnTo>
                <a:lnTo>
                  <a:pt x="910" y="1556"/>
                </a:lnTo>
                <a:lnTo>
                  <a:pt x="929" y="1556"/>
                </a:lnTo>
                <a:lnTo>
                  <a:pt x="929" y="1556"/>
                </a:lnTo>
                <a:lnTo>
                  <a:pt x="934" y="1540"/>
                </a:lnTo>
                <a:lnTo>
                  <a:pt x="939" y="1524"/>
                </a:lnTo>
                <a:lnTo>
                  <a:pt x="947" y="1489"/>
                </a:lnTo>
                <a:lnTo>
                  <a:pt x="955" y="1452"/>
                </a:lnTo>
                <a:lnTo>
                  <a:pt x="961" y="1412"/>
                </a:lnTo>
                <a:lnTo>
                  <a:pt x="968" y="1373"/>
                </a:lnTo>
                <a:lnTo>
                  <a:pt x="974" y="1335"/>
                </a:lnTo>
                <a:lnTo>
                  <a:pt x="982" y="1297"/>
                </a:lnTo>
                <a:lnTo>
                  <a:pt x="991" y="1263"/>
                </a:lnTo>
                <a:lnTo>
                  <a:pt x="991" y="1263"/>
                </a:lnTo>
                <a:lnTo>
                  <a:pt x="986" y="1264"/>
                </a:lnTo>
                <a:lnTo>
                  <a:pt x="980" y="1266"/>
                </a:lnTo>
                <a:lnTo>
                  <a:pt x="975" y="1268"/>
                </a:lnTo>
                <a:lnTo>
                  <a:pt x="969" y="1270"/>
                </a:lnTo>
                <a:lnTo>
                  <a:pt x="969" y="1270"/>
                </a:lnTo>
                <a:lnTo>
                  <a:pt x="964" y="1267"/>
                </a:lnTo>
                <a:lnTo>
                  <a:pt x="961" y="1263"/>
                </a:lnTo>
                <a:lnTo>
                  <a:pt x="956" y="1255"/>
                </a:lnTo>
                <a:lnTo>
                  <a:pt x="953" y="1250"/>
                </a:lnTo>
                <a:lnTo>
                  <a:pt x="950" y="1247"/>
                </a:lnTo>
                <a:lnTo>
                  <a:pt x="947" y="1245"/>
                </a:lnTo>
                <a:lnTo>
                  <a:pt x="944" y="1245"/>
                </a:lnTo>
                <a:lnTo>
                  <a:pt x="944" y="1245"/>
                </a:lnTo>
                <a:lnTo>
                  <a:pt x="938" y="1281"/>
                </a:lnTo>
                <a:lnTo>
                  <a:pt x="929" y="1321"/>
                </a:lnTo>
                <a:lnTo>
                  <a:pt x="920" y="1362"/>
                </a:lnTo>
                <a:lnTo>
                  <a:pt x="911" y="1402"/>
                </a:lnTo>
                <a:lnTo>
                  <a:pt x="891" y="1483"/>
                </a:lnTo>
                <a:lnTo>
                  <a:pt x="873" y="1556"/>
                </a:lnTo>
                <a:lnTo>
                  <a:pt x="873" y="1556"/>
                </a:lnTo>
                <a:close/>
                <a:moveTo>
                  <a:pt x="954" y="1552"/>
                </a:moveTo>
                <a:lnTo>
                  <a:pt x="954" y="1552"/>
                </a:lnTo>
                <a:lnTo>
                  <a:pt x="973" y="1548"/>
                </a:lnTo>
                <a:lnTo>
                  <a:pt x="983" y="1546"/>
                </a:lnTo>
                <a:lnTo>
                  <a:pt x="991" y="1544"/>
                </a:lnTo>
                <a:lnTo>
                  <a:pt x="991" y="1544"/>
                </a:lnTo>
                <a:lnTo>
                  <a:pt x="998" y="1507"/>
                </a:lnTo>
                <a:lnTo>
                  <a:pt x="1004" y="1473"/>
                </a:lnTo>
                <a:lnTo>
                  <a:pt x="1019" y="1406"/>
                </a:lnTo>
                <a:lnTo>
                  <a:pt x="1035" y="1338"/>
                </a:lnTo>
                <a:lnTo>
                  <a:pt x="1043" y="1304"/>
                </a:lnTo>
                <a:lnTo>
                  <a:pt x="1049" y="1267"/>
                </a:lnTo>
                <a:lnTo>
                  <a:pt x="1049" y="1267"/>
                </a:lnTo>
                <a:lnTo>
                  <a:pt x="1044" y="1270"/>
                </a:lnTo>
                <a:lnTo>
                  <a:pt x="1038" y="1274"/>
                </a:lnTo>
                <a:lnTo>
                  <a:pt x="1035" y="1275"/>
                </a:lnTo>
                <a:lnTo>
                  <a:pt x="1032" y="1276"/>
                </a:lnTo>
                <a:lnTo>
                  <a:pt x="1028" y="1276"/>
                </a:lnTo>
                <a:lnTo>
                  <a:pt x="1022" y="1276"/>
                </a:lnTo>
                <a:lnTo>
                  <a:pt x="1022" y="1276"/>
                </a:lnTo>
                <a:lnTo>
                  <a:pt x="1020" y="1272"/>
                </a:lnTo>
                <a:lnTo>
                  <a:pt x="1018" y="1268"/>
                </a:lnTo>
                <a:lnTo>
                  <a:pt x="1015" y="1264"/>
                </a:lnTo>
                <a:lnTo>
                  <a:pt x="1013" y="1261"/>
                </a:lnTo>
                <a:lnTo>
                  <a:pt x="1013" y="1261"/>
                </a:lnTo>
                <a:lnTo>
                  <a:pt x="994" y="1334"/>
                </a:lnTo>
                <a:lnTo>
                  <a:pt x="978" y="1403"/>
                </a:lnTo>
                <a:lnTo>
                  <a:pt x="965" y="1475"/>
                </a:lnTo>
                <a:lnTo>
                  <a:pt x="954" y="1552"/>
                </a:lnTo>
                <a:lnTo>
                  <a:pt x="954" y="1552"/>
                </a:lnTo>
                <a:close/>
                <a:moveTo>
                  <a:pt x="372" y="1334"/>
                </a:moveTo>
                <a:lnTo>
                  <a:pt x="372" y="1334"/>
                </a:lnTo>
                <a:lnTo>
                  <a:pt x="381" y="1361"/>
                </a:lnTo>
                <a:lnTo>
                  <a:pt x="389" y="1387"/>
                </a:lnTo>
                <a:lnTo>
                  <a:pt x="408" y="1440"/>
                </a:lnTo>
                <a:lnTo>
                  <a:pt x="416" y="1467"/>
                </a:lnTo>
                <a:lnTo>
                  <a:pt x="425" y="1493"/>
                </a:lnTo>
                <a:lnTo>
                  <a:pt x="431" y="1520"/>
                </a:lnTo>
                <a:lnTo>
                  <a:pt x="437" y="1548"/>
                </a:lnTo>
                <a:lnTo>
                  <a:pt x="437" y="1548"/>
                </a:lnTo>
                <a:lnTo>
                  <a:pt x="442" y="1550"/>
                </a:lnTo>
                <a:lnTo>
                  <a:pt x="447" y="1551"/>
                </a:lnTo>
                <a:lnTo>
                  <a:pt x="454" y="1552"/>
                </a:lnTo>
                <a:lnTo>
                  <a:pt x="457" y="1551"/>
                </a:lnTo>
                <a:lnTo>
                  <a:pt x="459" y="1550"/>
                </a:lnTo>
                <a:lnTo>
                  <a:pt x="459" y="1550"/>
                </a:lnTo>
                <a:lnTo>
                  <a:pt x="452" y="1513"/>
                </a:lnTo>
                <a:lnTo>
                  <a:pt x="446" y="1497"/>
                </a:lnTo>
                <a:lnTo>
                  <a:pt x="443" y="1489"/>
                </a:lnTo>
                <a:lnTo>
                  <a:pt x="439" y="1482"/>
                </a:lnTo>
                <a:lnTo>
                  <a:pt x="439" y="1482"/>
                </a:lnTo>
                <a:lnTo>
                  <a:pt x="440" y="1477"/>
                </a:lnTo>
                <a:lnTo>
                  <a:pt x="441" y="1472"/>
                </a:lnTo>
                <a:lnTo>
                  <a:pt x="441" y="1462"/>
                </a:lnTo>
                <a:lnTo>
                  <a:pt x="440" y="1450"/>
                </a:lnTo>
                <a:lnTo>
                  <a:pt x="438" y="1439"/>
                </a:lnTo>
                <a:lnTo>
                  <a:pt x="430" y="1415"/>
                </a:lnTo>
                <a:lnTo>
                  <a:pt x="424" y="1392"/>
                </a:lnTo>
                <a:lnTo>
                  <a:pt x="424" y="1392"/>
                </a:lnTo>
                <a:lnTo>
                  <a:pt x="423" y="1385"/>
                </a:lnTo>
                <a:lnTo>
                  <a:pt x="423" y="1378"/>
                </a:lnTo>
                <a:lnTo>
                  <a:pt x="422" y="1371"/>
                </a:lnTo>
                <a:lnTo>
                  <a:pt x="420" y="1367"/>
                </a:lnTo>
                <a:lnTo>
                  <a:pt x="420" y="1367"/>
                </a:lnTo>
                <a:lnTo>
                  <a:pt x="418" y="1366"/>
                </a:lnTo>
                <a:lnTo>
                  <a:pt x="415" y="1365"/>
                </a:lnTo>
                <a:lnTo>
                  <a:pt x="413" y="1364"/>
                </a:lnTo>
                <a:lnTo>
                  <a:pt x="412" y="1363"/>
                </a:lnTo>
                <a:lnTo>
                  <a:pt x="412" y="1363"/>
                </a:lnTo>
                <a:lnTo>
                  <a:pt x="410" y="1357"/>
                </a:lnTo>
                <a:lnTo>
                  <a:pt x="409" y="1352"/>
                </a:lnTo>
                <a:lnTo>
                  <a:pt x="409" y="1340"/>
                </a:lnTo>
                <a:lnTo>
                  <a:pt x="408" y="1336"/>
                </a:lnTo>
                <a:lnTo>
                  <a:pt x="405" y="1331"/>
                </a:lnTo>
                <a:lnTo>
                  <a:pt x="403" y="1326"/>
                </a:lnTo>
                <a:lnTo>
                  <a:pt x="399" y="1323"/>
                </a:lnTo>
                <a:lnTo>
                  <a:pt x="399" y="1323"/>
                </a:lnTo>
                <a:lnTo>
                  <a:pt x="397" y="1327"/>
                </a:lnTo>
                <a:lnTo>
                  <a:pt x="395" y="1331"/>
                </a:lnTo>
                <a:lnTo>
                  <a:pt x="392" y="1334"/>
                </a:lnTo>
                <a:lnTo>
                  <a:pt x="388" y="1336"/>
                </a:lnTo>
                <a:lnTo>
                  <a:pt x="385" y="1337"/>
                </a:lnTo>
                <a:lnTo>
                  <a:pt x="381" y="1337"/>
                </a:lnTo>
                <a:lnTo>
                  <a:pt x="377" y="1336"/>
                </a:lnTo>
                <a:lnTo>
                  <a:pt x="372" y="1334"/>
                </a:lnTo>
                <a:lnTo>
                  <a:pt x="372" y="1334"/>
                </a:lnTo>
                <a:close/>
                <a:moveTo>
                  <a:pt x="324" y="1344"/>
                </a:moveTo>
                <a:lnTo>
                  <a:pt x="324" y="1344"/>
                </a:lnTo>
                <a:lnTo>
                  <a:pt x="333" y="1364"/>
                </a:lnTo>
                <a:lnTo>
                  <a:pt x="339" y="1383"/>
                </a:lnTo>
                <a:lnTo>
                  <a:pt x="352" y="1424"/>
                </a:lnTo>
                <a:lnTo>
                  <a:pt x="359" y="1443"/>
                </a:lnTo>
                <a:lnTo>
                  <a:pt x="366" y="1462"/>
                </a:lnTo>
                <a:lnTo>
                  <a:pt x="374" y="1482"/>
                </a:lnTo>
                <a:lnTo>
                  <a:pt x="385" y="1500"/>
                </a:lnTo>
                <a:lnTo>
                  <a:pt x="385" y="1500"/>
                </a:lnTo>
                <a:lnTo>
                  <a:pt x="382" y="1503"/>
                </a:lnTo>
                <a:lnTo>
                  <a:pt x="382" y="1505"/>
                </a:lnTo>
                <a:lnTo>
                  <a:pt x="383" y="1508"/>
                </a:lnTo>
                <a:lnTo>
                  <a:pt x="384" y="1513"/>
                </a:lnTo>
                <a:lnTo>
                  <a:pt x="386" y="1516"/>
                </a:lnTo>
                <a:lnTo>
                  <a:pt x="387" y="1520"/>
                </a:lnTo>
                <a:lnTo>
                  <a:pt x="388" y="1525"/>
                </a:lnTo>
                <a:lnTo>
                  <a:pt x="386" y="1531"/>
                </a:lnTo>
                <a:lnTo>
                  <a:pt x="386" y="1531"/>
                </a:lnTo>
                <a:lnTo>
                  <a:pt x="392" y="1532"/>
                </a:lnTo>
                <a:lnTo>
                  <a:pt x="397" y="1534"/>
                </a:lnTo>
                <a:lnTo>
                  <a:pt x="404" y="1538"/>
                </a:lnTo>
                <a:lnTo>
                  <a:pt x="413" y="1543"/>
                </a:lnTo>
                <a:lnTo>
                  <a:pt x="417" y="1545"/>
                </a:lnTo>
                <a:lnTo>
                  <a:pt x="422" y="1546"/>
                </a:lnTo>
                <a:lnTo>
                  <a:pt x="422" y="1546"/>
                </a:lnTo>
                <a:lnTo>
                  <a:pt x="408" y="1489"/>
                </a:lnTo>
                <a:lnTo>
                  <a:pt x="392" y="1433"/>
                </a:lnTo>
                <a:lnTo>
                  <a:pt x="383" y="1406"/>
                </a:lnTo>
                <a:lnTo>
                  <a:pt x="374" y="1379"/>
                </a:lnTo>
                <a:lnTo>
                  <a:pt x="364" y="1352"/>
                </a:lnTo>
                <a:lnTo>
                  <a:pt x="353" y="1325"/>
                </a:lnTo>
                <a:lnTo>
                  <a:pt x="353" y="1325"/>
                </a:lnTo>
                <a:lnTo>
                  <a:pt x="352" y="1329"/>
                </a:lnTo>
                <a:lnTo>
                  <a:pt x="349" y="1333"/>
                </a:lnTo>
                <a:lnTo>
                  <a:pt x="346" y="1336"/>
                </a:lnTo>
                <a:lnTo>
                  <a:pt x="342" y="1338"/>
                </a:lnTo>
                <a:lnTo>
                  <a:pt x="334" y="1341"/>
                </a:lnTo>
                <a:lnTo>
                  <a:pt x="324" y="1344"/>
                </a:lnTo>
                <a:lnTo>
                  <a:pt x="324" y="1344"/>
                </a:lnTo>
                <a:close/>
                <a:moveTo>
                  <a:pt x="439" y="1371"/>
                </a:moveTo>
                <a:lnTo>
                  <a:pt x="439" y="1371"/>
                </a:lnTo>
                <a:lnTo>
                  <a:pt x="443" y="1383"/>
                </a:lnTo>
                <a:lnTo>
                  <a:pt x="446" y="1396"/>
                </a:lnTo>
                <a:lnTo>
                  <a:pt x="448" y="1408"/>
                </a:lnTo>
                <a:lnTo>
                  <a:pt x="449" y="1419"/>
                </a:lnTo>
                <a:lnTo>
                  <a:pt x="450" y="1431"/>
                </a:lnTo>
                <a:lnTo>
                  <a:pt x="453" y="1443"/>
                </a:lnTo>
                <a:lnTo>
                  <a:pt x="457" y="1454"/>
                </a:lnTo>
                <a:lnTo>
                  <a:pt x="460" y="1458"/>
                </a:lnTo>
                <a:lnTo>
                  <a:pt x="463" y="1462"/>
                </a:lnTo>
                <a:lnTo>
                  <a:pt x="463" y="1462"/>
                </a:lnTo>
                <a:lnTo>
                  <a:pt x="471" y="1469"/>
                </a:lnTo>
                <a:lnTo>
                  <a:pt x="479" y="1474"/>
                </a:lnTo>
                <a:lnTo>
                  <a:pt x="489" y="1479"/>
                </a:lnTo>
                <a:lnTo>
                  <a:pt x="499" y="1484"/>
                </a:lnTo>
                <a:lnTo>
                  <a:pt x="519" y="1492"/>
                </a:lnTo>
                <a:lnTo>
                  <a:pt x="528" y="1497"/>
                </a:lnTo>
                <a:lnTo>
                  <a:pt x="536" y="1502"/>
                </a:lnTo>
                <a:lnTo>
                  <a:pt x="536" y="1502"/>
                </a:lnTo>
                <a:lnTo>
                  <a:pt x="543" y="1507"/>
                </a:lnTo>
                <a:lnTo>
                  <a:pt x="548" y="1513"/>
                </a:lnTo>
                <a:lnTo>
                  <a:pt x="558" y="1525"/>
                </a:lnTo>
                <a:lnTo>
                  <a:pt x="566" y="1539"/>
                </a:lnTo>
                <a:lnTo>
                  <a:pt x="574" y="1554"/>
                </a:lnTo>
                <a:lnTo>
                  <a:pt x="574" y="1554"/>
                </a:lnTo>
                <a:lnTo>
                  <a:pt x="582" y="1556"/>
                </a:lnTo>
                <a:lnTo>
                  <a:pt x="590" y="1558"/>
                </a:lnTo>
                <a:lnTo>
                  <a:pt x="609" y="1559"/>
                </a:lnTo>
                <a:lnTo>
                  <a:pt x="609" y="1559"/>
                </a:lnTo>
                <a:lnTo>
                  <a:pt x="596" y="1505"/>
                </a:lnTo>
                <a:lnTo>
                  <a:pt x="581" y="1449"/>
                </a:lnTo>
                <a:lnTo>
                  <a:pt x="574" y="1422"/>
                </a:lnTo>
                <a:lnTo>
                  <a:pt x="564" y="1393"/>
                </a:lnTo>
                <a:lnTo>
                  <a:pt x="554" y="1366"/>
                </a:lnTo>
                <a:lnTo>
                  <a:pt x="543" y="1338"/>
                </a:lnTo>
                <a:lnTo>
                  <a:pt x="543" y="1338"/>
                </a:lnTo>
                <a:lnTo>
                  <a:pt x="528" y="1342"/>
                </a:lnTo>
                <a:lnTo>
                  <a:pt x="514" y="1346"/>
                </a:lnTo>
                <a:lnTo>
                  <a:pt x="487" y="1352"/>
                </a:lnTo>
                <a:lnTo>
                  <a:pt x="474" y="1355"/>
                </a:lnTo>
                <a:lnTo>
                  <a:pt x="462" y="1358"/>
                </a:lnTo>
                <a:lnTo>
                  <a:pt x="450" y="1364"/>
                </a:lnTo>
                <a:lnTo>
                  <a:pt x="439" y="1371"/>
                </a:lnTo>
                <a:lnTo>
                  <a:pt x="439" y="1371"/>
                </a:lnTo>
                <a:close/>
                <a:moveTo>
                  <a:pt x="476" y="1552"/>
                </a:moveTo>
                <a:lnTo>
                  <a:pt x="476" y="1552"/>
                </a:lnTo>
                <a:lnTo>
                  <a:pt x="516" y="1553"/>
                </a:lnTo>
                <a:lnTo>
                  <a:pt x="534" y="1553"/>
                </a:lnTo>
                <a:lnTo>
                  <a:pt x="555" y="1552"/>
                </a:lnTo>
                <a:lnTo>
                  <a:pt x="555" y="1552"/>
                </a:lnTo>
                <a:lnTo>
                  <a:pt x="548" y="1539"/>
                </a:lnTo>
                <a:lnTo>
                  <a:pt x="539" y="1528"/>
                </a:lnTo>
                <a:lnTo>
                  <a:pt x="530" y="1518"/>
                </a:lnTo>
                <a:lnTo>
                  <a:pt x="519" y="1509"/>
                </a:lnTo>
                <a:lnTo>
                  <a:pt x="507" y="1502"/>
                </a:lnTo>
                <a:lnTo>
                  <a:pt x="494" y="1494"/>
                </a:lnTo>
                <a:lnTo>
                  <a:pt x="480" y="1489"/>
                </a:lnTo>
                <a:lnTo>
                  <a:pt x="465" y="1484"/>
                </a:lnTo>
                <a:lnTo>
                  <a:pt x="465" y="1484"/>
                </a:lnTo>
                <a:lnTo>
                  <a:pt x="465" y="1492"/>
                </a:lnTo>
                <a:lnTo>
                  <a:pt x="468" y="1501"/>
                </a:lnTo>
                <a:lnTo>
                  <a:pt x="474" y="1519"/>
                </a:lnTo>
                <a:lnTo>
                  <a:pt x="476" y="1529"/>
                </a:lnTo>
                <a:lnTo>
                  <a:pt x="478" y="1537"/>
                </a:lnTo>
                <a:lnTo>
                  <a:pt x="478" y="1545"/>
                </a:lnTo>
                <a:lnTo>
                  <a:pt x="477" y="1549"/>
                </a:lnTo>
                <a:lnTo>
                  <a:pt x="476" y="1552"/>
                </a:lnTo>
                <a:lnTo>
                  <a:pt x="476" y="1552"/>
                </a:lnTo>
                <a:close/>
                <a:moveTo>
                  <a:pt x="836" y="1645"/>
                </a:moveTo>
                <a:lnTo>
                  <a:pt x="836" y="1645"/>
                </a:lnTo>
                <a:lnTo>
                  <a:pt x="834" y="1654"/>
                </a:lnTo>
                <a:lnTo>
                  <a:pt x="834" y="1662"/>
                </a:lnTo>
                <a:lnTo>
                  <a:pt x="835" y="1680"/>
                </a:lnTo>
                <a:lnTo>
                  <a:pt x="839" y="1714"/>
                </a:lnTo>
                <a:lnTo>
                  <a:pt x="840" y="1729"/>
                </a:lnTo>
                <a:lnTo>
                  <a:pt x="840" y="1737"/>
                </a:lnTo>
                <a:lnTo>
                  <a:pt x="839" y="1744"/>
                </a:lnTo>
                <a:lnTo>
                  <a:pt x="837" y="1751"/>
                </a:lnTo>
                <a:lnTo>
                  <a:pt x="833" y="1758"/>
                </a:lnTo>
                <a:lnTo>
                  <a:pt x="827" y="1764"/>
                </a:lnTo>
                <a:lnTo>
                  <a:pt x="821" y="1770"/>
                </a:lnTo>
                <a:lnTo>
                  <a:pt x="821" y="1770"/>
                </a:lnTo>
                <a:lnTo>
                  <a:pt x="814" y="1771"/>
                </a:lnTo>
                <a:lnTo>
                  <a:pt x="808" y="1773"/>
                </a:lnTo>
                <a:lnTo>
                  <a:pt x="793" y="1780"/>
                </a:lnTo>
                <a:lnTo>
                  <a:pt x="786" y="1781"/>
                </a:lnTo>
                <a:lnTo>
                  <a:pt x="782" y="1782"/>
                </a:lnTo>
                <a:lnTo>
                  <a:pt x="779" y="1782"/>
                </a:lnTo>
                <a:lnTo>
                  <a:pt x="776" y="1781"/>
                </a:lnTo>
                <a:lnTo>
                  <a:pt x="774" y="1779"/>
                </a:lnTo>
                <a:lnTo>
                  <a:pt x="772" y="1776"/>
                </a:lnTo>
                <a:lnTo>
                  <a:pt x="770" y="1772"/>
                </a:lnTo>
                <a:lnTo>
                  <a:pt x="770" y="1772"/>
                </a:lnTo>
                <a:lnTo>
                  <a:pt x="768" y="1751"/>
                </a:lnTo>
                <a:lnTo>
                  <a:pt x="768" y="1729"/>
                </a:lnTo>
                <a:lnTo>
                  <a:pt x="768" y="1707"/>
                </a:lnTo>
                <a:lnTo>
                  <a:pt x="767" y="1685"/>
                </a:lnTo>
                <a:lnTo>
                  <a:pt x="767" y="1685"/>
                </a:lnTo>
                <a:lnTo>
                  <a:pt x="766" y="1679"/>
                </a:lnTo>
                <a:lnTo>
                  <a:pt x="767" y="1672"/>
                </a:lnTo>
                <a:lnTo>
                  <a:pt x="768" y="1668"/>
                </a:lnTo>
                <a:lnTo>
                  <a:pt x="771" y="1662"/>
                </a:lnTo>
                <a:lnTo>
                  <a:pt x="773" y="1659"/>
                </a:lnTo>
                <a:lnTo>
                  <a:pt x="775" y="1657"/>
                </a:lnTo>
                <a:lnTo>
                  <a:pt x="778" y="1655"/>
                </a:lnTo>
                <a:lnTo>
                  <a:pt x="781" y="1654"/>
                </a:lnTo>
                <a:lnTo>
                  <a:pt x="786" y="1653"/>
                </a:lnTo>
                <a:lnTo>
                  <a:pt x="790" y="1653"/>
                </a:lnTo>
                <a:lnTo>
                  <a:pt x="793" y="1654"/>
                </a:lnTo>
                <a:lnTo>
                  <a:pt x="797" y="1656"/>
                </a:lnTo>
                <a:lnTo>
                  <a:pt x="802" y="1659"/>
                </a:lnTo>
                <a:lnTo>
                  <a:pt x="805" y="1662"/>
                </a:lnTo>
                <a:lnTo>
                  <a:pt x="809" y="1667"/>
                </a:lnTo>
                <a:lnTo>
                  <a:pt x="812" y="1672"/>
                </a:lnTo>
                <a:lnTo>
                  <a:pt x="812" y="1672"/>
                </a:lnTo>
                <a:lnTo>
                  <a:pt x="807" y="1692"/>
                </a:lnTo>
                <a:lnTo>
                  <a:pt x="805" y="1703"/>
                </a:lnTo>
                <a:lnTo>
                  <a:pt x="804" y="1714"/>
                </a:lnTo>
                <a:lnTo>
                  <a:pt x="804" y="1725"/>
                </a:lnTo>
                <a:lnTo>
                  <a:pt x="805" y="1735"/>
                </a:lnTo>
                <a:lnTo>
                  <a:pt x="807" y="1746"/>
                </a:lnTo>
                <a:lnTo>
                  <a:pt x="810" y="1756"/>
                </a:lnTo>
                <a:lnTo>
                  <a:pt x="810" y="1756"/>
                </a:lnTo>
                <a:lnTo>
                  <a:pt x="813" y="1750"/>
                </a:lnTo>
                <a:lnTo>
                  <a:pt x="816" y="1746"/>
                </a:lnTo>
                <a:lnTo>
                  <a:pt x="819" y="1734"/>
                </a:lnTo>
                <a:lnTo>
                  <a:pt x="819" y="1720"/>
                </a:lnTo>
                <a:lnTo>
                  <a:pt x="819" y="1706"/>
                </a:lnTo>
                <a:lnTo>
                  <a:pt x="818" y="1676"/>
                </a:lnTo>
                <a:lnTo>
                  <a:pt x="818" y="1661"/>
                </a:lnTo>
                <a:lnTo>
                  <a:pt x="819" y="1647"/>
                </a:lnTo>
                <a:lnTo>
                  <a:pt x="819" y="1647"/>
                </a:lnTo>
                <a:lnTo>
                  <a:pt x="816" y="1643"/>
                </a:lnTo>
                <a:lnTo>
                  <a:pt x="810" y="1639"/>
                </a:lnTo>
                <a:lnTo>
                  <a:pt x="805" y="1637"/>
                </a:lnTo>
                <a:lnTo>
                  <a:pt x="800" y="1634"/>
                </a:lnTo>
                <a:lnTo>
                  <a:pt x="786" y="1630"/>
                </a:lnTo>
                <a:lnTo>
                  <a:pt x="771" y="1629"/>
                </a:lnTo>
                <a:lnTo>
                  <a:pt x="771" y="1629"/>
                </a:lnTo>
                <a:lnTo>
                  <a:pt x="763" y="1640"/>
                </a:lnTo>
                <a:lnTo>
                  <a:pt x="758" y="1645"/>
                </a:lnTo>
                <a:lnTo>
                  <a:pt x="752" y="1650"/>
                </a:lnTo>
                <a:lnTo>
                  <a:pt x="752" y="1650"/>
                </a:lnTo>
                <a:lnTo>
                  <a:pt x="752" y="1664"/>
                </a:lnTo>
                <a:lnTo>
                  <a:pt x="752" y="1680"/>
                </a:lnTo>
                <a:lnTo>
                  <a:pt x="751" y="1716"/>
                </a:lnTo>
                <a:lnTo>
                  <a:pt x="750" y="1734"/>
                </a:lnTo>
                <a:lnTo>
                  <a:pt x="751" y="1751"/>
                </a:lnTo>
                <a:lnTo>
                  <a:pt x="752" y="1766"/>
                </a:lnTo>
                <a:lnTo>
                  <a:pt x="755" y="1778"/>
                </a:lnTo>
                <a:lnTo>
                  <a:pt x="755" y="1778"/>
                </a:lnTo>
                <a:lnTo>
                  <a:pt x="757" y="1783"/>
                </a:lnTo>
                <a:lnTo>
                  <a:pt x="761" y="1789"/>
                </a:lnTo>
                <a:lnTo>
                  <a:pt x="765" y="1792"/>
                </a:lnTo>
                <a:lnTo>
                  <a:pt x="770" y="1795"/>
                </a:lnTo>
                <a:lnTo>
                  <a:pt x="776" y="1797"/>
                </a:lnTo>
                <a:lnTo>
                  <a:pt x="781" y="1798"/>
                </a:lnTo>
                <a:lnTo>
                  <a:pt x="788" y="1800"/>
                </a:lnTo>
                <a:lnTo>
                  <a:pt x="795" y="1800"/>
                </a:lnTo>
                <a:lnTo>
                  <a:pt x="808" y="1797"/>
                </a:lnTo>
                <a:lnTo>
                  <a:pt x="821" y="1793"/>
                </a:lnTo>
                <a:lnTo>
                  <a:pt x="826" y="1791"/>
                </a:lnTo>
                <a:lnTo>
                  <a:pt x="832" y="1788"/>
                </a:lnTo>
                <a:lnTo>
                  <a:pt x="836" y="1785"/>
                </a:lnTo>
                <a:lnTo>
                  <a:pt x="840" y="1780"/>
                </a:lnTo>
                <a:lnTo>
                  <a:pt x="840" y="1780"/>
                </a:lnTo>
                <a:lnTo>
                  <a:pt x="842" y="1762"/>
                </a:lnTo>
                <a:lnTo>
                  <a:pt x="844" y="1741"/>
                </a:lnTo>
                <a:lnTo>
                  <a:pt x="844" y="1730"/>
                </a:lnTo>
                <a:lnTo>
                  <a:pt x="843" y="1719"/>
                </a:lnTo>
                <a:lnTo>
                  <a:pt x="842" y="1710"/>
                </a:lnTo>
                <a:lnTo>
                  <a:pt x="840" y="1701"/>
                </a:lnTo>
                <a:lnTo>
                  <a:pt x="840" y="1701"/>
                </a:lnTo>
                <a:lnTo>
                  <a:pt x="842" y="1699"/>
                </a:lnTo>
                <a:lnTo>
                  <a:pt x="843" y="1696"/>
                </a:lnTo>
                <a:lnTo>
                  <a:pt x="844" y="1692"/>
                </a:lnTo>
                <a:lnTo>
                  <a:pt x="843" y="1689"/>
                </a:lnTo>
                <a:lnTo>
                  <a:pt x="842" y="1683"/>
                </a:lnTo>
                <a:lnTo>
                  <a:pt x="841" y="1676"/>
                </a:lnTo>
                <a:lnTo>
                  <a:pt x="841" y="1676"/>
                </a:lnTo>
                <a:lnTo>
                  <a:pt x="842" y="1655"/>
                </a:lnTo>
                <a:lnTo>
                  <a:pt x="842" y="1634"/>
                </a:lnTo>
                <a:lnTo>
                  <a:pt x="843" y="1612"/>
                </a:lnTo>
                <a:lnTo>
                  <a:pt x="843" y="1592"/>
                </a:lnTo>
                <a:lnTo>
                  <a:pt x="842" y="1571"/>
                </a:lnTo>
                <a:lnTo>
                  <a:pt x="839" y="1553"/>
                </a:lnTo>
                <a:lnTo>
                  <a:pt x="837" y="1544"/>
                </a:lnTo>
                <a:lnTo>
                  <a:pt x="834" y="1535"/>
                </a:lnTo>
                <a:lnTo>
                  <a:pt x="829" y="1527"/>
                </a:lnTo>
                <a:lnTo>
                  <a:pt x="825" y="1519"/>
                </a:lnTo>
                <a:lnTo>
                  <a:pt x="825" y="1519"/>
                </a:lnTo>
                <a:lnTo>
                  <a:pt x="819" y="1518"/>
                </a:lnTo>
                <a:lnTo>
                  <a:pt x="813" y="1518"/>
                </a:lnTo>
                <a:lnTo>
                  <a:pt x="801" y="1515"/>
                </a:lnTo>
                <a:lnTo>
                  <a:pt x="788" y="1512"/>
                </a:lnTo>
                <a:lnTo>
                  <a:pt x="781" y="1512"/>
                </a:lnTo>
                <a:lnTo>
                  <a:pt x="775" y="1513"/>
                </a:lnTo>
                <a:lnTo>
                  <a:pt x="775" y="1513"/>
                </a:lnTo>
                <a:lnTo>
                  <a:pt x="768" y="1515"/>
                </a:lnTo>
                <a:lnTo>
                  <a:pt x="764" y="1518"/>
                </a:lnTo>
                <a:lnTo>
                  <a:pt x="760" y="1522"/>
                </a:lnTo>
                <a:lnTo>
                  <a:pt x="757" y="1528"/>
                </a:lnTo>
                <a:lnTo>
                  <a:pt x="752" y="1540"/>
                </a:lnTo>
                <a:lnTo>
                  <a:pt x="748" y="1554"/>
                </a:lnTo>
                <a:lnTo>
                  <a:pt x="748" y="1554"/>
                </a:lnTo>
                <a:lnTo>
                  <a:pt x="751" y="1554"/>
                </a:lnTo>
                <a:lnTo>
                  <a:pt x="755" y="1554"/>
                </a:lnTo>
                <a:lnTo>
                  <a:pt x="760" y="1556"/>
                </a:lnTo>
                <a:lnTo>
                  <a:pt x="765" y="1559"/>
                </a:lnTo>
                <a:lnTo>
                  <a:pt x="768" y="1559"/>
                </a:lnTo>
                <a:lnTo>
                  <a:pt x="773" y="1559"/>
                </a:lnTo>
                <a:lnTo>
                  <a:pt x="773" y="1559"/>
                </a:lnTo>
                <a:lnTo>
                  <a:pt x="775" y="1549"/>
                </a:lnTo>
                <a:lnTo>
                  <a:pt x="778" y="1540"/>
                </a:lnTo>
                <a:lnTo>
                  <a:pt x="781" y="1535"/>
                </a:lnTo>
                <a:lnTo>
                  <a:pt x="786" y="1531"/>
                </a:lnTo>
                <a:lnTo>
                  <a:pt x="792" y="1529"/>
                </a:lnTo>
                <a:lnTo>
                  <a:pt x="798" y="1528"/>
                </a:lnTo>
                <a:lnTo>
                  <a:pt x="805" y="1528"/>
                </a:lnTo>
                <a:lnTo>
                  <a:pt x="812" y="1529"/>
                </a:lnTo>
                <a:lnTo>
                  <a:pt x="812" y="1529"/>
                </a:lnTo>
                <a:lnTo>
                  <a:pt x="809" y="1533"/>
                </a:lnTo>
                <a:lnTo>
                  <a:pt x="810" y="1533"/>
                </a:lnTo>
                <a:lnTo>
                  <a:pt x="811" y="1534"/>
                </a:lnTo>
                <a:lnTo>
                  <a:pt x="816" y="1535"/>
                </a:lnTo>
                <a:lnTo>
                  <a:pt x="817" y="1536"/>
                </a:lnTo>
                <a:lnTo>
                  <a:pt x="819" y="1537"/>
                </a:lnTo>
                <a:lnTo>
                  <a:pt x="819" y="1537"/>
                </a:lnTo>
                <a:lnTo>
                  <a:pt x="818" y="1540"/>
                </a:lnTo>
                <a:lnTo>
                  <a:pt x="818" y="1544"/>
                </a:lnTo>
                <a:lnTo>
                  <a:pt x="819" y="1547"/>
                </a:lnTo>
                <a:lnTo>
                  <a:pt x="821" y="1550"/>
                </a:lnTo>
                <a:lnTo>
                  <a:pt x="825" y="1556"/>
                </a:lnTo>
                <a:lnTo>
                  <a:pt x="829" y="1562"/>
                </a:lnTo>
                <a:lnTo>
                  <a:pt x="829" y="1562"/>
                </a:lnTo>
                <a:lnTo>
                  <a:pt x="826" y="1571"/>
                </a:lnTo>
                <a:lnTo>
                  <a:pt x="825" y="1580"/>
                </a:lnTo>
                <a:lnTo>
                  <a:pt x="826" y="1589"/>
                </a:lnTo>
                <a:lnTo>
                  <a:pt x="827" y="1598"/>
                </a:lnTo>
                <a:lnTo>
                  <a:pt x="828" y="1608"/>
                </a:lnTo>
                <a:lnTo>
                  <a:pt x="828" y="1616"/>
                </a:lnTo>
                <a:lnTo>
                  <a:pt x="828" y="1626"/>
                </a:lnTo>
                <a:lnTo>
                  <a:pt x="825" y="1635"/>
                </a:lnTo>
                <a:lnTo>
                  <a:pt x="825" y="1635"/>
                </a:lnTo>
                <a:lnTo>
                  <a:pt x="832" y="1639"/>
                </a:lnTo>
                <a:lnTo>
                  <a:pt x="834" y="1642"/>
                </a:lnTo>
                <a:lnTo>
                  <a:pt x="836" y="1645"/>
                </a:lnTo>
                <a:lnTo>
                  <a:pt x="836" y="1645"/>
                </a:lnTo>
                <a:close/>
                <a:moveTo>
                  <a:pt x="598" y="1616"/>
                </a:moveTo>
                <a:lnTo>
                  <a:pt x="598" y="1616"/>
                </a:lnTo>
                <a:lnTo>
                  <a:pt x="609" y="1615"/>
                </a:lnTo>
                <a:lnTo>
                  <a:pt x="619" y="1615"/>
                </a:lnTo>
                <a:lnTo>
                  <a:pt x="627" y="1616"/>
                </a:lnTo>
                <a:lnTo>
                  <a:pt x="635" y="1620"/>
                </a:lnTo>
                <a:lnTo>
                  <a:pt x="642" y="1623"/>
                </a:lnTo>
                <a:lnTo>
                  <a:pt x="650" y="1628"/>
                </a:lnTo>
                <a:lnTo>
                  <a:pt x="656" y="1634"/>
                </a:lnTo>
                <a:lnTo>
                  <a:pt x="661" y="1640"/>
                </a:lnTo>
                <a:lnTo>
                  <a:pt x="672" y="1654"/>
                </a:lnTo>
                <a:lnTo>
                  <a:pt x="681" y="1670"/>
                </a:lnTo>
                <a:lnTo>
                  <a:pt x="697" y="1701"/>
                </a:lnTo>
                <a:lnTo>
                  <a:pt x="697" y="1701"/>
                </a:lnTo>
                <a:lnTo>
                  <a:pt x="694" y="1705"/>
                </a:lnTo>
                <a:lnTo>
                  <a:pt x="694" y="1707"/>
                </a:lnTo>
                <a:lnTo>
                  <a:pt x="692" y="1711"/>
                </a:lnTo>
                <a:lnTo>
                  <a:pt x="690" y="1714"/>
                </a:lnTo>
                <a:lnTo>
                  <a:pt x="690" y="1714"/>
                </a:lnTo>
                <a:lnTo>
                  <a:pt x="690" y="1716"/>
                </a:lnTo>
                <a:lnTo>
                  <a:pt x="692" y="1716"/>
                </a:lnTo>
                <a:lnTo>
                  <a:pt x="692" y="1716"/>
                </a:lnTo>
                <a:lnTo>
                  <a:pt x="702" y="1707"/>
                </a:lnTo>
                <a:lnTo>
                  <a:pt x="712" y="1698"/>
                </a:lnTo>
                <a:lnTo>
                  <a:pt x="717" y="1694"/>
                </a:lnTo>
                <a:lnTo>
                  <a:pt x="722" y="1690"/>
                </a:lnTo>
                <a:lnTo>
                  <a:pt x="729" y="1689"/>
                </a:lnTo>
                <a:lnTo>
                  <a:pt x="735" y="1689"/>
                </a:lnTo>
                <a:lnTo>
                  <a:pt x="735" y="1689"/>
                </a:lnTo>
                <a:lnTo>
                  <a:pt x="735" y="1680"/>
                </a:lnTo>
                <a:lnTo>
                  <a:pt x="735" y="1671"/>
                </a:lnTo>
                <a:lnTo>
                  <a:pt x="735" y="1662"/>
                </a:lnTo>
                <a:lnTo>
                  <a:pt x="737" y="1655"/>
                </a:lnTo>
                <a:lnTo>
                  <a:pt x="740" y="1647"/>
                </a:lnTo>
                <a:lnTo>
                  <a:pt x="743" y="1641"/>
                </a:lnTo>
                <a:lnTo>
                  <a:pt x="746" y="1636"/>
                </a:lnTo>
                <a:lnTo>
                  <a:pt x="750" y="1630"/>
                </a:lnTo>
                <a:lnTo>
                  <a:pt x="756" y="1626"/>
                </a:lnTo>
                <a:lnTo>
                  <a:pt x="761" y="1623"/>
                </a:lnTo>
                <a:lnTo>
                  <a:pt x="767" y="1620"/>
                </a:lnTo>
                <a:lnTo>
                  <a:pt x="774" y="1619"/>
                </a:lnTo>
                <a:lnTo>
                  <a:pt x="781" y="1618"/>
                </a:lnTo>
                <a:lnTo>
                  <a:pt x="790" y="1618"/>
                </a:lnTo>
                <a:lnTo>
                  <a:pt x="800" y="1619"/>
                </a:lnTo>
                <a:lnTo>
                  <a:pt x="808" y="1621"/>
                </a:lnTo>
                <a:lnTo>
                  <a:pt x="808" y="1621"/>
                </a:lnTo>
                <a:lnTo>
                  <a:pt x="808" y="1609"/>
                </a:lnTo>
                <a:lnTo>
                  <a:pt x="809" y="1599"/>
                </a:lnTo>
                <a:lnTo>
                  <a:pt x="809" y="1591"/>
                </a:lnTo>
                <a:lnTo>
                  <a:pt x="806" y="1579"/>
                </a:lnTo>
                <a:lnTo>
                  <a:pt x="806" y="1579"/>
                </a:lnTo>
                <a:lnTo>
                  <a:pt x="792" y="1577"/>
                </a:lnTo>
                <a:lnTo>
                  <a:pt x="776" y="1575"/>
                </a:lnTo>
                <a:lnTo>
                  <a:pt x="759" y="1575"/>
                </a:lnTo>
                <a:lnTo>
                  <a:pt x="741" y="1575"/>
                </a:lnTo>
                <a:lnTo>
                  <a:pt x="702" y="1575"/>
                </a:lnTo>
                <a:lnTo>
                  <a:pt x="661" y="1575"/>
                </a:lnTo>
                <a:lnTo>
                  <a:pt x="661" y="1575"/>
                </a:lnTo>
                <a:lnTo>
                  <a:pt x="611" y="1573"/>
                </a:lnTo>
                <a:lnTo>
                  <a:pt x="560" y="1568"/>
                </a:lnTo>
                <a:lnTo>
                  <a:pt x="511" y="1566"/>
                </a:lnTo>
                <a:lnTo>
                  <a:pt x="488" y="1566"/>
                </a:lnTo>
                <a:lnTo>
                  <a:pt x="465" y="1566"/>
                </a:lnTo>
                <a:lnTo>
                  <a:pt x="465" y="1566"/>
                </a:lnTo>
                <a:lnTo>
                  <a:pt x="441" y="1563"/>
                </a:lnTo>
                <a:lnTo>
                  <a:pt x="414" y="1556"/>
                </a:lnTo>
                <a:lnTo>
                  <a:pt x="387" y="1549"/>
                </a:lnTo>
                <a:lnTo>
                  <a:pt x="362" y="1539"/>
                </a:lnTo>
                <a:lnTo>
                  <a:pt x="362" y="1539"/>
                </a:lnTo>
                <a:lnTo>
                  <a:pt x="359" y="1555"/>
                </a:lnTo>
                <a:lnTo>
                  <a:pt x="357" y="1573"/>
                </a:lnTo>
                <a:lnTo>
                  <a:pt x="357" y="1589"/>
                </a:lnTo>
                <a:lnTo>
                  <a:pt x="358" y="1606"/>
                </a:lnTo>
                <a:lnTo>
                  <a:pt x="362" y="1642"/>
                </a:lnTo>
                <a:lnTo>
                  <a:pt x="366" y="1679"/>
                </a:lnTo>
                <a:lnTo>
                  <a:pt x="366" y="1679"/>
                </a:lnTo>
                <a:lnTo>
                  <a:pt x="372" y="1741"/>
                </a:lnTo>
                <a:lnTo>
                  <a:pt x="381" y="1805"/>
                </a:lnTo>
                <a:lnTo>
                  <a:pt x="381" y="1805"/>
                </a:lnTo>
                <a:lnTo>
                  <a:pt x="383" y="1833"/>
                </a:lnTo>
                <a:lnTo>
                  <a:pt x="385" y="1862"/>
                </a:lnTo>
                <a:lnTo>
                  <a:pt x="388" y="1919"/>
                </a:lnTo>
                <a:lnTo>
                  <a:pt x="390" y="1948"/>
                </a:lnTo>
                <a:lnTo>
                  <a:pt x="393" y="1976"/>
                </a:lnTo>
                <a:lnTo>
                  <a:pt x="397" y="2003"/>
                </a:lnTo>
                <a:lnTo>
                  <a:pt x="401" y="2028"/>
                </a:lnTo>
                <a:lnTo>
                  <a:pt x="401" y="2028"/>
                </a:lnTo>
                <a:lnTo>
                  <a:pt x="399" y="2036"/>
                </a:lnTo>
                <a:lnTo>
                  <a:pt x="399" y="2044"/>
                </a:lnTo>
                <a:lnTo>
                  <a:pt x="399" y="2052"/>
                </a:lnTo>
                <a:lnTo>
                  <a:pt x="400" y="2060"/>
                </a:lnTo>
                <a:lnTo>
                  <a:pt x="404" y="2075"/>
                </a:lnTo>
                <a:lnTo>
                  <a:pt x="407" y="2082"/>
                </a:lnTo>
                <a:lnTo>
                  <a:pt x="408" y="2090"/>
                </a:lnTo>
                <a:lnTo>
                  <a:pt x="408" y="2090"/>
                </a:lnTo>
                <a:lnTo>
                  <a:pt x="413" y="2144"/>
                </a:lnTo>
                <a:lnTo>
                  <a:pt x="417" y="2199"/>
                </a:lnTo>
                <a:lnTo>
                  <a:pt x="423" y="2255"/>
                </a:lnTo>
                <a:lnTo>
                  <a:pt x="426" y="2283"/>
                </a:lnTo>
                <a:lnTo>
                  <a:pt x="430" y="2312"/>
                </a:lnTo>
                <a:lnTo>
                  <a:pt x="430" y="2312"/>
                </a:lnTo>
                <a:lnTo>
                  <a:pt x="441" y="2318"/>
                </a:lnTo>
                <a:lnTo>
                  <a:pt x="452" y="2321"/>
                </a:lnTo>
                <a:lnTo>
                  <a:pt x="474" y="2328"/>
                </a:lnTo>
                <a:lnTo>
                  <a:pt x="494" y="2335"/>
                </a:lnTo>
                <a:lnTo>
                  <a:pt x="505" y="2339"/>
                </a:lnTo>
                <a:lnTo>
                  <a:pt x="514" y="2343"/>
                </a:lnTo>
                <a:lnTo>
                  <a:pt x="514" y="2343"/>
                </a:lnTo>
                <a:lnTo>
                  <a:pt x="556" y="2349"/>
                </a:lnTo>
                <a:lnTo>
                  <a:pt x="599" y="2355"/>
                </a:lnTo>
                <a:lnTo>
                  <a:pt x="642" y="2361"/>
                </a:lnTo>
                <a:lnTo>
                  <a:pt x="664" y="2363"/>
                </a:lnTo>
                <a:lnTo>
                  <a:pt x="686" y="2364"/>
                </a:lnTo>
                <a:lnTo>
                  <a:pt x="686" y="2364"/>
                </a:lnTo>
                <a:lnTo>
                  <a:pt x="713" y="2366"/>
                </a:lnTo>
                <a:lnTo>
                  <a:pt x="740" y="2369"/>
                </a:lnTo>
                <a:lnTo>
                  <a:pt x="765" y="2370"/>
                </a:lnTo>
                <a:lnTo>
                  <a:pt x="779" y="2371"/>
                </a:lnTo>
                <a:lnTo>
                  <a:pt x="792" y="2370"/>
                </a:lnTo>
                <a:lnTo>
                  <a:pt x="792" y="2370"/>
                </a:lnTo>
                <a:lnTo>
                  <a:pt x="817" y="2368"/>
                </a:lnTo>
                <a:lnTo>
                  <a:pt x="841" y="2364"/>
                </a:lnTo>
                <a:lnTo>
                  <a:pt x="865" y="2357"/>
                </a:lnTo>
                <a:lnTo>
                  <a:pt x="889" y="2351"/>
                </a:lnTo>
                <a:lnTo>
                  <a:pt x="938" y="2336"/>
                </a:lnTo>
                <a:lnTo>
                  <a:pt x="963" y="2330"/>
                </a:lnTo>
                <a:lnTo>
                  <a:pt x="989" y="2323"/>
                </a:lnTo>
                <a:lnTo>
                  <a:pt x="989" y="2323"/>
                </a:lnTo>
                <a:lnTo>
                  <a:pt x="1013" y="2306"/>
                </a:lnTo>
                <a:lnTo>
                  <a:pt x="1024" y="2298"/>
                </a:lnTo>
                <a:lnTo>
                  <a:pt x="1035" y="2290"/>
                </a:lnTo>
                <a:lnTo>
                  <a:pt x="1035" y="2290"/>
                </a:lnTo>
                <a:lnTo>
                  <a:pt x="1039" y="2262"/>
                </a:lnTo>
                <a:lnTo>
                  <a:pt x="1043" y="2235"/>
                </a:lnTo>
                <a:lnTo>
                  <a:pt x="1048" y="2179"/>
                </a:lnTo>
                <a:lnTo>
                  <a:pt x="1053" y="2124"/>
                </a:lnTo>
                <a:lnTo>
                  <a:pt x="1060" y="2071"/>
                </a:lnTo>
                <a:lnTo>
                  <a:pt x="1060" y="2071"/>
                </a:lnTo>
                <a:lnTo>
                  <a:pt x="1063" y="2042"/>
                </a:lnTo>
                <a:lnTo>
                  <a:pt x="1065" y="2013"/>
                </a:lnTo>
                <a:lnTo>
                  <a:pt x="1066" y="1983"/>
                </a:lnTo>
                <a:lnTo>
                  <a:pt x="1068" y="1953"/>
                </a:lnTo>
                <a:lnTo>
                  <a:pt x="1068" y="1953"/>
                </a:lnTo>
                <a:lnTo>
                  <a:pt x="1068" y="1940"/>
                </a:lnTo>
                <a:lnTo>
                  <a:pt x="1067" y="1927"/>
                </a:lnTo>
                <a:lnTo>
                  <a:pt x="1066" y="1914"/>
                </a:lnTo>
                <a:lnTo>
                  <a:pt x="1066" y="1901"/>
                </a:lnTo>
                <a:lnTo>
                  <a:pt x="1066" y="1901"/>
                </a:lnTo>
                <a:lnTo>
                  <a:pt x="1067" y="1894"/>
                </a:lnTo>
                <a:lnTo>
                  <a:pt x="1069" y="1886"/>
                </a:lnTo>
                <a:lnTo>
                  <a:pt x="1071" y="1880"/>
                </a:lnTo>
                <a:lnTo>
                  <a:pt x="1073" y="1872"/>
                </a:lnTo>
                <a:lnTo>
                  <a:pt x="1073" y="1872"/>
                </a:lnTo>
                <a:lnTo>
                  <a:pt x="1074" y="1852"/>
                </a:lnTo>
                <a:lnTo>
                  <a:pt x="1074" y="1832"/>
                </a:lnTo>
                <a:lnTo>
                  <a:pt x="1073" y="1789"/>
                </a:lnTo>
                <a:lnTo>
                  <a:pt x="1073" y="1743"/>
                </a:lnTo>
                <a:lnTo>
                  <a:pt x="1073" y="1719"/>
                </a:lnTo>
                <a:lnTo>
                  <a:pt x="1075" y="1696"/>
                </a:lnTo>
                <a:lnTo>
                  <a:pt x="1075" y="1696"/>
                </a:lnTo>
                <a:lnTo>
                  <a:pt x="1077" y="1681"/>
                </a:lnTo>
                <a:lnTo>
                  <a:pt x="1079" y="1667"/>
                </a:lnTo>
                <a:lnTo>
                  <a:pt x="1082" y="1655"/>
                </a:lnTo>
                <a:lnTo>
                  <a:pt x="1084" y="1643"/>
                </a:lnTo>
                <a:lnTo>
                  <a:pt x="1084" y="1643"/>
                </a:lnTo>
                <a:lnTo>
                  <a:pt x="1086" y="1628"/>
                </a:lnTo>
                <a:lnTo>
                  <a:pt x="1088" y="1614"/>
                </a:lnTo>
                <a:lnTo>
                  <a:pt x="1088" y="1584"/>
                </a:lnTo>
                <a:lnTo>
                  <a:pt x="1089" y="1555"/>
                </a:lnTo>
                <a:lnTo>
                  <a:pt x="1091" y="1540"/>
                </a:lnTo>
                <a:lnTo>
                  <a:pt x="1093" y="1525"/>
                </a:lnTo>
                <a:lnTo>
                  <a:pt x="1093" y="1525"/>
                </a:lnTo>
                <a:lnTo>
                  <a:pt x="1075" y="1532"/>
                </a:lnTo>
                <a:lnTo>
                  <a:pt x="1055" y="1539"/>
                </a:lnTo>
                <a:lnTo>
                  <a:pt x="1019" y="1550"/>
                </a:lnTo>
                <a:lnTo>
                  <a:pt x="940" y="1573"/>
                </a:lnTo>
                <a:lnTo>
                  <a:pt x="940" y="1573"/>
                </a:lnTo>
                <a:lnTo>
                  <a:pt x="931" y="1571"/>
                </a:lnTo>
                <a:lnTo>
                  <a:pt x="922" y="1570"/>
                </a:lnTo>
                <a:lnTo>
                  <a:pt x="900" y="1570"/>
                </a:lnTo>
                <a:lnTo>
                  <a:pt x="861" y="1573"/>
                </a:lnTo>
                <a:lnTo>
                  <a:pt x="861" y="1573"/>
                </a:lnTo>
                <a:lnTo>
                  <a:pt x="858" y="1606"/>
                </a:lnTo>
                <a:lnTo>
                  <a:pt x="857" y="1635"/>
                </a:lnTo>
                <a:lnTo>
                  <a:pt x="858" y="1694"/>
                </a:lnTo>
                <a:lnTo>
                  <a:pt x="858" y="1694"/>
                </a:lnTo>
                <a:lnTo>
                  <a:pt x="872" y="1702"/>
                </a:lnTo>
                <a:lnTo>
                  <a:pt x="885" y="1713"/>
                </a:lnTo>
                <a:lnTo>
                  <a:pt x="896" y="1724"/>
                </a:lnTo>
                <a:lnTo>
                  <a:pt x="904" y="1734"/>
                </a:lnTo>
                <a:lnTo>
                  <a:pt x="912" y="1747"/>
                </a:lnTo>
                <a:lnTo>
                  <a:pt x="918" y="1760"/>
                </a:lnTo>
                <a:lnTo>
                  <a:pt x="925" y="1774"/>
                </a:lnTo>
                <a:lnTo>
                  <a:pt x="929" y="1789"/>
                </a:lnTo>
                <a:lnTo>
                  <a:pt x="929" y="1789"/>
                </a:lnTo>
                <a:lnTo>
                  <a:pt x="926" y="1790"/>
                </a:lnTo>
                <a:lnTo>
                  <a:pt x="926" y="1792"/>
                </a:lnTo>
                <a:lnTo>
                  <a:pt x="926" y="1792"/>
                </a:lnTo>
                <a:lnTo>
                  <a:pt x="929" y="1791"/>
                </a:lnTo>
                <a:lnTo>
                  <a:pt x="929" y="1791"/>
                </a:lnTo>
                <a:lnTo>
                  <a:pt x="923" y="1835"/>
                </a:lnTo>
                <a:lnTo>
                  <a:pt x="919" y="1856"/>
                </a:lnTo>
                <a:lnTo>
                  <a:pt x="914" y="1878"/>
                </a:lnTo>
                <a:lnTo>
                  <a:pt x="914" y="1878"/>
                </a:lnTo>
                <a:lnTo>
                  <a:pt x="911" y="1893"/>
                </a:lnTo>
                <a:lnTo>
                  <a:pt x="907" y="1907"/>
                </a:lnTo>
                <a:lnTo>
                  <a:pt x="901" y="1921"/>
                </a:lnTo>
                <a:lnTo>
                  <a:pt x="897" y="1932"/>
                </a:lnTo>
                <a:lnTo>
                  <a:pt x="885" y="1956"/>
                </a:lnTo>
                <a:lnTo>
                  <a:pt x="872" y="1976"/>
                </a:lnTo>
                <a:lnTo>
                  <a:pt x="858" y="1995"/>
                </a:lnTo>
                <a:lnTo>
                  <a:pt x="843" y="2015"/>
                </a:lnTo>
                <a:lnTo>
                  <a:pt x="810" y="2050"/>
                </a:lnTo>
                <a:lnTo>
                  <a:pt x="810" y="2050"/>
                </a:lnTo>
                <a:lnTo>
                  <a:pt x="800" y="2062"/>
                </a:lnTo>
                <a:lnTo>
                  <a:pt x="788" y="2073"/>
                </a:lnTo>
                <a:lnTo>
                  <a:pt x="764" y="2095"/>
                </a:lnTo>
                <a:lnTo>
                  <a:pt x="753" y="2106"/>
                </a:lnTo>
                <a:lnTo>
                  <a:pt x="744" y="2118"/>
                </a:lnTo>
                <a:lnTo>
                  <a:pt x="735" y="2129"/>
                </a:lnTo>
                <a:lnTo>
                  <a:pt x="728" y="2142"/>
                </a:lnTo>
                <a:lnTo>
                  <a:pt x="728" y="2142"/>
                </a:lnTo>
                <a:lnTo>
                  <a:pt x="725" y="2149"/>
                </a:lnTo>
                <a:lnTo>
                  <a:pt x="723" y="2156"/>
                </a:lnTo>
                <a:lnTo>
                  <a:pt x="719" y="2172"/>
                </a:lnTo>
                <a:lnTo>
                  <a:pt x="717" y="2180"/>
                </a:lnTo>
                <a:lnTo>
                  <a:pt x="713" y="2187"/>
                </a:lnTo>
                <a:lnTo>
                  <a:pt x="707" y="2192"/>
                </a:lnTo>
                <a:lnTo>
                  <a:pt x="704" y="2195"/>
                </a:lnTo>
                <a:lnTo>
                  <a:pt x="700" y="2196"/>
                </a:lnTo>
                <a:lnTo>
                  <a:pt x="700" y="2196"/>
                </a:lnTo>
                <a:lnTo>
                  <a:pt x="674" y="2173"/>
                </a:lnTo>
                <a:lnTo>
                  <a:pt x="649" y="2148"/>
                </a:lnTo>
                <a:lnTo>
                  <a:pt x="623" y="2121"/>
                </a:lnTo>
                <a:lnTo>
                  <a:pt x="598" y="2092"/>
                </a:lnTo>
                <a:lnTo>
                  <a:pt x="598" y="2092"/>
                </a:lnTo>
                <a:lnTo>
                  <a:pt x="582" y="2071"/>
                </a:lnTo>
                <a:lnTo>
                  <a:pt x="574" y="2060"/>
                </a:lnTo>
                <a:lnTo>
                  <a:pt x="567" y="2049"/>
                </a:lnTo>
                <a:lnTo>
                  <a:pt x="567" y="2049"/>
                </a:lnTo>
                <a:lnTo>
                  <a:pt x="563" y="2037"/>
                </a:lnTo>
                <a:lnTo>
                  <a:pt x="561" y="2024"/>
                </a:lnTo>
                <a:lnTo>
                  <a:pt x="560" y="2010"/>
                </a:lnTo>
                <a:lnTo>
                  <a:pt x="560" y="1997"/>
                </a:lnTo>
                <a:lnTo>
                  <a:pt x="561" y="1969"/>
                </a:lnTo>
                <a:lnTo>
                  <a:pt x="563" y="1943"/>
                </a:lnTo>
                <a:lnTo>
                  <a:pt x="563" y="1943"/>
                </a:lnTo>
                <a:lnTo>
                  <a:pt x="563" y="1934"/>
                </a:lnTo>
                <a:lnTo>
                  <a:pt x="562" y="1927"/>
                </a:lnTo>
                <a:lnTo>
                  <a:pt x="562" y="1919"/>
                </a:lnTo>
                <a:lnTo>
                  <a:pt x="561" y="1911"/>
                </a:lnTo>
                <a:lnTo>
                  <a:pt x="561" y="1911"/>
                </a:lnTo>
                <a:lnTo>
                  <a:pt x="563" y="1897"/>
                </a:lnTo>
                <a:lnTo>
                  <a:pt x="565" y="1884"/>
                </a:lnTo>
                <a:lnTo>
                  <a:pt x="569" y="1870"/>
                </a:lnTo>
                <a:lnTo>
                  <a:pt x="574" y="1857"/>
                </a:lnTo>
                <a:lnTo>
                  <a:pt x="579" y="1845"/>
                </a:lnTo>
                <a:lnTo>
                  <a:pt x="584" y="1833"/>
                </a:lnTo>
                <a:lnTo>
                  <a:pt x="591" y="1821"/>
                </a:lnTo>
                <a:lnTo>
                  <a:pt x="598" y="1809"/>
                </a:lnTo>
                <a:lnTo>
                  <a:pt x="606" y="1798"/>
                </a:lnTo>
                <a:lnTo>
                  <a:pt x="614" y="1789"/>
                </a:lnTo>
                <a:lnTo>
                  <a:pt x="623" y="1778"/>
                </a:lnTo>
                <a:lnTo>
                  <a:pt x="631" y="1770"/>
                </a:lnTo>
                <a:lnTo>
                  <a:pt x="650" y="1752"/>
                </a:lnTo>
                <a:lnTo>
                  <a:pt x="669" y="1739"/>
                </a:lnTo>
                <a:lnTo>
                  <a:pt x="669" y="1739"/>
                </a:lnTo>
                <a:lnTo>
                  <a:pt x="662" y="1725"/>
                </a:lnTo>
                <a:lnTo>
                  <a:pt x="655" y="1711"/>
                </a:lnTo>
                <a:lnTo>
                  <a:pt x="645" y="1699"/>
                </a:lnTo>
                <a:lnTo>
                  <a:pt x="634" y="1689"/>
                </a:lnTo>
                <a:lnTo>
                  <a:pt x="622" y="1680"/>
                </a:lnTo>
                <a:lnTo>
                  <a:pt x="610" y="1671"/>
                </a:lnTo>
                <a:lnTo>
                  <a:pt x="597" y="1664"/>
                </a:lnTo>
                <a:lnTo>
                  <a:pt x="584" y="1658"/>
                </a:lnTo>
                <a:lnTo>
                  <a:pt x="584" y="1658"/>
                </a:lnTo>
                <a:lnTo>
                  <a:pt x="585" y="1652"/>
                </a:lnTo>
                <a:lnTo>
                  <a:pt x="588" y="1647"/>
                </a:lnTo>
                <a:lnTo>
                  <a:pt x="592" y="1638"/>
                </a:lnTo>
                <a:lnTo>
                  <a:pt x="596" y="1628"/>
                </a:lnTo>
                <a:lnTo>
                  <a:pt x="598" y="1623"/>
                </a:lnTo>
                <a:lnTo>
                  <a:pt x="598" y="1616"/>
                </a:lnTo>
                <a:lnTo>
                  <a:pt x="598" y="1616"/>
                </a:lnTo>
                <a:close/>
                <a:moveTo>
                  <a:pt x="605" y="1647"/>
                </a:moveTo>
                <a:lnTo>
                  <a:pt x="605" y="1647"/>
                </a:lnTo>
                <a:lnTo>
                  <a:pt x="624" y="1661"/>
                </a:lnTo>
                <a:lnTo>
                  <a:pt x="642" y="1676"/>
                </a:lnTo>
                <a:lnTo>
                  <a:pt x="658" y="1692"/>
                </a:lnTo>
                <a:lnTo>
                  <a:pt x="673" y="1710"/>
                </a:lnTo>
                <a:lnTo>
                  <a:pt x="673" y="1710"/>
                </a:lnTo>
                <a:lnTo>
                  <a:pt x="674" y="1704"/>
                </a:lnTo>
                <a:lnTo>
                  <a:pt x="673" y="1699"/>
                </a:lnTo>
                <a:lnTo>
                  <a:pt x="672" y="1694"/>
                </a:lnTo>
                <a:lnTo>
                  <a:pt x="670" y="1687"/>
                </a:lnTo>
                <a:lnTo>
                  <a:pt x="664" y="1674"/>
                </a:lnTo>
                <a:lnTo>
                  <a:pt x="655" y="1662"/>
                </a:lnTo>
                <a:lnTo>
                  <a:pt x="644" y="1651"/>
                </a:lnTo>
                <a:lnTo>
                  <a:pt x="634" y="1640"/>
                </a:lnTo>
                <a:lnTo>
                  <a:pt x="622" y="1633"/>
                </a:lnTo>
                <a:lnTo>
                  <a:pt x="616" y="1630"/>
                </a:lnTo>
                <a:lnTo>
                  <a:pt x="611" y="1629"/>
                </a:lnTo>
                <a:lnTo>
                  <a:pt x="611" y="1629"/>
                </a:lnTo>
                <a:lnTo>
                  <a:pt x="611" y="1631"/>
                </a:lnTo>
                <a:lnTo>
                  <a:pt x="610" y="1635"/>
                </a:lnTo>
                <a:lnTo>
                  <a:pt x="608" y="1638"/>
                </a:lnTo>
                <a:lnTo>
                  <a:pt x="606" y="1642"/>
                </a:lnTo>
                <a:lnTo>
                  <a:pt x="605" y="1644"/>
                </a:lnTo>
                <a:lnTo>
                  <a:pt x="605" y="1647"/>
                </a:lnTo>
                <a:lnTo>
                  <a:pt x="605" y="1647"/>
                </a:lnTo>
                <a:close/>
                <a:moveTo>
                  <a:pt x="790" y="1729"/>
                </a:moveTo>
                <a:lnTo>
                  <a:pt x="790" y="1729"/>
                </a:lnTo>
                <a:lnTo>
                  <a:pt x="792" y="1715"/>
                </a:lnTo>
                <a:lnTo>
                  <a:pt x="793" y="1701"/>
                </a:lnTo>
                <a:lnTo>
                  <a:pt x="793" y="1695"/>
                </a:lnTo>
                <a:lnTo>
                  <a:pt x="791" y="1688"/>
                </a:lnTo>
                <a:lnTo>
                  <a:pt x="789" y="1683"/>
                </a:lnTo>
                <a:lnTo>
                  <a:pt x="786" y="1679"/>
                </a:lnTo>
                <a:lnTo>
                  <a:pt x="786" y="1679"/>
                </a:lnTo>
                <a:lnTo>
                  <a:pt x="787" y="1686"/>
                </a:lnTo>
                <a:lnTo>
                  <a:pt x="788" y="1692"/>
                </a:lnTo>
                <a:lnTo>
                  <a:pt x="787" y="1705"/>
                </a:lnTo>
                <a:lnTo>
                  <a:pt x="787" y="1711"/>
                </a:lnTo>
                <a:lnTo>
                  <a:pt x="787" y="1717"/>
                </a:lnTo>
                <a:lnTo>
                  <a:pt x="788" y="1722"/>
                </a:lnTo>
                <a:lnTo>
                  <a:pt x="790" y="1729"/>
                </a:lnTo>
                <a:lnTo>
                  <a:pt x="790" y="1729"/>
                </a:lnTo>
                <a:close/>
                <a:moveTo>
                  <a:pt x="861" y="1770"/>
                </a:moveTo>
                <a:lnTo>
                  <a:pt x="861" y="1770"/>
                </a:lnTo>
                <a:lnTo>
                  <a:pt x="853" y="1785"/>
                </a:lnTo>
                <a:lnTo>
                  <a:pt x="848" y="1791"/>
                </a:lnTo>
                <a:lnTo>
                  <a:pt x="842" y="1797"/>
                </a:lnTo>
                <a:lnTo>
                  <a:pt x="836" y="1803"/>
                </a:lnTo>
                <a:lnTo>
                  <a:pt x="828" y="1808"/>
                </a:lnTo>
                <a:lnTo>
                  <a:pt x="820" y="1811"/>
                </a:lnTo>
                <a:lnTo>
                  <a:pt x="810" y="1813"/>
                </a:lnTo>
                <a:lnTo>
                  <a:pt x="810" y="1813"/>
                </a:lnTo>
                <a:lnTo>
                  <a:pt x="797" y="1815"/>
                </a:lnTo>
                <a:lnTo>
                  <a:pt x="787" y="1815"/>
                </a:lnTo>
                <a:lnTo>
                  <a:pt x="776" y="1812"/>
                </a:lnTo>
                <a:lnTo>
                  <a:pt x="767" y="1809"/>
                </a:lnTo>
                <a:lnTo>
                  <a:pt x="760" y="1805"/>
                </a:lnTo>
                <a:lnTo>
                  <a:pt x="755" y="1800"/>
                </a:lnTo>
                <a:lnTo>
                  <a:pt x="749" y="1793"/>
                </a:lnTo>
                <a:lnTo>
                  <a:pt x="745" y="1786"/>
                </a:lnTo>
                <a:lnTo>
                  <a:pt x="742" y="1777"/>
                </a:lnTo>
                <a:lnTo>
                  <a:pt x="740" y="1768"/>
                </a:lnTo>
                <a:lnTo>
                  <a:pt x="737" y="1759"/>
                </a:lnTo>
                <a:lnTo>
                  <a:pt x="736" y="1748"/>
                </a:lnTo>
                <a:lnTo>
                  <a:pt x="736" y="1727"/>
                </a:lnTo>
                <a:lnTo>
                  <a:pt x="737" y="1703"/>
                </a:lnTo>
                <a:lnTo>
                  <a:pt x="737" y="1703"/>
                </a:lnTo>
                <a:lnTo>
                  <a:pt x="736" y="1703"/>
                </a:lnTo>
                <a:lnTo>
                  <a:pt x="735" y="1702"/>
                </a:lnTo>
                <a:lnTo>
                  <a:pt x="733" y="1702"/>
                </a:lnTo>
                <a:lnTo>
                  <a:pt x="732" y="1701"/>
                </a:lnTo>
                <a:lnTo>
                  <a:pt x="732" y="1701"/>
                </a:lnTo>
                <a:lnTo>
                  <a:pt x="718" y="1715"/>
                </a:lnTo>
                <a:lnTo>
                  <a:pt x="706" y="1729"/>
                </a:lnTo>
                <a:lnTo>
                  <a:pt x="697" y="1744"/>
                </a:lnTo>
                <a:lnTo>
                  <a:pt x="689" y="1760"/>
                </a:lnTo>
                <a:lnTo>
                  <a:pt x="684" y="1777"/>
                </a:lnTo>
                <a:lnTo>
                  <a:pt x="680" y="1795"/>
                </a:lnTo>
                <a:lnTo>
                  <a:pt x="676" y="1815"/>
                </a:lnTo>
                <a:lnTo>
                  <a:pt x="674" y="1833"/>
                </a:lnTo>
                <a:lnTo>
                  <a:pt x="674" y="1853"/>
                </a:lnTo>
                <a:lnTo>
                  <a:pt x="675" y="1872"/>
                </a:lnTo>
                <a:lnTo>
                  <a:pt x="677" y="1893"/>
                </a:lnTo>
                <a:lnTo>
                  <a:pt x="680" y="1912"/>
                </a:lnTo>
                <a:lnTo>
                  <a:pt x="683" y="1932"/>
                </a:lnTo>
                <a:lnTo>
                  <a:pt x="687" y="1952"/>
                </a:lnTo>
                <a:lnTo>
                  <a:pt x="697" y="1990"/>
                </a:lnTo>
                <a:lnTo>
                  <a:pt x="697" y="1990"/>
                </a:lnTo>
                <a:lnTo>
                  <a:pt x="689" y="1984"/>
                </a:lnTo>
                <a:lnTo>
                  <a:pt x="684" y="1976"/>
                </a:lnTo>
                <a:lnTo>
                  <a:pt x="679" y="1967"/>
                </a:lnTo>
                <a:lnTo>
                  <a:pt x="673" y="1957"/>
                </a:lnTo>
                <a:lnTo>
                  <a:pt x="669" y="1946"/>
                </a:lnTo>
                <a:lnTo>
                  <a:pt x="666" y="1936"/>
                </a:lnTo>
                <a:lnTo>
                  <a:pt x="661" y="1915"/>
                </a:lnTo>
                <a:lnTo>
                  <a:pt x="661" y="1915"/>
                </a:lnTo>
                <a:lnTo>
                  <a:pt x="658" y="1896"/>
                </a:lnTo>
                <a:lnTo>
                  <a:pt x="656" y="1876"/>
                </a:lnTo>
                <a:lnTo>
                  <a:pt x="656" y="1856"/>
                </a:lnTo>
                <a:lnTo>
                  <a:pt x="657" y="1837"/>
                </a:lnTo>
                <a:lnTo>
                  <a:pt x="659" y="1818"/>
                </a:lnTo>
                <a:lnTo>
                  <a:pt x="661" y="1798"/>
                </a:lnTo>
                <a:lnTo>
                  <a:pt x="666" y="1780"/>
                </a:lnTo>
                <a:lnTo>
                  <a:pt x="669" y="1762"/>
                </a:lnTo>
                <a:lnTo>
                  <a:pt x="669" y="1762"/>
                </a:lnTo>
                <a:lnTo>
                  <a:pt x="661" y="1764"/>
                </a:lnTo>
                <a:lnTo>
                  <a:pt x="654" y="1767"/>
                </a:lnTo>
                <a:lnTo>
                  <a:pt x="649" y="1772"/>
                </a:lnTo>
                <a:lnTo>
                  <a:pt x="642" y="1777"/>
                </a:lnTo>
                <a:lnTo>
                  <a:pt x="638" y="1782"/>
                </a:lnTo>
                <a:lnTo>
                  <a:pt x="635" y="1789"/>
                </a:lnTo>
                <a:lnTo>
                  <a:pt x="632" y="1796"/>
                </a:lnTo>
                <a:lnTo>
                  <a:pt x="631" y="1804"/>
                </a:lnTo>
                <a:lnTo>
                  <a:pt x="631" y="1804"/>
                </a:lnTo>
                <a:lnTo>
                  <a:pt x="624" y="1812"/>
                </a:lnTo>
                <a:lnTo>
                  <a:pt x="616" y="1823"/>
                </a:lnTo>
                <a:lnTo>
                  <a:pt x="610" y="1834"/>
                </a:lnTo>
                <a:lnTo>
                  <a:pt x="604" y="1847"/>
                </a:lnTo>
                <a:lnTo>
                  <a:pt x="598" y="1858"/>
                </a:lnTo>
                <a:lnTo>
                  <a:pt x="593" y="1872"/>
                </a:lnTo>
                <a:lnTo>
                  <a:pt x="590" y="1885"/>
                </a:lnTo>
                <a:lnTo>
                  <a:pt x="585" y="1899"/>
                </a:lnTo>
                <a:lnTo>
                  <a:pt x="583" y="1913"/>
                </a:lnTo>
                <a:lnTo>
                  <a:pt x="581" y="1928"/>
                </a:lnTo>
                <a:lnTo>
                  <a:pt x="579" y="1942"/>
                </a:lnTo>
                <a:lnTo>
                  <a:pt x="579" y="1957"/>
                </a:lnTo>
                <a:lnTo>
                  <a:pt x="578" y="1971"/>
                </a:lnTo>
                <a:lnTo>
                  <a:pt x="579" y="1986"/>
                </a:lnTo>
                <a:lnTo>
                  <a:pt x="580" y="2000"/>
                </a:lnTo>
                <a:lnTo>
                  <a:pt x="582" y="2014"/>
                </a:lnTo>
                <a:lnTo>
                  <a:pt x="582" y="2014"/>
                </a:lnTo>
                <a:lnTo>
                  <a:pt x="580" y="2016"/>
                </a:lnTo>
                <a:lnTo>
                  <a:pt x="578" y="2019"/>
                </a:lnTo>
                <a:lnTo>
                  <a:pt x="577" y="2021"/>
                </a:lnTo>
                <a:lnTo>
                  <a:pt x="576" y="2025"/>
                </a:lnTo>
                <a:lnTo>
                  <a:pt x="576" y="2025"/>
                </a:lnTo>
                <a:lnTo>
                  <a:pt x="588" y="2048"/>
                </a:lnTo>
                <a:lnTo>
                  <a:pt x="601" y="2069"/>
                </a:lnTo>
                <a:lnTo>
                  <a:pt x="616" y="2090"/>
                </a:lnTo>
                <a:lnTo>
                  <a:pt x="632" y="2109"/>
                </a:lnTo>
                <a:lnTo>
                  <a:pt x="649" y="2126"/>
                </a:lnTo>
                <a:lnTo>
                  <a:pt x="667" y="2143"/>
                </a:lnTo>
                <a:lnTo>
                  <a:pt x="685" y="2159"/>
                </a:lnTo>
                <a:lnTo>
                  <a:pt x="704" y="2175"/>
                </a:lnTo>
                <a:lnTo>
                  <a:pt x="704" y="2175"/>
                </a:lnTo>
                <a:lnTo>
                  <a:pt x="708" y="2156"/>
                </a:lnTo>
                <a:lnTo>
                  <a:pt x="715" y="2138"/>
                </a:lnTo>
                <a:lnTo>
                  <a:pt x="722" y="2123"/>
                </a:lnTo>
                <a:lnTo>
                  <a:pt x="732" y="2108"/>
                </a:lnTo>
                <a:lnTo>
                  <a:pt x="742" y="2094"/>
                </a:lnTo>
                <a:lnTo>
                  <a:pt x="753" y="2081"/>
                </a:lnTo>
                <a:lnTo>
                  <a:pt x="765" y="2069"/>
                </a:lnTo>
                <a:lnTo>
                  <a:pt x="777" y="2058"/>
                </a:lnTo>
                <a:lnTo>
                  <a:pt x="803" y="2036"/>
                </a:lnTo>
                <a:lnTo>
                  <a:pt x="816" y="2024"/>
                </a:lnTo>
                <a:lnTo>
                  <a:pt x="827" y="2013"/>
                </a:lnTo>
                <a:lnTo>
                  <a:pt x="839" y="2001"/>
                </a:lnTo>
                <a:lnTo>
                  <a:pt x="850" y="1988"/>
                </a:lnTo>
                <a:lnTo>
                  <a:pt x="858" y="1974"/>
                </a:lnTo>
                <a:lnTo>
                  <a:pt x="867" y="1959"/>
                </a:lnTo>
                <a:lnTo>
                  <a:pt x="867" y="1959"/>
                </a:lnTo>
                <a:lnTo>
                  <a:pt x="877" y="1939"/>
                </a:lnTo>
                <a:lnTo>
                  <a:pt x="885" y="1915"/>
                </a:lnTo>
                <a:lnTo>
                  <a:pt x="895" y="1891"/>
                </a:lnTo>
                <a:lnTo>
                  <a:pt x="901" y="1865"/>
                </a:lnTo>
                <a:lnTo>
                  <a:pt x="904" y="1851"/>
                </a:lnTo>
                <a:lnTo>
                  <a:pt x="907" y="1837"/>
                </a:lnTo>
                <a:lnTo>
                  <a:pt x="908" y="1823"/>
                </a:lnTo>
                <a:lnTo>
                  <a:pt x="909" y="1809"/>
                </a:lnTo>
                <a:lnTo>
                  <a:pt x="909" y="1795"/>
                </a:lnTo>
                <a:lnTo>
                  <a:pt x="907" y="1780"/>
                </a:lnTo>
                <a:lnTo>
                  <a:pt x="904" y="1766"/>
                </a:lnTo>
                <a:lnTo>
                  <a:pt x="900" y="1751"/>
                </a:lnTo>
                <a:lnTo>
                  <a:pt x="900" y="1751"/>
                </a:lnTo>
                <a:lnTo>
                  <a:pt x="895" y="1747"/>
                </a:lnTo>
                <a:lnTo>
                  <a:pt x="891" y="1743"/>
                </a:lnTo>
                <a:lnTo>
                  <a:pt x="883" y="1732"/>
                </a:lnTo>
                <a:lnTo>
                  <a:pt x="879" y="1728"/>
                </a:lnTo>
                <a:lnTo>
                  <a:pt x="873" y="1724"/>
                </a:lnTo>
                <a:lnTo>
                  <a:pt x="867" y="1721"/>
                </a:lnTo>
                <a:lnTo>
                  <a:pt x="858" y="1720"/>
                </a:lnTo>
                <a:lnTo>
                  <a:pt x="858" y="1720"/>
                </a:lnTo>
                <a:lnTo>
                  <a:pt x="859" y="1734"/>
                </a:lnTo>
                <a:lnTo>
                  <a:pt x="859" y="1747"/>
                </a:lnTo>
                <a:lnTo>
                  <a:pt x="859" y="1758"/>
                </a:lnTo>
                <a:lnTo>
                  <a:pt x="859" y="1764"/>
                </a:lnTo>
                <a:lnTo>
                  <a:pt x="861" y="1770"/>
                </a:lnTo>
                <a:lnTo>
                  <a:pt x="861" y="177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组合 75"/>
          <p:cNvGrpSpPr/>
          <p:nvPr/>
        </p:nvGrpSpPr>
        <p:grpSpPr>
          <a:xfrm>
            <a:off x="1285853" y="3805041"/>
            <a:ext cx="938213" cy="833696"/>
            <a:chOff x="4087813" y="0"/>
            <a:chExt cx="938213" cy="690563"/>
          </a:xfrm>
        </p:grpSpPr>
        <p:sp>
          <p:nvSpPr>
            <p:cNvPr id="77" name="Freeform 28"/>
            <p:cNvSpPr/>
            <p:nvPr/>
          </p:nvSpPr>
          <p:spPr bwMode="auto">
            <a:xfrm>
              <a:off x="4689476" y="66675"/>
              <a:ext cx="15875" cy="381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4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7" y="13"/>
                </a:cxn>
                <a:cxn ang="0">
                  <a:pos x="18" y="23"/>
                </a:cxn>
                <a:cxn ang="0">
                  <a:pos x="24" y="41"/>
                </a:cxn>
                <a:cxn ang="0">
                  <a:pos x="26" y="50"/>
                </a:cxn>
                <a:cxn ang="0">
                  <a:pos x="27" y="57"/>
                </a:cxn>
                <a:cxn ang="0">
                  <a:pos x="28" y="65"/>
                </a:cxn>
                <a:cxn ang="0">
                  <a:pos x="27" y="71"/>
                </a:cxn>
                <a:cxn ang="0">
                  <a:pos x="27" y="71"/>
                </a:cxn>
                <a:cxn ang="0">
                  <a:pos x="24" y="69"/>
                </a:cxn>
                <a:cxn ang="0">
                  <a:pos x="21" y="66"/>
                </a:cxn>
                <a:cxn ang="0">
                  <a:pos x="17" y="58"/>
                </a:cxn>
                <a:cxn ang="0">
                  <a:pos x="14" y="51"/>
                </a:cxn>
                <a:cxn ang="0">
                  <a:pos x="12" y="41"/>
                </a:cxn>
                <a:cxn ang="0">
                  <a:pos x="8" y="24"/>
                </a:cxn>
                <a:cxn ang="0">
                  <a:pos x="5" y="15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8" h="71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7" y="13"/>
                  </a:lnTo>
                  <a:lnTo>
                    <a:pt x="18" y="23"/>
                  </a:lnTo>
                  <a:lnTo>
                    <a:pt x="24" y="41"/>
                  </a:lnTo>
                  <a:lnTo>
                    <a:pt x="26" y="50"/>
                  </a:lnTo>
                  <a:lnTo>
                    <a:pt x="27" y="57"/>
                  </a:lnTo>
                  <a:lnTo>
                    <a:pt x="28" y="65"/>
                  </a:lnTo>
                  <a:lnTo>
                    <a:pt x="27" y="71"/>
                  </a:lnTo>
                  <a:lnTo>
                    <a:pt x="27" y="71"/>
                  </a:lnTo>
                  <a:lnTo>
                    <a:pt x="24" y="69"/>
                  </a:lnTo>
                  <a:lnTo>
                    <a:pt x="21" y="66"/>
                  </a:lnTo>
                  <a:lnTo>
                    <a:pt x="17" y="58"/>
                  </a:lnTo>
                  <a:lnTo>
                    <a:pt x="14" y="51"/>
                  </a:lnTo>
                  <a:lnTo>
                    <a:pt x="12" y="41"/>
                  </a:lnTo>
                  <a:lnTo>
                    <a:pt x="8" y="24"/>
                  </a:lnTo>
                  <a:lnTo>
                    <a:pt x="5" y="1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29"/>
            <p:cNvSpPr/>
            <p:nvPr/>
          </p:nvSpPr>
          <p:spPr bwMode="auto">
            <a:xfrm>
              <a:off x="4714876" y="68263"/>
              <a:ext cx="9525" cy="30163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16" y="11"/>
                </a:cxn>
                <a:cxn ang="0">
                  <a:pos x="17" y="19"/>
                </a:cxn>
                <a:cxn ang="0">
                  <a:pos x="18" y="33"/>
                </a:cxn>
                <a:cxn ang="0">
                  <a:pos x="18" y="39"/>
                </a:cxn>
                <a:cxn ang="0">
                  <a:pos x="18" y="45"/>
                </a:cxn>
                <a:cxn ang="0">
                  <a:pos x="17" y="51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11" y="52"/>
                </a:cxn>
                <a:cxn ang="0">
                  <a:pos x="8" y="46"/>
                </a:cxn>
                <a:cxn ang="0">
                  <a:pos x="6" y="39"/>
                </a:cxn>
                <a:cxn ang="0">
                  <a:pos x="6" y="32"/>
                </a:cxn>
                <a:cxn ang="0">
                  <a:pos x="3" y="16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18" h="56">
                  <a:moveTo>
                    <a:pt x="16" y="4"/>
                  </a:moveTo>
                  <a:lnTo>
                    <a:pt x="16" y="4"/>
                  </a:lnTo>
                  <a:lnTo>
                    <a:pt x="16" y="11"/>
                  </a:lnTo>
                  <a:lnTo>
                    <a:pt x="17" y="19"/>
                  </a:lnTo>
                  <a:lnTo>
                    <a:pt x="18" y="33"/>
                  </a:lnTo>
                  <a:lnTo>
                    <a:pt x="18" y="39"/>
                  </a:lnTo>
                  <a:lnTo>
                    <a:pt x="18" y="45"/>
                  </a:lnTo>
                  <a:lnTo>
                    <a:pt x="17" y="51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1" y="52"/>
                  </a:lnTo>
                  <a:lnTo>
                    <a:pt x="8" y="46"/>
                  </a:lnTo>
                  <a:lnTo>
                    <a:pt x="6" y="39"/>
                  </a:lnTo>
                  <a:lnTo>
                    <a:pt x="6" y="32"/>
                  </a:lnTo>
                  <a:lnTo>
                    <a:pt x="3" y="16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30"/>
            <p:cNvSpPr/>
            <p:nvPr/>
          </p:nvSpPr>
          <p:spPr bwMode="auto">
            <a:xfrm>
              <a:off x="4775201" y="74613"/>
              <a:ext cx="7938" cy="285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8"/>
                </a:cxn>
                <a:cxn ang="0">
                  <a:pos x="14" y="15"/>
                </a:cxn>
                <a:cxn ang="0">
                  <a:pos x="14" y="28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6" y="55"/>
                </a:cxn>
                <a:cxn ang="0">
                  <a:pos x="4" y="54"/>
                </a:cxn>
                <a:cxn ang="0">
                  <a:pos x="2" y="52"/>
                </a:cxn>
                <a:cxn ang="0">
                  <a:pos x="1" y="48"/>
                </a:cxn>
                <a:cxn ang="0">
                  <a:pos x="0" y="42"/>
                </a:cxn>
                <a:cxn ang="0">
                  <a:pos x="0" y="33"/>
                </a:cxn>
                <a:cxn ang="0">
                  <a:pos x="2" y="15"/>
                </a:cxn>
                <a:cxn ang="0">
                  <a:pos x="3" y="7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56">
                  <a:moveTo>
                    <a:pt x="4" y="0"/>
                  </a:move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8"/>
                  </a:lnTo>
                  <a:lnTo>
                    <a:pt x="14" y="15"/>
                  </a:lnTo>
                  <a:lnTo>
                    <a:pt x="14" y="28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6" y="55"/>
                  </a:lnTo>
                  <a:lnTo>
                    <a:pt x="4" y="54"/>
                  </a:lnTo>
                  <a:lnTo>
                    <a:pt x="2" y="52"/>
                  </a:lnTo>
                  <a:lnTo>
                    <a:pt x="1" y="48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2" y="15"/>
                  </a:lnTo>
                  <a:lnTo>
                    <a:pt x="3" y="7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31"/>
            <p:cNvSpPr/>
            <p:nvPr/>
          </p:nvSpPr>
          <p:spPr bwMode="auto">
            <a:xfrm>
              <a:off x="4672013" y="76200"/>
              <a:ext cx="14288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11" y="8"/>
                </a:cxn>
                <a:cxn ang="0">
                  <a:pos x="14" y="15"/>
                </a:cxn>
                <a:cxn ang="0">
                  <a:pos x="21" y="29"/>
                </a:cxn>
                <a:cxn ang="0">
                  <a:pos x="25" y="37"/>
                </a:cxn>
                <a:cxn ang="0">
                  <a:pos x="27" y="44"/>
                </a:cxn>
                <a:cxn ang="0">
                  <a:pos x="28" y="51"/>
                </a:cxn>
                <a:cxn ang="0">
                  <a:pos x="26" y="57"/>
                </a:cxn>
                <a:cxn ang="0">
                  <a:pos x="26" y="57"/>
                </a:cxn>
                <a:cxn ang="0">
                  <a:pos x="24" y="56"/>
                </a:cxn>
                <a:cxn ang="0">
                  <a:pos x="22" y="56"/>
                </a:cxn>
                <a:cxn ang="0">
                  <a:pos x="22" y="57"/>
                </a:cxn>
                <a:cxn ang="0">
                  <a:pos x="22" y="57"/>
                </a:cxn>
                <a:cxn ang="0">
                  <a:pos x="15" y="44"/>
                </a:cxn>
                <a:cxn ang="0">
                  <a:pos x="7" y="30"/>
                </a:cxn>
                <a:cxn ang="0">
                  <a:pos x="4" y="23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8" h="57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8"/>
                  </a:lnTo>
                  <a:lnTo>
                    <a:pt x="14" y="15"/>
                  </a:lnTo>
                  <a:lnTo>
                    <a:pt x="21" y="29"/>
                  </a:lnTo>
                  <a:lnTo>
                    <a:pt x="25" y="37"/>
                  </a:lnTo>
                  <a:lnTo>
                    <a:pt x="27" y="44"/>
                  </a:lnTo>
                  <a:lnTo>
                    <a:pt x="28" y="51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24" y="56"/>
                  </a:lnTo>
                  <a:lnTo>
                    <a:pt x="22" y="56"/>
                  </a:lnTo>
                  <a:lnTo>
                    <a:pt x="22" y="57"/>
                  </a:lnTo>
                  <a:lnTo>
                    <a:pt x="22" y="57"/>
                  </a:lnTo>
                  <a:lnTo>
                    <a:pt x="15" y="44"/>
                  </a:lnTo>
                  <a:lnTo>
                    <a:pt x="7" y="30"/>
                  </a:lnTo>
                  <a:lnTo>
                    <a:pt x="4" y="23"/>
                  </a:lnTo>
                  <a:lnTo>
                    <a:pt x="1" y="15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32"/>
            <p:cNvSpPr/>
            <p:nvPr/>
          </p:nvSpPr>
          <p:spPr bwMode="auto">
            <a:xfrm>
              <a:off x="4792663" y="77788"/>
              <a:ext cx="11113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16"/>
                </a:cxn>
                <a:cxn ang="0">
                  <a:pos x="19" y="24"/>
                </a:cxn>
                <a:cxn ang="0">
                  <a:pos x="18" y="33"/>
                </a:cxn>
                <a:cxn ang="0">
                  <a:pos x="15" y="40"/>
                </a:cxn>
                <a:cxn ang="0">
                  <a:pos x="12" y="47"/>
                </a:cxn>
                <a:cxn ang="0">
                  <a:pos x="6" y="51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48"/>
                </a:cxn>
                <a:cxn ang="0">
                  <a:pos x="1" y="42"/>
                </a:cxn>
                <a:cxn ang="0">
                  <a:pos x="5" y="30"/>
                </a:cxn>
                <a:cxn ang="0">
                  <a:pos x="9" y="16"/>
                </a:cxn>
                <a:cxn ang="0">
                  <a:pos x="10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0" h="54">
                  <a:moveTo>
                    <a:pt x="10" y="0"/>
                  </a:moveTo>
                  <a:lnTo>
                    <a:pt x="1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6"/>
                  </a:lnTo>
                  <a:lnTo>
                    <a:pt x="19" y="24"/>
                  </a:lnTo>
                  <a:lnTo>
                    <a:pt x="18" y="33"/>
                  </a:lnTo>
                  <a:lnTo>
                    <a:pt x="15" y="40"/>
                  </a:lnTo>
                  <a:lnTo>
                    <a:pt x="12" y="47"/>
                  </a:lnTo>
                  <a:lnTo>
                    <a:pt x="6" y="51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8"/>
                  </a:lnTo>
                  <a:lnTo>
                    <a:pt x="1" y="42"/>
                  </a:lnTo>
                  <a:lnTo>
                    <a:pt x="5" y="30"/>
                  </a:lnTo>
                  <a:lnTo>
                    <a:pt x="9" y="16"/>
                  </a:lnTo>
                  <a:lnTo>
                    <a:pt x="10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33"/>
            <p:cNvSpPr/>
            <p:nvPr/>
          </p:nvSpPr>
          <p:spPr bwMode="auto">
            <a:xfrm>
              <a:off x="4656138" y="82550"/>
              <a:ext cx="14288" cy="238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13" y="10"/>
                </a:cxn>
                <a:cxn ang="0">
                  <a:pos x="18" y="16"/>
                </a:cxn>
                <a:cxn ang="0">
                  <a:pos x="21" y="23"/>
                </a:cxn>
                <a:cxn ang="0">
                  <a:pos x="25" y="29"/>
                </a:cxn>
                <a:cxn ang="0">
                  <a:pos x="25" y="35"/>
                </a:cxn>
                <a:cxn ang="0">
                  <a:pos x="24" y="38"/>
                </a:cxn>
                <a:cxn ang="0">
                  <a:pos x="23" y="40"/>
                </a:cxn>
                <a:cxn ang="0">
                  <a:pos x="20" y="42"/>
                </a:cxn>
                <a:cxn ang="0">
                  <a:pos x="17" y="43"/>
                </a:cxn>
                <a:cxn ang="0">
                  <a:pos x="17" y="43"/>
                </a:cxn>
                <a:cxn ang="0">
                  <a:pos x="11" y="35"/>
                </a:cxn>
                <a:cxn ang="0">
                  <a:pos x="4" y="24"/>
                </a:cxn>
                <a:cxn ang="0">
                  <a:pos x="2" y="19"/>
                </a:cxn>
                <a:cxn ang="0">
                  <a:pos x="1" y="12"/>
                </a:cxn>
                <a:cxn ang="0">
                  <a:pos x="0" y="7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43">
                  <a:moveTo>
                    <a:pt x="1" y="0"/>
                  </a:moveTo>
                  <a:lnTo>
                    <a:pt x="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3" y="10"/>
                  </a:lnTo>
                  <a:lnTo>
                    <a:pt x="18" y="16"/>
                  </a:lnTo>
                  <a:lnTo>
                    <a:pt x="21" y="23"/>
                  </a:lnTo>
                  <a:lnTo>
                    <a:pt x="25" y="29"/>
                  </a:lnTo>
                  <a:lnTo>
                    <a:pt x="25" y="35"/>
                  </a:lnTo>
                  <a:lnTo>
                    <a:pt x="24" y="38"/>
                  </a:lnTo>
                  <a:lnTo>
                    <a:pt x="23" y="40"/>
                  </a:lnTo>
                  <a:lnTo>
                    <a:pt x="20" y="42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1" y="35"/>
                  </a:lnTo>
                  <a:lnTo>
                    <a:pt x="4" y="24"/>
                  </a:lnTo>
                  <a:lnTo>
                    <a:pt x="2" y="19"/>
                  </a:lnTo>
                  <a:lnTo>
                    <a:pt x="1" y="12"/>
                  </a:lnTo>
                  <a:lnTo>
                    <a:pt x="0" y="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34"/>
            <p:cNvSpPr/>
            <p:nvPr/>
          </p:nvSpPr>
          <p:spPr bwMode="auto">
            <a:xfrm>
              <a:off x="4810126" y="84138"/>
              <a:ext cx="11113" cy="2698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1" y="0"/>
                </a:cxn>
                <a:cxn ang="0">
                  <a:pos x="23" y="6"/>
                </a:cxn>
                <a:cxn ang="0">
                  <a:pos x="23" y="13"/>
                </a:cxn>
                <a:cxn ang="0">
                  <a:pos x="23" y="22"/>
                </a:cxn>
                <a:cxn ang="0">
                  <a:pos x="21" y="31"/>
                </a:cxn>
                <a:cxn ang="0">
                  <a:pos x="17" y="38"/>
                </a:cxn>
                <a:cxn ang="0">
                  <a:pos x="13" y="45"/>
                </a:cxn>
                <a:cxn ang="0">
                  <a:pos x="10" y="47"/>
                </a:cxn>
                <a:cxn ang="0">
                  <a:pos x="8" y="49"/>
                </a:cxn>
                <a:cxn ang="0">
                  <a:pos x="3" y="50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3" y="45"/>
                </a:cxn>
                <a:cxn ang="0">
                  <a:pos x="6" y="38"/>
                </a:cxn>
                <a:cxn ang="0">
                  <a:pos x="9" y="24"/>
                </a:cxn>
                <a:cxn ang="0">
                  <a:pos x="13" y="10"/>
                </a:cxn>
                <a:cxn ang="0">
                  <a:pos x="16" y="5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3" h="50">
                  <a:moveTo>
                    <a:pt x="21" y="0"/>
                  </a:moveTo>
                  <a:lnTo>
                    <a:pt x="21" y="0"/>
                  </a:lnTo>
                  <a:lnTo>
                    <a:pt x="23" y="6"/>
                  </a:lnTo>
                  <a:lnTo>
                    <a:pt x="23" y="13"/>
                  </a:lnTo>
                  <a:lnTo>
                    <a:pt x="23" y="22"/>
                  </a:lnTo>
                  <a:lnTo>
                    <a:pt x="21" y="31"/>
                  </a:lnTo>
                  <a:lnTo>
                    <a:pt x="17" y="38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8" y="49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3" y="45"/>
                  </a:lnTo>
                  <a:lnTo>
                    <a:pt x="6" y="38"/>
                  </a:lnTo>
                  <a:lnTo>
                    <a:pt x="9" y="24"/>
                  </a:lnTo>
                  <a:lnTo>
                    <a:pt x="13" y="10"/>
                  </a:lnTo>
                  <a:lnTo>
                    <a:pt x="16" y="5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35"/>
            <p:cNvSpPr/>
            <p:nvPr/>
          </p:nvSpPr>
          <p:spPr bwMode="auto">
            <a:xfrm>
              <a:off x="4827588" y="90488"/>
              <a:ext cx="17463" cy="2698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3" y="0"/>
                </a:cxn>
                <a:cxn ang="0">
                  <a:pos x="31" y="9"/>
                </a:cxn>
                <a:cxn ang="0">
                  <a:pos x="28" y="16"/>
                </a:cxn>
                <a:cxn ang="0">
                  <a:pos x="25" y="24"/>
                </a:cxn>
                <a:cxn ang="0">
                  <a:pos x="22" y="30"/>
                </a:cxn>
                <a:cxn ang="0">
                  <a:pos x="18" y="37"/>
                </a:cxn>
                <a:cxn ang="0">
                  <a:pos x="12" y="42"/>
                </a:cxn>
                <a:cxn ang="0">
                  <a:pos x="7" y="46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6" y="35"/>
                </a:cxn>
                <a:cxn ang="0">
                  <a:pos x="9" y="26"/>
                </a:cxn>
                <a:cxn ang="0">
                  <a:pos x="12" y="19"/>
                </a:cxn>
                <a:cxn ang="0">
                  <a:pos x="16" y="12"/>
                </a:cxn>
                <a:cxn ang="0">
                  <a:pos x="22" y="7"/>
                </a:cxn>
                <a:cxn ang="0">
                  <a:pos x="27" y="3"/>
                </a:cxn>
                <a:cxn ang="0">
                  <a:pos x="33" y="0"/>
                </a:cxn>
                <a:cxn ang="0">
                  <a:pos x="33" y="0"/>
                </a:cxn>
              </a:cxnLst>
              <a:rect l="0" t="0" r="r" b="b"/>
              <a:pathLst>
                <a:path w="33" h="51">
                  <a:moveTo>
                    <a:pt x="33" y="0"/>
                  </a:moveTo>
                  <a:lnTo>
                    <a:pt x="33" y="0"/>
                  </a:lnTo>
                  <a:lnTo>
                    <a:pt x="31" y="9"/>
                  </a:lnTo>
                  <a:lnTo>
                    <a:pt x="28" y="16"/>
                  </a:lnTo>
                  <a:lnTo>
                    <a:pt x="25" y="24"/>
                  </a:lnTo>
                  <a:lnTo>
                    <a:pt x="22" y="30"/>
                  </a:lnTo>
                  <a:lnTo>
                    <a:pt x="18" y="37"/>
                  </a:lnTo>
                  <a:lnTo>
                    <a:pt x="12" y="42"/>
                  </a:lnTo>
                  <a:lnTo>
                    <a:pt x="7" y="4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6" y="35"/>
                  </a:lnTo>
                  <a:lnTo>
                    <a:pt x="9" y="26"/>
                  </a:lnTo>
                  <a:lnTo>
                    <a:pt x="12" y="19"/>
                  </a:lnTo>
                  <a:lnTo>
                    <a:pt x="16" y="12"/>
                  </a:lnTo>
                  <a:lnTo>
                    <a:pt x="22" y="7"/>
                  </a:lnTo>
                  <a:lnTo>
                    <a:pt x="27" y="3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36"/>
            <p:cNvSpPr/>
            <p:nvPr/>
          </p:nvSpPr>
          <p:spPr bwMode="auto">
            <a:xfrm>
              <a:off x="4605338" y="92075"/>
              <a:ext cx="22225" cy="285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30" y="25"/>
                </a:cxn>
                <a:cxn ang="0">
                  <a:pos x="37" y="38"/>
                </a:cxn>
                <a:cxn ang="0">
                  <a:pos x="39" y="44"/>
                </a:cxn>
                <a:cxn ang="0">
                  <a:pos x="40" y="52"/>
                </a:cxn>
                <a:cxn ang="0">
                  <a:pos x="40" y="52"/>
                </a:cxn>
                <a:cxn ang="0">
                  <a:pos x="34" y="48"/>
                </a:cxn>
                <a:cxn ang="0">
                  <a:pos x="28" y="42"/>
                </a:cxn>
                <a:cxn ang="0">
                  <a:pos x="22" y="37"/>
                </a:cxn>
                <a:cxn ang="0">
                  <a:pos x="18" y="31"/>
                </a:cxn>
                <a:cxn ang="0">
                  <a:pos x="9" y="1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0" h="52">
                  <a:moveTo>
                    <a:pt x="14" y="0"/>
                  </a:moveTo>
                  <a:lnTo>
                    <a:pt x="14" y="0"/>
                  </a:lnTo>
                  <a:lnTo>
                    <a:pt x="21" y="12"/>
                  </a:lnTo>
                  <a:lnTo>
                    <a:pt x="30" y="25"/>
                  </a:lnTo>
                  <a:lnTo>
                    <a:pt x="37" y="38"/>
                  </a:lnTo>
                  <a:lnTo>
                    <a:pt x="39" y="44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4" y="48"/>
                  </a:lnTo>
                  <a:lnTo>
                    <a:pt x="28" y="42"/>
                  </a:lnTo>
                  <a:lnTo>
                    <a:pt x="22" y="37"/>
                  </a:lnTo>
                  <a:lnTo>
                    <a:pt x="18" y="31"/>
                  </a:lnTo>
                  <a:lnTo>
                    <a:pt x="9" y="18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37"/>
            <p:cNvSpPr/>
            <p:nvPr/>
          </p:nvSpPr>
          <p:spPr bwMode="auto">
            <a:xfrm>
              <a:off x="4591051" y="107950"/>
              <a:ext cx="17463" cy="19050"/>
            </a:xfrm>
            <a:custGeom>
              <a:avLst/>
              <a:gdLst/>
              <a:ahLst/>
              <a:cxnLst>
                <a:cxn ang="0">
                  <a:pos x="34" y="34"/>
                </a:cxn>
                <a:cxn ang="0">
                  <a:pos x="34" y="34"/>
                </a:cxn>
                <a:cxn ang="0">
                  <a:pos x="30" y="33"/>
                </a:cxn>
                <a:cxn ang="0">
                  <a:pos x="24" y="31"/>
                </a:cxn>
                <a:cxn ang="0">
                  <a:pos x="18" y="27"/>
                </a:cxn>
                <a:cxn ang="0">
                  <a:pos x="13" y="24"/>
                </a:cxn>
                <a:cxn ang="0">
                  <a:pos x="7" y="20"/>
                </a:cxn>
                <a:cxn ang="0">
                  <a:pos x="3" y="1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18" y="7"/>
                </a:cxn>
                <a:cxn ang="0">
                  <a:pos x="24" y="13"/>
                </a:cxn>
                <a:cxn ang="0">
                  <a:pos x="30" y="21"/>
                </a:cxn>
                <a:cxn ang="0">
                  <a:pos x="33" y="28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4" y="34"/>
                </a:cxn>
              </a:cxnLst>
              <a:rect l="0" t="0" r="r" b="b"/>
              <a:pathLst>
                <a:path w="34" h="34">
                  <a:moveTo>
                    <a:pt x="34" y="34"/>
                  </a:moveTo>
                  <a:lnTo>
                    <a:pt x="34" y="34"/>
                  </a:lnTo>
                  <a:lnTo>
                    <a:pt x="30" y="33"/>
                  </a:lnTo>
                  <a:lnTo>
                    <a:pt x="24" y="31"/>
                  </a:lnTo>
                  <a:lnTo>
                    <a:pt x="18" y="27"/>
                  </a:lnTo>
                  <a:lnTo>
                    <a:pt x="13" y="24"/>
                  </a:lnTo>
                  <a:lnTo>
                    <a:pt x="7" y="20"/>
                  </a:lnTo>
                  <a:lnTo>
                    <a:pt x="3" y="1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8" y="7"/>
                  </a:lnTo>
                  <a:lnTo>
                    <a:pt x="24" y="13"/>
                  </a:lnTo>
                  <a:lnTo>
                    <a:pt x="30" y="21"/>
                  </a:lnTo>
                  <a:lnTo>
                    <a:pt x="33" y="28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38"/>
            <p:cNvSpPr/>
            <p:nvPr/>
          </p:nvSpPr>
          <p:spPr bwMode="auto">
            <a:xfrm>
              <a:off x="4575176" y="119063"/>
              <a:ext cx="22225" cy="19050"/>
            </a:xfrm>
            <a:custGeom>
              <a:avLst/>
              <a:gdLst/>
              <a:ahLst/>
              <a:cxnLst>
                <a:cxn ang="0">
                  <a:pos x="42" y="37"/>
                </a:cxn>
                <a:cxn ang="0">
                  <a:pos x="42" y="37"/>
                </a:cxn>
                <a:cxn ang="0">
                  <a:pos x="35" y="36"/>
                </a:cxn>
                <a:cxn ang="0">
                  <a:pos x="29" y="34"/>
                </a:cxn>
                <a:cxn ang="0">
                  <a:pos x="23" y="30"/>
                </a:cxn>
                <a:cxn ang="0">
                  <a:pos x="18" y="25"/>
                </a:cxn>
                <a:cxn ang="0">
                  <a:pos x="8" y="1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6" y="2"/>
                </a:cxn>
                <a:cxn ang="0">
                  <a:pos x="19" y="4"/>
                </a:cxn>
                <a:cxn ang="0">
                  <a:pos x="25" y="9"/>
                </a:cxn>
                <a:cxn ang="0">
                  <a:pos x="30" y="16"/>
                </a:cxn>
                <a:cxn ang="0">
                  <a:pos x="34" y="23"/>
                </a:cxn>
                <a:cxn ang="0">
                  <a:pos x="42" y="37"/>
                </a:cxn>
                <a:cxn ang="0">
                  <a:pos x="42" y="37"/>
                </a:cxn>
              </a:cxnLst>
              <a:rect l="0" t="0" r="r" b="b"/>
              <a:pathLst>
                <a:path w="42" h="37">
                  <a:moveTo>
                    <a:pt x="42" y="37"/>
                  </a:moveTo>
                  <a:lnTo>
                    <a:pt x="42" y="37"/>
                  </a:lnTo>
                  <a:lnTo>
                    <a:pt x="35" y="36"/>
                  </a:lnTo>
                  <a:lnTo>
                    <a:pt x="29" y="34"/>
                  </a:lnTo>
                  <a:lnTo>
                    <a:pt x="23" y="30"/>
                  </a:lnTo>
                  <a:lnTo>
                    <a:pt x="18" y="25"/>
                  </a:lnTo>
                  <a:lnTo>
                    <a:pt x="8" y="15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5" y="9"/>
                  </a:lnTo>
                  <a:lnTo>
                    <a:pt x="30" y="16"/>
                  </a:lnTo>
                  <a:lnTo>
                    <a:pt x="34" y="23"/>
                  </a:lnTo>
                  <a:lnTo>
                    <a:pt x="42" y="37"/>
                  </a:lnTo>
                  <a:lnTo>
                    <a:pt x="42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39"/>
            <p:cNvSpPr/>
            <p:nvPr/>
          </p:nvSpPr>
          <p:spPr bwMode="auto">
            <a:xfrm>
              <a:off x="4864101" y="119063"/>
              <a:ext cx="20638" cy="2698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38" y="7"/>
                </a:cxn>
                <a:cxn ang="0">
                  <a:pos x="36" y="15"/>
                </a:cxn>
                <a:cxn ang="0">
                  <a:pos x="32" y="21"/>
                </a:cxn>
                <a:cxn ang="0">
                  <a:pos x="27" y="28"/>
                </a:cxn>
                <a:cxn ang="0">
                  <a:pos x="20" y="34"/>
                </a:cxn>
                <a:cxn ang="0">
                  <a:pos x="14" y="39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5" y="35"/>
                </a:cxn>
                <a:cxn ang="0">
                  <a:pos x="9" y="28"/>
                </a:cxn>
                <a:cxn ang="0">
                  <a:pos x="13" y="20"/>
                </a:cxn>
                <a:cxn ang="0">
                  <a:pos x="17" y="13"/>
                </a:cxn>
                <a:cxn ang="0">
                  <a:pos x="24" y="7"/>
                </a:cxn>
                <a:cxn ang="0">
                  <a:pos x="30" y="2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50">
                  <a:moveTo>
                    <a:pt x="38" y="0"/>
                  </a:moveTo>
                  <a:lnTo>
                    <a:pt x="38" y="0"/>
                  </a:lnTo>
                  <a:lnTo>
                    <a:pt x="38" y="7"/>
                  </a:lnTo>
                  <a:lnTo>
                    <a:pt x="36" y="15"/>
                  </a:lnTo>
                  <a:lnTo>
                    <a:pt x="32" y="21"/>
                  </a:lnTo>
                  <a:lnTo>
                    <a:pt x="27" y="28"/>
                  </a:lnTo>
                  <a:lnTo>
                    <a:pt x="20" y="34"/>
                  </a:lnTo>
                  <a:lnTo>
                    <a:pt x="14" y="3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5" y="35"/>
                  </a:lnTo>
                  <a:lnTo>
                    <a:pt x="9" y="28"/>
                  </a:lnTo>
                  <a:lnTo>
                    <a:pt x="13" y="20"/>
                  </a:lnTo>
                  <a:lnTo>
                    <a:pt x="17" y="13"/>
                  </a:lnTo>
                  <a:lnTo>
                    <a:pt x="24" y="7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40"/>
            <p:cNvSpPr/>
            <p:nvPr/>
          </p:nvSpPr>
          <p:spPr bwMode="auto">
            <a:xfrm>
              <a:off x="4564063" y="127000"/>
              <a:ext cx="23813" cy="20638"/>
            </a:xfrm>
            <a:custGeom>
              <a:avLst/>
              <a:gdLst/>
              <a:ahLst/>
              <a:cxnLst>
                <a:cxn ang="0">
                  <a:pos x="43" y="40"/>
                </a:cxn>
                <a:cxn ang="0">
                  <a:pos x="43" y="40"/>
                </a:cxn>
                <a:cxn ang="0">
                  <a:pos x="37" y="38"/>
                </a:cxn>
                <a:cxn ang="0">
                  <a:pos x="31" y="35"/>
                </a:cxn>
                <a:cxn ang="0">
                  <a:pos x="25" y="32"/>
                </a:cxn>
                <a:cxn ang="0">
                  <a:pos x="19" y="27"/>
                </a:cxn>
                <a:cxn ang="0">
                  <a:pos x="13" y="21"/>
                </a:cxn>
                <a:cxn ang="0">
                  <a:pos x="8" y="16"/>
                </a:cxn>
                <a:cxn ang="0">
                  <a:pos x="3" y="9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12" y="2"/>
                </a:cxn>
                <a:cxn ang="0">
                  <a:pos x="19" y="6"/>
                </a:cxn>
                <a:cxn ang="0">
                  <a:pos x="25" y="12"/>
                </a:cxn>
                <a:cxn ang="0">
                  <a:pos x="31" y="17"/>
                </a:cxn>
                <a:cxn ang="0">
                  <a:pos x="35" y="22"/>
                </a:cxn>
                <a:cxn ang="0">
                  <a:pos x="38" y="29"/>
                </a:cxn>
                <a:cxn ang="0">
                  <a:pos x="41" y="34"/>
                </a:cxn>
                <a:cxn ang="0">
                  <a:pos x="43" y="40"/>
                </a:cxn>
                <a:cxn ang="0">
                  <a:pos x="43" y="40"/>
                </a:cxn>
              </a:cxnLst>
              <a:rect l="0" t="0" r="r" b="b"/>
              <a:pathLst>
                <a:path w="43" h="40">
                  <a:moveTo>
                    <a:pt x="43" y="40"/>
                  </a:moveTo>
                  <a:lnTo>
                    <a:pt x="43" y="40"/>
                  </a:lnTo>
                  <a:lnTo>
                    <a:pt x="37" y="38"/>
                  </a:lnTo>
                  <a:lnTo>
                    <a:pt x="31" y="35"/>
                  </a:lnTo>
                  <a:lnTo>
                    <a:pt x="25" y="32"/>
                  </a:lnTo>
                  <a:lnTo>
                    <a:pt x="19" y="27"/>
                  </a:lnTo>
                  <a:lnTo>
                    <a:pt x="13" y="21"/>
                  </a:lnTo>
                  <a:lnTo>
                    <a:pt x="8" y="16"/>
                  </a:lnTo>
                  <a:lnTo>
                    <a:pt x="3" y="9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12" y="2"/>
                  </a:lnTo>
                  <a:lnTo>
                    <a:pt x="19" y="6"/>
                  </a:lnTo>
                  <a:lnTo>
                    <a:pt x="25" y="12"/>
                  </a:lnTo>
                  <a:lnTo>
                    <a:pt x="31" y="17"/>
                  </a:lnTo>
                  <a:lnTo>
                    <a:pt x="35" y="22"/>
                  </a:lnTo>
                  <a:lnTo>
                    <a:pt x="38" y="29"/>
                  </a:lnTo>
                  <a:lnTo>
                    <a:pt x="41" y="34"/>
                  </a:lnTo>
                  <a:lnTo>
                    <a:pt x="43" y="40"/>
                  </a:lnTo>
                  <a:lnTo>
                    <a:pt x="43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41"/>
            <p:cNvSpPr/>
            <p:nvPr/>
          </p:nvSpPr>
          <p:spPr bwMode="auto">
            <a:xfrm>
              <a:off x="4881563" y="136525"/>
              <a:ext cx="22225" cy="23813"/>
            </a:xfrm>
            <a:custGeom>
              <a:avLst/>
              <a:gdLst/>
              <a:ahLst/>
              <a:cxnLst>
                <a:cxn ang="0">
                  <a:pos x="43" y="7"/>
                </a:cxn>
                <a:cxn ang="0">
                  <a:pos x="43" y="7"/>
                </a:cxn>
                <a:cxn ang="0">
                  <a:pos x="35" y="21"/>
                </a:cxn>
                <a:cxn ang="0">
                  <a:pos x="31" y="28"/>
                </a:cxn>
                <a:cxn ang="0">
                  <a:pos x="26" y="33"/>
                </a:cxn>
                <a:cxn ang="0">
                  <a:pos x="19" y="39"/>
                </a:cxn>
                <a:cxn ang="0">
                  <a:pos x="14" y="43"/>
                </a:cxn>
                <a:cxn ang="0">
                  <a:pos x="8" y="45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2" y="41"/>
                </a:cxn>
                <a:cxn ang="0">
                  <a:pos x="6" y="35"/>
                </a:cxn>
                <a:cxn ang="0">
                  <a:pos x="15" y="24"/>
                </a:cxn>
                <a:cxn ang="0">
                  <a:pos x="24" y="12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6" y="1"/>
                </a:cxn>
                <a:cxn ang="0">
                  <a:pos x="39" y="2"/>
                </a:cxn>
                <a:cxn ang="0">
                  <a:pos x="43" y="7"/>
                </a:cxn>
                <a:cxn ang="0">
                  <a:pos x="43" y="7"/>
                </a:cxn>
              </a:cxnLst>
              <a:rect l="0" t="0" r="r" b="b"/>
              <a:pathLst>
                <a:path w="43" h="46">
                  <a:moveTo>
                    <a:pt x="43" y="7"/>
                  </a:moveTo>
                  <a:lnTo>
                    <a:pt x="43" y="7"/>
                  </a:lnTo>
                  <a:lnTo>
                    <a:pt x="35" y="21"/>
                  </a:lnTo>
                  <a:lnTo>
                    <a:pt x="31" y="28"/>
                  </a:lnTo>
                  <a:lnTo>
                    <a:pt x="26" y="33"/>
                  </a:lnTo>
                  <a:lnTo>
                    <a:pt x="19" y="39"/>
                  </a:lnTo>
                  <a:lnTo>
                    <a:pt x="14" y="43"/>
                  </a:lnTo>
                  <a:lnTo>
                    <a:pt x="8" y="45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41"/>
                  </a:lnTo>
                  <a:lnTo>
                    <a:pt x="6" y="35"/>
                  </a:lnTo>
                  <a:lnTo>
                    <a:pt x="15" y="24"/>
                  </a:lnTo>
                  <a:lnTo>
                    <a:pt x="24" y="1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39" y="2"/>
                  </a:lnTo>
                  <a:lnTo>
                    <a:pt x="43" y="7"/>
                  </a:lnTo>
                  <a:lnTo>
                    <a:pt x="4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42"/>
            <p:cNvSpPr>
              <a:spLocks noEditPoints="1"/>
            </p:cNvSpPr>
            <p:nvPr/>
          </p:nvSpPr>
          <p:spPr bwMode="auto">
            <a:xfrm>
              <a:off x="4592638" y="139700"/>
              <a:ext cx="298450" cy="228600"/>
            </a:xfrm>
            <a:custGeom>
              <a:avLst/>
              <a:gdLst/>
              <a:ahLst/>
              <a:cxnLst>
                <a:cxn ang="0">
                  <a:pos x="493" y="423"/>
                </a:cxn>
                <a:cxn ang="0">
                  <a:pos x="432" y="388"/>
                </a:cxn>
                <a:cxn ang="0">
                  <a:pos x="318" y="335"/>
                </a:cxn>
                <a:cxn ang="0">
                  <a:pos x="229" y="285"/>
                </a:cxn>
                <a:cxn ang="0">
                  <a:pos x="175" y="261"/>
                </a:cxn>
                <a:cxn ang="0">
                  <a:pos x="152" y="244"/>
                </a:cxn>
                <a:cxn ang="0">
                  <a:pos x="105" y="224"/>
                </a:cxn>
                <a:cxn ang="0">
                  <a:pos x="73" y="203"/>
                </a:cxn>
                <a:cxn ang="0">
                  <a:pos x="50" y="196"/>
                </a:cxn>
                <a:cxn ang="0">
                  <a:pos x="27" y="181"/>
                </a:cxn>
                <a:cxn ang="0">
                  <a:pos x="14" y="176"/>
                </a:cxn>
                <a:cxn ang="0">
                  <a:pos x="0" y="176"/>
                </a:cxn>
                <a:cxn ang="0">
                  <a:pos x="7" y="153"/>
                </a:cxn>
                <a:cxn ang="0">
                  <a:pos x="33" y="120"/>
                </a:cxn>
                <a:cxn ang="0">
                  <a:pos x="76" y="71"/>
                </a:cxn>
                <a:cxn ang="0">
                  <a:pos x="131" y="34"/>
                </a:cxn>
                <a:cxn ang="0">
                  <a:pos x="196" y="11"/>
                </a:cxn>
                <a:cxn ang="0">
                  <a:pos x="252" y="7"/>
                </a:cxn>
                <a:cxn ang="0">
                  <a:pos x="260" y="0"/>
                </a:cxn>
                <a:cxn ang="0">
                  <a:pos x="325" y="6"/>
                </a:cxn>
                <a:cxn ang="0">
                  <a:pos x="401" y="25"/>
                </a:cxn>
                <a:cxn ang="0">
                  <a:pos x="422" y="38"/>
                </a:cxn>
                <a:cxn ang="0">
                  <a:pos x="440" y="52"/>
                </a:cxn>
                <a:cxn ang="0">
                  <a:pos x="495" y="99"/>
                </a:cxn>
                <a:cxn ang="0">
                  <a:pos x="538" y="159"/>
                </a:cxn>
                <a:cxn ang="0">
                  <a:pos x="562" y="229"/>
                </a:cxn>
                <a:cxn ang="0">
                  <a:pos x="562" y="285"/>
                </a:cxn>
                <a:cxn ang="0">
                  <a:pos x="546" y="359"/>
                </a:cxn>
                <a:cxn ang="0">
                  <a:pos x="516" y="431"/>
                </a:cxn>
                <a:cxn ang="0">
                  <a:pos x="541" y="305"/>
                </a:cxn>
                <a:cxn ang="0">
                  <a:pos x="547" y="245"/>
                </a:cxn>
                <a:cxn ang="0">
                  <a:pos x="541" y="210"/>
                </a:cxn>
                <a:cxn ang="0">
                  <a:pos x="532" y="199"/>
                </a:cxn>
                <a:cxn ang="0">
                  <a:pos x="523" y="166"/>
                </a:cxn>
                <a:cxn ang="0">
                  <a:pos x="501" y="133"/>
                </a:cxn>
                <a:cxn ang="0">
                  <a:pos x="464" y="93"/>
                </a:cxn>
                <a:cxn ang="0">
                  <a:pos x="434" y="75"/>
                </a:cxn>
                <a:cxn ang="0">
                  <a:pos x="404" y="59"/>
                </a:cxn>
                <a:cxn ang="0">
                  <a:pos x="377" y="41"/>
                </a:cxn>
                <a:cxn ang="0">
                  <a:pos x="314" y="28"/>
                </a:cxn>
                <a:cxn ang="0">
                  <a:pos x="244" y="27"/>
                </a:cxn>
                <a:cxn ang="0">
                  <a:pos x="200" y="35"/>
                </a:cxn>
                <a:cxn ang="0">
                  <a:pos x="105" y="75"/>
                </a:cxn>
                <a:cxn ang="0">
                  <a:pos x="53" y="121"/>
                </a:cxn>
                <a:cxn ang="0">
                  <a:pos x="45" y="174"/>
                </a:cxn>
                <a:cxn ang="0">
                  <a:pos x="144" y="223"/>
                </a:cxn>
                <a:cxn ang="0">
                  <a:pos x="191" y="247"/>
                </a:cxn>
                <a:cxn ang="0">
                  <a:pos x="237" y="269"/>
                </a:cxn>
                <a:cxn ang="0">
                  <a:pos x="284" y="294"/>
                </a:cxn>
                <a:cxn ang="0">
                  <a:pos x="328" y="320"/>
                </a:cxn>
                <a:cxn ang="0">
                  <a:pos x="375" y="340"/>
                </a:cxn>
                <a:cxn ang="0">
                  <a:pos x="389" y="352"/>
                </a:cxn>
                <a:cxn ang="0">
                  <a:pos x="410" y="357"/>
                </a:cxn>
                <a:cxn ang="0">
                  <a:pos x="427" y="368"/>
                </a:cxn>
                <a:cxn ang="0">
                  <a:pos x="441" y="377"/>
                </a:cxn>
                <a:cxn ang="0">
                  <a:pos x="454" y="381"/>
                </a:cxn>
                <a:cxn ang="0">
                  <a:pos x="502" y="407"/>
                </a:cxn>
                <a:cxn ang="0">
                  <a:pos x="526" y="373"/>
                </a:cxn>
                <a:cxn ang="0">
                  <a:pos x="532" y="331"/>
                </a:cxn>
              </a:cxnLst>
              <a:rect l="0" t="0" r="r" b="b"/>
              <a:pathLst>
                <a:path w="564" h="431">
                  <a:moveTo>
                    <a:pt x="516" y="431"/>
                  </a:moveTo>
                  <a:lnTo>
                    <a:pt x="516" y="431"/>
                  </a:lnTo>
                  <a:lnTo>
                    <a:pt x="504" y="428"/>
                  </a:lnTo>
                  <a:lnTo>
                    <a:pt x="493" y="423"/>
                  </a:lnTo>
                  <a:lnTo>
                    <a:pt x="482" y="418"/>
                  </a:lnTo>
                  <a:lnTo>
                    <a:pt x="472" y="413"/>
                  </a:lnTo>
                  <a:lnTo>
                    <a:pt x="452" y="400"/>
                  </a:lnTo>
                  <a:lnTo>
                    <a:pt x="432" y="388"/>
                  </a:lnTo>
                  <a:lnTo>
                    <a:pt x="432" y="388"/>
                  </a:lnTo>
                  <a:lnTo>
                    <a:pt x="394" y="370"/>
                  </a:lnTo>
                  <a:lnTo>
                    <a:pt x="356" y="353"/>
                  </a:lnTo>
                  <a:lnTo>
                    <a:pt x="318" y="335"/>
                  </a:lnTo>
                  <a:lnTo>
                    <a:pt x="280" y="315"/>
                  </a:lnTo>
                  <a:lnTo>
                    <a:pt x="280" y="315"/>
                  </a:lnTo>
                  <a:lnTo>
                    <a:pt x="255" y="300"/>
                  </a:lnTo>
                  <a:lnTo>
                    <a:pt x="229" y="285"/>
                  </a:lnTo>
                  <a:lnTo>
                    <a:pt x="216" y="278"/>
                  </a:lnTo>
                  <a:lnTo>
                    <a:pt x="204" y="271"/>
                  </a:lnTo>
                  <a:lnTo>
                    <a:pt x="190" y="265"/>
                  </a:lnTo>
                  <a:lnTo>
                    <a:pt x="175" y="261"/>
                  </a:lnTo>
                  <a:lnTo>
                    <a:pt x="175" y="261"/>
                  </a:lnTo>
                  <a:lnTo>
                    <a:pt x="168" y="254"/>
                  </a:lnTo>
                  <a:lnTo>
                    <a:pt x="161" y="249"/>
                  </a:lnTo>
                  <a:lnTo>
                    <a:pt x="152" y="244"/>
                  </a:lnTo>
                  <a:lnTo>
                    <a:pt x="143" y="240"/>
                  </a:lnTo>
                  <a:lnTo>
                    <a:pt x="123" y="233"/>
                  </a:lnTo>
                  <a:lnTo>
                    <a:pt x="114" y="230"/>
                  </a:lnTo>
                  <a:lnTo>
                    <a:pt x="105" y="224"/>
                  </a:lnTo>
                  <a:lnTo>
                    <a:pt x="105" y="224"/>
                  </a:lnTo>
                  <a:lnTo>
                    <a:pt x="92" y="217"/>
                  </a:lnTo>
                  <a:lnTo>
                    <a:pt x="79" y="207"/>
                  </a:lnTo>
                  <a:lnTo>
                    <a:pt x="73" y="203"/>
                  </a:lnTo>
                  <a:lnTo>
                    <a:pt x="65" y="200"/>
                  </a:lnTo>
                  <a:lnTo>
                    <a:pt x="58" y="197"/>
                  </a:lnTo>
                  <a:lnTo>
                    <a:pt x="50" y="196"/>
                  </a:lnTo>
                  <a:lnTo>
                    <a:pt x="50" y="196"/>
                  </a:lnTo>
                  <a:lnTo>
                    <a:pt x="47" y="193"/>
                  </a:lnTo>
                  <a:lnTo>
                    <a:pt x="44" y="190"/>
                  </a:lnTo>
                  <a:lnTo>
                    <a:pt x="35" y="186"/>
                  </a:lnTo>
                  <a:lnTo>
                    <a:pt x="27" y="181"/>
                  </a:lnTo>
                  <a:lnTo>
                    <a:pt x="24" y="179"/>
                  </a:lnTo>
                  <a:lnTo>
                    <a:pt x="19" y="176"/>
                  </a:lnTo>
                  <a:lnTo>
                    <a:pt x="19" y="176"/>
                  </a:lnTo>
                  <a:lnTo>
                    <a:pt x="14" y="176"/>
                  </a:lnTo>
                  <a:lnTo>
                    <a:pt x="9" y="177"/>
                  </a:lnTo>
                  <a:lnTo>
                    <a:pt x="4" y="178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70"/>
                  </a:lnTo>
                  <a:lnTo>
                    <a:pt x="1" y="163"/>
                  </a:lnTo>
                  <a:lnTo>
                    <a:pt x="3" y="158"/>
                  </a:lnTo>
                  <a:lnTo>
                    <a:pt x="7" y="153"/>
                  </a:lnTo>
                  <a:lnTo>
                    <a:pt x="15" y="143"/>
                  </a:lnTo>
                  <a:lnTo>
                    <a:pt x="24" y="134"/>
                  </a:lnTo>
                  <a:lnTo>
                    <a:pt x="24" y="134"/>
                  </a:lnTo>
                  <a:lnTo>
                    <a:pt x="33" y="120"/>
                  </a:lnTo>
                  <a:lnTo>
                    <a:pt x="43" y="108"/>
                  </a:lnTo>
                  <a:lnTo>
                    <a:pt x="53" y="95"/>
                  </a:lnTo>
                  <a:lnTo>
                    <a:pt x="64" y="83"/>
                  </a:lnTo>
                  <a:lnTo>
                    <a:pt x="76" y="71"/>
                  </a:lnTo>
                  <a:lnTo>
                    <a:pt x="89" y="61"/>
                  </a:lnTo>
                  <a:lnTo>
                    <a:pt x="102" y="51"/>
                  </a:lnTo>
                  <a:lnTo>
                    <a:pt x="116" y="42"/>
                  </a:lnTo>
                  <a:lnTo>
                    <a:pt x="131" y="34"/>
                  </a:lnTo>
                  <a:lnTo>
                    <a:pt x="146" y="27"/>
                  </a:lnTo>
                  <a:lnTo>
                    <a:pt x="162" y="21"/>
                  </a:lnTo>
                  <a:lnTo>
                    <a:pt x="179" y="15"/>
                  </a:lnTo>
                  <a:lnTo>
                    <a:pt x="196" y="11"/>
                  </a:lnTo>
                  <a:lnTo>
                    <a:pt x="214" y="9"/>
                  </a:lnTo>
                  <a:lnTo>
                    <a:pt x="232" y="7"/>
                  </a:lnTo>
                  <a:lnTo>
                    <a:pt x="252" y="7"/>
                  </a:lnTo>
                  <a:lnTo>
                    <a:pt x="252" y="7"/>
                  </a:lnTo>
                  <a:lnTo>
                    <a:pt x="254" y="6"/>
                  </a:lnTo>
                  <a:lnTo>
                    <a:pt x="256" y="4"/>
                  </a:lnTo>
                  <a:lnTo>
                    <a:pt x="257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83" y="2"/>
                  </a:lnTo>
                  <a:lnTo>
                    <a:pt x="304" y="4"/>
                  </a:lnTo>
                  <a:lnTo>
                    <a:pt x="325" y="6"/>
                  </a:lnTo>
                  <a:lnTo>
                    <a:pt x="344" y="9"/>
                  </a:lnTo>
                  <a:lnTo>
                    <a:pt x="363" y="13"/>
                  </a:lnTo>
                  <a:lnTo>
                    <a:pt x="381" y="19"/>
                  </a:lnTo>
                  <a:lnTo>
                    <a:pt x="401" y="25"/>
                  </a:lnTo>
                  <a:lnTo>
                    <a:pt x="419" y="33"/>
                  </a:lnTo>
                  <a:lnTo>
                    <a:pt x="419" y="33"/>
                  </a:lnTo>
                  <a:lnTo>
                    <a:pt x="421" y="36"/>
                  </a:lnTo>
                  <a:lnTo>
                    <a:pt x="422" y="38"/>
                  </a:lnTo>
                  <a:lnTo>
                    <a:pt x="423" y="41"/>
                  </a:lnTo>
                  <a:lnTo>
                    <a:pt x="425" y="43"/>
                  </a:lnTo>
                  <a:lnTo>
                    <a:pt x="425" y="43"/>
                  </a:lnTo>
                  <a:lnTo>
                    <a:pt x="440" y="52"/>
                  </a:lnTo>
                  <a:lnTo>
                    <a:pt x="454" y="63"/>
                  </a:lnTo>
                  <a:lnTo>
                    <a:pt x="468" y="73"/>
                  </a:lnTo>
                  <a:lnTo>
                    <a:pt x="482" y="86"/>
                  </a:lnTo>
                  <a:lnTo>
                    <a:pt x="495" y="99"/>
                  </a:lnTo>
                  <a:lnTo>
                    <a:pt x="508" y="113"/>
                  </a:lnTo>
                  <a:lnTo>
                    <a:pt x="518" y="128"/>
                  </a:lnTo>
                  <a:lnTo>
                    <a:pt x="529" y="143"/>
                  </a:lnTo>
                  <a:lnTo>
                    <a:pt x="538" y="159"/>
                  </a:lnTo>
                  <a:lnTo>
                    <a:pt x="546" y="176"/>
                  </a:lnTo>
                  <a:lnTo>
                    <a:pt x="553" y="193"/>
                  </a:lnTo>
                  <a:lnTo>
                    <a:pt x="558" y="210"/>
                  </a:lnTo>
                  <a:lnTo>
                    <a:pt x="562" y="229"/>
                  </a:lnTo>
                  <a:lnTo>
                    <a:pt x="564" y="248"/>
                  </a:lnTo>
                  <a:lnTo>
                    <a:pt x="564" y="266"/>
                  </a:lnTo>
                  <a:lnTo>
                    <a:pt x="562" y="285"/>
                  </a:lnTo>
                  <a:lnTo>
                    <a:pt x="562" y="285"/>
                  </a:lnTo>
                  <a:lnTo>
                    <a:pt x="560" y="303"/>
                  </a:lnTo>
                  <a:lnTo>
                    <a:pt x="556" y="322"/>
                  </a:lnTo>
                  <a:lnTo>
                    <a:pt x="552" y="341"/>
                  </a:lnTo>
                  <a:lnTo>
                    <a:pt x="546" y="359"/>
                  </a:lnTo>
                  <a:lnTo>
                    <a:pt x="540" y="377"/>
                  </a:lnTo>
                  <a:lnTo>
                    <a:pt x="533" y="396"/>
                  </a:lnTo>
                  <a:lnTo>
                    <a:pt x="525" y="414"/>
                  </a:lnTo>
                  <a:lnTo>
                    <a:pt x="516" y="431"/>
                  </a:lnTo>
                  <a:lnTo>
                    <a:pt x="516" y="431"/>
                  </a:lnTo>
                  <a:close/>
                  <a:moveTo>
                    <a:pt x="532" y="331"/>
                  </a:moveTo>
                  <a:lnTo>
                    <a:pt x="532" y="331"/>
                  </a:lnTo>
                  <a:lnTo>
                    <a:pt x="541" y="305"/>
                  </a:lnTo>
                  <a:lnTo>
                    <a:pt x="544" y="290"/>
                  </a:lnTo>
                  <a:lnTo>
                    <a:pt x="546" y="275"/>
                  </a:lnTo>
                  <a:lnTo>
                    <a:pt x="547" y="260"/>
                  </a:lnTo>
                  <a:lnTo>
                    <a:pt x="547" y="245"/>
                  </a:lnTo>
                  <a:lnTo>
                    <a:pt x="546" y="230"/>
                  </a:lnTo>
                  <a:lnTo>
                    <a:pt x="542" y="215"/>
                  </a:lnTo>
                  <a:lnTo>
                    <a:pt x="542" y="215"/>
                  </a:lnTo>
                  <a:lnTo>
                    <a:pt x="541" y="210"/>
                  </a:lnTo>
                  <a:lnTo>
                    <a:pt x="538" y="206"/>
                  </a:lnTo>
                  <a:lnTo>
                    <a:pt x="534" y="203"/>
                  </a:lnTo>
                  <a:lnTo>
                    <a:pt x="532" y="199"/>
                  </a:lnTo>
                  <a:lnTo>
                    <a:pt x="532" y="199"/>
                  </a:lnTo>
                  <a:lnTo>
                    <a:pt x="529" y="191"/>
                  </a:lnTo>
                  <a:lnTo>
                    <a:pt x="528" y="182"/>
                  </a:lnTo>
                  <a:lnTo>
                    <a:pt x="526" y="174"/>
                  </a:lnTo>
                  <a:lnTo>
                    <a:pt x="523" y="166"/>
                  </a:lnTo>
                  <a:lnTo>
                    <a:pt x="523" y="166"/>
                  </a:lnTo>
                  <a:lnTo>
                    <a:pt x="516" y="156"/>
                  </a:lnTo>
                  <a:lnTo>
                    <a:pt x="509" y="144"/>
                  </a:lnTo>
                  <a:lnTo>
                    <a:pt x="501" y="133"/>
                  </a:lnTo>
                  <a:lnTo>
                    <a:pt x="492" y="121"/>
                  </a:lnTo>
                  <a:lnTo>
                    <a:pt x="483" y="111"/>
                  </a:lnTo>
                  <a:lnTo>
                    <a:pt x="473" y="101"/>
                  </a:lnTo>
                  <a:lnTo>
                    <a:pt x="464" y="93"/>
                  </a:lnTo>
                  <a:lnTo>
                    <a:pt x="454" y="85"/>
                  </a:lnTo>
                  <a:lnTo>
                    <a:pt x="454" y="85"/>
                  </a:lnTo>
                  <a:lnTo>
                    <a:pt x="444" y="81"/>
                  </a:lnTo>
                  <a:lnTo>
                    <a:pt x="434" y="75"/>
                  </a:lnTo>
                  <a:lnTo>
                    <a:pt x="423" y="71"/>
                  </a:lnTo>
                  <a:lnTo>
                    <a:pt x="413" y="66"/>
                  </a:lnTo>
                  <a:lnTo>
                    <a:pt x="413" y="66"/>
                  </a:lnTo>
                  <a:lnTo>
                    <a:pt x="404" y="59"/>
                  </a:lnTo>
                  <a:lnTo>
                    <a:pt x="395" y="52"/>
                  </a:lnTo>
                  <a:lnTo>
                    <a:pt x="386" y="45"/>
                  </a:lnTo>
                  <a:lnTo>
                    <a:pt x="377" y="41"/>
                  </a:lnTo>
                  <a:lnTo>
                    <a:pt x="377" y="41"/>
                  </a:lnTo>
                  <a:lnTo>
                    <a:pt x="364" y="37"/>
                  </a:lnTo>
                  <a:lnTo>
                    <a:pt x="349" y="34"/>
                  </a:lnTo>
                  <a:lnTo>
                    <a:pt x="332" y="30"/>
                  </a:lnTo>
                  <a:lnTo>
                    <a:pt x="314" y="28"/>
                  </a:lnTo>
                  <a:lnTo>
                    <a:pt x="296" y="27"/>
                  </a:lnTo>
                  <a:lnTo>
                    <a:pt x="277" y="26"/>
                  </a:lnTo>
                  <a:lnTo>
                    <a:pt x="260" y="26"/>
                  </a:lnTo>
                  <a:lnTo>
                    <a:pt x="244" y="27"/>
                  </a:lnTo>
                  <a:lnTo>
                    <a:pt x="244" y="27"/>
                  </a:lnTo>
                  <a:lnTo>
                    <a:pt x="232" y="28"/>
                  </a:lnTo>
                  <a:lnTo>
                    <a:pt x="222" y="29"/>
                  </a:lnTo>
                  <a:lnTo>
                    <a:pt x="200" y="35"/>
                  </a:lnTo>
                  <a:lnTo>
                    <a:pt x="180" y="41"/>
                  </a:lnTo>
                  <a:lnTo>
                    <a:pt x="161" y="50"/>
                  </a:lnTo>
                  <a:lnTo>
                    <a:pt x="123" y="67"/>
                  </a:lnTo>
                  <a:lnTo>
                    <a:pt x="105" y="75"/>
                  </a:lnTo>
                  <a:lnTo>
                    <a:pt x="87" y="84"/>
                  </a:lnTo>
                  <a:lnTo>
                    <a:pt x="87" y="84"/>
                  </a:lnTo>
                  <a:lnTo>
                    <a:pt x="69" y="102"/>
                  </a:lnTo>
                  <a:lnTo>
                    <a:pt x="53" y="121"/>
                  </a:lnTo>
                  <a:lnTo>
                    <a:pt x="38" y="143"/>
                  </a:lnTo>
                  <a:lnTo>
                    <a:pt x="24" y="166"/>
                  </a:lnTo>
                  <a:lnTo>
                    <a:pt x="24" y="166"/>
                  </a:lnTo>
                  <a:lnTo>
                    <a:pt x="45" y="174"/>
                  </a:lnTo>
                  <a:lnTo>
                    <a:pt x="65" y="184"/>
                  </a:lnTo>
                  <a:lnTo>
                    <a:pt x="104" y="204"/>
                  </a:lnTo>
                  <a:lnTo>
                    <a:pt x="124" y="215"/>
                  </a:lnTo>
                  <a:lnTo>
                    <a:pt x="144" y="223"/>
                  </a:lnTo>
                  <a:lnTo>
                    <a:pt x="163" y="232"/>
                  </a:lnTo>
                  <a:lnTo>
                    <a:pt x="183" y="239"/>
                  </a:lnTo>
                  <a:lnTo>
                    <a:pt x="183" y="239"/>
                  </a:lnTo>
                  <a:lnTo>
                    <a:pt x="191" y="247"/>
                  </a:lnTo>
                  <a:lnTo>
                    <a:pt x="199" y="252"/>
                  </a:lnTo>
                  <a:lnTo>
                    <a:pt x="208" y="257"/>
                  </a:lnTo>
                  <a:lnTo>
                    <a:pt x="218" y="262"/>
                  </a:lnTo>
                  <a:lnTo>
                    <a:pt x="237" y="269"/>
                  </a:lnTo>
                  <a:lnTo>
                    <a:pt x="256" y="277"/>
                  </a:lnTo>
                  <a:lnTo>
                    <a:pt x="256" y="277"/>
                  </a:lnTo>
                  <a:lnTo>
                    <a:pt x="270" y="285"/>
                  </a:lnTo>
                  <a:lnTo>
                    <a:pt x="284" y="294"/>
                  </a:lnTo>
                  <a:lnTo>
                    <a:pt x="298" y="302"/>
                  </a:lnTo>
                  <a:lnTo>
                    <a:pt x="313" y="311"/>
                  </a:lnTo>
                  <a:lnTo>
                    <a:pt x="313" y="311"/>
                  </a:lnTo>
                  <a:lnTo>
                    <a:pt x="328" y="320"/>
                  </a:lnTo>
                  <a:lnTo>
                    <a:pt x="344" y="326"/>
                  </a:lnTo>
                  <a:lnTo>
                    <a:pt x="360" y="332"/>
                  </a:lnTo>
                  <a:lnTo>
                    <a:pt x="375" y="340"/>
                  </a:lnTo>
                  <a:lnTo>
                    <a:pt x="375" y="340"/>
                  </a:lnTo>
                  <a:lnTo>
                    <a:pt x="378" y="342"/>
                  </a:lnTo>
                  <a:lnTo>
                    <a:pt x="381" y="346"/>
                  </a:lnTo>
                  <a:lnTo>
                    <a:pt x="386" y="350"/>
                  </a:lnTo>
                  <a:lnTo>
                    <a:pt x="389" y="352"/>
                  </a:lnTo>
                  <a:lnTo>
                    <a:pt x="389" y="352"/>
                  </a:lnTo>
                  <a:lnTo>
                    <a:pt x="396" y="354"/>
                  </a:lnTo>
                  <a:lnTo>
                    <a:pt x="403" y="356"/>
                  </a:lnTo>
                  <a:lnTo>
                    <a:pt x="410" y="357"/>
                  </a:lnTo>
                  <a:lnTo>
                    <a:pt x="418" y="360"/>
                  </a:lnTo>
                  <a:lnTo>
                    <a:pt x="418" y="360"/>
                  </a:lnTo>
                  <a:lnTo>
                    <a:pt x="422" y="363"/>
                  </a:lnTo>
                  <a:lnTo>
                    <a:pt x="427" y="368"/>
                  </a:lnTo>
                  <a:lnTo>
                    <a:pt x="432" y="372"/>
                  </a:lnTo>
                  <a:lnTo>
                    <a:pt x="437" y="376"/>
                  </a:lnTo>
                  <a:lnTo>
                    <a:pt x="437" y="376"/>
                  </a:lnTo>
                  <a:lnTo>
                    <a:pt x="441" y="377"/>
                  </a:lnTo>
                  <a:lnTo>
                    <a:pt x="446" y="378"/>
                  </a:lnTo>
                  <a:lnTo>
                    <a:pt x="450" y="378"/>
                  </a:lnTo>
                  <a:lnTo>
                    <a:pt x="454" y="381"/>
                  </a:lnTo>
                  <a:lnTo>
                    <a:pt x="454" y="381"/>
                  </a:lnTo>
                  <a:lnTo>
                    <a:pt x="468" y="388"/>
                  </a:lnTo>
                  <a:lnTo>
                    <a:pt x="482" y="397"/>
                  </a:lnTo>
                  <a:lnTo>
                    <a:pt x="496" y="404"/>
                  </a:lnTo>
                  <a:lnTo>
                    <a:pt x="502" y="407"/>
                  </a:lnTo>
                  <a:lnTo>
                    <a:pt x="510" y="411"/>
                  </a:lnTo>
                  <a:lnTo>
                    <a:pt x="510" y="411"/>
                  </a:lnTo>
                  <a:lnTo>
                    <a:pt x="517" y="392"/>
                  </a:lnTo>
                  <a:lnTo>
                    <a:pt x="526" y="373"/>
                  </a:lnTo>
                  <a:lnTo>
                    <a:pt x="529" y="363"/>
                  </a:lnTo>
                  <a:lnTo>
                    <a:pt x="531" y="354"/>
                  </a:lnTo>
                  <a:lnTo>
                    <a:pt x="532" y="343"/>
                  </a:lnTo>
                  <a:lnTo>
                    <a:pt x="532" y="331"/>
                  </a:lnTo>
                  <a:lnTo>
                    <a:pt x="532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43"/>
            <p:cNvSpPr/>
            <p:nvPr/>
          </p:nvSpPr>
          <p:spPr bwMode="auto">
            <a:xfrm>
              <a:off x="4532313" y="152400"/>
              <a:ext cx="20638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1"/>
                </a:cxn>
                <a:cxn ang="0">
                  <a:pos x="12" y="3"/>
                </a:cxn>
                <a:cxn ang="0">
                  <a:pos x="18" y="6"/>
                </a:cxn>
                <a:cxn ang="0">
                  <a:pos x="23" y="10"/>
                </a:cxn>
                <a:cxn ang="0">
                  <a:pos x="32" y="16"/>
                </a:cxn>
                <a:cxn ang="0">
                  <a:pos x="40" y="25"/>
                </a:cxn>
                <a:cxn ang="0">
                  <a:pos x="40" y="25"/>
                </a:cxn>
                <a:cxn ang="0">
                  <a:pos x="35" y="26"/>
                </a:cxn>
                <a:cxn ang="0">
                  <a:pos x="29" y="26"/>
                </a:cxn>
                <a:cxn ang="0">
                  <a:pos x="23" y="22"/>
                </a:cxn>
                <a:cxn ang="0">
                  <a:pos x="18" y="19"/>
                </a:cxn>
                <a:cxn ang="0">
                  <a:pos x="12" y="15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0" h="26">
                  <a:moveTo>
                    <a:pt x="0" y="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2" y="3"/>
                  </a:lnTo>
                  <a:lnTo>
                    <a:pt x="18" y="6"/>
                  </a:lnTo>
                  <a:lnTo>
                    <a:pt x="23" y="10"/>
                  </a:lnTo>
                  <a:lnTo>
                    <a:pt x="32" y="16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35" y="26"/>
                  </a:lnTo>
                  <a:lnTo>
                    <a:pt x="29" y="26"/>
                  </a:lnTo>
                  <a:lnTo>
                    <a:pt x="23" y="22"/>
                  </a:lnTo>
                  <a:lnTo>
                    <a:pt x="18" y="19"/>
                  </a:lnTo>
                  <a:lnTo>
                    <a:pt x="12" y="15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44"/>
            <p:cNvSpPr/>
            <p:nvPr/>
          </p:nvSpPr>
          <p:spPr bwMode="auto">
            <a:xfrm>
              <a:off x="4897438" y="152400"/>
              <a:ext cx="20638" cy="206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11"/>
                </a:cxn>
                <a:cxn ang="0">
                  <a:pos x="33" y="18"/>
                </a:cxn>
                <a:cxn ang="0">
                  <a:pos x="29" y="24"/>
                </a:cxn>
                <a:cxn ang="0">
                  <a:pos x="24" y="29"/>
                </a:cxn>
                <a:cxn ang="0">
                  <a:pos x="18" y="33"/>
                </a:cxn>
                <a:cxn ang="0">
                  <a:pos x="13" y="36"/>
                </a:cxn>
                <a:cxn ang="0">
                  <a:pos x="7" y="38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2" y="32"/>
                </a:cxn>
                <a:cxn ang="0">
                  <a:pos x="5" y="27"/>
                </a:cxn>
                <a:cxn ang="0">
                  <a:pos x="13" y="18"/>
                </a:cxn>
                <a:cxn ang="0">
                  <a:pos x="20" y="1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4" y="1"/>
                </a:cxn>
                <a:cxn ang="0">
                  <a:pos x="35" y="3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38" h="39">
                  <a:moveTo>
                    <a:pt x="38" y="4"/>
                  </a:moveTo>
                  <a:lnTo>
                    <a:pt x="38" y="4"/>
                  </a:lnTo>
                  <a:lnTo>
                    <a:pt x="37" y="11"/>
                  </a:lnTo>
                  <a:lnTo>
                    <a:pt x="33" y="18"/>
                  </a:lnTo>
                  <a:lnTo>
                    <a:pt x="29" y="24"/>
                  </a:lnTo>
                  <a:lnTo>
                    <a:pt x="24" y="29"/>
                  </a:lnTo>
                  <a:lnTo>
                    <a:pt x="18" y="33"/>
                  </a:lnTo>
                  <a:lnTo>
                    <a:pt x="13" y="36"/>
                  </a:lnTo>
                  <a:lnTo>
                    <a:pt x="7" y="3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2"/>
                  </a:lnTo>
                  <a:lnTo>
                    <a:pt x="5" y="27"/>
                  </a:lnTo>
                  <a:lnTo>
                    <a:pt x="13" y="18"/>
                  </a:lnTo>
                  <a:lnTo>
                    <a:pt x="20" y="1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4" y="1"/>
                  </a:lnTo>
                  <a:lnTo>
                    <a:pt x="35" y="3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45"/>
            <p:cNvSpPr/>
            <p:nvPr/>
          </p:nvSpPr>
          <p:spPr bwMode="auto">
            <a:xfrm>
              <a:off x="4527551" y="165100"/>
              <a:ext cx="20638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2" y="2"/>
                </a:cxn>
                <a:cxn ang="0">
                  <a:pos x="23" y="6"/>
                </a:cxn>
                <a:cxn ang="0">
                  <a:pos x="28" y="9"/>
                </a:cxn>
                <a:cxn ang="0">
                  <a:pos x="32" y="12"/>
                </a:cxn>
                <a:cxn ang="0">
                  <a:pos x="35" y="17"/>
                </a:cxn>
                <a:cxn ang="0">
                  <a:pos x="37" y="21"/>
                </a:cxn>
                <a:cxn ang="0">
                  <a:pos x="37" y="21"/>
                </a:cxn>
                <a:cxn ang="0">
                  <a:pos x="32" y="22"/>
                </a:cxn>
                <a:cxn ang="0">
                  <a:pos x="27" y="21"/>
                </a:cxn>
                <a:cxn ang="0">
                  <a:pos x="21" y="19"/>
                </a:cxn>
                <a:cxn ang="0">
                  <a:pos x="16" y="16"/>
                </a:cxn>
                <a:cxn ang="0">
                  <a:pos x="11" y="12"/>
                </a:cxn>
                <a:cxn ang="0">
                  <a:pos x="6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" h="2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23" y="6"/>
                  </a:lnTo>
                  <a:lnTo>
                    <a:pt x="28" y="9"/>
                  </a:lnTo>
                  <a:lnTo>
                    <a:pt x="32" y="12"/>
                  </a:lnTo>
                  <a:lnTo>
                    <a:pt x="35" y="17"/>
                  </a:lnTo>
                  <a:lnTo>
                    <a:pt x="37" y="21"/>
                  </a:lnTo>
                  <a:lnTo>
                    <a:pt x="37" y="21"/>
                  </a:lnTo>
                  <a:lnTo>
                    <a:pt x="32" y="22"/>
                  </a:lnTo>
                  <a:lnTo>
                    <a:pt x="27" y="21"/>
                  </a:lnTo>
                  <a:lnTo>
                    <a:pt x="21" y="19"/>
                  </a:lnTo>
                  <a:lnTo>
                    <a:pt x="16" y="16"/>
                  </a:lnTo>
                  <a:lnTo>
                    <a:pt x="11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46"/>
            <p:cNvSpPr/>
            <p:nvPr/>
          </p:nvSpPr>
          <p:spPr bwMode="auto">
            <a:xfrm>
              <a:off x="4525963" y="174625"/>
              <a:ext cx="17463" cy="11113"/>
            </a:xfrm>
            <a:custGeom>
              <a:avLst/>
              <a:gdLst/>
              <a:ahLst/>
              <a:cxnLst>
                <a:cxn ang="0">
                  <a:pos x="34" y="21"/>
                </a:cxn>
                <a:cxn ang="0">
                  <a:pos x="34" y="21"/>
                </a:cxn>
                <a:cxn ang="0">
                  <a:pos x="28" y="21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5" y="14"/>
                </a:cxn>
                <a:cxn ang="0">
                  <a:pos x="8" y="8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20" y="2"/>
                </a:cxn>
                <a:cxn ang="0">
                  <a:pos x="25" y="5"/>
                </a:cxn>
                <a:cxn ang="0">
                  <a:pos x="30" y="10"/>
                </a:cxn>
                <a:cxn ang="0">
                  <a:pos x="33" y="16"/>
                </a:cxn>
                <a:cxn ang="0">
                  <a:pos x="34" y="18"/>
                </a:cxn>
                <a:cxn ang="0">
                  <a:pos x="34" y="21"/>
                </a:cxn>
                <a:cxn ang="0">
                  <a:pos x="34" y="21"/>
                </a:cxn>
              </a:cxnLst>
              <a:rect l="0" t="0" r="r" b="b"/>
              <a:pathLst>
                <a:path w="34" h="21">
                  <a:moveTo>
                    <a:pt x="34" y="21"/>
                  </a:moveTo>
                  <a:lnTo>
                    <a:pt x="34" y="21"/>
                  </a:lnTo>
                  <a:lnTo>
                    <a:pt x="28" y="21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5" y="14"/>
                  </a:lnTo>
                  <a:lnTo>
                    <a:pt x="8" y="8"/>
                  </a:lnTo>
                  <a:lnTo>
                    <a:pt x="4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5" y="5"/>
                  </a:lnTo>
                  <a:lnTo>
                    <a:pt x="30" y="10"/>
                  </a:lnTo>
                  <a:lnTo>
                    <a:pt x="33" y="16"/>
                  </a:lnTo>
                  <a:lnTo>
                    <a:pt x="34" y="18"/>
                  </a:lnTo>
                  <a:lnTo>
                    <a:pt x="34" y="21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47"/>
            <p:cNvSpPr/>
            <p:nvPr/>
          </p:nvSpPr>
          <p:spPr bwMode="auto">
            <a:xfrm>
              <a:off x="4927601" y="206375"/>
              <a:ext cx="22225" cy="14288"/>
            </a:xfrm>
            <a:custGeom>
              <a:avLst/>
              <a:gdLst/>
              <a:ahLst/>
              <a:cxnLst>
                <a:cxn ang="0">
                  <a:pos x="43" y="5"/>
                </a:cxn>
                <a:cxn ang="0">
                  <a:pos x="43" y="5"/>
                </a:cxn>
                <a:cxn ang="0">
                  <a:pos x="39" y="9"/>
                </a:cxn>
                <a:cxn ang="0">
                  <a:pos x="36" y="14"/>
                </a:cxn>
                <a:cxn ang="0">
                  <a:pos x="31" y="17"/>
                </a:cxn>
                <a:cxn ang="0">
                  <a:pos x="25" y="19"/>
                </a:cxn>
                <a:cxn ang="0">
                  <a:pos x="1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15"/>
                </a:cxn>
                <a:cxn ang="0">
                  <a:pos x="14" y="9"/>
                </a:cxn>
                <a:cxn ang="0">
                  <a:pos x="20" y="4"/>
                </a:cxn>
                <a:cxn ang="0">
                  <a:pos x="27" y="1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38" y="1"/>
                </a:cxn>
                <a:cxn ang="0">
                  <a:pos x="40" y="2"/>
                </a:cxn>
                <a:cxn ang="0">
                  <a:pos x="43" y="5"/>
                </a:cxn>
                <a:cxn ang="0">
                  <a:pos x="43" y="5"/>
                </a:cxn>
              </a:cxnLst>
              <a:rect l="0" t="0" r="r" b="b"/>
              <a:pathLst>
                <a:path w="43" h="26">
                  <a:moveTo>
                    <a:pt x="43" y="5"/>
                  </a:moveTo>
                  <a:lnTo>
                    <a:pt x="43" y="5"/>
                  </a:lnTo>
                  <a:lnTo>
                    <a:pt x="39" y="9"/>
                  </a:lnTo>
                  <a:lnTo>
                    <a:pt x="36" y="14"/>
                  </a:lnTo>
                  <a:lnTo>
                    <a:pt x="31" y="17"/>
                  </a:lnTo>
                  <a:lnTo>
                    <a:pt x="25" y="19"/>
                  </a:lnTo>
                  <a:lnTo>
                    <a:pt x="1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15"/>
                  </a:lnTo>
                  <a:lnTo>
                    <a:pt x="14" y="9"/>
                  </a:lnTo>
                  <a:lnTo>
                    <a:pt x="20" y="4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1"/>
                  </a:lnTo>
                  <a:lnTo>
                    <a:pt x="40" y="2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48"/>
            <p:cNvSpPr/>
            <p:nvPr/>
          </p:nvSpPr>
          <p:spPr bwMode="auto">
            <a:xfrm>
              <a:off x="4932363" y="222250"/>
              <a:ext cx="22225" cy="11113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41" y="11"/>
                </a:cxn>
                <a:cxn ang="0">
                  <a:pos x="32" y="16"/>
                </a:cxn>
                <a:cxn ang="0">
                  <a:pos x="20" y="20"/>
                </a:cxn>
                <a:cxn ang="0">
                  <a:pos x="14" y="22"/>
                </a:cxn>
                <a:cxn ang="0">
                  <a:pos x="9" y="22"/>
                </a:cxn>
                <a:cxn ang="0">
                  <a:pos x="4" y="2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9" y="11"/>
                </a:cxn>
                <a:cxn ang="0">
                  <a:pos x="16" y="7"/>
                </a:cxn>
                <a:cxn ang="0">
                  <a:pos x="22" y="3"/>
                </a:cxn>
                <a:cxn ang="0">
                  <a:pos x="28" y="1"/>
                </a:cxn>
                <a:cxn ang="0">
                  <a:pos x="31" y="0"/>
                </a:cxn>
                <a:cxn ang="0">
                  <a:pos x="34" y="1"/>
                </a:cxn>
                <a:cxn ang="0">
                  <a:pos x="36" y="2"/>
                </a:cxn>
                <a:cxn ang="0">
                  <a:pos x="38" y="4"/>
                </a:cxn>
                <a:cxn ang="0">
                  <a:pos x="40" y="7"/>
                </a:cxn>
                <a:cxn ang="0">
                  <a:pos x="41" y="11"/>
                </a:cxn>
                <a:cxn ang="0">
                  <a:pos x="41" y="11"/>
                </a:cxn>
              </a:cxnLst>
              <a:rect l="0" t="0" r="r" b="b"/>
              <a:pathLst>
                <a:path w="41" h="22">
                  <a:moveTo>
                    <a:pt x="41" y="11"/>
                  </a:moveTo>
                  <a:lnTo>
                    <a:pt x="41" y="11"/>
                  </a:lnTo>
                  <a:lnTo>
                    <a:pt x="32" y="16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9" y="22"/>
                  </a:lnTo>
                  <a:lnTo>
                    <a:pt x="4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9" y="11"/>
                  </a:lnTo>
                  <a:lnTo>
                    <a:pt x="16" y="7"/>
                  </a:lnTo>
                  <a:lnTo>
                    <a:pt x="22" y="3"/>
                  </a:lnTo>
                  <a:lnTo>
                    <a:pt x="28" y="1"/>
                  </a:lnTo>
                  <a:lnTo>
                    <a:pt x="31" y="0"/>
                  </a:lnTo>
                  <a:lnTo>
                    <a:pt x="34" y="1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40" y="7"/>
                  </a:lnTo>
                  <a:lnTo>
                    <a:pt x="41" y="11"/>
                  </a:lnTo>
                  <a:lnTo>
                    <a:pt x="41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49"/>
            <p:cNvSpPr/>
            <p:nvPr/>
          </p:nvSpPr>
          <p:spPr bwMode="auto">
            <a:xfrm>
              <a:off x="4935538" y="238125"/>
              <a:ext cx="23813" cy="14288"/>
            </a:xfrm>
            <a:custGeom>
              <a:avLst/>
              <a:gdLst/>
              <a:ahLst/>
              <a:cxnLst>
                <a:cxn ang="0">
                  <a:pos x="45" y="1"/>
                </a:cxn>
                <a:cxn ang="0">
                  <a:pos x="45" y="1"/>
                </a:cxn>
                <a:cxn ang="0">
                  <a:pos x="44" y="4"/>
                </a:cxn>
                <a:cxn ang="0">
                  <a:pos x="43" y="7"/>
                </a:cxn>
                <a:cxn ang="0">
                  <a:pos x="42" y="10"/>
                </a:cxn>
                <a:cxn ang="0">
                  <a:pos x="39" y="13"/>
                </a:cxn>
                <a:cxn ang="0">
                  <a:pos x="34" y="17"/>
                </a:cxn>
                <a:cxn ang="0">
                  <a:pos x="28" y="19"/>
                </a:cxn>
                <a:cxn ang="0">
                  <a:pos x="14" y="22"/>
                </a:cxn>
                <a:cxn ang="0">
                  <a:pos x="6" y="24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4" y="21"/>
                </a:cxn>
                <a:cxn ang="0">
                  <a:pos x="8" y="16"/>
                </a:cxn>
                <a:cxn ang="0">
                  <a:pos x="13" y="11"/>
                </a:cxn>
                <a:cxn ang="0">
                  <a:pos x="18" y="7"/>
                </a:cxn>
                <a:cxn ang="0">
                  <a:pos x="24" y="3"/>
                </a:cxn>
                <a:cxn ang="0">
                  <a:pos x="31" y="1"/>
                </a:cxn>
                <a:cxn ang="0">
                  <a:pos x="37" y="0"/>
                </a:cxn>
                <a:cxn ang="0">
                  <a:pos x="45" y="1"/>
                </a:cxn>
                <a:cxn ang="0">
                  <a:pos x="45" y="1"/>
                </a:cxn>
              </a:cxnLst>
              <a:rect l="0" t="0" r="r" b="b"/>
              <a:pathLst>
                <a:path w="45" h="26">
                  <a:moveTo>
                    <a:pt x="45" y="1"/>
                  </a:moveTo>
                  <a:lnTo>
                    <a:pt x="45" y="1"/>
                  </a:lnTo>
                  <a:lnTo>
                    <a:pt x="44" y="4"/>
                  </a:lnTo>
                  <a:lnTo>
                    <a:pt x="43" y="7"/>
                  </a:lnTo>
                  <a:lnTo>
                    <a:pt x="42" y="10"/>
                  </a:lnTo>
                  <a:lnTo>
                    <a:pt x="39" y="13"/>
                  </a:lnTo>
                  <a:lnTo>
                    <a:pt x="34" y="17"/>
                  </a:lnTo>
                  <a:lnTo>
                    <a:pt x="28" y="19"/>
                  </a:lnTo>
                  <a:lnTo>
                    <a:pt x="14" y="22"/>
                  </a:lnTo>
                  <a:lnTo>
                    <a:pt x="6" y="2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21"/>
                  </a:lnTo>
                  <a:lnTo>
                    <a:pt x="8" y="16"/>
                  </a:lnTo>
                  <a:lnTo>
                    <a:pt x="13" y="11"/>
                  </a:lnTo>
                  <a:lnTo>
                    <a:pt x="18" y="7"/>
                  </a:lnTo>
                  <a:lnTo>
                    <a:pt x="24" y="3"/>
                  </a:lnTo>
                  <a:lnTo>
                    <a:pt x="31" y="1"/>
                  </a:lnTo>
                  <a:lnTo>
                    <a:pt x="37" y="0"/>
                  </a:lnTo>
                  <a:lnTo>
                    <a:pt x="45" y="1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50"/>
            <p:cNvSpPr/>
            <p:nvPr/>
          </p:nvSpPr>
          <p:spPr bwMode="auto">
            <a:xfrm>
              <a:off x="4464051" y="241300"/>
              <a:ext cx="30163" cy="61913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0"/>
                </a:cxn>
                <a:cxn ang="0">
                  <a:pos x="56" y="5"/>
                </a:cxn>
                <a:cxn ang="0">
                  <a:pos x="55" y="11"/>
                </a:cxn>
                <a:cxn ang="0">
                  <a:pos x="54" y="16"/>
                </a:cxn>
                <a:cxn ang="0">
                  <a:pos x="50" y="22"/>
                </a:cxn>
                <a:cxn ang="0">
                  <a:pos x="48" y="27"/>
                </a:cxn>
                <a:cxn ang="0">
                  <a:pos x="47" y="32"/>
                </a:cxn>
                <a:cxn ang="0">
                  <a:pos x="46" y="38"/>
                </a:cxn>
                <a:cxn ang="0">
                  <a:pos x="48" y="43"/>
                </a:cxn>
                <a:cxn ang="0">
                  <a:pos x="48" y="43"/>
                </a:cxn>
                <a:cxn ang="0">
                  <a:pos x="42" y="53"/>
                </a:cxn>
                <a:cxn ang="0">
                  <a:pos x="38" y="64"/>
                </a:cxn>
                <a:cxn ang="0">
                  <a:pos x="30" y="87"/>
                </a:cxn>
                <a:cxn ang="0">
                  <a:pos x="26" y="98"/>
                </a:cxn>
                <a:cxn ang="0">
                  <a:pos x="24" y="103"/>
                </a:cxn>
                <a:cxn ang="0">
                  <a:pos x="20" y="106"/>
                </a:cxn>
                <a:cxn ang="0">
                  <a:pos x="17" y="110"/>
                </a:cxn>
                <a:cxn ang="0">
                  <a:pos x="13" y="114"/>
                </a:cxn>
                <a:cxn ang="0">
                  <a:pos x="8" y="116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0" y="113"/>
                </a:cxn>
                <a:cxn ang="0">
                  <a:pos x="1" y="108"/>
                </a:cxn>
                <a:cxn ang="0">
                  <a:pos x="2" y="103"/>
                </a:cxn>
                <a:cxn ang="0">
                  <a:pos x="4" y="99"/>
                </a:cxn>
                <a:cxn ang="0">
                  <a:pos x="10" y="91"/>
                </a:cxn>
                <a:cxn ang="0">
                  <a:pos x="16" y="85"/>
                </a:cxn>
                <a:cxn ang="0">
                  <a:pos x="16" y="85"/>
                </a:cxn>
                <a:cxn ang="0">
                  <a:pos x="32" y="44"/>
                </a:cxn>
                <a:cxn ang="0">
                  <a:pos x="40" y="23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56" h="118">
                  <a:moveTo>
                    <a:pt x="54" y="0"/>
                  </a:moveTo>
                  <a:lnTo>
                    <a:pt x="54" y="0"/>
                  </a:lnTo>
                  <a:lnTo>
                    <a:pt x="56" y="5"/>
                  </a:lnTo>
                  <a:lnTo>
                    <a:pt x="55" y="11"/>
                  </a:lnTo>
                  <a:lnTo>
                    <a:pt x="54" y="16"/>
                  </a:lnTo>
                  <a:lnTo>
                    <a:pt x="50" y="22"/>
                  </a:lnTo>
                  <a:lnTo>
                    <a:pt x="48" y="27"/>
                  </a:lnTo>
                  <a:lnTo>
                    <a:pt x="47" y="32"/>
                  </a:lnTo>
                  <a:lnTo>
                    <a:pt x="46" y="38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2" y="53"/>
                  </a:lnTo>
                  <a:lnTo>
                    <a:pt x="38" y="64"/>
                  </a:lnTo>
                  <a:lnTo>
                    <a:pt x="30" y="87"/>
                  </a:lnTo>
                  <a:lnTo>
                    <a:pt x="26" y="98"/>
                  </a:lnTo>
                  <a:lnTo>
                    <a:pt x="24" y="103"/>
                  </a:lnTo>
                  <a:lnTo>
                    <a:pt x="20" y="106"/>
                  </a:lnTo>
                  <a:lnTo>
                    <a:pt x="17" y="110"/>
                  </a:lnTo>
                  <a:lnTo>
                    <a:pt x="13" y="114"/>
                  </a:lnTo>
                  <a:lnTo>
                    <a:pt x="8" y="116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0" y="113"/>
                  </a:lnTo>
                  <a:lnTo>
                    <a:pt x="1" y="108"/>
                  </a:lnTo>
                  <a:lnTo>
                    <a:pt x="2" y="103"/>
                  </a:lnTo>
                  <a:lnTo>
                    <a:pt x="4" y="99"/>
                  </a:lnTo>
                  <a:lnTo>
                    <a:pt x="10" y="91"/>
                  </a:lnTo>
                  <a:lnTo>
                    <a:pt x="16" y="85"/>
                  </a:lnTo>
                  <a:lnTo>
                    <a:pt x="16" y="85"/>
                  </a:lnTo>
                  <a:lnTo>
                    <a:pt x="32" y="44"/>
                  </a:lnTo>
                  <a:lnTo>
                    <a:pt x="40" y="23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51"/>
            <p:cNvSpPr/>
            <p:nvPr/>
          </p:nvSpPr>
          <p:spPr bwMode="auto">
            <a:xfrm>
              <a:off x="4941888" y="254000"/>
              <a:ext cx="23813" cy="11113"/>
            </a:xfrm>
            <a:custGeom>
              <a:avLst/>
              <a:gdLst/>
              <a:ahLst/>
              <a:cxnLst>
                <a:cxn ang="0">
                  <a:pos x="46" y="9"/>
                </a:cxn>
                <a:cxn ang="0">
                  <a:pos x="46" y="9"/>
                </a:cxn>
                <a:cxn ang="0">
                  <a:pos x="42" y="13"/>
                </a:cxn>
                <a:cxn ang="0">
                  <a:pos x="37" y="15"/>
                </a:cxn>
                <a:cxn ang="0">
                  <a:pos x="32" y="17"/>
                </a:cxn>
                <a:cxn ang="0">
                  <a:pos x="25" y="18"/>
                </a:cxn>
                <a:cxn ang="0">
                  <a:pos x="12" y="19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" y="14"/>
                </a:cxn>
                <a:cxn ang="0">
                  <a:pos x="9" y="9"/>
                </a:cxn>
                <a:cxn ang="0">
                  <a:pos x="17" y="5"/>
                </a:cxn>
                <a:cxn ang="0">
                  <a:pos x="23" y="2"/>
                </a:cxn>
                <a:cxn ang="0">
                  <a:pos x="31" y="0"/>
                </a:cxn>
                <a:cxn ang="0">
                  <a:pos x="34" y="0"/>
                </a:cxn>
                <a:cxn ang="0">
                  <a:pos x="37" y="0"/>
                </a:cxn>
                <a:cxn ang="0">
                  <a:pos x="39" y="2"/>
                </a:cxn>
                <a:cxn ang="0">
                  <a:pos x="42" y="3"/>
                </a:cxn>
                <a:cxn ang="0">
                  <a:pos x="45" y="6"/>
                </a:cxn>
                <a:cxn ang="0">
                  <a:pos x="46" y="9"/>
                </a:cxn>
                <a:cxn ang="0">
                  <a:pos x="46" y="9"/>
                </a:cxn>
              </a:cxnLst>
              <a:rect l="0" t="0" r="r" b="b"/>
              <a:pathLst>
                <a:path w="46" h="19">
                  <a:moveTo>
                    <a:pt x="46" y="9"/>
                  </a:moveTo>
                  <a:lnTo>
                    <a:pt x="46" y="9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2" y="17"/>
                  </a:lnTo>
                  <a:lnTo>
                    <a:pt x="25" y="18"/>
                  </a:lnTo>
                  <a:lnTo>
                    <a:pt x="12" y="1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7" y="5"/>
                  </a:lnTo>
                  <a:lnTo>
                    <a:pt x="23" y="2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7" y="0"/>
                  </a:lnTo>
                  <a:lnTo>
                    <a:pt x="39" y="2"/>
                  </a:lnTo>
                  <a:lnTo>
                    <a:pt x="42" y="3"/>
                  </a:lnTo>
                  <a:lnTo>
                    <a:pt x="45" y="6"/>
                  </a:lnTo>
                  <a:lnTo>
                    <a:pt x="46" y="9"/>
                  </a:lnTo>
                  <a:lnTo>
                    <a:pt x="46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52"/>
            <p:cNvSpPr/>
            <p:nvPr/>
          </p:nvSpPr>
          <p:spPr bwMode="auto">
            <a:xfrm>
              <a:off x="4446588" y="269875"/>
              <a:ext cx="14288" cy="1746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7" y="2"/>
                </a:cxn>
                <a:cxn ang="0">
                  <a:pos x="28" y="4"/>
                </a:cxn>
                <a:cxn ang="0">
                  <a:pos x="28" y="9"/>
                </a:cxn>
                <a:cxn ang="0">
                  <a:pos x="25" y="17"/>
                </a:cxn>
                <a:cxn ang="0">
                  <a:pos x="22" y="23"/>
                </a:cxn>
                <a:cxn ang="0">
                  <a:pos x="18" y="29"/>
                </a:cxn>
                <a:cxn ang="0">
                  <a:pos x="12" y="32"/>
                </a:cxn>
                <a:cxn ang="0">
                  <a:pos x="9" y="33"/>
                </a:cxn>
                <a:cxn ang="0">
                  <a:pos x="6" y="33"/>
                </a:cxn>
                <a:cxn ang="0">
                  <a:pos x="3" y="32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8" y="16"/>
                </a:cxn>
                <a:cxn ang="0">
                  <a:pos x="13" y="8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8" h="33">
                  <a:moveTo>
                    <a:pt x="16" y="0"/>
                  </a:move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4"/>
                  </a:lnTo>
                  <a:lnTo>
                    <a:pt x="28" y="9"/>
                  </a:lnTo>
                  <a:lnTo>
                    <a:pt x="25" y="17"/>
                  </a:lnTo>
                  <a:lnTo>
                    <a:pt x="22" y="23"/>
                  </a:lnTo>
                  <a:lnTo>
                    <a:pt x="18" y="29"/>
                  </a:lnTo>
                  <a:lnTo>
                    <a:pt x="12" y="32"/>
                  </a:lnTo>
                  <a:lnTo>
                    <a:pt x="9" y="33"/>
                  </a:lnTo>
                  <a:lnTo>
                    <a:pt x="6" y="33"/>
                  </a:lnTo>
                  <a:lnTo>
                    <a:pt x="3" y="3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16"/>
                  </a:lnTo>
                  <a:lnTo>
                    <a:pt x="13" y="8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53"/>
            <p:cNvSpPr/>
            <p:nvPr/>
          </p:nvSpPr>
          <p:spPr bwMode="auto">
            <a:xfrm>
              <a:off x="4551363" y="292100"/>
              <a:ext cx="30163" cy="58738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57" y="0"/>
                </a:cxn>
                <a:cxn ang="0">
                  <a:pos x="38" y="55"/>
                </a:cxn>
                <a:cxn ang="0">
                  <a:pos x="29" y="83"/>
                </a:cxn>
                <a:cxn ang="0">
                  <a:pos x="18" y="110"/>
                </a:cxn>
                <a:cxn ang="0">
                  <a:pos x="18" y="110"/>
                </a:cxn>
                <a:cxn ang="0">
                  <a:pos x="13" y="111"/>
                </a:cxn>
                <a:cxn ang="0">
                  <a:pos x="7" y="111"/>
                </a:cxn>
                <a:cxn ang="0">
                  <a:pos x="3" y="110"/>
                </a:cxn>
                <a:cxn ang="0">
                  <a:pos x="1" y="107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5" y="100"/>
                </a:cxn>
                <a:cxn ang="0">
                  <a:pos x="10" y="94"/>
                </a:cxn>
                <a:cxn ang="0">
                  <a:pos x="13" y="86"/>
                </a:cxn>
                <a:cxn ang="0">
                  <a:pos x="16" y="79"/>
                </a:cxn>
                <a:cxn ang="0">
                  <a:pos x="20" y="63"/>
                </a:cxn>
                <a:cxn ang="0">
                  <a:pos x="25" y="45"/>
                </a:cxn>
                <a:cxn ang="0">
                  <a:pos x="30" y="28"/>
                </a:cxn>
                <a:cxn ang="0">
                  <a:pos x="33" y="22"/>
                </a:cxn>
                <a:cxn ang="0">
                  <a:pos x="36" y="15"/>
                </a:cxn>
                <a:cxn ang="0">
                  <a:pos x="40" y="9"/>
                </a:cxn>
                <a:cxn ang="0">
                  <a:pos x="45" y="5"/>
                </a:cxn>
                <a:cxn ang="0">
                  <a:pos x="50" y="1"/>
                </a:cxn>
                <a:cxn ang="0">
                  <a:pos x="57" y="0"/>
                </a:cxn>
                <a:cxn ang="0">
                  <a:pos x="57" y="0"/>
                </a:cxn>
              </a:cxnLst>
              <a:rect l="0" t="0" r="r" b="b"/>
              <a:pathLst>
                <a:path w="57" h="110">
                  <a:moveTo>
                    <a:pt x="57" y="0"/>
                  </a:moveTo>
                  <a:lnTo>
                    <a:pt x="57" y="0"/>
                  </a:lnTo>
                  <a:lnTo>
                    <a:pt x="38" y="55"/>
                  </a:lnTo>
                  <a:lnTo>
                    <a:pt x="29" y="83"/>
                  </a:lnTo>
                  <a:lnTo>
                    <a:pt x="18" y="110"/>
                  </a:lnTo>
                  <a:lnTo>
                    <a:pt x="18" y="110"/>
                  </a:lnTo>
                  <a:lnTo>
                    <a:pt x="13" y="111"/>
                  </a:lnTo>
                  <a:lnTo>
                    <a:pt x="7" y="111"/>
                  </a:lnTo>
                  <a:lnTo>
                    <a:pt x="3" y="110"/>
                  </a:lnTo>
                  <a:lnTo>
                    <a:pt x="1" y="107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5" y="100"/>
                  </a:lnTo>
                  <a:lnTo>
                    <a:pt x="10" y="94"/>
                  </a:lnTo>
                  <a:lnTo>
                    <a:pt x="13" y="86"/>
                  </a:lnTo>
                  <a:lnTo>
                    <a:pt x="16" y="79"/>
                  </a:lnTo>
                  <a:lnTo>
                    <a:pt x="20" y="63"/>
                  </a:lnTo>
                  <a:lnTo>
                    <a:pt x="25" y="45"/>
                  </a:lnTo>
                  <a:lnTo>
                    <a:pt x="30" y="28"/>
                  </a:lnTo>
                  <a:lnTo>
                    <a:pt x="33" y="22"/>
                  </a:lnTo>
                  <a:lnTo>
                    <a:pt x="36" y="15"/>
                  </a:lnTo>
                  <a:lnTo>
                    <a:pt x="40" y="9"/>
                  </a:lnTo>
                  <a:lnTo>
                    <a:pt x="45" y="5"/>
                  </a:lnTo>
                  <a:lnTo>
                    <a:pt x="50" y="1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54"/>
            <p:cNvSpPr/>
            <p:nvPr/>
          </p:nvSpPr>
          <p:spPr bwMode="auto">
            <a:xfrm>
              <a:off x="4486276" y="295275"/>
              <a:ext cx="14288" cy="2063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27" y="6"/>
                </a:cxn>
                <a:cxn ang="0">
                  <a:pos x="25" y="12"/>
                </a:cxn>
                <a:cxn ang="0">
                  <a:pos x="22" y="20"/>
                </a:cxn>
                <a:cxn ang="0">
                  <a:pos x="14" y="36"/>
                </a:cxn>
                <a:cxn ang="0">
                  <a:pos x="14" y="36"/>
                </a:cxn>
                <a:cxn ang="0">
                  <a:pos x="9" y="36"/>
                </a:cxn>
                <a:cxn ang="0">
                  <a:pos x="6" y="37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3" y="28"/>
                </a:cxn>
                <a:cxn ang="0">
                  <a:pos x="8" y="17"/>
                </a:cxn>
                <a:cxn ang="0">
                  <a:pos x="12" y="12"/>
                </a:cxn>
                <a:cxn ang="0">
                  <a:pos x="16" y="6"/>
                </a:cxn>
                <a:cxn ang="0">
                  <a:pos x="20" y="3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7" h="38"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5" y="12"/>
                  </a:lnTo>
                  <a:lnTo>
                    <a:pt x="22" y="20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9" y="36"/>
                  </a:lnTo>
                  <a:lnTo>
                    <a:pt x="6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28"/>
                  </a:lnTo>
                  <a:lnTo>
                    <a:pt x="8" y="17"/>
                  </a:lnTo>
                  <a:lnTo>
                    <a:pt x="12" y="12"/>
                  </a:lnTo>
                  <a:lnTo>
                    <a:pt x="16" y="6"/>
                  </a:lnTo>
                  <a:lnTo>
                    <a:pt x="20" y="3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55"/>
            <p:cNvSpPr/>
            <p:nvPr/>
          </p:nvSpPr>
          <p:spPr bwMode="auto">
            <a:xfrm>
              <a:off x="4933951" y="303213"/>
              <a:ext cx="33338" cy="6350"/>
            </a:xfrm>
            <a:custGeom>
              <a:avLst/>
              <a:gdLst/>
              <a:ahLst/>
              <a:cxnLst>
                <a:cxn ang="0">
                  <a:pos x="61" y="6"/>
                </a:cxn>
                <a:cxn ang="0">
                  <a:pos x="61" y="6"/>
                </a:cxn>
                <a:cxn ang="0">
                  <a:pos x="59" y="8"/>
                </a:cxn>
                <a:cxn ang="0">
                  <a:pos x="55" y="11"/>
                </a:cxn>
                <a:cxn ang="0">
                  <a:pos x="49" y="12"/>
                </a:cxn>
                <a:cxn ang="0">
                  <a:pos x="41" y="13"/>
                </a:cxn>
                <a:cxn ang="0">
                  <a:pos x="33" y="12"/>
                </a:cxn>
                <a:cxn ang="0">
                  <a:pos x="15" y="11"/>
                </a:cxn>
                <a:cxn ang="0">
                  <a:pos x="7" y="9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6" y="6"/>
                </a:cxn>
                <a:cxn ang="0">
                  <a:pos x="14" y="4"/>
                </a:cxn>
                <a:cxn ang="0">
                  <a:pos x="21" y="1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47" y="1"/>
                </a:cxn>
                <a:cxn ang="0">
                  <a:pos x="54" y="3"/>
                </a:cxn>
                <a:cxn ang="0">
                  <a:pos x="61" y="6"/>
                </a:cxn>
                <a:cxn ang="0">
                  <a:pos x="61" y="6"/>
                </a:cxn>
              </a:cxnLst>
              <a:rect l="0" t="0" r="r" b="b"/>
              <a:pathLst>
                <a:path w="61" h="13">
                  <a:moveTo>
                    <a:pt x="61" y="6"/>
                  </a:moveTo>
                  <a:lnTo>
                    <a:pt x="61" y="6"/>
                  </a:lnTo>
                  <a:lnTo>
                    <a:pt x="59" y="8"/>
                  </a:lnTo>
                  <a:lnTo>
                    <a:pt x="55" y="11"/>
                  </a:lnTo>
                  <a:lnTo>
                    <a:pt x="49" y="12"/>
                  </a:lnTo>
                  <a:lnTo>
                    <a:pt x="41" y="13"/>
                  </a:lnTo>
                  <a:lnTo>
                    <a:pt x="33" y="12"/>
                  </a:lnTo>
                  <a:lnTo>
                    <a:pt x="15" y="11"/>
                  </a:lnTo>
                  <a:lnTo>
                    <a:pt x="7" y="9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4" y="4"/>
                  </a:lnTo>
                  <a:lnTo>
                    <a:pt x="21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4" y="3"/>
                  </a:lnTo>
                  <a:lnTo>
                    <a:pt x="61" y="6"/>
                  </a:lnTo>
                  <a:lnTo>
                    <a:pt x="61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56"/>
            <p:cNvSpPr/>
            <p:nvPr/>
          </p:nvSpPr>
          <p:spPr bwMode="auto">
            <a:xfrm>
              <a:off x="4502151" y="304800"/>
              <a:ext cx="17463" cy="20638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4"/>
                </a:cxn>
                <a:cxn ang="0">
                  <a:pos x="28" y="15"/>
                </a:cxn>
                <a:cxn ang="0">
                  <a:pos x="21" y="26"/>
                </a:cxn>
                <a:cxn ang="0">
                  <a:pos x="18" y="30"/>
                </a:cxn>
                <a:cxn ang="0">
                  <a:pos x="13" y="33"/>
                </a:cxn>
                <a:cxn ang="0">
                  <a:pos x="7" y="35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24"/>
                </a:cxn>
                <a:cxn ang="0">
                  <a:pos x="8" y="15"/>
                </a:cxn>
                <a:cxn ang="0">
                  <a:pos x="12" y="9"/>
                </a:cxn>
                <a:cxn ang="0">
                  <a:pos x="16" y="3"/>
                </a:cxn>
                <a:cxn ang="0">
                  <a:pos x="18" y="1"/>
                </a:cxn>
                <a:cxn ang="0">
                  <a:pos x="20" y="0"/>
                </a:cxn>
                <a:cxn ang="0">
                  <a:pos x="23" y="0"/>
                </a:cxn>
                <a:cxn ang="0">
                  <a:pos x="25" y="0"/>
                </a:cxn>
                <a:cxn ang="0">
                  <a:pos x="29" y="2"/>
                </a:cxn>
                <a:cxn ang="0">
                  <a:pos x="33" y="4"/>
                </a:cxn>
                <a:cxn ang="0">
                  <a:pos x="33" y="4"/>
                </a:cxn>
              </a:cxnLst>
              <a:rect l="0" t="0" r="r" b="b"/>
              <a:pathLst>
                <a:path w="33" h="37">
                  <a:moveTo>
                    <a:pt x="33" y="4"/>
                  </a:moveTo>
                  <a:lnTo>
                    <a:pt x="33" y="4"/>
                  </a:lnTo>
                  <a:lnTo>
                    <a:pt x="28" y="15"/>
                  </a:lnTo>
                  <a:lnTo>
                    <a:pt x="21" y="26"/>
                  </a:lnTo>
                  <a:lnTo>
                    <a:pt x="18" y="30"/>
                  </a:lnTo>
                  <a:lnTo>
                    <a:pt x="13" y="33"/>
                  </a:lnTo>
                  <a:lnTo>
                    <a:pt x="7" y="3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24"/>
                  </a:lnTo>
                  <a:lnTo>
                    <a:pt x="8" y="15"/>
                  </a:lnTo>
                  <a:lnTo>
                    <a:pt x="12" y="9"/>
                  </a:lnTo>
                  <a:lnTo>
                    <a:pt x="16" y="3"/>
                  </a:lnTo>
                  <a:lnTo>
                    <a:pt x="18" y="1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9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57"/>
            <p:cNvSpPr/>
            <p:nvPr/>
          </p:nvSpPr>
          <p:spPr bwMode="auto">
            <a:xfrm>
              <a:off x="4518026" y="311150"/>
              <a:ext cx="12700" cy="20638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21" y="1"/>
                </a:cxn>
                <a:cxn ang="0">
                  <a:pos x="22" y="7"/>
                </a:cxn>
                <a:cxn ang="0">
                  <a:pos x="21" y="13"/>
                </a:cxn>
                <a:cxn ang="0">
                  <a:pos x="20" y="19"/>
                </a:cxn>
                <a:cxn ang="0">
                  <a:pos x="18" y="25"/>
                </a:cxn>
                <a:cxn ang="0">
                  <a:pos x="15" y="29"/>
                </a:cxn>
                <a:cxn ang="0">
                  <a:pos x="12" y="33"/>
                </a:cxn>
                <a:cxn ang="0">
                  <a:pos x="6" y="36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34"/>
                </a:cxn>
                <a:cxn ang="0">
                  <a:pos x="0" y="28"/>
                </a:cxn>
                <a:cxn ang="0">
                  <a:pos x="1" y="21"/>
                </a:cxn>
                <a:cxn ang="0">
                  <a:pos x="3" y="14"/>
                </a:cxn>
                <a:cxn ang="0">
                  <a:pos x="6" y="7"/>
                </a:cxn>
                <a:cxn ang="0">
                  <a:pos x="11" y="3"/>
                </a:cxn>
                <a:cxn ang="0">
                  <a:pos x="13" y="1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1" y="1"/>
                </a:cxn>
                <a:cxn ang="0">
                  <a:pos x="21" y="1"/>
                </a:cxn>
              </a:cxnLst>
              <a:rect l="0" t="0" r="r" b="b"/>
              <a:pathLst>
                <a:path w="22" h="38">
                  <a:moveTo>
                    <a:pt x="21" y="1"/>
                  </a:moveTo>
                  <a:lnTo>
                    <a:pt x="21" y="1"/>
                  </a:lnTo>
                  <a:lnTo>
                    <a:pt x="22" y="7"/>
                  </a:lnTo>
                  <a:lnTo>
                    <a:pt x="21" y="13"/>
                  </a:lnTo>
                  <a:lnTo>
                    <a:pt x="20" y="19"/>
                  </a:lnTo>
                  <a:lnTo>
                    <a:pt x="18" y="25"/>
                  </a:lnTo>
                  <a:lnTo>
                    <a:pt x="15" y="29"/>
                  </a:lnTo>
                  <a:lnTo>
                    <a:pt x="12" y="33"/>
                  </a:lnTo>
                  <a:lnTo>
                    <a:pt x="6" y="36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3" y="14"/>
                  </a:lnTo>
                  <a:lnTo>
                    <a:pt x="6" y="7"/>
                  </a:lnTo>
                  <a:lnTo>
                    <a:pt x="11" y="3"/>
                  </a:lnTo>
                  <a:lnTo>
                    <a:pt x="13" y="1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58"/>
            <p:cNvSpPr/>
            <p:nvPr/>
          </p:nvSpPr>
          <p:spPr bwMode="auto">
            <a:xfrm>
              <a:off x="4932363" y="319088"/>
              <a:ext cx="28575" cy="7938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52" y="8"/>
                </a:cxn>
                <a:cxn ang="0">
                  <a:pos x="50" y="10"/>
                </a:cxn>
                <a:cxn ang="0">
                  <a:pos x="48" y="12"/>
                </a:cxn>
                <a:cxn ang="0">
                  <a:pos x="42" y="14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13" y="12"/>
                </a:cxn>
                <a:cxn ang="0">
                  <a:pos x="6" y="10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11" y="3"/>
                </a:cxn>
                <a:cxn ang="0">
                  <a:pos x="19" y="1"/>
                </a:cxn>
                <a:cxn ang="0">
                  <a:pos x="26" y="0"/>
                </a:cxn>
                <a:cxn ang="0">
                  <a:pos x="34" y="0"/>
                </a:cxn>
                <a:cxn ang="0">
                  <a:pos x="41" y="1"/>
                </a:cxn>
                <a:cxn ang="0">
                  <a:pos x="47" y="3"/>
                </a:cxn>
                <a:cxn ang="0">
                  <a:pos x="52" y="8"/>
                </a:cxn>
                <a:cxn ang="0">
                  <a:pos x="52" y="8"/>
                </a:cxn>
              </a:cxnLst>
              <a:rect l="0" t="0" r="r" b="b"/>
              <a:pathLst>
                <a:path w="52" h="15">
                  <a:moveTo>
                    <a:pt x="52" y="8"/>
                  </a:moveTo>
                  <a:lnTo>
                    <a:pt x="52" y="8"/>
                  </a:lnTo>
                  <a:lnTo>
                    <a:pt x="50" y="10"/>
                  </a:lnTo>
                  <a:lnTo>
                    <a:pt x="48" y="12"/>
                  </a:lnTo>
                  <a:lnTo>
                    <a:pt x="42" y="14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13" y="12"/>
                  </a:lnTo>
                  <a:lnTo>
                    <a:pt x="6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5" y="6"/>
                  </a:lnTo>
                  <a:lnTo>
                    <a:pt x="11" y="3"/>
                  </a:lnTo>
                  <a:lnTo>
                    <a:pt x="19" y="1"/>
                  </a:lnTo>
                  <a:lnTo>
                    <a:pt x="26" y="0"/>
                  </a:lnTo>
                  <a:lnTo>
                    <a:pt x="34" y="0"/>
                  </a:lnTo>
                  <a:lnTo>
                    <a:pt x="41" y="1"/>
                  </a:lnTo>
                  <a:lnTo>
                    <a:pt x="47" y="3"/>
                  </a:lnTo>
                  <a:lnTo>
                    <a:pt x="52" y="8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59"/>
            <p:cNvSpPr/>
            <p:nvPr/>
          </p:nvSpPr>
          <p:spPr bwMode="auto">
            <a:xfrm>
              <a:off x="4533901" y="319088"/>
              <a:ext cx="12700" cy="19050"/>
            </a:xfrm>
            <a:custGeom>
              <a:avLst/>
              <a:gdLst/>
              <a:ahLst/>
              <a:cxnLst>
                <a:cxn ang="0">
                  <a:pos x="26" y="1"/>
                </a:cxn>
                <a:cxn ang="0">
                  <a:pos x="26" y="1"/>
                </a:cxn>
                <a:cxn ang="0">
                  <a:pos x="24" y="14"/>
                </a:cxn>
                <a:cxn ang="0">
                  <a:pos x="22" y="20"/>
                </a:cxn>
                <a:cxn ang="0">
                  <a:pos x="21" y="27"/>
                </a:cxn>
                <a:cxn ang="0">
                  <a:pos x="18" y="32"/>
                </a:cxn>
                <a:cxn ang="0">
                  <a:pos x="14" y="35"/>
                </a:cxn>
                <a:cxn ang="0">
                  <a:pos x="10" y="37"/>
                </a:cxn>
                <a:cxn ang="0">
                  <a:pos x="7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3" y="32"/>
                </a:cxn>
                <a:cxn ang="0">
                  <a:pos x="5" y="26"/>
                </a:cxn>
                <a:cxn ang="0">
                  <a:pos x="9" y="13"/>
                </a:cxn>
                <a:cxn ang="0">
                  <a:pos x="11" y="6"/>
                </a:cxn>
                <a:cxn ang="0">
                  <a:pos x="15" y="2"/>
                </a:cxn>
                <a:cxn ang="0">
                  <a:pos x="17" y="1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6" y="1"/>
                </a:cxn>
                <a:cxn ang="0">
                  <a:pos x="26" y="1"/>
                </a:cxn>
              </a:cxnLst>
              <a:rect l="0" t="0" r="r" b="b"/>
              <a:pathLst>
                <a:path w="26" h="37">
                  <a:moveTo>
                    <a:pt x="26" y="1"/>
                  </a:moveTo>
                  <a:lnTo>
                    <a:pt x="26" y="1"/>
                  </a:lnTo>
                  <a:lnTo>
                    <a:pt x="24" y="14"/>
                  </a:lnTo>
                  <a:lnTo>
                    <a:pt x="22" y="20"/>
                  </a:lnTo>
                  <a:lnTo>
                    <a:pt x="21" y="27"/>
                  </a:lnTo>
                  <a:lnTo>
                    <a:pt x="18" y="32"/>
                  </a:lnTo>
                  <a:lnTo>
                    <a:pt x="14" y="35"/>
                  </a:lnTo>
                  <a:lnTo>
                    <a:pt x="10" y="37"/>
                  </a:lnTo>
                  <a:lnTo>
                    <a:pt x="7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3" y="32"/>
                  </a:lnTo>
                  <a:lnTo>
                    <a:pt x="5" y="26"/>
                  </a:lnTo>
                  <a:lnTo>
                    <a:pt x="9" y="13"/>
                  </a:lnTo>
                  <a:lnTo>
                    <a:pt x="11" y="6"/>
                  </a:lnTo>
                  <a:lnTo>
                    <a:pt x="15" y="2"/>
                  </a:lnTo>
                  <a:lnTo>
                    <a:pt x="17" y="1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Freeform 60"/>
            <p:cNvSpPr/>
            <p:nvPr/>
          </p:nvSpPr>
          <p:spPr bwMode="auto">
            <a:xfrm>
              <a:off x="4640263" y="333375"/>
              <a:ext cx="26988" cy="55563"/>
            </a:xfrm>
            <a:custGeom>
              <a:avLst/>
              <a:gdLst/>
              <a:ahLst/>
              <a:cxnLst>
                <a:cxn ang="0">
                  <a:pos x="51" y="3"/>
                </a:cxn>
                <a:cxn ang="0">
                  <a:pos x="51" y="3"/>
                </a:cxn>
                <a:cxn ang="0">
                  <a:pos x="46" y="16"/>
                </a:cxn>
                <a:cxn ang="0">
                  <a:pos x="42" y="30"/>
                </a:cxn>
                <a:cxn ang="0">
                  <a:pos x="34" y="55"/>
                </a:cxn>
                <a:cxn ang="0">
                  <a:pos x="31" y="68"/>
                </a:cxn>
                <a:cxn ang="0">
                  <a:pos x="27" y="81"/>
                </a:cxn>
                <a:cxn ang="0">
                  <a:pos x="20" y="93"/>
                </a:cxn>
                <a:cxn ang="0">
                  <a:pos x="14" y="104"/>
                </a:cxn>
                <a:cxn ang="0">
                  <a:pos x="14" y="104"/>
                </a:cxn>
                <a:cxn ang="0">
                  <a:pos x="9" y="104"/>
                </a:cxn>
                <a:cxn ang="0">
                  <a:pos x="5" y="102"/>
                </a:cxn>
                <a:cxn ang="0">
                  <a:pos x="2" y="99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5" y="87"/>
                </a:cxn>
                <a:cxn ang="0">
                  <a:pos x="11" y="77"/>
                </a:cxn>
                <a:cxn ang="0">
                  <a:pos x="16" y="65"/>
                </a:cxn>
                <a:cxn ang="0">
                  <a:pos x="20" y="52"/>
                </a:cxn>
                <a:cxn ang="0">
                  <a:pos x="28" y="26"/>
                </a:cxn>
                <a:cxn ang="0">
                  <a:pos x="34" y="3"/>
                </a:cxn>
                <a:cxn ang="0">
                  <a:pos x="34" y="3"/>
                </a:cxn>
                <a:cxn ang="0">
                  <a:pos x="39" y="1"/>
                </a:cxn>
                <a:cxn ang="0">
                  <a:pos x="43" y="0"/>
                </a:cxn>
                <a:cxn ang="0">
                  <a:pos x="48" y="0"/>
                </a:cxn>
                <a:cxn ang="0">
                  <a:pos x="50" y="1"/>
                </a:cxn>
                <a:cxn ang="0">
                  <a:pos x="51" y="3"/>
                </a:cxn>
                <a:cxn ang="0">
                  <a:pos x="51" y="3"/>
                </a:cxn>
              </a:cxnLst>
              <a:rect l="0" t="0" r="r" b="b"/>
              <a:pathLst>
                <a:path w="51" h="104">
                  <a:moveTo>
                    <a:pt x="51" y="3"/>
                  </a:moveTo>
                  <a:lnTo>
                    <a:pt x="51" y="3"/>
                  </a:lnTo>
                  <a:lnTo>
                    <a:pt x="46" y="16"/>
                  </a:lnTo>
                  <a:lnTo>
                    <a:pt x="42" y="30"/>
                  </a:lnTo>
                  <a:lnTo>
                    <a:pt x="34" y="55"/>
                  </a:lnTo>
                  <a:lnTo>
                    <a:pt x="31" y="68"/>
                  </a:lnTo>
                  <a:lnTo>
                    <a:pt x="27" y="81"/>
                  </a:lnTo>
                  <a:lnTo>
                    <a:pt x="20" y="93"/>
                  </a:lnTo>
                  <a:lnTo>
                    <a:pt x="14" y="104"/>
                  </a:lnTo>
                  <a:lnTo>
                    <a:pt x="14" y="104"/>
                  </a:lnTo>
                  <a:lnTo>
                    <a:pt x="9" y="104"/>
                  </a:lnTo>
                  <a:lnTo>
                    <a:pt x="5" y="102"/>
                  </a:lnTo>
                  <a:lnTo>
                    <a:pt x="2" y="99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5" y="87"/>
                  </a:lnTo>
                  <a:lnTo>
                    <a:pt x="11" y="77"/>
                  </a:lnTo>
                  <a:lnTo>
                    <a:pt x="16" y="65"/>
                  </a:lnTo>
                  <a:lnTo>
                    <a:pt x="20" y="52"/>
                  </a:lnTo>
                  <a:lnTo>
                    <a:pt x="28" y="26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9" y="1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0" y="1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0" name="Freeform 61"/>
            <p:cNvSpPr/>
            <p:nvPr/>
          </p:nvSpPr>
          <p:spPr bwMode="auto">
            <a:xfrm>
              <a:off x="4575176" y="334963"/>
              <a:ext cx="14288" cy="23813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27" y="7"/>
                </a:cxn>
                <a:cxn ang="0">
                  <a:pos x="27" y="14"/>
                </a:cxn>
                <a:cxn ang="0">
                  <a:pos x="25" y="20"/>
                </a:cxn>
                <a:cxn ang="0">
                  <a:pos x="22" y="26"/>
                </a:cxn>
                <a:cxn ang="0">
                  <a:pos x="18" y="32"/>
                </a:cxn>
                <a:cxn ang="0">
                  <a:pos x="14" y="37"/>
                </a:cxn>
                <a:cxn ang="0">
                  <a:pos x="7" y="41"/>
                </a:cxn>
                <a:cxn ang="0">
                  <a:pos x="0" y="45"/>
                </a:cxn>
                <a:cxn ang="0">
                  <a:pos x="0" y="45"/>
                </a:cxn>
                <a:cxn ang="0">
                  <a:pos x="1" y="32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10" y="13"/>
                </a:cxn>
                <a:cxn ang="0">
                  <a:pos x="14" y="7"/>
                </a:cxn>
                <a:cxn ang="0">
                  <a:pos x="19" y="3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7" h="45">
                  <a:moveTo>
                    <a:pt x="26" y="0"/>
                  </a:moveTo>
                  <a:lnTo>
                    <a:pt x="26" y="0"/>
                  </a:lnTo>
                  <a:lnTo>
                    <a:pt x="27" y="7"/>
                  </a:lnTo>
                  <a:lnTo>
                    <a:pt x="27" y="14"/>
                  </a:lnTo>
                  <a:lnTo>
                    <a:pt x="25" y="20"/>
                  </a:lnTo>
                  <a:lnTo>
                    <a:pt x="22" y="26"/>
                  </a:lnTo>
                  <a:lnTo>
                    <a:pt x="18" y="32"/>
                  </a:lnTo>
                  <a:lnTo>
                    <a:pt x="14" y="37"/>
                  </a:lnTo>
                  <a:lnTo>
                    <a:pt x="7" y="41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10" y="13"/>
                  </a:lnTo>
                  <a:lnTo>
                    <a:pt x="14" y="7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62"/>
            <p:cNvSpPr/>
            <p:nvPr/>
          </p:nvSpPr>
          <p:spPr bwMode="auto">
            <a:xfrm>
              <a:off x="4926013" y="334963"/>
              <a:ext cx="30163" cy="9525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52" y="1"/>
                </a:cxn>
                <a:cxn ang="0">
                  <a:pos x="54" y="4"/>
                </a:cxn>
                <a:cxn ang="0">
                  <a:pos x="56" y="7"/>
                </a:cxn>
                <a:cxn ang="0">
                  <a:pos x="56" y="12"/>
                </a:cxn>
                <a:cxn ang="0">
                  <a:pos x="56" y="17"/>
                </a:cxn>
                <a:cxn ang="0">
                  <a:pos x="56" y="17"/>
                </a:cxn>
                <a:cxn ang="0">
                  <a:pos x="49" y="18"/>
                </a:cxn>
                <a:cxn ang="0">
                  <a:pos x="42" y="18"/>
                </a:cxn>
                <a:cxn ang="0">
                  <a:pos x="35" y="16"/>
                </a:cxn>
                <a:cxn ang="0">
                  <a:pos x="29" y="14"/>
                </a:cxn>
                <a:cxn ang="0">
                  <a:pos x="15" y="8"/>
                </a:cxn>
                <a:cxn ang="0">
                  <a:pos x="7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5" y="2"/>
                </a:cxn>
                <a:cxn ang="0">
                  <a:pos x="10" y="0"/>
                </a:cxn>
                <a:cxn ang="0">
                  <a:pos x="17" y="0"/>
                </a:cxn>
                <a:cxn ang="0">
                  <a:pos x="23" y="1"/>
                </a:cxn>
                <a:cxn ang="0">
                  <a:pos x="38" y="2"/>
                </a:cxn>
                <a:cxn ang="0">
                  <a:pos x="45" y="2"/>
                </a:cxn>
                <a:cxn ang="0">
                  <a:pos x="52" y="1"/>
                </a:cxn>
                <a:cxn ang="0">
                  <a:pos x="52" y="1"/>
                </a:cxn>
              </a:cxnLst>
              <a:rect l="0" t="0" r="r" b="b"/>
              <a:pathLst>
                <a:path w="56" h="18">
                  <a:moveTo>
                    <a:pt x="52" y="1"/>
                  </a:moveTo>
                  <a:lnTo>
                    <a:pt x="52" y="1"/>
                  </a:lnTo>
                  <a:lnTo>
                    <a:pt x="54" y="4"/>
                  </a:lnTo>
                  <a:lnTo>
                    <a:pt x="56" y="7"/>
                  </a:lnTo>
                  <a:lnTo>
                    <a:pt x="56" y="12"/>
                  </a:lnTo>
                  <a:lnTo>
                    <a:pt x="56" y="17"/>
                  </a:lnTo>
                  <a:lnTo>
                    <a:pt x="56" y="17"/>
                  </a:lnTo>
                  <a:lnTo>
                    <a:pt x="49" y="18"/>
                  </a:lnTo>
                  <a:lnTo>
                    <a:pt x="42" y="18"/>
                  </a:lnTo>
                  <a:lnTo>
                    <a:pt x="35" y="16"/>
                  </a:lnTo>
                  <a:lnTo>
                    <a:pt x="29" y="14"/>
                  </a:lnTo>
                  <a:lnTo>
                    <a:pt x="15" y="8"/>
                  </a:lnTo>
                  <a:lnTo>
                    <a:pt x="7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2"/>
                  </a:lnTo>
                  <a:lnTo>
                    <a:pt x="10" y="0"/>
                  </a:lnTo>
                  <a:lnTo>
                    <a:pt x="17" y="0"/>
                  </a:lnTo>
                  <a:lnTo>
                    <a:pt x="23" y="1"/>
                  </a:lnTo>
                  <a:lnTo>
                    <a:pt x="38" y="2"/>
                  </a:lnTo>
                  <a:lnTo>
                    <a:pt x="45" y="2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63"/>
            <p:cNvSpPr/>
            <p:nvPr/>
          </p:nvSpPr>
          <p:spPr bwMode="auto">
            <a:xfrm>
              <a:off x="4589463" y="346075"/>
              <a:ext cx="15875" cy="238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22" y="2"/>
                </a:cxn>
                <a:cxn ang="0">
                  <a:pos x="25" y="4"/>
                </a:cxn>
                <a:cxn ang="0">
                  <a:pos x="26" y="8"/>
                </a:cxn>
                <a:cxn ang="0">
                  <a:pos x="28" y="11"/>
                </a:cxn>
                <a:cxn ang="0">
                  <a:pos x="29" y="14"/>
                </a:cxn>
                <a:cxn ang="0">
                  <a:pos x="28" y="17"/>
                </a:cxn>
                <a:cxn ang="0">
                  <a:pos x="25" y="25"/>
                </a:cxn>
                <a:cxn ang="0">
                  <a:pos x="20" y="32"/>
                </a:cxn>
                <a:cxn ang="0">
                  <a:pos x="14" y="38"/>
                </a:cxn>
                <a:cxn ang="0">
                  <a:pos x="7" y="42"/>
                </a:cxn>
                <a:cxn ang="0">
                  <a:pos x="0" y="44"/>
                </a:cxn>
                <a:cxn ang="0">
                  <a:pos x="0" y="44"/>
                </a:cxn>
                <a:cxn ang="0">
                  <a:pos x="0" y="40"/>
                </a:cxn>
                <a:cxn ang="0">
                  <a:pos x="2" y="34"/>
                </a:cxn>
                <a:cxn ang="0">
                  <a:pos x="8" y="24"/>
                </a:cxn>
                <a:cxn ang="0">
                  <a:pos x="14" y="13"/>
                </a:cxn>
                <a:cxn ang="0">
                  <a:pos x="17" y="7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8" h="44">
                  <a:moveTo>
                    <a:pt x="18" y="0"/>
                  </a:moveTo>
                  <a:lnTo>
                    <a:pt x="18" y="0"/>
                  </a:lnTo>
                  <a:lnTo>
                    <a:pt x="22" y="2"/>
                  </a:lnTo>
                  <a:lnTo>
                    <a:pt x="25" y="4"/>
                  </a:lnTo>
                  <a:lnTo>
                    <a:pt x="26" y="8"/>
                  </a:lnTo>
                  <a:lnTo>
                    <a:pt x="28" y="11"/>
                  </a:lnTo>
                  <a:lnTo>
                    <a:pt x="29" y="14"/>
                  </a:lnTo>
                  <a:lnTo>
                    <a:pt x="28" y="17"/>
                  </a:lnTo>
                  <a:lnTo>
                    <a:pt x="25" y="25"/>
                  </a:lnTo>
                  <a:lnTo>
                    <a:pt x="20" y="32"/>
                  </a:lnTo>
                  <a:lnTo>
                    <a:pt x="14" y="38"/>
                  </a:lnTo>
                  <a:lnTo>
                    <a:pt x="7" y="4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4"/>
                  </a:lnTo>
                  <a:lnTo>
                    <a:pt x="8" y="24"/>
                  </a:lnTo>
                  <a:lnTo>
                    <a:pt x="14" y="13"/>
                  </a:lnTo>
                  <a:lnTo>
                    <a:pt x="17" y="7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Freeform 64"/>
            <p:cNvSpPr/>
            <p:nvPr/>
          </p:nvSpPr>
          <p:spPr bwMode="auto">
            <a:xfrm>
              <a:off x="4605338" y="350838"/>
              <a:ext cx="12700" cy="2222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22" y="5"/>
                </a:cxn>
                <a:cxn ang="0">
                  <a:pos x="24" y="10"/>
                </a:cxn>
                <a:cxn ang="0">
                  <a:pos x="25" y="16"/>
                </a:cxn>
                <a:cxn ang="0">
                  <a:pos x="25" y="22"/>
                </a:cxn>
                <a:cxn ang="0">
                  <a:pos x="24" y="28"/>
                </a:cxn>
                <a:cxn ang="0">
                  <a:pos x="21" y="33"/>
                </a:cxn>
                <a:cxn ang="0">
                  <a:pos x="18" y="38"/>
                </a:cxn>
                <a:cxn ang="0">
                  <a:pos x="15" y="43"/>
                </a:cxn>
                <a:cxn ang="0">
                  <a:pos x="15" y="43"/>
                </a:cxn>
                <a:cxn ang="0">
                  <a:pos x="9" y="43"/>
                </a:cxn>
                <a:cxn ang="0">
                  <a:pos x="5" y="4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5" y="33"/>
                </a:cxn>
                <a:cxn ang="0">
                  <a:pos x="7" y="29"/>
                </a:cxn>
                <a:cxn ang="0">
                  <a:pos x="9" y="24"/>
                </a:cxn>
                <a:cxn ang="0">
                  <a:pos x="10" y="19"/>
                </a:cxn>
                <a:cxn ang="0">
                  <a:pos x="12" y="8"/>
                </a:cxn>
                <a:cxn ang="0">
                  <a:pos x="15" y="4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5" h="43">
                  <a:moveTo>
                    <a:pt x="18" y="0"/>
                  </a:moveTo>
                  <a:lnTo>
                    <a:pt x="18" y="0"/>
                  </a:lnTo>
                  <a:lnTo>
                    <a:pt x="22" y="5"/>
                  </a:lnTo>
                  <a:lnTo>
                    <a:pt x="24" y="10"/>
                  </a:lnTo>
                  <a:lnTo>
                    <a:pt x="25" y="16"/>
                  </a:lnTo>
                  <a:lnTo>
                    <a:pt x="25" y="22"/>
                  </a:lnTo>
                  <a:lnTo>
                    <a:pt x="24" y="28"/>
                  </a:lnTo>
                  <a:lnTo>
                    <a:pt x="21" y="33"/>
                  </a:lnTo>
                  <a:lnTo>
                    <a:pt x="18" y="38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5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5" y="33"/>
                  </a:lnTo>
                  <a:lnTo>
                    <a:pt x="7" y="29"/>
                  </a:lnTo>
                  <a:lnTo>
                    <a:pt x="9" y="24"/>
                  </a:lnTo>
                  <a:lnTo>
                    <a:pt x="10" y="19"/>
                  </a:lnTo>
                  <a:lnTo>
                    <a:pt x="12" y="8"/>
                  </a:lnTo>
                  <a:lnTo>
                    <a:pt x="15" y="4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4" name="Freeform 65"/>
            <p:cNvSpPr/>
            <p:nvPr/>
          </p:nvSpPr>
          <p:spPr bwMode="auto">
            <a:xfrm>
              <a:off x="4924426" y="350838"/>
              <a:ext cx="26988" cy="11113"/>
            </a:xfrm>
            <a:custGeom>
              <a:avLst/>
              <a:gdLst/>
              <a:ahLst/>
              <a:cxnLst>
                <a:cxn ang="0">
                  <a:pos x="53" y="11"/>
                </a:cxn>
                <a:cxn ang="0">
                  <a:pos x="53" y="11"/>
                </a:cxn>
                <a:cxn ang="0">
                  <a:pos x="51" y="15"/>
                </a:cxn>
                <a:cxn ang="0">
                  <a:pos x="49" y="17"/>
                </a:cxn>
                <a:cxn ang="0">
                  <a:pos x="45" y="19"/>
                </a:cxn>
                <a:cxn ang="0">
                  <a:pos x="42" y="20"/>
                </a:cxn>
                <a:cxn ang="0">
                  <a:pos x="39" y="20"/>
                </a:cxn>
                <a:cxn ang="0">
                  <a:pos x="36" y="20"/>
                </a:cxn>
                <a:cxn ang="0">
                  <a:pos x="28" y="17"/>
                </a:cxn>
                <a:cxn ang="0">
                  <a:pos x="20" y="14"/>
                </a:cxn>
                <a:cxn ang="0">
                  <a:pos x="12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3" y="0"/>
                </a:cxn>
                <a:cxn ang="0">
                  <a:pos x="27" y="2"/>
                </a:cxn>
                <a:cxn ang="0">
                  <a:pos x="41" y="5"/>
                </a:cxn>
                <a:cxn ang="0">
                  <a:pos x="53" y="11"/>
                </a:cxn>
                <a:cxn ang="0">
                  <a:pos x="53" y="11"/>
                </a:cxn>
              </a:cxnLst>
              <a:rect l="0" t="0" r="r" b="b"/>
              <a:pathLst>
                <a:path w="52" h="20">
                  <a:moveTo>
                    <a:pt x="53" y="11"/>
                  </a:moveTo>
                  <a:lnTo>
                    <a:pt x="53" y="11"/>
                  </a:lnTo>
                  <a:lnTo>
                    <a:pt x="51" y="15"/>
                  </a:lnTo>
                  <a:lnTo>
                    <a:pt x="49" y="17"/>
                  </a:lnTo>
                  <a:lnTo>
                    <a:pt x="45" y="19"/>
                  </a:lnTo>
                  <a:lnTo>
                    <a:pt x="42" y="20"/>
                  </a:lnTo>
                  <a:lnTo>
                    <a:pt x="39" y="20"/>
                  </a:lnTo>
                  <a:lnTo>
                    <a:pt x="36" y="20"/>
                  </a:lnTo>
                  <a:lnTo>
                    <a:pt x="28" y="17"/>
                  </a:lnTo>
                  <a:lnTo>
                    <a:pt x="20" y="14"/>
                  </a:lnTo>
                  <a:lnTo>
                    <a:pt x="1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7" y="2"/>
                  </a:lnTo>
                  <a:lnTo>
                    <a:pt x="41" y="5"/>
                  </a:lnTo>
                  <a:lnTo>
                    <a:pt x="53" y="11"/>
                  </a:lnTo>
                  <a:lnTo>
                    <a:pt x="53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Freeform 66"/>
            <p:cNvSpPr/>
            <p:nvPr/>
          </p:nvSpPr>
          <p:spPr bwMode="auto">
            <a:xfrm>
              <a:off x="4622801" y="363538"/>
              <a:ext cx="11113" cy="142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0" y="11"/>
                </a:cxn>
                <a:cxn ang="0">
                  <a:pos x="19" y="16"/>
                </a:cxn>
                <a:cxn ang="0">
                  <a:pos x="17" y="22"/>
                </a:cxn>
                <a:cxn ang="0">
                  <a:pos x="14" y="25"/>
                </a:cxn>
                <a:cxn ang="0">
                  <a:pos x="11" y="28"/>
                </a:cxn>
                <a:cxn ang="0">
                  <a:pos x="6" y="28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4" y="17"/>
                </a:cxn>
                <a:cxn ang="0">
                  <a:pos x="8" y="9"/>
                </a:cxn>
                <a:cxn ang="0">
                  <a:pos x="12" y="5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28">
                  <a:moveTo>
                    <a:pt x="22" y="0"/>
                  </a:moveTo>
                  <a:lnTo>
                    <a:pt x="22" y="0"/>
                  </a:lnTo>
                  <a:lnTo>
                    <a:pt x="20" y="11"/>
                  </a:lnTo>
                  <a:lnTo>
                    <a:pt x="19" y="16"/>
                  </a:lnTo>
                  <a:lnTo>
                    <a:pt x="17" y="22"/>
                  </a:lnTo>
                  <a:lnTo>
                    <a:pt x="14" y="25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8" y="9"/>
                  </a:lnTo>
                  <a:lnTo>
                    <a:pt x="12" y="5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Freeform 67"/>
            <p:cNvSpPr/>
            <p:nvPr/>
          </p:nvSpPr>
          <p:spPr bwMode="auto">
            <a:xfrm>
              <a:off x="4733926" y="374650"/>
              <a:ext cx="25400" cy="57150"/>
            </a:xfrm>
            <a:custGeom>
              <a:avLst/>
              <a:gdLst/>
              <a:ahLst/>
              <a:cxnLst>
                <a:cxn ang="0">
                  <a:pos x="48" y="6"/>
                </a:cxn>
                <a:cxn ang="0">
                  <a:pos x="48" y="6"/>
                </a:cxn>
                <a:cxn ang="0">
                  <a:pos x="47" y="11"/>
                </a:cxn>
                <a:cxn ang="0">
                  <a:pos x="44" y="17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38" y="30"/>
                </a:cxn>
                <a:cxn ang="0">
                  <a:pos x="39" y="33"/>
                </a:cxn>
                <a:cxn ang="0">
                  <a:pos x="39" y="35"/>
                </a:cxn>
                <a:cxn ang="0">
                  <a:pos x="40" y="38"/>
                </a:cxn>
                <a:cxn ang="0">
                  <a:pos x="40" y="38"/>
                </a:cxn>
                <a:cxn ang="0">
                  <a:pos x="35" y="53"/>
                </a:cxn>
                <a:cxn ang="0">
                  <a:pos x="32" y="62"/>
                </a:cxn>
                <a:cxn ang="0">
                  <a:pos x="31" y="72"/>
                </a:cxn>
                <a:cxn ang="0">
                  <a:pos x="31" y="72"/>
                </a:cxn>
                <a:cxn ang="0">
                  <a:pos x="25" y="76"/>
                </a:cxn>
                <a:cxn ang="0">
                  <a:pos x="22" y="81"/>
                </a:cxn>
                <a:cxn ang="0">
                  <a:pos x="17" y="92"/>
                </a:cxn>
                <a:cxn ang="0">
                  <a:pos x="15" y="98"/>
                </a:cxn>
                <a:cxn ang="0">
                  <a:pos x="10" y="102"/>
                </a:cxn>
                <a:cxn ang="0">
                  <a:pos x="6" y="107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01"/>
                </a:cxn>
                <a:cxn ang="0">
                  <a:pos x="0" y="95"/>
                </a:cxn>
                <a:cxn ang="0">
                  <a:pos x="1" y="89"/>
                </a:cxn>
                <a:cxn ang="0">
                  <a:pos x="2" y="82"/>
                </a:cxn>
                <a:cxn ang="0">
                  <a:pos x="7" y="69"/>
                </a:cxn>
                <a:cxn ang="0">
                  <a:pos x="13" y="56"/>
                </a:cxn>
                <a:cxn ang="0">
                  <a:pos x="19" y="44"/>
                </a:cxn>
                <a:cxn ang="0">
                  <a:pos x="24" y="30"/>
                </a:cxn>
                <a:cxn ang="0">
                  <a:pos x="29" y="16"/>
                </a:cxn>
                <a:cxn ang="0">
                  <a:pos x="30" y="7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34" y="0"/>
                </a:cxn>
                <a:cxn ang="0">
                  <a:pos x="36" y="0"/>
                </a:cxn>
                <a:cxn ang="0">
                  <a:pos x="40" y="1"/>
                </a:cxn>
                <a:cxn ang="0">
                  <a:pos x="45" y="4"/>
                </a:cxn>
                <a:cxn ang="0">
                  <a:pos x="48" y="6"/>
                </a:cxn>
                <a:cxn ang="0">
                  <a:pos x="48" y="6"/>
                </a:cxn>
              </a:cxnLst>
              <a:rect l="0" t="0" r="r" b="b"/>
              <a:pathLst>
                <a:path w="48" h="109">
                  <a:moveTo>
                    <a:pt x="48" y="6"/>
                  </a:moveTo>
                  <a:lnTo>
                    <a:pt x="48" y="6"/>
                  </a:lnTo>
                  <a:lnTo>
                    <a:pt x="47" y="11"/>
                  </a:lnTo>
                  <a:lnTo>
                    <a:pt x="44" y="17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8" y="30"/>
                  </a:lnTo>
                  <a:lnTo>
                    <a:pt x="39" y="33"/>
                  </a:lnTo>
                  <a:lnTo>
                    <a:pt x="39" y="35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5" y="53"/>
                  </a:lnTo>
                  <a:lnTo>
                    <a:pt x="32" y="62"/>
                  </a:lnTo>
                  <a:lnTo>
                    <a:pt x="31" y="72"/>
                  </a:lnTo>
                  <a:lnTo>
                    <a:pt x="31" y="72"/>
                  </a:lnTo>
                  <a:lnTo>
                    <a:pt x="25" y="76"/>
                  </a:lnTo>
                  <a:lnTo>
                    <a:pt x="22" y="81"/>
                  </a:lnTo>
                  <a:lnTo>
                    <a:pt x="17" y="92"/>
                  </a:lnTo>
                  <a:lnTo>
                    <a:pt x="15" y="98"/>
                  </a:lnTo>
                  <a:lnTo>
                    <a:pt x="10" y="102"/>
                  </a:lnTo>
                  <a:lnTo>
                    <a:pt x="6" y="107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01"/>
                  </a:lnTo>
                  <a:lnTo>
                    <a:pt x="0" y="95"/>
                  </a:lnTo>
                  <a:lnTo>
                    <a:pt x="1" y="89"/>
                  </a:lnTo>
                  <a:lnTo>
                    <a:pt x="2" y="82"/>
                  </a:lnTo>
                  <a:lnTo>
                    <a:pt x="7" y="69"/>
                  </a:lnTo>
                  <a:lnTo>
                    <a:pt x="13" y="56"/>
                  </a:lnTo>
                  <a:lnTo>
                    <a:pt x="19" y="44"/>
                  </a:lnTo>
                  <a:lnTo>
                    <a:pt x="24" y="30"/>
                  </a:lnTo>
                  <a:lnTo>
                    <a:pt x="29" y="16"/>
                  </a:lnTo>
                  <a:lnTo>
                    <a:pt x="30" y="7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1"/>
                  </a:lnTo>
                  <a:lnTo>
                    <a:pt x="45" y="4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Freeform 68"/>
            <p:cNvSpPr/>
            <p:nvPr/>
          </p:nvSpPr>
          <p:spPr bwMode="auto">
            <a:xfrm>
              <a:off x="4659313" y="377825"/>
              <a:ext cx="12700" cy="1905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7" y="1"/>
                </a:cxn>
                <a:cxn ang="0">
                  <a:pos x="21" y="3"/>
                </a:cxn>
                <a:cxn ang="0">
                  <a:pos x="23" y="9"/>
                </a:cxn>
                <a:cxn ang="0">
                  <a:pos x="24" y="15"/>
                </a:cxn>
                <a:cxn ang="0">
                  <a:pos x="23" y="20"/>
                </a:cxn>
                <a:cxn ang="0">
                  <a:pos x="20" y="27"/>
                </a:cxn>
                <a:cxn ang="0">
                  <a:pos x="15" y="32"/>
                </a:cxn>
                <a:cxn ang="0">
                  <a:pos x="10" y="35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2" y="24"/>
                </a:cxn>
                <a:cxn ang="0">
                  <a:pos x="5" y="19"/>
                </a:cxn>
                <a:cxn ang="0">
                  <a:pos x="10" y="10"/>
                </a:cxn>
                <a:cxn ang="0">
                  <a:pos x="13" y="4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38">
                  <a:moveTo>
                    <a:pt x="15" y="0"/>
                  </a:moveTo>
                  <a:lnTo>
                    <a:pt x="15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9"/>
                  </a:lnTo>
                  <a:lnTo>
                    <a:pt x="24" y="15"/>
                  </a:lnTo>
                  <a:lnTo>
                    <a:pt x="23" y="20"/>
                  </a:lnTo>
                  <a:lnTo>
                    <a:pt x="20" y="27"/>
                  </a:lnTo>
                  <a:lnTo>
                    <a:pt x="15" y="32"/>
                  </a:lnTo>
                  <a:lnTo>
                    <a:pt x="10" y="35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5" y="19"/>
                  </a:lnTo>
                  <a:lnTo>
                    <a:pt x="10" y="10"/>
                  </a:lnTo>
                  <a:lnTo>
                    <a:pt x="13" y="4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69"/>
            <p:cNvSpPr/>
            <p:nvPr/>
          </p:nvSpPr>
          <p:spPr bwMode="auto">
            <a:xfrm>
              <a:off x="4676776" y="384175"/>
              <a:ext cx="9525" cy="206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16" y="4"/>
                </a:cxn>
                <a:cxn ang="0">
                  <a:pos x="18" y="10"/>
                </a:cxn>
                <a:cxn ang="0">
                  <a:pos x="19" y="15"/>
                </a:cxn>
                <a:cxn ang="0">
                  <a:pos x="19" y="21"/>
                </a:cxn>
                <a:cxn ang="0">
                  <a:pos x="17" y="27"/>
                </a:cxn>
                <a:cxn ang="0">
                  <a:pos x="13" y="32"/>
                </a:cxn>
                <a:cxn ang="0">
                  <a:pos x="8" y="36"/>
                </a:cxn>
                <a:cxn ang="0">
                  <a:pos x="1" y="39"/>
                </a:cxn>
                <a:cxn ang="0">
                  <a:pos x="1" y="39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1" y="25"/>
                </a:cxn>
                <a:cxn ang="0">
                  <a:pos x="3" y="19"/>
                </a:cxn>
                <a:cxn ang="0">
                  <a:pos x="7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39">
                  <a:moveTo>
                    <a:pt x="11" y="0"/>
                  </a:moveTo>
                  <a:lnTo>
                    <a:pt x="11" y="0"/>
                  </a:lnTo>
                  <a:lnTo>
                    <a:pt x="16" y="4"/>
                  </a:lnTo>
                  <a:lnTo>
                    <a:pt x="18" y="10"/>
                  </a:lnTo>
                  <a:lnTo>
                    <a:pt x="19" y="15"/>
                  </a:lnTo>
                  <a:lnTo>
                    <a:pt x="19" y="21"/>
                  </a:lnTo>
                  <a:lnTo>
                    <a:pt x="17" y="27"/>
                  </a:lnTo>
                  <a:lnTo>
                    <a:pt x="13" y="32"/>
                  </a:lnTo>
                  <a:lnTo>
                    <a:pt x="8" y="36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7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70"/>
            <p:cNvSpPr/>
            <p:nvPr/>
          </p:nvSpPr>
          <p:spPr bwMode="auto">
            <a:xfrm>
              <a:off x="4918076" y="387350"/>
              <a:ext cx="28575" cy="15875"/>
            </a:xfrm>
            <a:custGeom>
              <a:avLst/>
              <a:gdLst/>
              <a:ahLst/>
              <a:cxnLst>
                <a:cxn ang="0">
                  <a:pos x="54" y="31"/>
                </a:cxn>
                <a:cxn ang="0">
                  <a:pos x="54" y="31"/>
                </a:cxn>
                <a:cxn ang="0">
                  <a:pos x="51" y="31"/>
                </a:cxn>
                <a:cxn ang="0">
                  <a:pos x="48" y="31"/>
                </a:cxn>
                <a:cxn ang="0">
                  <a:pos x="40" y="29"/>
                </a:cxn>
                <a:cxn ang="0">
                  <a:pos x="34" y="26"/>
                </a:cxn>
                <a:cxn ang="0">
                  <a:pos x="26" y="22"/>
                </a:cxn>
                <a:cxn ang="0">
                  <a:pos x="12" y="10"/>
                </a:cxn>
                <a:cxn ang="0">
                  <a:pos x="6" y="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1"/>
                </a:cxn>
                <a:cxn ang="0">
                  <a:pos x="16" y="4"/>
                </a:cxn>
                <a:cxn ang="0">
                  <a:pos x="23" y="6"/>
                </a:cxn>
                <a:cxn ang="0">
                  <a:pos x="32" y="9"/>
                </a:cxn>
                <a:cxn ang="0">
                  <a:pos x="39" y="13"/>
                </a:cxn>
                <a:cxn ang="0">
                  <a:pos x="46" y="19"/>
                </a:cxn>
                <a:cxn ang="0">
                  <a:pos x="51" y="24"/>
                </a:cxn>
                <a:cxn ang="0">
                  <a:pos x="54" y="31"/>
                </a:cxn>
                <a:cxn ang="0">
                  <a:pos x="54" y="31"/>
                </a:cxn>
              </a:cxnLst>
              <a:rect l="0" t="0" r="r" b="b"/>
              <a:pathLst>
                <a:path w="54" h="31">
                  <a:moveTo>
                    <a:pt x="54" y="31"/>
                  </a:moveTo>
                  <a:lnTo>
                    <a:pt x="54" y="31"/>
                  </a:lnTo>
                  <a:lnTo>
                    <a:pt x="51" y="31"/>
                  </a:lnTo>
                  <a:lnTo>
                    <a:pt x="48" y="31"/>
                  </a:lnTo>
                  <a:lnTo>
                    <a:pt x="40" y="29"/>
                  </a:lnTo>
                  <a:lnTo>
                    <a:pt x="34" y="26"/>
                  </a:lnTo>
                  <a:lnTo>
                    <a:pt x="26" y="22"/>
                  </a:lnTo>
                  <a:lnTo>
                    <a:pt x="12" y="10"/>
                  </a:lnTo>
                  <a:lnTo>
                    <a:pt x="6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1"/>
                  </a:lnTo>
                  <a:lnTo>
                    <a:pt x="16" y="4"/>
                  </a:lnTo>
                  <a:lnTo>
                    <a:pt x="23" y="6"/>
                  </a:lnTo>
                  <a:lnTo>
                    <a:pt x="32" y="9"/>
                  </a:lnTo>
                  <a:lnTo>
                    <a:pt x="39" y="13"/>
                  </a:lnTo>
                  <a:lnTo>
                    <a:pt x="46" y="19"/>
                  </a:lnTo>
                  <a:lnTo>
                    <a:pt x="51" y="24"/>
                  </a:lnTo>
                  <a:lnTo>
                    <a:pt x="54" y="31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71"/>
            <p:cNvSpPr/>
            <p:nvPr/>
          </p:nvSpPr>
          <p:spPr bwMode="auto">
            <a:xfrm>
              <a:off x="4689476" y="393700"/>
              <a:ext cx="14288" cy="22225"/>
            </a:xfrm>
            <a:custGeom>
              <a:avLst/>
              <a:gdLst/>
              <a:ahLst/>
              <a:cxnLst>
                <a:cxn ang="0">
                  <a:pos x="29" y="1"/>
                </a:cxn>
                <a:cxn ang="0">
                  <a:pos x="29" y="1"/>
                </a:cxn>
                <a:cxn ang="0">
                  <a:pos x="26" y="14"/>
                </a:cxn>
                <a:cxn ang="0">
                  <a:pos x="22" y="25"/>
                </a:cxn>
                <a:cxn ang="0">
                  <a:pos x="16" y="33"/>
                </a:cxn>
                <a:cxn ang="0">
                  <a:pos x="9" y="41"/>
                </a:cxn>
                <a:cxn ang="0">
                  <a:pos x="9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25"/>
                </a:cxn>
                <a:cxn ang="0">
                  <a:pos x="11" y="13"/>
                </a:cxn>
                <a:cxn ang="0">
                  <a:pos x="14" y="8"/>
                </a:cxn>
                <a:cxn ang="0">
                  <a:pos x="17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29" y="1"/>
                </a:cxn>
              </a:cxnLst>
              <a:rect l="0" t="0" r="r" b="b"/>
              <a:pathLst>
                <a:path w="28" h="41">
                  <a:moveTo>
                    <a:pt x="29" y="1"/>
                  </a:moveTo>
                  <a:lnTo>
                    <a:pt x="29" y="1"/>
                  </a:lnTo>
                  <a:lnTo>
                    <a:pt x="26" y="14"/>
                  </a:lnTo>
                  <a:lnTo>
                    <a:pt x="22" y="25"/>
                  </a:lnTo>
                  <a:lnTo>
                    <a:pt x="16" y="33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5" y="25"/>
                  </a:lnTo>
                  <a:lnTo>
                    <a:pt x="11" y="13"/>
                  </a:lnTo>
                  <a:lnTo>
                    <a:pt x="14" y="8"/>
                  </a:lnTo>
                  <a:lnTo>
                    <a:pt x="17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72"/>
            <p:cNvSpPr/>
            <p:nvPr/>
          </p:nvSpPr>
          <p:spPr bwMode="auto">
            <a:xfrm>
              <a:off x="4705351" y="400050"/>
              <a:ext cx="17463" cy="2222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1" y="1"/>
                </a:cxn>
                <a:cxn ang="0">
                  <a:pos x="28" y="7"/>
                </a:cxn>
                <a:cxn ang="0">
                  <a:pos x="26" y="15"/>
                </a:cxn>
                <a:cxn ang="0">
                  <a:pos x="21" y="30"/>
                </a:cxn>
                <a:cxn ang="0">
                  <a:pos x="17" y="36"/>
                </a:cxn>
                <a:cxn ang="0">
                  <a:pos x="15" y="40"/>
                </a:cxn>
                <a:cxn ang="0">
                  <a:pos x="13" y="41"/>
                </a:cxn>
                <a:cxn ang="0">
                  <a:pos x="11" y="42"/>
                </a:cxn>
                <a:cxn ang="0">
                  <a:pos x="8" y="42"/>
                </a:cxn>
                <a:cxn ang="0">
                  <a:pos x="5" y="42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34"/>
                </a:cxn>
                <a:cxn ang="0">
                  <a:pos x="7" y="28"/>
                </a:cxn>
                <a:cxn ang="0">
                  <a:pos x="11" y="14"/>
                </a:cxn>
                <a:cxn ang="0">
                  <a:pos x="14" y="7"/>
                </a:cxn>
                <a:cxn ang="0">
                  <a:pos x="18" y="3"/>
                </a:cxn>
                <a:cxn ang="0">
                  <a:pos x="21" y="1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1" y="1"/>
                </a:cxn>
                <a:cxn ang="0">
                  <a:pos x="31" y="1"/>
                </a:cxn>
              </a:cxnLst>
              <a:rect l="0" t="0" r="r" b="b"/>
              <a:pathLst>
                <a:path w="31" h="42">
                  <a:moveTo>
                    <a:pt x="31" y="1"/>
                  </a:moveTo>
                  <a:lnTo>
                    <a:pt x="31" y="1"/>
                  </a:lnTo>
                  <a:lnTo>
                    <a:pt x="28" y="7"/>
                  </a:lnTo>
                  <a:lnTo>
                    <a:pt x="26" y="15"/>
                  </a:lnTo>
                  <a:lnTo>
                    <a:pt x="21" y="30"/>
                  </a:lnTo>
                  <a:lnTo>
                    <a:pt x="17" y="36"/>
                  </a:lnTo>
                  <a:lnTo>
                    <a:pt x="15" y="40"/>
                  </a:lnTo>
                  <a:lnTo>
                    <a:pt x="13" y="41"/>
                  </a:lnTo>
                  <a:lnTo>
                    <a:pt x="11" y="42"/>
                  </a:lnTo>
                  <a:lnTo>
                    <a:pt x="8" y="42"/>
                  </a:lnTo>
                  <a:lnTo>
                    <a:pt x="5" y="4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34"/>
                  </a:lnTo>
                  <a:lnTo>
                    <a:pt x="7" y="28"/>
                  </a:lnTo>
                  <a:lnTo>
                    <a:pt x="11" y="14"/>
                  </a:lnTo>
                  <a:lnTo>
                    <a:pt x="14" y="7"/>
                  </a:lnTo>
                  <a:lnTo>
                    <a:pt x="18" y="3"/>
                  </a:lnTo>
                  <a:lnTo>
                    <a:pt x="21" y="1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73"/>
            <p:cNvSpPr/>
            <p:nvPr/>
          </p:nvSpPr>
          <p:spPr bwMode="auto">
            <a:xfrm>
              <a:off x="4752976" y="425450"/>
              <a:ext cx="14288" cy="22225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7" y="3"/>
                </a:cxn>
                <a:cxn ang="0">
                  <a:pos x="24" y="9"/>
                </a:cxn>
                <a:cxn ang="0">
                  <a:pos x="20" y="15"/>
                </a:cxn>
                <a:cxn ang="0">
                  <a:pos x="17" y="28"/>
                </a:cxn>
                <a:cxn ang="0">
                  <a:pos x="14" y="34"/>
                </a:cxn>
                <a:cxn ang="0">
                  <a:pos x="11" y="40"/>
                </a:cxn>
                <a:cxn ang="0">
                  <a:pos x="9" y="41"/>
                </a:cxn>
                <a:cxn ang="0">
                  <a:pos x="7" y="42"/>
                </a:cxn>
                <a:cxn ang="0">
                  <a:pos x="3" y="42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3" y="32"/>
                </a:cxn>
                <a:cxn ang="0">
                  <a:pos x="5" y="22"/>
                </a:cxn>
                <a:cxn ang="0">
                  <a:pos x="8" y="1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3" y="1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27" h="42">
                  <a:moveTo>
                    <a:pt x="27" y="3"/>
                  </a:moveTo>
                  <a:lnTo>
                    <a:pt x="27" y="3"/>
                  </a:lnTo>
                  <a:lnTo>
                    <a:pt x="24" y="9"/>
                  </a:lnTo>
                  <a:lnTo>
                    <a:pt x="20" y="15"/>
                  </a:lnTo>
                  <a:lnTo>
                    <a:pt x="17" y="28"/>
                  </a:lnTo>
                  <a:lnTo>
                    <a:pt x="14" y="34"/>
                  </a:lnTo>
                  <a:lnTo>
                    <a:pt x="11" y="40"/>
                  </a:lnTo>
                  <a:lnTo>
                    <a:pt x="9" y="41"/>
                  </a:lnTo>
                  <a:lnTo>
                    <a:pt x="7" y="42"/>
                  </a:lnTo>
                  <a:lnTo>
                    <a:pt x="3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3" y="32"/>
                  </a:lnTo>
                  <a:lnTo>
                    <a:pt x="5" y="22"/>
                  </a:lnTo>
                  <a:lnTo>
                    <a:pt x="8" y="1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eeform 74"/>
            <p:cNvSpPr/>
            <p:nvPr/>
          </p:nvSpPr>
          <p:spPr bwMode="auto">
            <a:xfrm>
              <a:off x="4768851" y="430213"/>
              <a:ext cx="14288" cy="2063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4" y="15"/>
                </a:cxn>
                <a:cxn ang="0">
                  <a:pos x="21" y="21"/>
                </a:cxn>
                <a:cxn ang="0">
                  <a:pos x="18" y="27"/>
                </a:cxn>
                <a:cxn ang="0">
                  <a:pos x="15" y="32"/>
                </a:cxn>
                <a:cxn ang="0">
                  <a:pos x="11" y="35"/>
                </a:cxn>
                <a:cxn ang="0">
                  <a:pos x="6" y="37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2" y="27"/>
                </a:cxn>
                <a:cxn ang="0">
                  <a:pos x="4" y="19"/>
                </a:cxn>
                <a:cxn ang="0">
                  <a:pos x="6" y="13"/>
                </a:cxn>
                <a:cxn ang="0">
                  <a:pos x="10" y="6"/>
                </a:cxn>
                <a:cxn ang="0">
                  <a:pos x="14" y="2"/>
                </a:cxn>
                <a:cxn ang="0">
                  <a:pos x="17" y="1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27" h="38">
                  <a:moveTo>
                    <a:pt x="27" y="2"/>
                  </a:moveTo>
                  <a:lnTo>
                    <a:pt x="27" y="2"/>
                  </a:lnTo>
                  <a:lnTo>
                    <a:pt x="24" y="15"/>
                  </a:lnTo>
                  <a:lnTo>
                    <a:pt x="21" y="21"/>
                  </a:lnTo>
                  <a:lnTo>
                    <a:pt x="18" y="27"/>
                  </a:lnTo>
                  <a:lnTo>
                    <a:pt x="15" y="32"/>
                  </a:lnTo>
                  <a:lnTo>
                    <a:pt x="11" y="35"/>
                  </a:lnTo>
                  <a:lnTo>
                    <a:pt x="6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27"/>
                  </a:lnTo>
                  <a:lnTo>
                    <a:pt x="4" y="19"/>
                  </a:lnTo>
                  <a:lnTo>
                    <a:pt x="6" y="13"/>
                  </a:lnTo>
                  <a:lnTo>
                    <a:pt x="10" y="6"/>
                  </a:lnTo>
                  <a:lnTo>
                    <a:pt x="14" y="2"/>
                  </a:lnTo>
                  <a:lnTo>
                    <a:pt x="17" y="1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eeform 75"/>
            <p:cNvSpPr/>
            <p:nvPr/>
          </p:nvSpPr>
          <p:spPr bwMode="auto">
            <a:xfrm>
              <a:off x="4786313" y="438150"/>
              <a:ext cx="11113" cy="22225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23" y="2"/>
                </a:cxn>
                <a:cxn ang="0">
                  <a:pos x="21" y="15"/>
                </a:cxn>
                <a:cxn ang="0">
                  <a:pos x="16" y="26"/>
                </a:cxn>
                <a:cxn ang="0">
                  <a:pos x="13" y="32"/>
                </a:cxn>
                <a:cxn ang="0">
                  <a:pos x="10" y="36"/>
                </a:cxn>
                <a:cxn ang="0">
                  <a:pos x="6" y="39"/>
                </a:cxn>
                <a:cxn ang="0">
                  <a:pos x="1" y="42"/>
                </a:cxn>
                <a:cxn ang="0">
                  <a:pos x="1" y="42"/>
                </a:cxn>
                <a:cxn ang="0">
                  <a:pos x="0" y="36"/>
                </a:cxn>
                <a:cxn ang="0">
                  <a:pos x="1" y="29"/>
                </a:cxn>
                <a:cxn ang="0">
                  <a:pos x="2" y="20"/>
                </a:cxn>
                <a:cxn ang="0">
                  <a:pos x="4" y="13"/>
                </a:cxn>
                <a:cxn ang="0">
                  <a:pos x="8" y="5"/>
                </a:cxn>
                <a:cxn ang="0">
                  <a:pos x="12" y="1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0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23" h="42">
                  <a:moveTo>
                    <a:pt x="23" y="2"/>
                  </a:moveTo>
                  <a:lnTo>
                    <a:pt x="23" y="2"/>
                  </a:lnTo>
                  <a:lnTo>
                    <a:pt x="21" y="15"/>
                  </a:lnTo>
                  <a:lnTo>
                    <a:pt x="16" y="26"/>
                  </a:lnTo>
                  <a:lnTo>
                    <a:pt x="13" y="32"/>
                  </a:lnTo>
                  <a:lnTo>
                    <a:pt x="10" y="36"/>
                  </a:lnTo>
                  <a:lnTo>
                    <a:pt x="6" y="39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0" y="36"/>
                  </a:lnTo>
                  <a:lnTo>
                    <a:pt x="1" y="29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8" y="5"/>
                  </a:lnTo>
                  <a:lnTo>
                    <a:pt x="12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76"/>
            <p:cNvSpPr/>
            <p:nvPr/>
          </p:nvSpPr>
          <p:spPr bwMode="auto">
            <a:xfrm>
              <a:off x="4803776" y="449263"/>
              <a:ext cx="14288" cy="20638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28" y="2"/>
                </a:cxn>
                <a:cxn ang="0">
                  <a:pos x="24" y="15"/>
                </a:cxn>
                <a:cxn ang="0">
                  <a:pos x="23" y="20"/>
                </a:cxn>
                <a:cxn ang="0">
                  <a:pos x="20" y="27"/>
                </a:cxn>
                <a:cxn ang="0">
                  <a:pos x="16" y="32"/>
                </a:cxn>
                <a:cxn ang="0">
                  <a:pos x="13" y="36"/>
                </a:cxn>
                <a:cxn ang="0">
                  <a:pos x="7" y="39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5" y="27"/>
                </a:cxn>
                <a:cxn ang="0">
                  <a:pos x="7" y="18"/>
                </a:cxn>
                <a:cxn ang="0">
                  <a:pos x="9" y="12"/>
                </a:cxn>
                <a:cxn ang="0">
                  <a:pos x="12" y="5"/>
                </a:cxn>
                <a:cxn ang="0">
                  <a:pos x="16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5" y="0"/>
                </a:cxn>
                <a:cxn ang="0">
                  <a:pos x="28" y="2"/>
                </a:cxn>
                <a:cxn ang="0">
                  <a:pos x="28" y="2"/>
                </a:cxn>
              </a:cxnLst>
              <a:rect l="0" t="0" r="r" b="b"/>
              <a:pathLst>
                <a:path w="28" h="41">
                  <a:moveTo>
                    <a:pt x="28" y="2"/>
                  </a:moveTo>
                  <a:lnTo>
                    <a:pt x="28" y="2"/>
                  </a:lnTo>
                  <a:lnTo>
                    <a:pt x="24" y="15"/>
                  </a:lnTo>
                  <a:lnTo>
                    <a:pt x="23" y="20"/>
                  </a:lnTo>
                  <a:lnTo>
                    <a:pt x="20" y="27"/>
                  </a:lnTo>
                  <a:lnTo>
                    <a:pt x="16" y="32"/>
                  </a:lnTo>
                  <a:lnTo>
                    <a:pt x="13" y="36"/>
                  </a:lnTo>
                  <a:lnTo>
                    <a:pt x="7" y="39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5" y="27"/>
                  </a:lnTo>
                  <a:lnTo>
                    <a:pt x="7" y="18"/>
                  </a:lnTo>
                  <a:lnTo>
                    <a:pt x="9" y="12"/>
                  </a:lnTo>
                  <a:lnTo>
                    <a:pt x="12" y="5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eeform 77"/>
            <p:cNvSpPr/>
            <p:nvPr/>
          </p:nvSpPr>
          <p:spPr bwMode="auto">
            <a:xfrm>
              <a:off x="4906963" y="466725"/>
              <a:ext cx="26988" cy="57150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52" y="2"/>
                </a:cxn>
                <a:cxn ang="0">
                  <a:pos x="52" y="12"/>
                </a:cxn>
                <a:cxn ang="0">
                  <a:pos x="49" y="22"/>
                </a:cxn>
                <a:cxn ang="0">
                  <a:pos x="45" y="31"/>
                </a:cxn>
                <a:cxn ang="0">
                  <a:pos x="40" y="41"/>
                </a:cxn>
                <a:cxn ang="0">
                  <a:pos x="36" y="50"/>
                </a:cxn>
                <a:cxn ang="0">
                  <a:pos x="31" y="59"/>
                </a:cxn>
                <a:cxn ang="0">
                  <a:pos x="29" y="69"/>
                </a:cxn>
                <a:cxn ang="0">
                  <a:pos x="28" y="78"/>
                </a:cxn>
                <a:cxn ang="0">
                  <a:pos x="28" y="78"/>
                </a:cxn>
                <a:cxn ang="0">
                  <a:pos x="24" y="82"/>
                </a:cxn>
                <a:cxn ang="0">
                  <a:pos x="21" y="86"/>
                </a:cxn>
                <a:cxn ang="0">
                  <a:pos x="16" y="96"/>
                </a:cxn>
                <a:cxn ang="0">
                  <a:pos x="14" y="100"/>
                </a:cxn>
                <a:cxn ang="0">
                  <a:pos x="11" y="104"/>
                </a:cxn>
                <a:cxn ang="0">
                  <a:pos x="7" y="106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22" y="52"/>
                </a:cxn>
                <a:cxn ang="0">
                  <a:pos x="32" y="25"/>
                </a:cxn>
                <a:cxn ang="0">
                  <a:pos x="39" y="12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9" y="0"/>
                </a:cxn>
                <a:cxn ang="0">
                  <a:pos x="50" y="1"/>
                </a:cxn>
                <a:cxn ang="0">
                  <a:pos x="51" y="1"/>
                </a:cxn>
                <a:cxn ang="0">
                  <a:pos x="52" y="2"/>
                </a:cxn>
                <a:cxn ang="0">
                  <a:pos x="52" y="2"/>
                </a:cxn>
              </a:cxnLst>
              <a:rect l="0" t="0" r="r" b="b"/>
              <a:pathLst>
                <a:path w="52" h="107">
                  <a:moveTo>
                    <a:pt x="52" y="2"/>
                  </a:moveTo>
                  <a:lnTo>
                    <a:pt x="52" y="2"/>
                  </a:lnTo>
                  <a:lnTo>
                    <a:pt x="52" y="12"/>
                  </a:lnTo>
                  <a:lnTo>
                    <a:pt x="49" y="22"/>
                  </a:lnTo>
                  <a:lnTo>
                    <a:pt x="45" y="31"/>
                  </a:lnTo>
                  <a:lnTo>
                    <a:pt x="40" y="41"/>
                  </a:lnTo>
                  <a:lnTo>
                    <a:pt x="36" y="50"/>
                  </a:lnTo>
                  <a:lnTo>
                    <a:pt x="31" y="59"/>
                  </a:lnTo>
                  <a:lnTo>
                    <a:pt x="29" y="69"/>
                  </a:lnTo>
                  <a:lnTo>
                    <a:pt x="28" y="78"/>
                  </a:lnTo>
                  <a:lnTo>
                    <a:pt x="28" y="78"/>
                  </a:lnTo>
                  <a:lnTo>
                    <a:pt x="24" y="82"/>
                  </a:lnTo>
                  <a:lnTo>
                    <a:pt x="21" y="86"/>
                  </a:lnTo>
                  <a:lnTo>
                    <a:pt x="16" y="96"/>
                  </a:lnTo>
                  <a:lnTo>
                    <a:pt x="14" y="100"/>
                  </a:lnTo>
                  <a:lnTo>
                    <a:pt x="11" y="104"/>
                  </a:lnTo>
                  <a:lnTo>
                    <a:pt x="7" y="10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22" y="52"/>
                  </a:lnTo>
                  <a:lnTo>
                    <a:pt x="32" y="25"/>
                  </a:lnTo>
                  <a:lnTo>
                    <a:pt x="39" y="1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0" y="1"/>
                  </a:lnTo>
                  <a:lnTo>
                    <a:pt x="51" y="1"/>
                  </a:lnTo>
                  <a:lnTo>
                    <a:pt x="52" y="2"/>
                  </a:lnTo>
                  <a:lnTo>
                    <a:pt x="52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eeform 78"/>
            <p:cNvSpPr/>
            <p:nvPr/>
          </p:nvSpPr>
          <p:spPr bwMode="auto">
            <a:xfrm>
              <a:off x="4851401" y="471488"/>
              <a:ext cx="14288" cy="190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23" y="12"/>
                </a:cxn>
                <a:cxn ang="0">
                  <a:pos x="21" y="17"/>
                </a:cxn>
                <a:cxn ang="0">
                  <a:pos x="18" y="22"/>
                </a:cxn>
                <a:cxn ang="0">
                  <a:pos x="14" y="27"/>
                </a:cxn>
                <a:cxn ang="0">
                  <a:pos x="10" y="30"/>
                </a:cxn>
                <a:cxn ang="0">
                  <a:pos x="6" y="33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0" y="25"/>
                </a:cxn>
                <a:cxn ang="0">
                  <a:pos x="3" y="18"/>
                </a:cxn>
                <a:cxn ang="0">
                  <a:pos x="6" y="12"/>
                </a:cxn>
                <a:cxn ang="0">
                  <a:pos x="9" y="6"/>
                </a:cxn>
                <a:cxn ang="0">
                  <a:pos x="14" y="2"/>
                </a:cxn>
                <a:cxn ang="0">
                  <a:pos x="20" y="0"/>
                </a:cxn>
                <a:cxn ang="0">
                  <a:pos x="23" y="0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6" h="34">
                  <a:moveTo>
                    <a:pt x="26" y="0"/>
                  </a:moveTo>
                  <a:lnTo>
                    <a:pt x="26" y="0"/>
                  </a:lnTo>
                  <a:lnTo>
                    <a:pt x="23" y="12"/>
                  </a:lnTo>
                  <a:lnTo>
                    <a:pt x="21" y="17"/>
                  </a:lnTo>
                  <a:lnTo>
                    <a:pt x="18" y="22"/>
                  </a:lnTo>
                  <a:lnTo>
                    <a:pt x="14" y="27"/>
                  </a:lnTo>
                  <a:lnTo>
                    <a:pt x="10" y="30"/>
                  </a:lnTo>
                  <a:lnTo>
                    <a:pt x="6" y="33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3" y="18"/>
                  </a:lnTo>
                  <a:lnTo>
                    <a:pt x="6" y="12"/>
                  </a:lnTo>
                  <a:lnTo>
                    <a:pt x="9" y="6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79"/>
            <p:cNvSpPr/>
            <p:nvPr/>
          </p:nvSpPr>
          <p:spPr bwMode="auto">
            <a:xfrm>
              <a:off x="4865688" y="482600"/>
              <a:ext cx="12700" cy="15875"/>
            </a:xfrm>
            <a:custGeom>
              <a:avLst/>
              <a:gdLst/>
              <a:ahLst/>
              <a:cxnLst>
                <a:cxn ang="0">
                  <a:pos x="25" y="3"/>
                </a:cxn>
                <a:cxn ang="0">
                  <a:pos x="25" y="3"/>
                </a:cxn>
                <a:cxn ang="0">
                  <a:pos x="23" y="14"/>
                </a:cxn>
                <a:cxn ang="0">
                  <a:pos x="20" y="19"/>
                </a:cxn>
                <a:cxn ang="0">
                  <a:pos x="18" y="23"/>
                </a:cxn>
                <a:cxn ang="0">
                  <a:pos x="15" y="27"/>
                </a:cxn>
                <a:cxn ang="0">
                  <a:pos x="11" y="29"/>
                </a:cxn>
                <a:cxn ang="0">
                  <a:pos x="5" y="31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2" y="14"/>
                </a:cxn>
                <a:cxn ang="0">
                  <a:pos x="5" y="9"/>
                </a:cxn>
                <a:cxn ang="0">
                  <a:pos x="10" y="4"/>
                </a:cxn>
                <a:cxn ang="0">
                  <a:pos x="14" y="1"/>
                </a:cxn>
                <a:cxn ang="0">
                  <a:pos x="16" y="0"/>
                </a:cxn>
                <a:cxn ang="0">
                  <a:pos x="19" y="1"/>
                </a:cxn>
                <a:cxn ang="0">
                  <a:pos x="22" y="1"/>
                </a:cxn>
                <a:cxn ang="0">
                  <a:pos x="25" y="3"/>
                </a:cxn>
                <a:cxn ang="0">
                  <a:pos x="25" y="3"/>
                </a:cxn>
              </a:cxnLst>
              <a:rect l="0" t="0" r="r" b="b"/>
              <a:pathLst>
                <a:path w="25" h="31">
                  <a:moveTo>
                    <a:pt x="25" y="3"/>
                  </a:moveTo>
                  <a:lnTo>
                    <a:pt x="25" y="3"/>
                  </a:lnTo>
                  <a:lnTo>
                    <a:pt x="23" y="14"/>
                  </a:lnTo>
                  <a:lnTo>
                    <a:pt x="20" y="19"/>
                  </a:lnTo>
                  <a:lnTo>
                    <a:pt x="18" y="23"/>
                  </a:lnTo>
                  <a:lnTo>
                    <a:pt x="15" y="27"/>
                  </a:lnTo>
                  <a:lnTo>
                    <a:pt x="11" y="29"/>
                  </a:lnTo>
                  <a:lnTo>
                    <a:pt x="5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5" y="9"/>
                  </a:lnTo>
                  <a:lnTo>
                    <a:pt x="10" y="4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9" y="1"/>
                  </a:lnTo>
                  <a:lnTo>
                    <a:pt x="22" y="1"/>
                  </a:lnTo>
                  <a:lnTo>
                    <a:pt x="25" y="3"/>
                  </a:lnTo>
                  <a:lnTo>
                    <a:pt x="25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Freeform 80"/>
            <p:cNvSpPr/>
            <p:nvPr/>
          </p:nvSpPr>
          <p:spPr bwMode="auto">
            <a:xfrm>
              <a:off x="4876801" y="487363"/>
              <a:ext cx="14288" cy="17463"/>
            </a:xfrm>
            <a:custGeom>
              <a:avLst/>
              <a:gdLst/>
              <a:ahLst/>
              <a:cxnLst>
                <a:cxn ang="0">
                  <a:pos x="16" y="1"/>
                </a:cxn>
                <a:cxn ang="0">
                  <a:pos x="16" y="1"/>
                </a:cxn>
                <a:cxn ang="0">
                  <a:pos x="19" y="0"/>
                </a:cxn>
                <a:cxn ang="0">
                  <a:pos x="21" y="1"/>
                </a:cxn>
                <a:cxn ang="0">
                  <a:pos x="23" y="2"/>
                </a:cxn>
                <a:cxn ang="0">
                  <a:pos x="25" y="3"/>
                </a:cxn>
                <a:cxn ang="0">
                  <a:pos x="25" y="3"/>
                </a:cxn>
                <a:cxn ang="0">
                  <a:pos x="22" y="14"/>
                </a:cxn>
                <a:cxn ang="0">
                  <a:pos x="19" y="23"/>
                </a:cxn>
                <a:cxn ang="0">
                  <a:pos x="16" y="29"/>
                </a:cxn>
                <a:cxn ang="0">
                  <a:pos x="12" y="32"/>
                </a:cxn>
                <a:cxn ang="0">
                  <a:pos x="7" y="34"/>
                </a:cxn>
                <a:cxn ang="0">
                  <a:pos x="2" y="35"/>
                </a:cxn>
                <a:cxn ang="0">
                  <a:pos x="2" y="35"/>
                </a:cxn>
                <a:cxn ang="0">
                  <a:pos x="0" y="30"/>
                </a:cxn>
                <a:cxn ang="0">
                  <a:pos x="1" y="25"/>
                </a:cxn>
                <a:cxn ang="0">
                  <a:pos x="3" y="21"/>
                </a:cxn>
                <a:cxn ang="0">
                  <a:pos x="5" y="17"/>
                </a:cxn>
                <a:cxn ang="0">
                  <a:pos x="11" y="9"/>
                </a:cxn>
                <a:cxn ang="0">
                  <a:pos x="13" y="5"/>
                </a:cxn>
                <a:cxn ang="0">
                  <a:pos x="16" y="1"/>
                </a:cxn>
                <a:cxn ang="0">
                  <a:pos x="16" y="1"/>
                </a:cxn>
              </a:cxnLst>
              <a:rect l="0" t="0" r="r" b="b"/>
              <a:pathLst>
                <a:path w="25" h="35">
                  <a:moveTo>
                    <a:pt x="16" y="1"/>
                  </a:moveTo>
                  <a:lnTo>
                    <a:pt x="16" y="1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3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2" y="14"/>
                  </a:lnTo>
                  <a:lnTo>
                    <a:pt x="19" y="23"/>
                  </a:lnTo>
                  <a:lnTo>
                    <a:pt x="16" y="29"/>
                  </a:lnTo>
                  <a:lnTo>
                    <a:pt x="12" y="32"/>
                  </a:lnTo>
                  <a:lnTo>
                    <a:pt x="7" y="34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3" y="21"/>
                  </a:lnTo>
                  <a:lnTo>
                    <a:pt x="5" y="17"/>
                  </a:lnTo>
                  <a:lnTo>
                    <a:pt x="11" y="9"/>
                  </a:lnTo>
                  <a:lnTo>
                    <a:pt x="13" y="5"/>
                  </a:lnTo>
                  <a:lnTo>
                    <a:pt x="16" y="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Freeform 81"/>
            <p:cNvSpPr/>
            <p:nvPr/>
          </p:nvSpPr>
          <p:spPr bwMode="auto">
            <a:xfrm>
              <a:off x="4891088" y="492125"/>
              <a:ext cx="14288" cy="2222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28" y="3"/>
                </a:cxn>
                <a:cxn ang="0">
                  <a:pos x="23" y="13"/>
                </a:cxn>
                <a:cxn ang="0">
                  <a:pos x="16" y="23"/>
                </a:cxn>
                <a:cxn ang="0">
                  <a:pos x="10" y="33"/>
                </a:cxn>
                <a:cxn ang="0">
                  <a:pos x="4" y="41"/>
                </a:cxn>
                <a:cxn ang="0">
                  <a:pos x="4" y="41"/>
                </a:cxn>
                <a:cxn ang="0">
                  <a:pos x="1" y="39"/>
                </a:cxn>
                <a:cxn ang="0">
                  <a:pos x="0" y="37"/>
                </a:cxn>
                <a:cxn ang="0">
                  <a:pos x="0" y="29"/>
                </a:cxn>
                <a:cxn ang="0">
                  <a:pos x="2" y="22"/>
                </a:cxn>
                <a:cxn ang="0">
                  <a:pos x="6" y="14"/>
                </a:cxn>
                <a:cxn ang="0">
                  <a:pos x="10" y="7"/>
                </a:cxn>
                <a:cxn ang="0">
                  <a:pos x="15" y="2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5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28" h="41">
                  <a:moveTo>
                    <a:pt x="28" y="3"/>
                  </a:moveTo>
                  <a:lnTo>
                    <a:pt x="28" y="3"/>
                  </a:lnTo>
                  <a:lnTo>
                    <a:pt x="23" y="13"/>
                  </a:lnTo>
                  <a:lnTo>
                    <a:pt x="16" y="23"/>
                  </a:lnTo>
                  <a:lnTo>
                    <a:pt x="10" y="33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1" y="39"/>
                  </a:lnTo>
                  <a:lnTo>
                    <a:pt x="0" y="37"/>
                  </a:lnTo>
                  <a:lnTo>
                    <a:pt x="0" y="29"/>
                  </a:lnTo>
                  <a:lnTo>
                    <a:pt x="2" y="22"/>
                  </a:lnTo>
                  <a:lnTo>
                    <a:pt x="6" y="14"/>
                  </a:lnTo>
                  <a:lnTo>
                    <a:pt x="10" y="7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Freeform 82"/>
            <p:cNvSpPr/>
            <p:nvPr/>
          </p:nvSpPr>
          <p:spPr bwMode="auto">
            <a:xfrm>
              <a:off x="4924426" y="500063"/>
              <a:ext cx="15875" cy="34925"/>
            </a:xfrm>
            <a:custGeom>
              <a:avLst/>
              <a:gdLst/>
              <a:ahLst/>
              <a:cxnLst>
                <a:cxn ang="0">
                  <a:pos x="17" y="35"/>
                </a:cxn>
                <a:cxn ang="0">
                  <a:pos x="17" y="35"/>
                </a:cxn>
                <a:cxn ang="0">
                  <a:pos x="14" y="36"/>
                </a:cxn>
                <a:cxn ang="0">
                  <a:pos x="12" y="38"/>
                </a:cxn>
                <a:cxn ang="0">
                  <a:pos x="10" y="43"/>
                </a:cxn>
                <a:cxn ang="0">
                  <a:pos x="9" y="45"/>
                </a:cxn>
                <a:cxn ang="0">
                  <a:pos x="8" y="47"/>
                </a:cxn>
                <a:cxn ang="0">
                  <a:pos x="6" y="49"/>
                </a:cxn>
                <a:cxn ang="0">
                  <a:pos x="3" y="49"/>
                </a:cxn>
                <a:cxn ang="0">
                  <a:pos x="3" y="49"/>
                </a:cxn>
                <a:cxn ang="0">
                  <a:pos x="0" y="44"/>
                </a:cxn>
                <a:cxn ang="0">
                  <a:pos x="2" y="39"/>
                </a:cxn>
                <a:cxn ang="0">
                  <a:pos x="3" y="32"/>
                </a:cxn>
                <a:cxn ang="0">
                  <a:pos x="4" y="26"/>
                </a:cxn>
                <a:cxn ang="0">
                  <a:pos x="9" y="13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1"/>
                </a:cxn>
                <a:cxn ang="0">
                  <a:pos x="20" y="4"/>
                </a:cxn>
                <a:cxn ang="0">
                  <a:pos x="22" y="5"/>
                </a:cxn>
                <a:cxn ang="0">
                  <a:pos x="22" y="5"/>
                </a:cxn>
                <a:cxn ang="0">
                  <a:pos x="21" y="10"/>
                </a:cxn>
                <a:cxn ang="0">
                  <a:pos x="19" y="14"/>
                </a:cxn>
                <a:cxn ang="0">
                  <a:pos x="18" y="20"/>
                </a:cxn>
                <a:cxn ang="0">
                  <a:pos x="19" y="27"/>
                </a:cxn>
                <a:cxn ang="0">
                  <a:pos x="19" y="27"/>
                </a:cxn>
                <a:cxn ang="0">
                  <a:pos x="21" y="25"/>
                </a:cxn>
                <a:cxn ang="0">
                  <a:pos x="22" y="22"/>
                </a:cxn>
                <a:cxn ang="0">
                  <a:pos x="24" y="20"/>
                </a:cxn>
                <a:cxn ang="0">
                  <a:pos x="26" y="19"/>
                </a:cxn>
                <a:cxn ang="0">
                  <a:pos x="28" y="19"/>
                </a:cxn>
                <a:cxn ang="0">
                  <a:pos x="28" y="19"/>
                </a:cxn>
                <a:cxn ang="0">
                  <a:pos x="29" y="24"/>
                </a:cxn>
                <a:cxn ang="0">
                  <a:pos x="30" y="30"/>
                </a:cxn>
                <a:cxn ang="0">
                  <a:pos x="29" y="38"/>
                </a:cxn>
                <a:cxn ang="0">
                  <a:pos x="28" y="45"/>
                </a:cxn>
                <a:cxn ang="0">
                  <a:pos x="26" y="52"/>
                </a:cxn>
                <a:cxn ang="0">
                  <a:pos x="22" y="58"/>
                </a:cxn>
                <a:cxn ang="0">
                  <a:pos x="17" y="62"/>
                </a:cxn>
                <a:cxn ang="0">
                  <a:pos x="13" y="65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9" y="54"/>
                </a:cxn>
                <a:cxn ang="0">
                  <a:pos x="11" y="51"/>
                </a:cxn>
                <a:cxn ang="0">
                  <a:pos x="14" y="43"/>
                </a:cxn>
                <a:cxn ang="0">
                  <a:pos x="15" y="39"/>
                </a:cxn>
                <a:cxn ang="0">
                  <a:pos x="17" y="35"/>
                </a:cxn>
                <a:cxn ang="0">
                  <a:pos x="17" y="35"/>
                </a:cxn>
              </a:cxnLst>
              <a:rect l="0" t="0" r="r" b="b"/>
              <a:pathLst>
                <a:path w="30" h="66">
                  <a:moveTo>
                    <a:pt x="17" y="35"/>
                  </a:moveTo>
                  <a:lnTo>
                    <a:pt x="17" y="35"/>
                  </a:lnTo>
                  <a:lnTo>
                    <a:pt x="14" y="36"/>
                  </a:lnTo>
                  <a:lnTo>
                    <a:pt x="12" y="38"/>
                  </a:lnTo>
                  <a:lnTo>
                    <a:pt x="10" y="43"/>
                  </a:lnTo>
                  <a:lnTo>
                    <a:pt x="9" y="45"/>
                  </a:lnTo>
                  <a:lnTo>
                    <a:pt x="8" y="47"/>
                  </a:lnTo>
                  <a:lnTo>
                    <a:pt x="6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0" y="44"/>
                  </a:lnTo>
                  <a:lnTo>
                    <a:pt x="2" y="39"/>
                  </a:lnTo>
                  <a:lnTo>
                    <a:pt x="3" y="32"/>
                  </a:lnTo>
                  <a:lnTo>
                    <a:pt x="4" y="26"/>
                  </a:lnTo>
                  <a:lnTo>
                    <a:pt x="9" y="1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1"/>
                  </a:lnTo>
                  <a:lnTo>
                    <a:pt x="20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1" y="10"/>
                  </a:lnTo>
                  <a:lnTo>
                    <a:pt x="19" y="14"/>
                  </a:lnTo>
                  <a:lnTo>
                    <a:pt x="18" y="20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5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9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24"/>
                  </a:lnTo>
                  <a:lnTo>
                    <a:pt x="30" y="30"/>
                  </a:lnTo>
                  <a:lnTo>
                    <a:pt x="29" y="38"/>
                  </a:lnTo>
                  <a:lnTo>
                    <a:pt x="28" y="45"/>
                  </a:lnTo>
                  <a:lnTo>
                    <a:pt x="26" y="52"/>
                  </a:lnTo>
                  <a:lnTo>
                    <a:pt x="22" y="58"/>
                  </a:lnTo>
                  <a:lnTo>
                    <a:pt x="17" y="62"/>
                  </a:lnTo>
                  <a:lnTo>
                    <a:pt x="13" y="65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9" y="54"/>
                  </a:lnTo>
                  <a:lnTo>
                    <a:pt x="11" y="51"/>
                  </a:lnTo>
                  <a:lnTo>
                    <a:pt x="14" y="43"/>
                  </a:lnTo>
                  <a:lnTo>
                    <a:pt x="15" y="39"/>
                  </a:lnTo>
                  <a:lnTo>
                    <a:pt x="17" y="35"/>
                  </a:lnTo>
                  <a:lnTo>
                    <a:pt x="17" y="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83"/>
            <p:cNvSpPr/>
            <p:nvPr/>
          </p:nvSpPr>
          <p:spPr bwMode="auto">
            <a:xfrm>
              <a:off x="4941888" y="515938"/>
              <a:ext cx="11113" cy="190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7" y="2"/>
                </a:cxn>
                <a:cxn ang="0">
                  <a:pos x="18" y="3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9" y="11"/>
                </a:cxn>
                <a:cxn ang="0">
                  <a:pos x="18" y="20"/>
                </a:cxn>
                <a:cxn ang="0">
                  <a:pos x="16" y="27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2" y="26"/>
                </a:cxn>
                <a:cxn ang="0">
                  <a:pos x="6" y="1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35">
                  <a:moveTo>
                    <a:pt x="14" y="0"/>
                  </a:moveTo>
                  <a:lnTo>
                    <a:pt x="14" y="0"/>
                  </a:lnTo>
                  <a:lnTo>
                    <a:pt x="16" y="0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19" y="11"/>
                  </a:lnTo>
                  <a:lnTo>
                    <a:pt x="18" y="20"/>
                  </a:lnTo>
                  <a:lnTo>
                    <a:pt x="16" y="27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2" y="26"/>
                  </a:lnTo>
                  <a:lnTo>
                    <a:pt x="6" y="1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84"/>
            <p:cNvSpPr/>
            <p:nvPr/>
          </p:nvSpPr>
          <p:spPr bwMode="auto">
            <a:xfrm>
              <a:off x="4300538" y="546100"/>
              <a:ext cx="211138" cy="60325"/>
            </a:xfrm>
            <a:custGeom>
              <a:avLst/>
              <a:gdLst/>
              <a:ahLst/>
              <a:cxnLst>
                <a:cxn ang="0">
                  <a:pos x="399" y="18"/>
                </a:cxn>
                <a:cxn ang="0">
                  <a:pos x="398" y="22"/>
                </a:cxn>
                <a:cxn ang="0">
                  <a:pos x="399" y="23"/>
                </a:cxn>
                <a:cxn ang="0">
                  <a:pos x="391" y="33"/>
                </a:cxn>
                <a:cxn ang="0">
                  <a:pos x="381" y="42"/>
                </a:cxn>
                <a:cxn ang="0">
                  <a:pos x="355" y="57"/>
                </a:cxn>
                <a:cxn ang="0">
                  <a:pos x="334" y="68"/>
                </a:cxn>
                <a:cxn ang="0">
                  <a:pos x="287" y="87"/>
                </a:cxn>
                <a:cxn ang="0">
                  <a:pos x="236" y="102"/>
                </a:cxn>
                <a:cxn ang="0">
                  <a:pos x="183" y="110"/>
                </a:cxn>
                <a:cxn ang="0">
                  <a:pos x="155" y="114"/>
                </a:cxn>
                <a:cxn ang="0">
                  <a:pos x="129" y="114"/>
                </a:cxn>
                <a:cxn ang="0">
                  <a:pos x="80" y="106"/>
                </a:cxn>
                <a:cxn ang="0">
                  <a:pos x="56" y="101"/>
                </a:cxn>
                <a:cxn ang="0">
                  <a:pos x="27" y="95"/>
                </a:cxn>
                <a:cxn ang="0">
                  <a:pos x="6" y="87"/>
                </a:cxn>
                <a:cxn ang="0">
                  <a:pos x="0" y="84"/>
                </a:cxn>
                <a:cxn ang="0">
                  <a:pos x="85" y="93"/>
                </a:cxn>
                <a:cxn ang="0">
                  <a:pos x="141" y="98"/>
                </a:cxn>
                <a:cxn ang="0">
                  <a:pos x="194" y="95"/>
                </a:cxn>
                <a:cxn ang="0">
                  <a:pos x="220" y="93"/>
                </a:cxn>
                <a:cxn ang="0">
                  <a:pos x="248" y="87"/>
                </a:cxn>
                <a:cxn ang="0">
                  <a:pos x="255" y="84"/>
                </a:cxn>
                <a:cxn ang="0">
                  <a:pos x="269" y="75"/>
                </a:cxn>
                <a:cxn ang="0">
                  <a:pos x="276" y="71"/>
                </a:cxn>
                <a:cxn ang="0">
                  <a:pos x="292" y="68"/>
                </a:cxn>
                <a:cxn ang="0">
                  <a:pos x="309" y="65"/>
                </a:cxn>
                <a:cxn ang="0">
                  <a:pos x="318" y="61"/>
                </a:cxn>
                <a:cxn ang="0">
                  <a:pos x="344" y="48"/>
                </a:cxn>
                <a:cxn ang="0">
                  <a:pos x="378" y="29"/>
                </a:cxn>
                <a:cxn ang="0">
                  <a:pos x="373" y="23"/>
                </a:cxn>
                <a:cxn ang="0">
                  <a:pos x="364" y="15"/>
                </a:cxn>
                <a:cxn ang="0">
                  <a:pos x="344" y="7"/>
                </a:cxn>
                <a:cxn ang="0">
                  <a:pos x="330" y="2"/>
                </a:cxn>
                <a:cxn ang="0">
                  <a:pos x="333" y="0"/>
                </a:cxn>
                <a:cxn ang="0">
                  <a:pos x="342" y="0"/>
                </a:cxn>
                <a:cxn ang="0">
                  <a:pos x="359" y="2"/>
                </a:cxn>
                <a:cxn ang="0">
                  <a:pos x="384" y="12"/>
                </a:cxn>
                <a:cxn ang="0">
                  <a:pos x="399" y="18"/>
                </a:cxn>
              </a:cxnLst>
              <a:rect l="0" t="0" r="r" b="b"/>
              <a:pathLst>
                <a:path w="399" h="114">
                  <a:moveTo>
                    <a:pt x="399" y="18"/>
                  </a:moveTo>
                  <a:lnTo>
                    <a:pt x="399" y="18"/>
                  </a:lnTo>
                  <a:lnTo>
                    <a:pt x="398" y="22"/>
                  </a:lnTo>
                  <a:lnTo>
                    <a:pt x="398" y="22"/>
                  </a:lnTo>
                  <a:lnTo>
                    <a:pt x="399" y="23"/>
                  </a:lnTo>
                  <a:lnTo>
                    <a:pt x="399" y="23"/>
                  </a:lnTo>
                  <a:lnTo>
                    <a:pt x="396" y="28"/>
                  </a:lnTo>
                  <a:lnTo>
                    <a:pt x="391" y="33"/>
                  </a:lnTo>
                  <a:lnTo>
                    <a:pt x="387" y="38"/>
                  </a:lnTo>
                  <a:lnTo>
                    <a:pt x="381" y="42"/>
                  </a:lnTo>
                  <a:lnTo>
                    <a:pt x="368" y="49"/>
                  </a:lnTo>
                  <a:lnTo>
                    <a:pt x="355" y="57"/>
                  </a:lnTo>
                  <a:lnTo>
                    <a:pt x="355" y="57"/>
                  </a:lnTo>
                  <a:lnTo>
                    <a:pt x="334" y="68"/>
                  </a:lnTo>
                  <a:lnTo>
                    <a:pt x="310" y="78"/>
                  </a:lnTo>
                  <a:lnTo>
                    <a:pt x="287" y="87"/>
                  </a:lnTo>
                  <a:lnTo>
                    <a:pt x="262" y="94"/>
                  </a:lnTo>
                  <a:lnTo>
                    <a:pt x="236" y="102"/>
                  </a:lnTo>
                  <a:lnTo>
                    <a:pt x="209" y="107"/>
                  </a:lnTo>
                  <a:lnTo>
                    <a:pt x="183" y="110"/>
                  </a:lnTo>
                  <a:lnTo>
                    <a:pt x="155" y="114"/>
                  </a:lnTo>
                  <a:lnTo>
                    <a:pt x="155" y="114"/>
                  </a:lnTo>
                  <a:lnTo>
                    <a:pt x="142" y="114"/>
                  </a:lnTo>
                  <a:lnTo>
                    <a:pt x="129" y="114"/>
                  </a:lnTo>
                  <a:lnTo>
                    <a:pt x="105" y="110"/>
                  </a:lnTo>
                  <a:lnTo>
                    <a:pt x="80" y="106"/>
                  </a:lnTo>
                  <a:lnTo>
                    <a:pt x="56" y="101"/>
                  </a:lnTo>
                  <a:lnTo>
                    <a:pt x="56" y="101"/>
                  </a:lnTo>
                  <a:lnTo>
                    <a:pt x="41" y="99"/>
                  </a:lnTo>
                  <a:lnTo>
                    <a:pt x="27" y="95"/>
                  </a:lnTo>
                  <a:lnTo>
                    <a:pt x="12" y="90"/>
                  </a:lnTo>
                  <a:lnTo>
                    <a:pt x="6" y="87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57" y="91"/>
                  </a:lnTo>
                  <a:lnTo>
                    <a:pt x="85" y="93"/>
                  </a:lnTo>
                  <a:lnTo>
                    <a:pt x="113" y="95"/>
                  </a:lnTo>
                  <a:lnTo>
                    <a:pt x="141" y="98"/>
                  </a:lnTo>
                  <a:lnTo>
                    <a:pt x="168" y="98"/>
                  </a:lnTo>
                  <a:lnTo>
                    <a:pt x="194" y="95"/>
                  </a:lnTo>
                  <a:lnTo>
                    <a:pt x="220" y="93"/>
                  </a:lnTo>
                  <a:lnTo>
                    <a:pt x="220" y="93"/>
                  </a:lnTo>
                  <a:lnTo>
                    <a:pt x="234" y="91"/>
                  </a:lnTo>
                  <a:lnTo>
                    <a:pt x="248" y="87"/>
                  </a:lnTo>
                  <a:lnTo>
                    <a:pt x="248" y="87"/>
                  </a:lnTo>
                  <a:lnTo>
                    <a:pt x="255" y="84"/>
                  </a:lnTo>
                  <a:lnTo>
                    <a:pt x="262" y="79"/>
                  </a:lnTo>
                  <a:lnTo>
                    <a:pt x="269" y="75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84" y="69"/>
                  </a:lnTo>
                  <a:lnTo>
                    <a:pt x="292" y="68"/>
                  </a:lnTo>
                  <a:lnTo>
                    <a:pt x="300" y="66"/>
                  </a:lnTo>
                  <a:lnTo>
                    <a:pt x="309" y="65"/>
                  </a:lnTo>
                  <a:lnTo>
                    <a:pt x="309" y="65"/>
                  </a:lnTo>
                  <a:lnTo>
                    <a:pt x="318" y="61"/>
                  </a:lnTo>
                  <a:lnTo>
                    <a:pt x="326" y="58"/>
                  </a:lnTo>
                  <a:lnTo>
                    <a:pt x="344" y="48"/>
                  </a:lnTo>
                  <a:lnTo>
                    <a:pt x="360" y="38"/>
                  </a:lnTo>
                  <a:lnTo>
                    <a:pt x="378" y="29"/>
                  </a:lnTo>
                  <a:lnTo>
                    <a:pt x="378" y="29"/>
                  </a:lnTo>
                  <a:lnTo>
                    <a:pt x="373" y="23"/>
                  </a:lnTo>
                  <a:lnTo>
                    <a:pt x="369" y="18"/>
                  </a:lnTo>
                  <a:lnTo>
                    <a:pt x="364" y="15"/>
                  </a:lnTo>
                  <a:lnTo>
                    <a:pt x="358" y="12"/>
                  </a:lnTo>
                  <a:lnTo>
                    <a:pt x="344" y="7"/>
                  </a:lnTo>
                  <a:lnTo>
                    <a:pt x="330" y="2"/>
                  </a:lnTo>
                  <a:lnTo>
                    <a:pt x="330" y="2"/>
                  </a:lnTo>
                  <a:lnTo>
                    <a:pt x="332" y="1"/>
                  </a:lnTo>
                  <a:lnTo>
                    <a:pt x="333" y="0"/>
                  </a:lnTo>
                  <a:lnTo>
                    <a:pt x="333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9" y="2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399" y="18"/>
                  </a:lnTo>
                  <a:lnTo>
                    <a:pt x="399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85"/>
            <p:cNvSpPr/>
            <p:nvPr/>
          </p:nvSpPr>
          <p:spPr bwMode="auto">
            <a:xfrm>
              <a:off x="4260851" y="577850"/>
              <a:ext cx="28575" cy="12700"/>
            </a:xfrm>
            <a:custGeom>
              <a:avLst/>
              <a:gdLst/>
              <a:ahLst/>
              <a:cxnLst>
                <a:cxn ang="0">
                  <a:pos x="54" y="12"/>
                </a:cxn>
                <a:cxn ang="0">
                  <a:pos x="54" y="12"/>
                </a:cxn>
                <a:cxn ang="0">
                  <a:pos x="52" y="16"/>
                </a:cxn>
                <a:cxn ang="0">
                  <a:pos x="50" y="20"/>
                </a:cxn>
                <a:cxn ang="0">
                  <a:pos x="48" y="22"/>
                </a:cxn>
                <a:cxn ang="0">
                  <a:pos x="45" y="23"/>
                </a:cxn>
                <a:cxn ang="0">
                  <a:pos x="41" y="23"/>
                </a:cxn>
                <a:cxn ang="0">
                  <a:pos x="38" y="23"/>
                </a:cxn>
                <a:cxn ang="0">
                  <a:pos x="31" y="19"/>
                </a:cxn>
                <a:cxn ang="0">
                  <a:pos x="15" y="10"/>
                </a:cxn>
                <a:cxn ang="0">
                  <a:pos x="7" y="7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5" y="2"/>
                </a:cxn>
                <a:cxn ang="0">
                  <a:pos x="11" y="0"/>
                </a:cxn>
                <a:cxn ang="0">
                  <a:pos x="19" y="0"/>
                </a:cxn>
                <a:cxn ang="0">
                  <a:pos x="26" y="1"/>
                </a:cxn>
                <a:cxn ang="0">
                  <a:pos x="34" y="4"/>
                </a:cxn>
                <a:cxn ang="0">
                  <a:pos x="41" y="7"/>
                </a:cxn>
                <a:cxn ang="0">
                  <a:pos x="54" y="12"/>
                </a:cxn>
                <a:cxn ang="0">
                  <a:pos x="54" y="12"/>
                </a:cxn>
              </a:cxnLst>
              <a:rect l="0" t="0" r="r" b="b"/>
              <a:pathLst>
                <a:path w="54" h="23">
                  <a:moveTo>
                    <a:pt x="54" y="12"/>
                  </a:moveTo>
                  <a:lnTo>
                    <a:pt x="54" y="12"/>
                  </a:lnTo>
                  <a:lnTo>
                    <a:pt x="52" y="16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5" y="23"/>
                  </a:lnTo>
                  <a:lnTo>
                    <a:pt x="41" y="23"/>
                  </a:lnTo>
                  <a:lnTo>
                    <a:pt x="38" y="23"/>
                  </a:lnTo>
                  <a:lnTo>
                    <a:pt x="31" y="19"/>
                  </a:lnTo>
                  <a:lnTo>
                    <a:pt x="15" y="10"/>
                  </a:lnTo>
                  <a:lnTo>
                    <a:pt x="7" y="7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3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9" y="0"/>
                  </a:lnTo>
                  <a:lnTo>
                    <a:pt x="26" y="1"/>
                  </a:lnTo>
                  <a:lnTo>
                    <a:pt x="34" y="4"/>
                  </a:lnTo>
                  <a:lnTo>
                    <a:pt x="41" y="7"/>
                  </a:lnTo>
                  <a:lnTo>
                    <a:pt x="54" y="12"/>
                  </a:lnTo>
                  <a:lnTo>
                    <a:pt x="54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86"/>
            <p:cNvSpPr/>
            <p:nvPr/>
          </p:nvSpPr>
          <p:spPr bwMode="auto">
            <a:xfrm>
              <a:off x="4789488" y="650875"/>
              <a:ext cx="7938" cy="7938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14" y="9"/>
                </a:cxn>
                <a:cxn ang="0">
                  <a:pos x="14" y="1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9"/>
                </a:cxn>
                <a:cxn ang="0">
                  <a:pos x="0" y="6"/>
                </a:cxn>
                <a:cxn ang="0">
                  <a:pos x="1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4" h="14">
                  <a:moveTo>
                    <a:pt x="14" y="2"/>
                  </a:moveTo>
                  <a:lnTo>
                    <a:pt x="14" y="2"/>
                  </a:lnTo>
                  <a:lnTo>
                    <a:pt x="14" y="9"/>
                  </a:lnTo>
                  <a:lnTo>
                    <a:pt x="14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Freeform 87"/>
            <p:cNvSpPr/>
            <p:nvPr/>
          </p:nvSpPr>
          <p:spPr bwMode="auto">
            <a:xfrm>
              <a:off x="4772026" y="660400"/>
              <a:ext cx="11113" cy="7938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21" y="5"/>
                </a:cxn>
                <a:cxn ang="0">
                  <a:pos x="20" y="10"/>
                </a:cxn>
                <a:cxn ang="0">
                  <a:pos x="17" y="14"/>
                </a:cxn>
                <a:cxn ang="0">
                  <a:pos x="14" y="15"/>
                </a:cxn>
                <a:cxn ang="0">
                  <a:pos x="11" y="16"/>
                </a:cxn>
                <a:cxn ang="0">
                  <a:pos x="8" y="16"/>
                </a:cxn>
                <a:cxn ang="0">
                  <a:pos x="5" y="16"/>
                </a:cxn>
                <a:cxn ang="0">
                  <a:pos x="5" y="16"/>
                </a:cxn>
                <a:cxn ang="0">
                  <a:pos x="3" y="14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8" y="1"/>
                </a:cxn>
                <a:cxn ang="0">
                  <a:pos x="20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21" h="16">
                  <a:moveTo>
                    <a:pt x="21" y="5"/>
                  </a:moveTo>
                  <a:lnTo>
                    <a:pt x="21" y="5"/>
                  </a:lnTo>
                  <a:lnTo>
                    <a:pt x="20" y="10"/>
                  </a:lnTo>
                  <a:lnTo>
                    <a:pt x="17" y="14"/>
                  </a:lnTo>
                  <a:lnTo>
                    <a:pt x="14" y="15"/>
                  </a:lnTo>
                  <a:lnTo>
                    <a:pt x="11" y="16"/>
                  </a:lnTo>
                  <a:lnTo>
                    <a:pt x="8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8" y="1"/>
                  </a:lnTo>
                  <a:lnTo>
                    <a:pt x="20" y="3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Freeform 88"/>
            <p:cNvSpPr/>
            <p:nvPr/>
          </p:nvSpPr>
          <p:spPr bwMode="auto">
            <a:xfrm>
              <a:off x="4786313" y="665163"/>
              <a:ext cx="11113" cy="9525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21" y="5"/>
                </a:cxn>
                <a:cxn ang="0">
                  <a:pos x="20" y="10"/>
                </a:cxn>
                <a:cxn ang="0">
                  <a:pos x="19" y="15"/>
                </a:cxn>
                <a:cxn ang="0">
                  <a:pos x="19" y="15"/>
                </a:cxn>
                <a:cxn ang="0">
                  <a:pos x="14" y="17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5" y="1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1" y="5"/>
                </a:cxn>
                <a:cxn ang="0">
                  <a:pos x="4" y="2"/>
                </a:cxn>
                <a:cxn ang="0">
                  <a:pos x="6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9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21" h="17">
                  <a:moveTo>
                    <a:pt x="21" y="5"/>
                  </a:moveTo>
                  <a:lnTo>
                    <a:pt x="21" y="5"/>
                  </a:lnTo>
                  <a:lnTo>
                    <a:pt x="20" y="10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14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5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4" y="2"/>
                  </a:lnTo>
                  <a:lnTo>
                    <a:pt x="6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Freeform 89"/>
            <p:cNvSpPr>
              <a:spLocks noEditPoints="1"/>
            </p:cNvSpPr>
            <p:nvPr/>
          </p:nvSpPr>
          <p:spPr bwMode="auto">
            <a:xfrm>
              <a:off x="4087813" y="0"/>
              <a:ext cx="938213" cy="690563"/>
            </a:xfrm>
            <a:custGeom>
              <a:avLst/>
              <a:gdLst/>
              <a:ahLst/>
              <a:cxnLst>
                <a:cxn ang="0">
                  <a:pos x="257" y="160"/>
                </a:cxn>
                <a:cxn ang="0">
                  <a:pos x="584" y="373"/>
                </a:cxn>
                <a:cxn ang="0">
                  <a:pos x="940" y="162"/>
                </a:cxn>
                <a:cxn ang="0">
                  <a:pos x="1139" y="96"/>
                </a:cxn>
                <a:cxn ang="0">
                  <a:pos x="1416" y="132"/>
                </a:cxn>
                <a:cxn ang="0">
                  <a:pos x="1620" y="302"/>
                </a:cxn>
                <a:cxn ang="0">
                  <a:pos x="1660" y="735"/>
                </a:cxn>
                <a:cxn ang="0">
                  <a:pos x="1625" y="1065"/>
                </a:cxn>
                <a:cxn ang="0">
                  <a:pos x="1215" y="865"/>
                </a:cxn>
                <a:cxn ang="0">
                  <a:pos x="887" y="698"/>
                </a:cxn>
                <a:cxn ang="0">
                  <a:pos x="880" y="738"/>
                </a:cxn>
                <a:cxn ang="0">
                  <a:pos x="1185" y="1026"/>
                </a:cxn>
                <a:cxn ang="0">
                  <a:pos x="1329" y="1140"/>
                </a:cxn>
                <a:cxn ang="0">
                  <a:pos x="1340" y="1299"/>
                </a:cxn>
                <a:cxn ang="0">
                  <a:pos x="1192" y="1231"/>
                </a:cxn>
                <a:cxn ang="0">
                  <a:pos x="1067" y="1104"/>
                </a:cxn>
                <a:cxn ang="0">
                  <a:pos x="347" y="440"/>
                </a:cxn>
                <a:cxn ang="0">
                  <a:pos x="108" y="225"/>
                </a:cxn>
                <a:cxn ang="0">
                  <a:pos x="13" y="5"/>
                </a:cxn>
                <a:cxn ang="0">
                  <a:pos x="1004" y="729"/>
                </a:cxn>
                <a:cxn ang="0">
                  <a:pos x="1589" y="1031"/>
                </a:cxn>
                <a:cxn ang="0">
                  <a:pos x="1569" y="706"/>
                </a:cxn>
                <a:cxn ang="0">
                  <a:pos x="1637" y="541"/>
                </a:cxn>
                <a:cxn ang="0">
                  <a:pos x="1648" y="399"/>
                </a:cxn>
                <a:cxn ang="0">
                  <a:pos x="1609" y="325"/>
                </a:cxn>
                <a:cxn ang="0">
                  <a:pos x="1409" y="284"/>
                </a:cxn>
                <a:cxn ang="0">
                  <a:pos x="1250" y="200"/>
                </a:cxn>
                <a:cxn ang="0">
                  <a:pos x="1080" y="128"/>
                </a:cxn>
                <a:cxn ang="0">
                  <a:pos x="984" y="161"/>
                </a:cxn>
                <a:cxn ang="0">
                  <a:pos x="827" y="288"/>
                </a:cxn>
                <a:cxn ang="0">
                  <a:pos x="907" y="419"/>
                </a:cxn>
                <a:cxn ang="0">
                  <a:pos x="743" y="329"/>
                </a:cxn>
                <a:cxn ang="0">
                  <a:pos x="587" y="408"/>
                </a:cxn>
                <a:cxn ang="0">
                  <a:pos x="628" y="473"/>
                </a:cxn>
                <a:cxn ang="0">
                  <a:pos x="675" y="501"/>
                </a:cxn>
                <a:cxn ang="0">
                  <a:pos x="129" y="176"/>
                </a:cxn>
                <a:cxn ang="0">
                  <a:pos x="125" y="126"/>
                </a:cxn>
                <a:cxn ang="0">
                  <a:pos x="171" y="125"/>
                </a:cxn>
                <a:cxn ang="0">
                  <a:pos x="279" y="234"/>
                </a:cxn>
                <a:cxn ang="0">
                  <a:pos x="661" y="586"/>
                </a:cxn>
                <a:cxn ang="0">
                  <a:pos x="1027" y="923"/>
                </a:cxn>
                <a:cxn ang="0">
                  <a:pos x="1125" y="1013"/>
                </a:cxn>
                <a:cxn ang="0">
                  <a:pos x="1158" y="1019"/>
                </a:cxn>
                <a:cxn ang="0">
                  <a:pos x="654" y="550"/>
                </a:cxn>
                <a:cxn ang="0">
                  <a:pos x="199" y="225"/>
                </a:cxn>
                <a:cxn ang="0">
                  <a:pos x="632" y="622"/>
                </a:cxn>
                <a:cxn ang="0">
                  <a:pos x="1144" y="1097"/>
                </a:cxn>
                <a:cxn ang="0">
                  <a:pos x="379" y="346"/>
                </a:cxn>
                <a:cxn ang="0">
                  <a:pos x="907" y="898"/>
                </a:cxn>
                <a:cxn ang="0">
                  <a:pos x="154" y="224"/>
                </a:cxn>
                <a:cxn ang="0">
                  <a:pos x="346" y="408"/>
                </a:cxn>
                <a:cxn ang="0">
                  <a:pos x="1080" y="1088"/>
                </a:cxn>
                <a:cxn ang="0">
                  <a:pos x="1123" y="1145"/>
                </a:cxn>
                <a:cxn ang="0">
                  <a:pos x="1199" y="1044"/>
                </a:cxn>
                <a:cxn ang="0">
                  <a:pos x="1167" y="1178"/>
                </a:cxn>
                <a:cxn ang="0">
                  <a:pos x="1218" y="1081"/>
                </a:cxn>
                <a:cxn ang="0">
                  <a:pos x="1199" y="1190"/>
                </a:cxn>
                <a:cxn ang="0">
                  <a:pos x="1271" y="1171"/>
                </a:cxn>
                <a:cxn ang="0">
                  <a:pos x="1214" y="1245"/>
                </a:cxn>
                <a:cxn ang="0">
                  <a:pos x="1309" y="1211"/>
                </a:cxn>
                <a:cxn ang="0">
                  <a:pos x="1327" y="1287"/>
                </a:cxn>
              </a:cxnLst>
              <a:rect l="0" t="0" r="r" b="b"/>
              <a:pathLst>
                <a:path w="1771" h="1306">
                  <a:moveTo>
                    <a:pt x="32" y="1"/>
                  </a:moveTo>
                  <a:lnTo>
                    <a:pt x="32" y="1"/>
                  </a:lnTo>
                  <a:lnTo>
                    <a:pt x="42" y="12"/>
                  </a:lnTo>
                  <a:lnTo>
                    <a:pt x="52" y="22"/>
                  </a:lnTo>
                  <a:lnTo>
                    <a:pt x="58" y="28"/>
                  </a:lnTo>
                  <a:lnTo>
                    <a:pt x="63" y="32"/>
                  </a:lnTo>
                  <a:lnTo>
                    <a:pt x="71" y="36"/>
                  </a:lnTo>
                  <a:lnTo>
                    <a:pt x="78" y="39"/>
                  </a:lnTo>
                  <a:lnTo>
                    <a:pt x="78" y="39"/>
                  </a:lnTo>
                  <a:lnTo>
                    <a:pt x="85" y="48"/>
                  </a:lnTo>
                  <a:lnTo>
                    <a:pt x="92" y="57"/>
                  </a:lnTo>
                  <a:lnTo>
                    <a:pt x="100" y="65"/>
                  </a:lnTo>
                  <a:lnTo>
                    <a:pt x="109" y="73"/>
                  </a:lnTo>
                  <a:lnTo>
                    <a:pt x="119" y="80"/>
                  </a:lnTo>
                  <a:lnTo>
                    <a:pt x="130" y="87"/>
                  </a:lnTo>
                  <a:lnTo>
                    <a:pt x="152" y="101"/>
                  </a:lnTo>
                  <a:lnTo>
                    <a:pt x="176" y="112"/>
                  </a:lnTo>
                  <a:lnTo>
                    <a:pt x="199" y="123"/>
                  </a:lnTo>
                  <a:lnTo>
                    <a:pt x="245" y="141"/>
                  </a:lnTo>
                  <a:lnTo>
                    <a:pt x="245" y="141"/>
                  </a:lnTo>
                  <a:lnTo>
                    <a:pt x="247" y="143"/>
                  </a:lnTo>
                  <a:lnTo>
                    <a:pt x="247" y="147"/>
                  </a:lnTo>
                  <a:lnTo>
                    <a:pt x="247" y="154"/>
                  </a:lnTo>
                  <a:lnTo>
                    <a:pt x="247" y="154"/>
                  </a:lnTo>
                  <a:lnTo>
                    <a:pt x="257" y="160"/>
                  </a:lnTo>
                  <a:lnTo>
                    <a:pt x="265" y="166"/>
                  </a:lnTo>
                  <a:lnTo>
                    <a:pt x="272" y="173"/>
                  </a:lnTo>
                  <a:lnTo>
                    <a:pt x="279" y="181"/>
                  </a:lnTo>
                  <a:lnTo>
                    <a:pt x="285" y="188"/>
                  </a:lnTo>
                  <a:lnTo>
                    <a:pt x="292" y="196"/>
                  </a:lnTo>
                  <a:lnTo>
                    <a:pt x="300" y="201"/>
                  </a:lnTo>
                  <a:lnTo>
                    <a:pt x="311" y="207"/>
                  </a:lnTo>
                  <a:lnTo>
                    <a:pt x="311" y="207"/>
                  </a:lnTo>
                  <a:lnTo>
                    <a:pt x="309" y="208"/>
                  </a:lnTo>
                  <a:lnTo>
                    <a:pt x="309" y="209"/>
                  </a:lnTo>
                  <a:lnTo>
                    <a:pt x="310" y="211"/>
                  </a:lnTo>
                  <a:lnTo>
                    <a:pt x="312" y="213"/>
                  </a:lnTo>
                  <a:lnTo>
                    <a:pt x="312" y="214"/>
                  </a:lnTo>
                  <a:lnTo>
                    <a:pt x="312" y="216"/>
                  </a:lnTo>
                  <a:lnTo>
                    <a:pt x="312" y="216"/>
                  </a:lnTo>
                  <a:lnTo>
                    <a:pt x="344" y="243"/>
                  </a:lnTo>
                  <a:lnTo>
                    <a:pt x="375" y="271"/>
                  </a:lnTo>
                  <a:lnTo>
                    <a:pt x="437" y="328"/>
                  </a:lnTo>
                  <a:lnTo>
                    <a:pt x="497" y="384"/>
                  </a:lnTo>
                  <a:lnTo>
                    <a:pt x="528" y="413"/>
                  </a:lnTo>
                  <a:lnTo>
                    <a:pt x="558" y="440"/>
                  </a:lnTo>
                  <a:lnTo>
                    <a:pt x="558" y="440"/>
                  </a:lnTo>
                  <a:lnTo>
                    <a:pt x="565" y="418"/>
                  </a:lnTo>
                  <a:lnTo>
                    <a:pt x="574" y="395"/>
                  </a:lnTo>
                  <a:lnTo>
                    <a:pt x="584" y="373"/>
                  </a:lnTo>
                  <a:lnTo>
                    <a:pt x="594" y="350"/>
                  </a:lnTo>
                  <a:lnTo>
                    <a:pt x="616" y="306"/>
                  </a:lnTo>
                  <a:lnTo>
                    <a:pt x="625" y="284"/>
                  </a:lnTo>
                  <a:lnTo>
                    <a:pt x="635" y="261"/>
                  </a:lnTo>
                  <a:lnTo>
                    <a:pt x="635" y="261"/>
                  </a:lnTo>
                  <a:lnTo>
                    <a:pt x="638" y="260"/>
                  </a:lnTo>
                  <a:lnTo>
                    <a:pt x="643" y="260"/>
                  </a:lnTo>
                  <a:lnTo>
                    <a:pt x="646" y="261"/>
                  </a:lnTo>
                  <a:lnTo>
                    <a:pt x="649" y="262"/>
                  </a:lnTo>
                  <a:lnTo>
                    <a:pt x="655" y="267"/>
                  </a:lnTo>
                  <a:lnTo>
                    <a:pt x="661" y="271"/>
                  </a:lnTo>
                  <a:lnTo>
                    <a:pt x="661" y="271"/>
                  </a:lnTo>
                  <a:lnTo>
                    <a:pt x="690" y="283"/>
                  </a:lnTo>
                  <a:lnTo>
                    <a:pt x="718" y="296"/>
                  </a:lnTo>
                  <a:lnTo>
                    <a:pt x="745" y="309"/>
                  </a:lnTo>
                  <a:lnTo>
                    <a:pt x="774" y="323"/>
                  </a:lnTo>
                  <a:lnTo>
                    <a:pt x="774" y="323"/>
                  </a:lnTo>
                  <a:lnTo>
                    <a:pt x="815" y="273"/>
                  </a:lnTo>
                  <a:lnTo>
                    <a:pt x="839" y="246"/>
                  </a:lnTo>
                  <a:lnTo>
                    <a:pt x="865" y="219"/>
                  </a:lnTo>
                  <a:lnTo>
                    <a:pt x="879" y="207"/>
                  </a:lnTo>
                  <a:lnTo>
                    <a:pt x="893" y="195"/>
                  </a:lnTo>
                  <a:lnTo>
                    <a:pt x="908" y="183"/>
                  </a:lnTo>
                  <a:lnTo>
                    <a:pt x="923" y="171"/>
                  </a:lnTo>
                  <a:lnTo>
                    <a:pt x="940" y="162"/>
                  </a:lnTo>
                  <a:lnTo>
                    <a:pt x="956" y="152"/>
                  </a:lnTo>
                  <a:lnTo>
                    <a:pt x="974" y="145"/>
                  </a:lnTo>
                  <a:lnTo>
                    <a:pt x="992" y="138"/>
                  </a:lnTo>
                  <a:lnTo>
                    <a:pt x="992" y="138"/>
                  </a:lnTo>
                  <a:lnTo>
                    <a:pt x="996" y="136"/>
                  </a:lnTo>
                  <a:lnTo>
                    <a:pt x="999" y="133"/>
                  </a:lnTo>
                  <a:lnTo>
                    <a:pt x="1002" y="131"/>
                  </a:lnTo>
                  <a:lnTo>
                    <a:pt x="1007" y="127"/>
                  </a:lnTo>
                  <a:lnTo>
                    <a:pt x="1007" y="127"/>
                  </a:lnTo>
                  <a:lnTo>
                    <a:pt x="1023" y="121"/>
                  </a:lnTo>
                  <a:lnTo>
                    <a:pt x="1044" y="113"/>
                  </a:lnTo>
                  <a:lnTo>
                    <a:pt x="1083" y="102"/>
                  </a:lnTo>
                  <a:lnTo>
                    <a:pt x="1083" y="102"/>
                  </a:lnTo>
                  <a:lnTo>
                    <a:pt x="1089" y="101"/>
                  </a:lnTo>
                  <a:lnTo>
                    <a:pt x="1094" y="101"/>
                  </a:lnTo>
                  <a:lnTo>
                    <a:pt x="1101" y="102"/>
                  </a:lnTo>
                  <a:lnTo>
                    <a:pt x="1107" y="102"/>
                  </a:lnTo>
                  <a:lnTo>
                    <a:pt x="1107" y="102"/>
                  </a:lnTo>
                  <a:lnTo>
                    <a:pt x="1113" y="101"/>
                  </a:lnTo>
                  <a:lnTo>
                    <a:pt x="1119" y="99"/>
                  </a:lnTo>
                  <a:lnTo>
                    <a:pt x="1124" y="96"/>
                  </a:lnTo>
                  <a:lnTo>
                    <a:pt x="1131" y="95"/>
                  </a:lnTo>
                  <a:lnTo>
                    <a:pt x="1131" y="95"/>
                  </a:lnTo>
                  <a:lnTo>
                    <a:pt x="1136" y="95"/>
                  </a:lnTo>
                  <a:lnTo>
                    <a:pt x="1139" y="96"/>
                  </a:lnTo>
                  <a:lnTo>
                    <a:pt x="1144" y="96"/>
                  </a:lnTo>
                  <a:lnTo>
                    <a:pt x="1149" y="97"/>
                  </a:lnTo>
                  <a:lnTo>
                    <a:pt x="1149" y="97"/>
                  </a:lnTo>
                  <a:lnTo>
                    <a:pt x="1161" y="97"/>
                  </a:lnTo>
                  <a:lnTo>
                    <a:pt x="1173" y="95"/>
                  </a:lnTo>
                  <a:lnTo>
                    <a:pt x="1196" y="92"/>
                  </a:lnTo>
                  <a:lnTo>
                    <a:pt x="1207" y="91"/>
                  </a:lnTo>
                  <a:lnTo>
                    <a:pt x="1218" y="90"/>
                  </a:lnTo>
                  <a:lnTo>
                    <a:pt x="1227" y="92"/>
                  </a:lnTo>
                  <a:lnTo>
                    <a:pt x="1231" y="93"/>
                  </a:lnTo>
                  <a:lnTo>
                    <a:pt x="1236" y="95"/>
                  </a:lnTo>
                  <a:lnTo>
                    <a:pt x="1236" y="95"/>
                  </a:lnTo>
                  <a:lnTo>
                    <a:pt x="1259" y="95"/>
                  </a:lnTo>
                  <a:lnTo>
                    <a:pt x="1282" y="96"/>
                  </a:lnTo>
                  <a:lnTo>
                    <a:pt x="1302" y="99"/>
                  </a:lnTo>
                  <a:lnTo>
                    <a:pt x="1322" y="103"/>
                  </a:lnTo>
                  <a:lnTo>
                    <a:pt x="1360" y="111"/>
                  </a:lnTo>
                  <a:lnTo>
                    <a:pt x="1378" y="115"/>
                  </a:lnTo>
                  <a:lnTo>
                    <a:pt x="1395" y="118"/>
                  </a:lnTo>
                  <a:lnTo>
                    <a:pt x="1395" y="118"/>
                  </a:lnTo>
                  <a:lnTo>
                    <a:pt x="1398" y="121"/>
                  </a:lnTo>
                  <a:lnTo>
                    <a:pt x="1402" y="123"/>
                  </a:lnTo>
                  <a:lnTo>
                    <a:pt x="1409" y="127"/>
                  </a:lnTo>
                  <a:lnTo>
                    <a:pt x="1412" y="130"/>
                  </a:lnTo>
                  <a:lnTo>
                    <a:pt x="1416" y="132"/>
                  </a:lnTo>
                  <a:lnTo>
                    <a:pt x="1418" y="136"/>
                  </a:lnTo>
                  <a:lnTo>
                    <a:pt x="1420" y="140"/>
                  </a:lnTo>
                  <a:lnTo>
                    <a:pt x="1420" y="140"/>
                  </a:lnTo>
                  <a:lnTo>
                    <a:pt x="1432" y="142"/>
                  </a:lnTo>
                  <a:lnTo>
                    <a:pt x="1441" y="147"/>
                  </a:lnTo>
                  <a:lnTo>
                    <a:pt x="1451" y="152"/>
                  </a:lnTo>
                  <a:lnTo>
                    <a:pt x="1461" y="157"/>
                  </a:lnTo>
                  <a:lnTo>
                    <a:pt x="1478" y="171"/>
                  </a:lnTo>
                  <a:lnTo>
                    <a:pt x="1496" y="184"/>
                  </a:lnTo>
                  <a:lnTo>
                    <a:pt x="1496" y="184"/>
                  </a:lnTo>
                  <a:lnTo>
                    <a:pt x="1504" y="188"/>
                  </a:lnTo>
                  <a:lnTo>
                    <a:pt x="1514" y="192"/>
                  </a:lnTo>
                  <a:lnTo>
                    <a:pt x="1523" y="196"/>
                  </a:lnTo>
                  <a:lnTo>
                    <a:pt x="1530" y="200"/>
                  </a:lnTo>
                  <a:lnTo>
                    <a:pt x="1530" y="200"/>
                  </a:lnTo>
                  <a:lnTo>
                    <a:pt x="1540" y="208"/>
                  </a:lnTo>
                  <a:lnTo>
                    <a:pt x="1549" y="218"/>
                  </a:lnTo>
                  <a:lnTo>
                    <a:pt x="1559" y="230"/>
                  </a:lnTo>
                  <a:lnTo>
                    <a:pt x="1571" y="243"/>
                  </a:lnTo>
                  <a:lnTo>
                    <a:pt x="1571" y="243"/>
                  </a:lnTo>
                  <a:lnTo>
                    <a:pt x="1583" y="254"/>
                  </a:lnTo>
                  <a:lnTo>
                    <a:pt x="1593" y="266"/>
                  </a:lnTo>
                  <a:lnTo>
                    <a:pt x="1603" y="277"/>
                  </a:lnTo>
                  <a:lnTo>
                    <a:pt x="1612" y="289"/>
                  </a:lnTo>
                  <a:lnTo>
                    <a:pt x="1620" y="302"/>
                  </a:lnTo>
                  <a:lnTo>
                    <a:pt x="1629" y="315"/>
                  </a:lnTo>
                  <a:lnTo>
                    <a:pt x="1636" y="330"/>
                  </a:lnTo>
                  <a:lnTo>
                    <a:pt x="1644" y="346"/>
                  </a:lnTo>
                  <a:lnTo>
                    <a:pt x="1644" y="346"/>
                  </a:lnTo>
                  <a:lnTo>
                    <a:pt x="1655" y="373"/>
                  </a:lnTo>
                  <a:lnTo>
                    <a:pt x="1667" y="402"/>
                  </a:lnTo>
                  <a:lnTo>
                    <a:pt x="1673" y="417"/>
                  </a:lnTo>
                  <a:lnTo>
                    <a:pt x="1678" y="432"/>
                  </a:lnTo>
                  <a:lnTo>
                    <a:pt x="1681" y="448"/>
                  </a:lnTo>
                  <a:lnTo>
                    <a:pt x="1684" y="463"/>
                  </a:lnTo>
                  <a:lnTo>
                    <a:pt x="1684" y="463"/>
                  </a:lnTo>
                  <a:lnTo>
                    <a:pt x="1684" y="473"/>
                  </a:lnTo>
                  <a:lnTo>
                    <a:pt x="1684" y="484"/>
                  </a:lnTo>
                  <a:lnTo>
                    <a:pt x="1685" y="495"/>
                  </a:lnTo>
                  <a:lnTo>
                    <a:pt x="1687" y="505"/>
                  </a:lnTo>
                  <a:lnTo>
                    <a:pt x="1687" y="505"/>
                  </a:lnTo>
                  <a:lnTo>
                    <a:pt x="1688" y="520"/>
                  </a:lnTo>
                  <a:lnTo>
                    <a:pt x="1689" y="536"/>
                  </a:lnTo>
                  <a:lnTo>
                    <a:pt x="1690" y="552"/>
                  </a:lnTo>
                  <a:lnTo>
                    <a:pt x="1690" y="569"/>
                  </a:lnTo>
                  <a:lnTo>
                    <a:pt x="1687" y="602"/>
                  </a:lnTo>
                  <a:lnTo>
                    <a:pt x="1682" y="634"/>
                  </a:lnTo>
                  <a:lnTo>
                    <a:pt x="1676" y="667"/>
                  </a:lnTo>
                  <a:lnTo>
                    <a:pt x="1668" y="701"/>
                  </a:lnTo>
                  <a:lnTo>
                    <a:pt x="1660" y="735"/>
                  </a:lnTo>
                  <a:lnTo>
                    <a:pt x="1650" y="767"/>
                  </a:lnTo>
                  <a:lnTo>
                    <a:pt x="1650" y="767"/>
                  </a:lnTo>
                  <a:lnTo>
                    <a:pt x="1676" y="783"/>
                  </a:lnTo>
                  <a:lnTo>
                    <a:pt x="1703" y="798"/>
                  </a:lnTo>
                  <a:lnTo>
                    <a:pt x="1731" y="812"/>
                  </a:lnTo>
                  <a:lnTo>
                    <a:pt x="1763" y="826"/>
                  </a:lnTo>
                  <a:lnTo>
                    <a:pt x="1763" y="826"/>
                  </a:lnTo>
                  <a:lnTo>
                    <a:pt x="1766" y="833"/>
                  </a:lnTo>
                  <a:lnTo>
                    <a:pt x="1771" y="839"/>
                  </a:lnTo>
                  <a:lnTo>
                    <a:pt x="1771" y="839"/>
                  </a:lnTo>
                  <a:lnTo>
                    <a:pt x="1754" y="866"/>
                  </a:lnTo>
                  <a:lnTo>
                    <a:pt x="1738" y="895"/>
                  </a:lnTo>
                  <a:lnTo>
                    <a:pt x="1722" y="925"/>
                  </a:lnTo>
                  <a:lnTo>
                    <a:pt x="1706" y="956"/>
                  </a:lnTo>
                  <a:lnTo>
                    <a:pt x="1676" y="1019"/>
                  </a:lnTo>
                  <a:lnTo>
                    <a:pt x="1660" y="1050"/>
                  </a:lnTo>
                  <a:lnTo>
                    <a:pt x="1644" y="1079"/>
                  </a:lnTo>
                  <a:lnTo>
                    <a:pt x="1644" y="1079"/>
                  </a:lnTo>
                  <a:lnTo>
                    <a:pt x="1638" y="1078"/>
                  </a:lnTo>
                  <a:lnTo>
                    <a:pt x="1632" y="1077"/>
                  </a:lnTo>
                  <a:lnTo>
                    <a:pt x="1630" y="1075"/>
                  </a:lnTo>
                  <a:lnTo>
                    <a:pt x="1628" y="1073"/>
                  </a:lnTo>
                  <a:lnTo>
                    <a:pt x="1627" y="1070"/>
                  </a:lnTo>
                  <a:lnTo>
                    <a:pt x="1625" y="1065"/>
                  </a:lnTo>
                  <a:lnTo>
                    <a:pt x="1625" y="1065"/>
                  </a:lnTo>
                  <a:lnTo>
                    <a:pt x="1606" y="1057"/>
                  </a:lnTo>
                  <a:lnTo>
                    <a:pt x="1587" y="1046"/>
                  </a:lnTo>
                  <a:lnTo>
                    <a:pt x="1549" y="1026"/>
                  </a:lnTo>
                  <a:lnTo>
                    <a:pt x="1531" y="1016"/>
                  </a:lnTo>
                  <a:lnTo>
                    <a:pt x="1512" y="1006"/>
                  </a:lnTo>
                  <a:lnTo>
                    <a:pt x="1493" y="999"/>
                  </a:lnTo>
                  <a:lnTo>
                    <a:pt x="1472" y="993"/>
                  </a:lnTo>
                  <a:lnTo>
                    <a:pt x="1472" y="993"/>
                  </a:lnTo>
                  <a:lnTo>
                    <a:pt x="1462" y="985"/>
                  </a:lnTo>
                  <a:lnTo>
                    <a:pt x="1450" y="978"/>
                  </a:lnTo>
                  <a:lnTo>
                    <a:pt x="1445" y="974"/>
                  </a:lnTo>
                  <a:lnTo>
                    <a:pt x="1438" y="971"/>
                  </a:lnTo>
                  <a:lnTo>
                    <a:pt x="1431" y="970"/>
                  </a:lnTo>
                  <a:lnTo>
                    <a:pt x="1422" y="969"/>
                  </a:lnTo>
                  <a:lnTo>
                    <a:pt x="1422" y="969"/>
                  </a:lnTo>
                  <a:lnTo>
                    <a:pt x="1401" y="956"/>
                  </a:lnTo>
                  <a:lnTo>
                    <a:pt x="1379" y="943"/>
                  </a:lnTo>
                  <a:lnTo>
                    <a:pt x="1334" y="921"/>
                  </a:lnTo>
                  <a:lnTo>
                    <a:pt x="1289" y="898"/>
                  </a:lnTo>
                  <a:lnTo>
                    <a:pt x="1267" y="887"/>
                  </a:lnTo>
                  <a:lnTo>
                    <a:pt x="1246" y="874"/>
                  </a:lnTo>
                  <a:lnTo>
                    <a:pt x="1246" y="874"/>
                  </a:lnTo>
                  <a:lnTo>
                    <a:pt x="1236" y="873"/>
                  </a:lnTo>
                  <a:lnTo>
                    <a:pt x="1226" y="869"/>
                  </a:lnTo>
                  <a:lnTo>
                    <a:pt x="1215" y="865"/>
                  </a:lnTo>
                  <a:lnTo>
                    <a:pt x="1204" y="860"/>
                  </a:lnTo>
                  <a:lnTo>
                    <a:pt x="1183" y="847"/>
                  </a:lnTo>
                  <a:lnTo>
                    <a:pt x="1164" y="836"/>
                  </a:lnTo>
                  <a:lnTo>
                    <a:pt x="1164" y="836"/>
                  </a:lnTo>
                  <a:lnTo>
                    <a:pt x="1152" y="831"/>
                  </a:lnTo>
                  <a:lnTo>
                    <a:pt x="1140" y="828"/>
                  </a:lnTo>
                  <a:lnTo>
                    <a:pt x="1129" y="823"/>
                  </a:lnTo>
                  <a:lnTo>
                    <a:pt x="1119" y="819"/>
                  </a:lnTo>
                  <a:lnTo>
                    <a:pt x="1119" y="819"/>
                  </a:lnTo>
                  <a:lnTo>
                    <a:pt x="1074" y="794"/>
                  </a:lnTo>
                  <a:lnTo>
                    <a:pt x="1026" y="769"/>
                  </a:lnTo>
                  <a:lnTo>
                    <a:pt x="1026" y="769"/>
                  </a:lnTo>
                  <a:lnTo>
                    <a:pt x="1009" y="760"/>
                  </a:lnTo>
                  <a:lnTo>
                    <a:pt x="992" y="753"/>
                  </a:lnTo>
                  <a:lnTo>
                    <a:pt x="976" y="745"/>
                  </a:lnTo>
                  <a:lnTo>
                    <a:pt x="969" y="741"/>
                  </a:lnTo>
                  <a:lnTo>
                    <a:pt x="962" y="737"/>
                  </a:lnTo>
                  <a:lnTo>
                    <a:pt x="962" y="737"/>
                  </a:lnTo>
                  <a:lnTo>
                    <a:pt x="940" y="723"/>
                  </a:lnTo>
                  <a:lnTo>
                    <a:pt x="928" y="715"/>
                  </a:lnTo>
                  <a:lnTo>
                    <a:pt x="918" y="709"/>
                  </a:lnTo>
                  <a:lnTo>
                    <a:pt x="918" y="709"/>
                  </a:lnTo>
                  <a:lnTo>
                    <a:pt x="907" y="705"/>
                  </a:lnTo>
                  <a:lnTo>
                    <a:pt x="897" y="701"/>
                  </a:lnTo>
                  <a:lnTo>
                    <a:pt x="887" y="698"/>
                  </a:lnTo>
                  <a:lnTo>
                    <a:pt x="877" y="695"/>
                  </a:lnTo>
                  <a:lnTo>
                    <a:pt x="877" y="695"/>
                  </a:lnTo>
                  <a:lnTo>
                    <a:pt x="874" y="693"/>
                  </a:lnTo>
                  <a:lnTo>
                    <a:pt x="872" y="690"/>
                  </a:lnTo>
                  <a:lnTo>
                    <a:pt x="870" y="686"/>
                  </a:lnTo>
                  <a:lnTo>
                    <a:pt x="867" y="684"/>
                  </a:lnTo>
                  <a:lnTo>
                    <a:pt x="867" y="684"/>
                  </a:lnTo>
                  <a:lnTo>
                    <a:pt x="857" y="679"/>
                  </a:lnTo>
                  <a:lnTo>
                    <a:pt x="846" y="673"/>
                  </a:lnTo>
                  <a:lnTo>
                    <a:pt x="824" y="663"/>
                  </a:lnTo>
                  <a:lnTo>
                    <a:pt x="802" y="653"/>
                  </a:lnTo>
                  <a:lnTo>
                    <a:pt x="790" y="648"/>
                  </a:lnTo>
                  <a:lnTo>
                    <a:pt x="781" y="642"/>
                  </a:lnTo>
                  <a:lnTo>
                    <a:pt x="781" y="642"/>
                  </a:lnTo>
                  <a:lnTo>
                    <a:pt x="790" y="655"/>
                  </a:lnTo>
                  <a:lnTo>
                    <a:pt x="802" y="667"/>
                  </a:lnTo>
                  <a:lnTo>
                    <a:pt x="814" y="678"/>
                  </a:lnTo>
                  <a:lnTo>
                    <a:pt x="827" y="688"/>
                  </a:lnTo>
                  <a:lnTo>
                    <a:pt x="840" y="699"/>
                  </a:lnTo>
                  <a:lnTo>
                    <a:pt x="851" y="710"/>
                  </a:lnTo>
                  <a:lnTo>
                    <a:pt x="863" y="722"/>
                  </a:lnTo>
                  <a:lnTo>
                    <a:pt x="873" y="735"/>
                  </a:lnTo>
                  <a:lnTo>
                    <a:pt x="873" y="735"/>
                  </a:lnTo>
                  <a:lnTo>
                    <a:pt x="877" y="737"/>
                  </a:lnTo>
                  <a:lnTo>
                    <a:pt x="880" y="738"/>
                  </a:lnTo>
                  <a:lnTo>
                    <a:pt x="886" y="742"/>
                  </a:lnTo>
                  <a:lnTo>
                    <a:pt x="892" y="746"/>
                  </a:lnTo>
                  <a:lnTo>
                    <a:pt x="895" y="748"/>
                  </a:lnTo>
                  <a:lnTo>
                    <a:pt x="900" y="750"/>
                  </a:lnTo>
                  <a:lnTo>
                    <a:pt x="900" y="750"/>
                  </a:lnTo>
                  <a:lnTo>
                    <a:pt x="913" y="766"/>
                  </a:lnTo>
                  <a:lnTo>
                    <a:pt x="927" y="781"/>
                  </a:lnTo>
                  <a:lnTo>
                    <a:pt x="958" y="809"/>
                  </a:lnTo>
                  <a:lnTo>
                    <a:pt x="989" y="838"/>
                  </a:lnTo>
                  <a:lnTo>
                    <a:pt x="1004" y="853"/>
                  </a:lnTo>
                  <a:lnTo>
                    <a:pt x="1018" y="870"/>
                  </a:lnTo>
                  <a:lnTo>
                    <a:pt x="1018" y="870"/>
                  </a:lnTo>
                  <a:lnTo>
                    <a:pt x="1022" y="872"/>
                  </a:lnTo>
                  <a:lnTo>
                    <a:pt x="1026" y="873"/>
                  </a:lnTo>
                  <a:lnTo>
                    <a:pt x="1029" y="875"/>
                  </a:lnTo>
                  <a:lnTo>
                    <a:pt x="1032" y="876"/>
                  </a:lnTo>
                  <a:lnTo>
                    <a:pt x="1032" y="876"/>
                  </a:lnTo>
                  <a:lnTo>
                    <a:pt x="1051" y="896"/>
                  </a:lnTo>
                  <a:lnTo>
                    <a:pt x="1070" y="914"/>
                  </a:lnTo>
                  <a:lnTo>
                    <a:pt x="1109" y="950"/>
                  </a:lnTo>
                  <a:lnTo>
                    <a:pt x="1130" y="968"/>
                  </a:lnTo>
                  <a:lnTo>
                    <a:pt x="1149" y="986"/>
                  </a:lnTo>
                  <a:lnTo>
                    <a:pt x="1168" y="1005"/>
                  </a:lnTo>
                  <a:lnTo>
                    <a:pt x="1185" y="1026"/>
                  </a:lnTo>
                  <a:lnTo>
                    <a:pt x="1185" y="1026"/>
                  </a:lnTo>
                  <a:lnTo>
                    <a:pt x="1196" y="1026"/>
                  </a:lnTo>
                  <a:lnTo>
                    <a:pt x="1206" y="1027"/>
                  </a:lnTo>
                  <a:lnTo>
                    <a:pt x="1213" y="1030"/>
                  </a:lnTo>
                  <a:lnTo>
                    <a:pt x="1220" y="1035"/>
                  </a:lnTo>
                  <a:lnTo>
                    <a:pt x="1224" y="1041"/>
                  </a:lnTo>
                  <a:lnTo>
                    <a:pt x="1227" y="1048"/>
                  </a:lnTo>
                  <a:lnTo>
                    <a:pt x="1228" y="1057"/>
                  </a:lnTo>
                  <a:lnTo>
                    <a:pt x="1228" y="1065"/>
                  </a:lnTo>
                  <a:lnTo>
                    <a:pt x="1228" y="1065"/>
                  </a:lnTo>
                  <a:lnTo>
                    <a:pt x="1239" y="1079"/>
                  </a:lnTo>
                  <a:lnTo>
                    <a:pt x="1252" y="1094"/>
                  </a:lnTo>
                  <a:lnTo>
                    <a:pt x="1264" y="1107"/>
                  </a:lnTo>
                  <a:lnTo>
                    <a:pt x="1276" y="1118"/>
                  </a:lnTo>
                  <a:lnTo>
                    <a:pt x="1276" y="1118"/>
                  </a:lnTo>
                  <a:lnTo>
                    <a:pt x="1283" y="1121"/>
                  </a:lnTo>
                  <a:lnTo>
                    <a:pt x="1288" y="1123"/>
                  </a:lnTo>
                  <a:lnTo>
                    <a:pt x="1295" y="1124"/>
                  </a:lnTo>
                  <a:lnTo>
                    <a:pt x="1301" y="1124"/>
                  </a:lnTo>
                  <a:lnTo>
                    <a:pt x="1309" y="1124"/>
                  </a:lnTo>
                  <a:lnTo>
                    <a:pt x="1315" y="1125"/>
                  </a:lnTo>
                  <a:lnTo>
                    <a:pt x="1321" y="1127"/>
                  </a:lnTo>
                  <a:lnTo>
                    <a:pt x="1327" y="1132"/>
                  </a:lnTo>
                  <a:lnTo>
                    <a:pt x="1327" y="1132"/>
                  </a:lnTo>
                  <a:lnTo>
                    <a:pt x="1328" y="1137"/>
                  </a:lnTo>
                  <a:lnTo>
                    <a:pt x="1329" y="1140"/>
                  </a:lnTo>
                  <a:lnTo>
                    <a:pt x="1332" y="1147"/>
                  </a:lnTo>
                  <a:lnTo>
                    <a:pt x="1334" y="1151"/>
                  </a:lnTo>
                  <a:lnTo>
                    <a:pt x="1335" y="1154"/>
                  </a:lnTo>
                  <a:lnTo>
                    <a:pt x="1335" y="1159"/>
                  </a:lnTo>
                  <a:lnTo>
                    <a:pt x="1335" y="1165"/>
                  </a:lnTo>
                  <a:lnTo>
                    <a:pt x="1335" y="1165"/>
                  </a:lnTo>
                  <a:lnTo>
                    <a:pt x="1343" y="1169"/>
                  </a:lnTo>
                  <a:lnTo>
                    <a:pt x="1349" y="1176"/>
                  </a:lnTo>
                  <a:lnTo>
                    <a:pt x="1360" y="1187"/>
                  </a:lnTo>
                  <a:lnTo>
                    <a:pt x="1371" y="1201"/>
                  </a:lnTo>
                  <a:lnTo>
                    <a:pt x="1377" y="1208"/>
                  </a:lnTo>
                  <a:lnTo>
                    <a:pt x="1386" y="1213"/>
                  </a:lnTo>
                  <a:lnTo>
                    <a:pt x="1386" y="1213"/>
                  </a:lnTo>
                  <a:lnTo>
                    <a:pt x="1387" y="1222"/>
                  </a:lnTo>
                  <a:lnTo>
                    <a:pt x="1387" y="1230"/>
                  </a:lnTo>
                  <a:lnTo>
                    <a:pt x="1386" y="1239"/>
                  </a:lnTo>
                  <a:lnTo>
                    <a:pt x="1385" y="1246"/>
                  </a:lnTo>
                  <a:lnTo>
                    <a:pt x="1382" y="1254"/>
                  </a:lnTo>
                  <a:lnTo>
                    <a:pt x="1380" y="1261"/>
                  </a:lnTo>
                  <a:lnTo>
                    <a:pt x="1376" y="1267"/>
                  </a:lnTo>
                  <a:lnTo>
                    <a:pt x="1373" y="1273"/>
                  </a:lnTo>
                  <a:lnTo>
                    <a:pt x="1369" y="1278"/>
                  </a:lnTo>
                  <a:lnTo>
                    <a:pt x="1363" y="1284"/>
                  </a:lnTo>
                  <a:lnTo>
                    <a:pt x="1352" y="1292"/>
                  </a:lnTo>
                  <a:lnTo>
                    <a:pt x="1340" y="1299"/>
                  </a:lnTo>
                  <a:lnTo>
                    <a:pt x="1327" y="1303"/>
                  </a:lnTo>
                  <a:lnTo>
                    <a:pt x="1313" y="1305"/>
                  </a:lnTo>
                  <a:lnTo>
                    <a:pt x="1299" y="1306"/>
                  </a:lnTo>
                  <a:lnTo>
                    <a:pt x="1285" y="1305"/>
                  </a:lnTo>
                  <a:lnTo>
                    <a:pt x="1272" y="1302"/>
                  </a:lnTo>
                  <a:lnTo>
                    <a:pt x="1260" y="1297"/>
                  </a:lnTo>
                  <a:lnTo>
                    <a:pt x="1255" y="1293"/>
                  </a:lnTo>
                  <a:lnTo>
                    <a:pt x="1250" y="1290"/>
                  </a:lnTo>
                  <a:lnTo>
                    <a:pt x="1245" y="1286"/>
                  </a:lnTo>
                  <a:lnTo>
                    <a:pt x="1241" y="1281"/>
                  </a:lnTo>
                  <a:lnTo>
                    <a:pt x="1237" y="1275"/>
                  </a:lnTo>
                  <a:lnTo>
                    <a:pt x="1234" y="1270"/>
                  </a:lnTo>
                  <a:lnTo>
                    <a:pt x="1234" y="1270"/>
                  </a:lnTo>
                  <a:lnTo>
                    <a:pt x="1225" y="1270"/>
                  </a:lnTo>
                  <a:lnTo>
                    <a:pt x="1216" y="1270"/>
                  </a:lnTo>
                  <a:lnTo>
                    <a:pt x="1208" y="1267"/>
                  </a:lnTo>
                  <a:lnTo>
                    <a:pt x="1201" y="1262"/>
                  </a:lnTo>
                  <a:lnTo>
                    <a:pt x="1195" y="1256"/>
                  </a:lnTo>
                  <a:lnTo>
                    <a:pt x="1193" y="1253"/>
                  </a:lnTo>
                  <a:lnTo>
                    <a:pt x="1192" y="1250"/>
                  </a:lnTo>
                  <a:lnTo>
                    <a:pt x="1191" y="1245"/>
                  </a:lnTo>
                  <a:lnTo>
                    <a:pt x="1190" y="1241"/>
                  </a:lnTo>
                  <a:lnTo>
                    <a:pt x="1191" y="1236"/>
                  </a:lnTo>
                  <a:lnTo>
                    <a:pt x="1192" y="1231"/>
                  </a:lnTo>
                  <a:lnTo>
                    <a:pt x="1192" y="1231"/>
                  </a:lnTo>
                  <a:lnTo>
                    <a:pt x="1180" y="1220"/>
                  </a:lnTo>
                  <a:lnTo>
                    <a:pt x="1169" y="1208"/>
                  </a:lnTo>
                  <a:lnTo>
                    <a:pt x="1159" y="1197"/>
                  </a:lnTo>
                  <a:lnTo>
                    <a:pt x="1148" y="1185"/>
                  </a:lnTo>
                  <a:lnTo>
                    <a:pt x="1135" y="1175"/>
                  </a:lnTo>
                  <a:lnTo>
                    <a:pt x="1122" y="1166"/>
                  </a:lnTo>
                  <a:lnTo>
                    <a:pt x="1115" y="1163"/>
                  </a:lnTo>
                  <a:lnTo>
                    <a:pt x="1106" y="1160"/>
                  </a:lnTo>
                  <a:lnTo>
                    <a:pt x="1098" y="1156"/>
                  </a:lnTo>
                  <a:lnTo>
                    <a:pt x="1089" y="1154"/>
                  </a:lnTo>
                  <a:lnTo>
                    <a:pt x="1089" y="1154"/>
                  </a:lnTo>
                  <a:lnTo>
                    <a:pt x="1087" y="1149"/>
                  </a:lnTo>
                  <a:lnTo>
                    <a:pt x="1085" y="1145"/>
                  </a:lnTo>
                  <a:lnTo>
                    <a:pt x="1080" y="1136"/>
                  </a:lnTo>
                  <a:lnTo>
                    <a:pt x="1080" y="1136"/>
                  </a:lnTo>
                  <a:lnTo>
                    <a:pt x="1082" y="1132"/>
                  </a:lnTo>
                  <a:lnTo>
                    <a:pt x="1084" y="1129"/>
                  </a:lnTo>
                  <a:lnTo>
                    <a:pt x="1087" y="1126"/>
                  </a:lnTo>
                  <a:lnTo>
                    <a:pt x="1091" y="1124"/>
                  </a:lnTo>
                  <a:lnTo>
                    <a:pt x="1091" y="1124"/>
                  </a:lnTo>
                  <a:lnTo>
                    <a:pt x="1080" y="1112"/>
                  </a:lnTo>
                  <a:lnTo>
                    <a:pt x="1074" y="1107"/>
                  </a:lnTo>
                  <a:lnTo>
                    <a:pt x="1071" y="1106"/>
                  </a:lnTo>
                  <a:lnTo>
                    <a:pt x="1067" y="1104"/>
                  </a:lnTo>
                  <a:lnTo>
                    <a:pt x="1067" y="1104"/>
                  </a:lnTo>
                  <a:lnTo>
                    <a:pt x="1067" y="1102"/>
                  </a:lnTo>
                  <a:lnTo>
                    <a:pt x="1067" y="1100"/>
                  </a:lnTo>
                  <a:lnTo>
                    <a:pt x="1064" y="1096"/>
                  </a:lnTo>
                  <a:lnTo>
                    <a:pt x="1064" y="1096"/>
                  </a:lnTo>
                  <a:lnTo>
                    <a:pt x="1007" y="1043"/>
                  </a:lnTo>
                  <a:lnTo>
                    <a:pt x="949" y="989"/>
                  </a:lnTo>
                  <a:lnTo>
                    <a:pt x="890" y="936"/>
                  </a:lnTo>
                  <a:lnTo>
                    <a:pt x="833" y="882"/>
                  </a:lnTo>
                  <a:lnTo>
                    <a:pt x="833" y="882"/>
                  </a:lnTo>
                  <a:lnTo>
                    <a:pt x="787" y="839"/>
                  </a:lnTo>
                  <a:lnTo>
                    <a:pt x="741" y="797"/>
                  </a:lnTo>
                  <a:lnTo>
                    <a:pt x="647" y="712"/>
                  </a:lnTo>
                  <a:lnTo>
                    <a:pt x="600" y="670"/>
                  </a:lnTo>
                  <a:lnTo>
                    <a:pt x="553" y="627"/>
                  </a:lnTo>
                  <a:lnTo>
                    <a:pt x="507" y="584"/>
                  </a:lnTo>
                  <a:lnTo>
                    <a:pt x="462" y="540"/>
                  </a:lnTo>
                  <a:lnTo>
                    <a:pt x="462" y="540"/>
                  </a:lnTo>
                  <a:lnTo>
                    <a:pt x="447" y="525"/>
                  </a:lnTo>
                  <a:lnTo>
                    <a:pt x="432" y="511"/>
                  </a:lnTo>
                  <a:lnTo>
                    <a:pt x="432" y="511"/>
                  </a:lnTo>
                  <a:lnTo>
                    <a:pt x="385" y="469"/>
                  </a:lnTo>
                  <a:lnTo>
                    <a:pt x="385" y="469"/>
                  </a:lnTo>
                  <a:lnTo>
                    <a:pt x="373" y="458"/>
                  </a:lnTo>
                  <a:lnTo>
                    <a:pt x="360" y="450"/>
                  </a:lnTo>
                  <a:lnTo>
                    <a:pt x="347" y="440"/>
                  </a:lnTo>
                  <a:lnTo>
                    <a:pt x="334" y="430"/>
                  </a:lnTo>
                  <a:lnTo>
                    <a:pt x="334" y="430"/>
                  </a:lnTo>
                  <a:lnTo>
                    <a:pt x="329" y="424"/>
                  </a:lnTo>
                  <a:lnTo>
                    <a:pt x="325" y="418"/>
                  </a:lnTo>
                  <a:lnTo>
                    <a:pt x="319" y="410"/>
                  </a:lnTo>
                  <a:lnTo>
                    <a:pt x="314" y="404"/>
                  </a:lnTo>
                  <a:lnTo>
                    <a:pt x="314" y="404"/>
                  </a:lnTo>
                  <a:lnTo>
                    <a:pt x="300" y="391"/>
                  </a:lnTo>
                  <a:lnTo>
                    <a:pt x="284" y="378"/>
                  </a:lnTo>
                  <a:lnTo>
                    <a:pt x="268" y="365"/>
                  </a:lnTo>
                  <a:lnTo>
                    <a:pt x="252" y="351"/>
                  </a:lnTo>
                  <a:lnTo>
                    <a:pt x="252" y="351"/>
                  </a:lnTo>
                  <a:lnTo>
                    <a:pt x="224" y="324"/>
                  </a:lnTo>
                  <a:lnTo>
                    <a:pt x="195" y="297"/>
                  </a:lnTo>
                  <a:lnTo>
                    <a:pt x="166" y="270"/>
                  </a:lnTo>
                  <a:lnTo>
                    <a:pt x="151" y="257"/>
                  </a:lnTo>
                  <a:lnTo>
                    <a:pt x="135" y="244"/>
                  </a:lnTo>
                  <a:lnTo>
                    <a:pt x="135" y="244"/>
                  </a:lnTo>
                  <a:lnTo>
                    <a:pt x="129" y="247"/>
                  </a:lnTo>
                  <a:lnTo>
                    <a:pt x="122" y="247"/>
                  </a:lnTo>
                  <a:lnTo>
                    <a:pt x="117" y="245"/>
                  </a:lnTo>
                  <a:lnTo>
                    <a:pt x="113" y="242"/>
                  </a:lnTo>
                  <a:lnTo>
                    <a:pt x="110" y="237"/>
                  </a:lnTo>
                  <a:lnTo>
                    <a:pt x="108" y="231"/>
                  </a:lnTo>
                  <a:lnTo>
                    <a:pt x="108" y="22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99" y="184"/>
                  </a:lnTo>
                  <a:lnTo>
                    <a:pt x="86" y="153"/>
                  </a:lnTo>
                  <a:lnTo>
                    <a:pt x="71" y="12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46" y="88"/>
                  </a:lnTo>
                  <a:lnTo>
                    <a:pt x="40" y="80"/>
                  </a:lnTo>
                  <a:lnTo>
                    <a:pt x="33" y="73"/>
                  </a:lnTo>
                  <a:lnTo>
                    <a:pt x="28" y="64"/>
                  </a:lnTo>
                  <a:lnTo>
                    <a:pt x="17" y="47"/>
                  </a:lnTo>
                  <a:lnTo>
                    <a:pt x="11" y="40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2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7" y="12"/>
                  </a:lnTo>
                  <a:lnTo>
                    <a:pt x="13" y="5"/>
                  </a:lnTo>
                  <a:lnTo>
                    <a:pt x="17" y="3"/>
                  </a:lnTo>
                  <a:lnTo>
                    <a:pt x="22" y="1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2" y="1"/>
                  </a:lnTo>
                  <a:close/>
                  <a:moveTo>
                    <a:pt x="742" y="614"/>
                  </a:moveTo>
                  <a:lnTo>
                    <a:pt x="742" y="614"/>
                  </a:lnTo>
                  <a:lnTo>
                    <a:pt x="753" y="615"/>
                  </a:lnTo>
                  <a:lnTo>
                    <a:pt x="764" y="618"/>
                  </a:lnTo>
                  <a:lnTo>
                    <a:pt x="774" y="622"/>
                  </a:lnTo>
                  <a:lnTo>
                    <a:pt x="785" y="626"/>
                  </a:lnTo>
                  <a:lnTo>
                    <a:pt x="804" y="638"/>
                  </a:lnTo>
                  <a:lnTo>
                    <a:pt x="820" y="648"/>
                  </a:lnTo>
                  <a:lnTo>
                    <a:pt x="820" y="648"/>
                  </a:lnTo>
                  <a:lnTo>
                    <a:pt x="841" y="654"/>
                  </a:lnTo>
                  <a:lnTo>
                    <a:pt x="860" y="662"/>
                  </a:lnTo>
                  <a:lnTo>
                    <a:pt x="878" y="670"/>
                  </a:lnTo>
                  <a:lnTo>
                    <a:pt x="895" y="679"/>
                  </a:lnTo>
                  <a:lnTo>
                    <a:pt x="895" y="679"/>
                  </a:lnTo>
                  <a:lnTo>
                    <a:pt x="920" y="693"/>
                  </a:lnTo>
                  <a:lnTo>
                    <a:pt x="946" y="708"/>
                  </a:lnTo>
                  <a:lnTo>
                    <a:pt x="958" y="714"/>
                  </a:lnTo>
                  <a:lnTo>
                    <a:pt x="973" y="721"/>
                  </a:lnTo>
                  <a:lnTo>
                    <a:pt x="988" y="726"/>
                  </a:lnTo>
                  <a:lnTo>
                    <a:pt x="1004" y="729"/>
                  </a:lnTo>
                  <a:lnTo>
                    <a:pt x="1004" y="729"/>
                  </a:lnTo>
                  <a:lnTo>
                    <a:pt x="1011" y="737"/>
                  </a:lnTo>
                  <a:lnTo>
                    <a:pt x="1018" y="743"/>
                  </a:lnTo>
                  <a:lnTo>
                    <a:pt x="1028" y="748"/>
                  </a:lnTo>
                  <a:lnTo>
                    <a:pt x="1037" y="754"/>
                  </a:lnTo>
                  <a:lnTo>
                    <a:pt x="1057" y="763"/>
                  </a:lnTo>
                  <a:lnTo>
                    <a:pt x="1077" y="773"/>
                  </a:lnTo>
                  <a:lnTo>
                    <a:pt x="1077" y="773"/>
                  </a:lnTo>
                  <a:lnTo>
                    <a:pt x="1106" y="789"/>
                  </a:lnTo>
                  <a:lnTo>
                    <a:pt x="1121" y="797"/>
                  </a:lnTo>
                  <a:lnTo>
                    <a:pt x="1137" y="801"/>
                  </a:lnTo>
                  <a:lnTo>
                    <a:pt x="1137" y="801"/>
                  </a:lnTo>
                  <a:lnTo>
                    <a:pt x="1153" y="812"/>
                  </a:lnTo>
                  <a:lnTo>
                    <a:pt x="1169" y="822"/>
                  </a:lnTo>
                  <a:lnTo>
                    <a:pt x="1186" y="831"/>
                  </a:lnTo>
                  <a:lnTo>
                    <a:pt x="1196" y="834"/>
                  </a:lnTo>
                  <a:lnTo>
                    <a:pt x="1206" y="837"/>
                  </a:lnTo>
                  <a:lnTo>
                    <a:pt x="1206" y="837"/>
                  </a:lnTo>
                  <a:lnTo>
                    <a:pt x="1253" y="863"/>
                  </a:lnTo>
                  <a:lnTo>
                    <a:pt x="1300" y="888"/>
                  </a:lnTo>
                  <a:lnTo>
                    <a:pt x="1397" y="936"/>
                  </a:lnTo>
                  <a:lnTo>
                    <a:pt x="1495" y="983"/>
                  </a:lnTo>
                  <a:lnTo>
                    <a:pt x="1542" y="1006"/>
                  </a:lnTo>
                  <a:lnTo>
                    <a:pt x="1589" y="1031"/>
                  </a:lnTo>
                  <a:lnTo>
                    <a:pt x="1589" y="1031"/>
                  </a:lnTo>
                  <a:lnTo>
                    <a:pt x="1603" y="1039"/>
                  </a:lnTo>
                  <a:lnTo>
                    <a:pt x="1617" y="1046"/>
                  </a:lnTo>
                  <a:lnTo>
                    <a:pt x="1624" y="1049"/>
                  </a:lnTo>
                  <a:lnTo>
                    <a:pt x="1632" y="1051"/>
                  </a:lnTo>
                  <a:lnTo>
                    <a:pt x="1639" y="1051"/>
                  </a:lnTo>
                  <a:lnTo>
                    <a:pt x="1648" y="1051"/>
                  </a:lnTo>
                  <a:lnTo>
                    <a:pt x="1648" y="1051"/>
                  </a:lnTo>
                  <a:lnTo>
                    <a:pt x="1659" y="1025"/>
                  </a:lnTo>
                  <a:lnTo>
                    <a:pt x="1672" y="998"/>
                  </a:lnTo>
                  <a:lnTo>
                    <a:pt x="1696" y="947"/>
                  </a:lnTo>
                  <a:lnTo>
                    <a:pt x="1749" y="844"/>
                  </a:lnTo>
                  <a:lnTo>
                    <a:pt x="1749" y="844"/>
                  </a:lnTo>
                  <a:lnTo>
                    <a:pt x="1687" y="807"/>
                  </a:lnTo>
                  <a:lnTo>
                    <a:pt x="1654" y="789"/>
                  </a:lnTo>
                  <a:lnTo>
                    <a:pt x="1637" y="782"/>
                  </a:lnTo>
                  <a:lnTo>
                    <a:pt x="1619" y="773"/>
                  </a:lnTo>
                  <a:lnTo>
                    <a:pt x="1619" y="773"/>
                  </a:lnTo>
                  <a:lnTo>
                    <a:pt x="1629" y="757"/>
                  </a:lnTo>
                  <a:lnTo>
                    <a:pt x="1633" y="748"/>
                  </a:lnTo>
                  <a:lnTo>
                    <a:pt x="1635" y="739"/>
                  </a:lnTo>
                  <a:lnTo>
                    <a:pt x="1635" y="739"/>
                  </a:lnTo>
                  <a:lnTo>
                    <a:pt x="1623" y="731"/>
                  </a:lnTo>
                  <a:lnTo>
                    <a:pt x="1609" y="725"/>
                  </a:lnTo>
                  <a:lnTo>
                    <a:pt x="1583" y="712"/>
                  </a:lnTo>
                  <a:lnTo>
                    <a:pt x="1569" y="706"/>
                  </a:lnTo>
                  <a:lnTo>
                    <a:pt x="1557" y="698"/>
                  </a:lnTo>
                  <a:lnTo>
                    <a:pt x="1546" y="690"/>
                  </a:lnTo>
                  <a:lnTo>
                    <a:pt x="1542" y="685"/>
                  </a:lnTo>
                  <a:lnTo>
                    <a:pt x="1539" y="680"/>
                  </a:lnTo>
                  <a:lnTo>
                    <a:pt x="1539" y="680"/>
                  </a:lnTo>
                  <a:lnTo>
                    <a:pt x="1553" y="683"/>
                  </a:lnTo>
                  <a:lnTo>
                    <a:pt x="1567" y="687"/>
                  </a:lnTo>
                  <a:lnTo>
                    <a:pt x="1578" y="693"/>
                  </a:lnTo>
                  <a:lnTo>
                    <a:pt x="1590" y="698"/>
                  </a:lnTo>
                  <a:lnTo>
                    <a:pt x="1602" y="705"/>
                  </a:lnTo>
                  <a:lnTo>
                    <a:pt x="1614" y="710"/>
                  </a:lnTo>
                  <a:lnTo>
                    <a:pt x="1628" y="714"/>
                  </a:lnTo>
                  <a:lnTo>
                    <a:pt x="1642" y="716"/>
                  </a:lnTo>
                  <a:lnTo>
                    <a:pt x="1642" y="716"/>
                  </a:lnTo>
                  <a:lnTo>
                    <a:pt x="1648" y="696"/>
                  </a:lnTo>
                  <a:lnTo>
                    <a:pt x="1653" y="676"/>
                  </a:lnTo>
                  <a:lnTo>
                    <a:pt x="1657" y="654"/>
                  </a:lnTo>
                  <a:lnTo>
                    <a:pt x="1659" y="634"/>
                  </a:lnTo>
                  <a:lnTo>
                    <a:pt x="1662" y="592"/>
                  </a:lnTo>
                  <a:lnTo>
                    <a:pt x="1664" y="547"/>
                  </a:lnTo>
                  <a:lnTo>
                    <a:pt x="1664" y="547"/>
                  </a:lnTo>
                  <a:lnTo>
                    <a:pt x="1658" y="544"/>
                  </a:lnTo>
                  <a:lnTo>
                    <a:pt x="1652" y="542"/>
                  </a:lnTo>
                  <a:lnTo>
                    <a:pt x="1645" y="541"/>
                  </a:lnTo>
                  <a:lnTo>
                    <a:pt x="1637" y="541"/>
                  </a:lnTo>
                  <a:lnTo>
                    <a:pt x="1622" y="542"/>
                  </a:lnTo>
                  <a:lnTo>
                    <a:pt x="1607" y="546"/>
                  </a:lnTo>
                  <a:lnTo>
                    <a:pt x="1591" y="549"/>
                  </a:lnTo>
                  <a:lnTo>
                    <a:pt x="1577" y="551"/>
                  </a:lnTo>
                  <a:lnTo>
                    <a:pt x="1571" y="551"/>
                  </a:lnTo>
                  <a:lnTo>
                    <a:pt x="1564" y="550"/>
                  </a:lnTo>
                  <a:lnTo>
                    <a:pt x="1559" y="548"/>
                  </a:lnTo>
                  <a:lnTo>
                    <a:pt x="1555" y="545"/>
                  </a:lnTo>
                  <a:lnTo>
                    <a:pt x="1555" y="545"/>
                  </a:lnTo>
                  <a:lnTo>
                    <a:pt x="1568" y="543"/>
                  </a:lnTo>
                  <a:lnTo>
                    <a:pt x="1581" y="539"/>
                  </a:lnTo>
                  <a:lnTo>
                    <a:pt x="1607" y="530"/>
                  </a:lnTo>
                  <a:lnTo>
                    <a:pt x="1621" y="527"/>
                  </a:lnTo>
                  <a:lnTo>
                    <a:pt x="1635" y="525"/>
                  </a:lnTo>
                  <a:lnTo>
                    <a:pt x="1642" y="525"/>
                  </a:lnTo>
                  <a:lnTo>
                    <a:pt x="1649" y="526"/>
                  </a:lnTo>
                  <a:lnTo>
                    <a:pt x="1657" y="527"/>
                  </a:lnTo>
                  <a:lnTo>
                    <a:pt x="1664" y="529"/>
                  </a:lnTo>
                  <a:lnTo>
                    <a:pt x="1664" y="529"/>
                  </a:lnTo>
                  <a:lnTo>
                    <a:pt x="1664" y="506"/>
                  </a:lnTo>
                  <a:lnTo>
                    <a:pt x="1664" y="484"/>
                  </a:lnTo>
                  <a:lnTo>
                    <a:pt x="1662" y="463"/>
                  </a:lnTo>
                  <a:lnTo>
                    <a:pt x="1659" y="441"/>
                  </a:lnTo>
                  <a:lnTo>
                    <a:pt x="1653" y="420"/>
                  </a:lnTo>
                  <a:lnTo>
                    <a:pt x="1648" y="399"/>
                  </a:lnTo>
                  <a:lnTo>
                    <a:pt x="1639" y="380"/>
                  </a:lnTo>
                  <a:lnTo>
                    <a:pt x="1630" y="362"/>
                  </a:lnTo>
                  <a:lnTo>
                    <a:pt x="1630" y="362"/>
                  </a:lnTo>
                  <a:lnTo>
                    <a:pt x="1618" y="370"/>
                  </a:lnTo>
                  <a:lnTo>
                    <a:pt x="1606" y="380"/>
                  </a:lnTo>
                  <a:lnTo>
                    <a:pt x="1582" y="402"/>
                  </a:lnTo>
                  <a:lnTo>
                    <a:pt x="1582" y="402"/>
                  </a:lnTo>
                  <a:lnTo>
                    <a:pt x="1570" y="413"/>
                  </a:lnTo>
                  <a:lnTo>
                    <a:pt x="1564" y="420"/>
                  </a:lnTo>
                  <a:lnTo>
                    <a:pt x="1558" y="426"/>
                  </a:lnTo>
                  <a:lnTo>
                    <a:pt x="1551" y="429"/>
                  </a:lnTo>
                  <a:lnTo>
                    <a:pt x="1547" y="432"/>
                  </a:lnTo>
                  <a:lnTo>
                    <a:pt x="1544" y="432"/>
                  </a:lnTo>
                  <a:lnTo>
                    <a:pt x="1542" y="432"/>
                  </a:lnTo>
                  <a:lnTo>
                    <a:pt x="1539" y="430"/>
                  </a:lnTo>
                  <a:lnTo>
                    <a:pt x="1536" y="427"/>
                  </a:lnTo>
                  <a:lnTo>
                    <a:pt x="1532" y="424"/>
                  </a:lnTo>
                  <a:lnTo>
                    <a:pt x="1532" y="424"/>
                  </a:lnTo>
                  <a:lnTo>
                    <a:pt x="1555" y="406"/>
                  </a:lnTo>
                  <a:lnTo>
                    <a:pt x="1577" y="385"/>
                  </a:lnTo>
                  <a:lnTo>
                    <a:pt x="1600" y="364"/>
                  </a:lnTo>
                  <a:lnTo>
                    <a:pt x="1621" y="342"/>
                  </a:lnTo>
                  <a:lnTo>
                    <a:pt x="1621" y="342"/>
                  </a:lnTo>
                  <a:lnTo>
                    <a:pt x="1615" y="334"/>
                  </a:lnTo>
                  <a:lnTo>
                    <a:pt x="1609" y="325"/>
                  </a:lnTo>
                  <a:lnTo>
                    <a:pt x="1604" y="317"/>
                  </a:lnTo>
                  <a:lnTo>
                    <a:pt x="1603" y="312"/>
                  </a:lnTo>
                  <a:lnTo>
                    <a:pt x="1603" y="307"/>
                  </a:lnTo>
                  <a:lnTo>
                    <a:pt x="1603" y="307"/>
                  </a:lnTo>
                  <a:lnTo>
                    <a:pt x="1590" y="290"/>
                  </a:lnTo>
                  <a:lnTo>
                    <a:pt x="1576" y="274"/>
                  </a:lnTo>
                  <a:lnTo>
                    <a:pt x="1561" y="259"/>
                  </a:lnTo>
                  <a:lnTo>
                    <a:pt x="1545" y="245"/>
                  </a:lnTo>
                  <a:lnTo>
                    <a:pt x="1529" y="231"/>
                  </a:lnTo>
                  <a:lnTo>
                    <a:pt x="1512" y="218"/>
                  </a:lnTo>
                  <a:lnTo>
                    <a:pt x="1494" y="207"/>
                  </a:lnTo>
                  <a:lnTo>
                    <a:pt x="1475" y="196"/>
                  </a:lnTo>
                  <a:lnTo>
                    <a:pt x="1475" y="196"/>
                  </a:lnTo>
                  <a:lnTo>
                    <a:pt x="1466" y="207"/>
                  </a:lnTo>
                  <a:lnTo>
                    <a:pt x="1457" y="219"/>
                  </a:lnTo>
                  <a:lnTo>
                    <a:pt x="1450" y="232"/>
                  </a:lnTo>
                  <a:lnTo>
                    <a:pt x="1442" y="246"/>
                  </a:lnTo>
                  <a:lnTo>
                    <a:pt x="1442" y="246"/>
                  </a:lnTo>
                  <a:lnTo>
                    <a:pt x="1435" y="260"/>
                  </a:lnTo>
                  <a:lnTo>
                    <a:pt x="1431" y="268"/>
                  </a:lnTo>
                  <a:lnTo>
                    <a:pt x="1426" y="274"/>
                  </a:lnTo>
                  <a:lnTo>
                    <a:pt x="1421" y="279"/>
                  </a:lnTo>
                  <a:lnTo>
                    <a:pt x="1416" y="283"/>
                  </a:lnTo>
                  <a:lnTo>
                    <a:pt x="1412" y="284"/>
                  </a:lnTo>
                  <a:lnTo>
                    <a:pt x="1409" y="284"/>
                  </a:lnTo>
                  <a:lnTo>
                    <a:pt x="1405" y="284"/>
                  </a:lnTo>
                  <a:lnTo>
                    <a:pt x="1402" y="283"/>
                  </a:lnTo>
                  <a:lnTo>
                    <a:pt x="1402" y="283"/>
                  </a:lnTo>
                  <a:lnTo>
                    <a:pt x="1416" y="259"/>
                  </a:lnTo>
                  <a:lnTo>
                    <a:pt x="1431" y="233"/>
                  </a:lnTo>
                  <a:lnTo>
                    <a:pt x="1445" y="210"/>
                  </a:lnTo>
                  <a:lnTo>
                    <a:pt x="1452" y="197"/>
                  </a:lnTo>
                  <a:lnTo>
                    <a:pt x="1460" y="186"/>
                  </a:lnTo>
                  <a:lnTo>
                    <a:pt x="1460" y="186"/>
                  </a:lnTo>
                  <a:lnTo>
                    <a:pt x="1450" y="178"/>
                  </a:lnTo>
                  <a:lnTo>
                    <a:pt x="1440" y="171"/>
                  </a:lnTo>
                  <a:lnTo>
                    <a:pt x="1428" y="164"/>
                  </a:lnTo>
                  <a:lnTo>
                    <a:pt x="1418" y="157"/>
                  </a:lnTo>
                  <a:lnTo>
                    <a:pt x="1394" y="147"/>
                  </a:lnTo>
                  <a:lnTo>
                    <a:pt x="1369" y="137"/>
                  </a:lnTo>
                  <a:lnTo>
                    <a:pt x="1342" y="130"/>
                  </a:lnTo>
                  <a:lnTo>
                    <a:pt x="1313" y="123"/>
                  </a:lnTo>
                  <a:lnTo>
                    <a:pt x="1283" y="119"/>
                  </a:lnTo>
                  <a:lnTo>
                    <a:pt x="1252" y="116"/>
                  </a:lnTo>
                  <a:lnTo>
                    <a:pt x="1252" y="116"/>
                  </a:lnTo>
                  <a:lnTo>
                    <a:pt x="1251" y="136"/>
                  </a:lnTo>
                  <a:lnTo>
                    <a:pt x="1250" y="160"/>
                  </a:lnTo>
                  <a:lnTo>
                    <a:pt x="1249" y="173"/>
                  </a:lnTo>
                  <a:lnTo>
                    <a:pt x="1250" y="186"/>
                  </a:lnTo>
                  <a:lnTo>
                    <a:pt x="1250" y="200"/>
                  </a:lnTo>
                  <a:lnTo>
                    <a:pt x="1252" y="214"/>
                  </a:lnTo>
                  <a:lnTo>
                    <a:pt x="1252" y="214"/>
                  </a:lnTo>
                  <a:lnTo>
                    <a:pt x="1255" y="222"/>
                  </a:lnTo>
                  <a:lnTo>
                    <a:pt x="1258" y="230"/>
                  </a:lnTo>
                  <a:lnTo>
                    <a:pt x="1259" y="233"/>
                  </a:lnTo>
                  <a:lnTo>
                    <a:pt x="1258" y="237"/>
                  </a:lnTo>
                  <a:lnTo>
                    <a:pt x="1256" y="240"/>
                  </a:lnTo>
                  <a:lnTo>
                    <a:pt x="1252" y="243"/>
                  </a:lnTo>
                  <a:lnTo>
                    <a:pt x="1252" y="243"/>
                  </a:lnTo>
                  <a:lnTo>
                    <a:pt x="1249" y="237"/>
                  </a:lnTo>
                  <a:lnTo>
                    <a:pt x="1245" y="230"/>
                  </a:lnTo>
                  <a:lnTo>
                    <a:pt x="1243" y="223"/>
                  </a:lnTo>
                  <a:lnTo>
                    <a:pt x="1241" y="215"/>
                  </a:lnTo>
                  <a:lnTo>
                    <a:pt x="1239" y="198"/>
                  </a:lnTo>
                  <a:lnTo>
                    <a:pt x="1239" y="181"/>
                  </a:lnTo>
                  <a:lnTo>
                    <a:pt x="1239" y="147"/>
                  </a:lnTo>
                  <a:lnTo>
                    <a:pt x="1238" y="130"/>
                  </a:lnTo>
                  <a:lnTo>
                    <a:pt x="1236" y="116"/>
                  </a:lnTo>
                  <a:lnTo>
                    <a:pt x="1236" y="116"/>
                  </a:lnTo>
                  <a:lnTo>
                    <a:pt x="1205" y="116"/>
                  </a:lnTo>
                  <a:lnTo>
                    <a:pt x="1177" y="117"/>
                  </a:lnTo>
                  <a:lnTo>
                    <a:pt x="1152" y="118"/>
                  </a:lnTo>
                  <a:lnTo>
                    <a:pt x="1128" y="120"/>
                  </a:lnTo>
                  <a:lnTo>
                    <a:pt x="1104" y="124"/>
                  </a:lnTo>
                  <a:lnTo>
                    <a:pt x="1080" y="128"/>
                  </a:lnTo>
                  <a:lnTo>
                    <a:pt x="1057" y="135"/>
                  </a:lnTo>
                  <a:lnTo>
                    <a:pt x="1030" y="141"/>
                  </a:lnTo>
                  <a:lnTo>
                    <a:pt x="1030" y="141"/>
                  </a:lnTo>
                  <a:lnTo>
                    <a:pt x="1036" y="158"/>
                  </a:lnTo>
                  <a:lnTo>
                    <a:pt x="1042" y="172"/>
                  </a:lnTo>
                  <a:lnTo>
                    <a:pt x="1049" y="186"/>
                  </a:lnTo>
                  <a:lnTo>
                    <a:pt x="1057" y="199"/>
                  </a:lnTo>
                  <a:lnTo>
                    <a:pt x="1073" y="226"/>
                  </a:lnTo>
                  <a:lnTo>
                    <a:pt x="1080" y="240"/>
                  </a:lnTo>
                  <a:lnTo>
                    <a:pt x="1087" y="255"/>
                  </a:lnTo>
                  <a:lnTo>
                    <a:pt x="1087" y="255"/>
                  </a:lnTo>
                  <a:lnTo>
                    <a:pt x="1082" y="255"/>
                  </a:lnTo>
                  <a:lnTo>
                    <a:pt x="1077" y="254"/>
                  </a:lnTo>
                  <a:lnTo>
                    <a:pt x="1074" y="252"/>
                  </a:lnTo>
                  <a:lnTo>
                    <a:pt x="1071" y="248"/>
                  </a:lnTo>
                  <a:lnTo>
                    <a:pt x="1067" y="240"/>
                  </a:lnTo>
                  <a:lnTo>
                    <a:pt x="1062" y="232"/>
                  </a:lnTo>
                  <a:lnTo>
                    <a:pt x="1062" y="232"/>
                  </a:lnTo>
                  <a:lnTo>
                    <a:pt x="1049" y="210"/>
                  </a:lnTo>
                  <a:lnTo>
                    <a:pt x="1037" y="188"/>
                  </a:lnTo>
                  <a:lnTo>
                    <a:pt x="1023" y="168"/>
                  </a:lnTo>
                  <a:lnTo>
                    <a:pt x="1014" y="158"/>
                  </a:lnTo>
                  <a:lnTo>
                    <a:pt x="1007" y="150"/>
                  </a:lnTo>
                  <a:lnTo>
                    <a:pt x="1007" y="150"/>
                  </a:lnTo>
                  <a:lnTo>
                    <a:pt x="984" y="161"/>
                  </a:lnTo>
                  <a:lnTo>
                    <a:pt x="963" y="171"/>
                  </a:lnTo>
                  <a:lnTo>
                    <a:pt x="941" y="183"/>
                  </a:lnTo>
                  <a:lnTo>
                    <a:pt x="922" y="196"/>
                  </a:lnTo>
                  <a:lnTo>
                    <a:pt x="903" y="209"/>
                  </a:lnTo>
                  <a:lnTo>
                    <a:pt x="885" y="224"/>
                  </a:lnTo>
                  <a:lnTo>
                    <a:pt x="868" y="240"/>
                  </a:lnTo>
                  <a:lnTo>
                    <a:pt x="852" y="257"/>
                  </a:lnTo>
                  <a:lnTo>
                    <a:pt x="852" y="257"/>
                  </a:lnTo>
                  <a:lnTo>
                    <a:pt x="864" y="266"/>
                  </a:lnTo>
                  <a:lnTo>
                    <a:pt x="877" y="273"/>
                  </a:lnTo>
                  <a:lnTo>
                    <a:pt x="903" y="289"/>
                  </a:lnTo>
                  <a:lnTo>
                    <a:pt x="916" y="297"/>
                  </a:lnTo>
                  <a:lnTo>
                    <a:pt x="927" y="304"/>
                  </a:lnTo>
                  <a:lnTo>
                    <a:pt x="938" y="314"/>
                  </a:lnTo>
                  <a:lnTo>
                    <a:pt x="942" y="318"/>
                  </a:lnTo>
                  <a:lnTo>
                    <a:pt x="946" y="323"/>
                  </a:lnTo>
                  <a:lnTo>
                    <a:pt x="946" y="323"/>
                  </a:lnTo>
                  <a:lnTo>
                    <a:pt x="932" y="318"/>
                  </a:lnTo>
                  <a:lnTo>
                    <a:pt x="918" y="312"/>
                  </a:lnTo>
                  <a:lnTo>
                    <a:pt x="891" y="298"/>
                  </a:lnTo>
                  <a:lnTo>
                    <a:pt x="865" y="284"/>
                  </a:lnTo>
                  <a:lnTo>
                    <a:pt x="854" y="278"/>
                  </a:lnTo>
                  <a:lnTo>
                    <a:pt x="841" y="273"/>
                  </a:lnTo>
                  <a:lnTo>
                    <a:pt x="841" y="273"/>
                  </a:lnTo>
                  <a:lnTo>
                    <a:pt x="827" y="288"/>
                  </a:lnTo>
                  <a:lnTo>
                    <a:pt x="814" y="303"/>
                  </a:lnTo>
                  <a:lnTo>
                    <a:pt x="807" y="312"/>
                  </a:lnTo>
                  <a:lnTo>
                    <a:pt x="801" y="320"/>
                  </a:lnTo>
                  <a:lnTo>
                    <a:pt x="797" y="330"/>
                  </a:lnTo>
                  <a:lnTo>
                    <a:pt x="792" y="339"/>
                  </a:lnTo>
                  <a:lnTo>
                    <a:pt x="792" y="339"/>
                  </a:lnTo>
                  <a:lnTo>
                    <a:pt x="797" y="338"/>
                  </a:lnTo>
                  <a:lnTo>
                    <a:pt x="800" y="338"/>
                  </a:lnTo>
                  <a:lnTo>
                    <a:pt x="804" y="339"/>
                  </a:lnTo>
                  <a:lnTo>
                    <a:pt x="811" y="339"/>
                  </a:lnTo>
                  <a:lnTo>
                    <a:pt x="811" y="339"/>
                  </a:lnTo>
                  <a:lnTo>
                    <a:pt x="826" y="347"/>
                  </a:lnTo>
                  <a:lnTo>
                    <a:pt x="841" y="355"/>
                  </a:lnTo>
                  <a:lnTo>
                    <a:pt x="855" y="365"/>
                  </a:lnTo>
                  <a:lnTo>
                    <a:pt x="868" y="376"/>
                  </a:lnTo>
                  <a:lnTo>
                    <a:pt x="868" y="376"/>
                  </a:lnTo>
                  <a:lnTo>
                    <a:pt x="882" y="385"/>
                  </a:lnTo>
                  <a:lnTo>
                    <a:pt x="896" y="394"/>
                  </a:lnTo>
                  <a:lnTo>
                    <a:pt x="903" y="399"/>
                  </a:lnTo>
                  <a:lnTo>
                    <a:pt x="908" y="405"/>
                  </a:lnTo>
                  <a:lnTo>
                    <a:pt x="913" y="411"/>
                  </a:lnTo>
                  <a:lnTo>
                    <a:pt x="918" y="419"/>
                  </a:lnTo>
                  <a:lnTo>
                    <a:pt x="918" y="419"/>
                  </a:lnTo>
                  <a:lnTo>
                    <a:pt x="912" y="419"/>
                  </a:lnTo>
                  <a:lnTo>
                    <a:pt x="907" y="419"/>
                  </a:lnTo>
                  <a:lnTo>
                    <a:pt x="902" y="418"/>
                  </a:lnTo>
                  <a:lnTo>
                    <a:pt x="896" y="417"/>
                  </a:lnTo>
                  <a:lnTo>
                    <a:pt x="888" y="411"/>
                  </a:lnTo>
                  <a:lnTo>
                    <a:pt x="878" y="405"/>
                  </a:lnTo>
                  <a:lnTo>
                    <a:pt x="870" y="397"/>
                  </a:lnTo>
                  <a:lnTo>
                    <a:pt x="860" y="391"/>
                  </a:lnTo>
                  <a:lnTo>
                    <a:pt x="850" y="385"/>
                  </a:lnTo>
                  <a:lnTo>
                    <a:pt x="845" y="383"/>
                  </a:lnTo>
                  <a:lnTo>
                    <a:pt x="839" y="382"/>
                  </a:lnTo>
                  <a:lnTo>
                    <a:pt x="839" y="382"/>
                  </a:lnTo>
                  <a:lnTo>
                    <a:pt x="837" y="379"/>
                  </a:lnTo>
                  <a:lnTo>
                    <a:pt x="835" y="377"/>
                  </a:lnTo>
                  <a:lnTo>
                    <a:pt x="834" y="375"/>
                  </a:lnTo>
                  <a:lnTo>
                    <a:pt x="831" y="374"/>
                  </a:lnTo>
                  <a:lnTo>
                    <a:pt x="831" y="374"/>
                  </a:lnTo>
                  <a:lnTo>
                    <a:pt x="811" y="363"/>
                  </a:lnTo>
                  <a:lnTo>
                    <a:pt x="792" y="351"/>
                  </a:lnTo>
                  <a:lnTo>
                    <a:pt x="792" y="351"/>
                  </a:lnTo>
                  <a:lnTo>
                    <a:pt x="786" y="352"/>
                  </a:lnTo>
                  <a:lnTo>
                    <a:pt x="782" y="351"/>
                  </a:lnTo>
                  <a:lnTo>
                    <a:pt x="777" y="350"/>
                  </a:lnTo>
                  <a:lnTo>
                    <a:pt x="772" y="349"/>
                  </a:lnTo>
                  <a:lnTo>
                    <a:pt x="772" y="349"/>
                  </a:lnTo>
                  <a:lnTo>
                    <a:pt x="758" y="338"/>
                  </a:lnTo>
                  <a:lnTo>
                    <a:pt x="743" y="329"/>
                  </a:lnTo>
                  <a:lnTo>
                    <a:pt x="727" y="319"/>
                  </a:lnTo>
                  <a:lnTo>
                    <a:pt x="711" y="311"/>
                  </a:lnTo>
                  <a:lnTo>
                    <a:pt x="694" y="303"/>
                  </a:lnTo>
                  <a:lnTo>
                    <a:pt x="677" y="294"/>
                  </a:lnTo>
                  <a:lnTo>
                    <a:pt x="642" y="281"/>
                  </a:lnTo>
                  <a:lnTo>
                    <a:pt x="642" y="281"/>
                  </a:lnTo>
                  <a:lnTo>
                    <a:pt x="640" y="286"/>
                  </a:lnTo>
                  <a:lnTo>
                    <a:pt x="639" y="291"/>
                  </a:lnTo>
                  <a:lnTo>
                    <a:pt x="636" y="300"/>
                  </a:lnTo>
                  <a:lnTo>
                    <a:pt x="631" y="308"/>
                  </a:lnTo>
                  <a:lnTo>
                    <a:pt x="627" y="317"/>
                  </a:lnTo>
                  <a:lnTo>
                    <a:pt x="627" y="317"/>
                  </a:lnTo>
                  <a:lnTo>
                    <a:pt x="613" y="351"/>
                  </a:lnTo>
                  <a:lnTo>
                    <a:pt x="599" y="383"/>
                  </a:lnTo>
                  <a:lnTo>
                    <a:pt x="599" y="383"/>
                  </a:lnTo>
                  <a:lnTo>
                    <a:pt x="598" y="389"/>
                  </a:lnTo>
                  <a:lnTo>
                    <a:pt x="597" y="394"/>
                  </a:lnTo>
                  <a:lnTo>
                    <a:pt x="597" y="399"/>
                  </a:lnTo>
                  <a:lnTo>
                    <a:pt x="594" y="404"/>
                  </a:lnTo>
                  <a:lnTo>
                    <a:pt x="594" y="404"/>
                  </a:lnTo>
                  <a:lnTo>
                    <a:pt x="593" y="405"/>
                  </a:lnTo>
                  <a:lnTo>
                    <a:pt x="590" y="406"/>
                  </a:lnTo>
                  <a:lnTo>
                    <a:pt x="588" y="407"/>
                  </a:lnTo>
                  <a:lnTo>
                    <a:pt x="587" y="408"/>
                  </a:lnTo>
                  <a:lnTo>
                    <a:pt x="587" y="408"/>
                  </a:lnTo>
                  <a:lnTo>
                    <a:pt x="586" y="411"/>
                  </a:lnTo>
                  <a:lnTo>
                    <a:pt x="586" y="414"/>
                  </a:lnTo>
                  <a:lnTo>
                    <a:pt x="586" y="419"/>
                  </a:lnTo>
                  <a:lnTo>
                    <a:pt x="585" y="422"/>
                  </a:lnTo>
                  <a:lnTo>
                    <a:pt x="585" y="422"/>
                  </a:lnTo>
                  <a:lnTo>
                    <a:pt x="580" y="429"/>
                  </a:lnTo>
                  <a:lnTo>
                    <a:pt x="576" y="437"/>
                  </a:lnTo>
                  <a:lnTo>
                    <a:pt x="574" y="440"/>
                  </a:lnTo>
                  <a:lnTo>
                    <a:pt x="573" y="444"/>
                  </a:lnTo>
                  <a:lnTo>
                    <a:pt x="573" y="449"/>
                  </a:lnTo>
                  <a:lnTo>
                    <a:pt x="574" y="454"/>
                  </a:lnTo>
                  <a:lnTo>
                    <a:pt x="574" y="454"/>
                  </a:lnTo>
                  <a:lnTo>
                    <a:pt x="578" y="457"/>
                  </a:lnTo>
                  <a:lnTo>
                    <a:pt x="582" y="460"/>
                  </a:lnTo>
                  <a:lnTo>
                    <a:pt x="591" y="471"/>
                  </a:lnTo>
                  <a:lnTo>
                    <a:pt x="601" y="481"/>
                  </a:lnTo>
                  <a:lnTo>
                    <a:pt x="606" y="485"/>
                  </a:lnTo>
                  <a:lnTo>
                    <a:pt x="610" y="487"/>
                  </a:lnTo>
                  <a:lnTo>
                    <a:pt x="610" y="487"/>
                  </a:lnTo>
                  <a:lnTo>
                    <a:pt x="615" y="486"/>
                  </a:lnTo>
                  <a:lnTo>
                    <a:pt x="618" y="484"/>
                  </a:lnTo>
                  <a:lnTo>
                    <a:pt x="621" y="482"/>
                  </a:lnTo>
                  <a:lnTo>
                    <a:pt x="622" y="479"/>
                  </a:lnTo>
                  <a:lnTo>
                    <a:pt x="625" y="475"/>
                  </a:lnTo>
                  <a:lnTo>
                    <a:pt x="628" y="473"/>
                  </a:lnTo>
                  <a:lnTo>
                    <a:pt x="632" y="472"/>
                  </a:lnTo>
                  <a:lnTo>
                    <a:pt x="637" y="472"/>
                  </a:lnTo>
                  <a:lnTo>
                    <a:pt x="637" y="472"/>
                  </a:lnTo>
                  <a:lnTo>
                    <a:pt x="637" y="479"/>
                  </a:lnTo>
                  <a:lnTo>
                    <a:pt x="636" y="483"/>
                  </a:lnTo>
                  <a:lnTo>
                    <a:pt x="634" y="486"/>
                  </a:lnTo>
                  <a:lnTo>
                    <a:pt x="632" y="489"/>
                  </a:lnTo>
                  <a:lnTo>
                    <a:pt x="625" y="494"/>
                  </a:lnTo>
                  <a:lnTo>
                    <a:pt x="619" y="499"/>
                  </a:lnTo>
                  <a:lnTo>
                    <a:pt x="619" y="499"/>
                  </a:lnTo>
                  <a:lnTo>
                    <a:pt x="627" y="504"/>
                  </a:lnTo>
                  <a:lnTo>
                    <a:pt x="634" y="511"/>
                  </a:lnTo>
                  <a:lnTo>
                    <a:pt x="642" y="517"/>
                  </a:lnTo>
                  <a:lnTo>
                    <a:pt x="649" y="523"/>
                  </a:lnTo>
                  <a:lnTo>
                    <a:pt x="649" y="523"/>
                  </a:lnTo>
                  <a:lnTo>
                    <a:pt x="652" y="519"/>
                  </a:lnTo>
                  <a:lnTo>
                    <a:pt x="654" y="515"/>
                  </a:lnTo>
                  <a:lnTo>
                    <a:pt x="658" y="504"/>
                  </a:lnTo>
                  <a:lnTo>
                    <a:pt x="660" y="500"/>
                  </a:lnTo>
                  <a:lnTo>
                    <a:pt x="663" y="496"/>
                  </a:lnTo>
                  <a:lnTo>
                    <a:pt x="666" y="493"/>
                  </a:lnTo>
                  <a:lnTo>
                    <a:pt x="671" y="490"/>
                  </a:lnTo>
                  <a:lnTo>
                    <a:pt x="671" y="490"/>
                  </a:lnTo>
                  <a:lnTo>
                    <a:pt x="675" y="496"/>
                  </a:lnTo>
                  <a:lnTo>
                    <a:pt x="675" y="501"/>
                  </a:lnTo>
                  <a:lnTo>
                    <a:pt x="674" y="505"/>
                  </a:lnTo>
                  <a:lnTo>
                    <a:pt x="671" y="511"/>
                  </a:lnTo>
                  <a:lnTo>
                    <a:pt x="665" y="520"/>
                  </a:lnTo>
                  <a:lnTo>
                    <a:pt x="662" y="526"/>
                  </a:lnTo>
                  <a:lnTo>
                    <a:pt x="660" y="531"/>
                  </a:lnTo>
                  <a:lnTo>
                    <a:pt x="660" y="531"/>
                  </a:lnTo>
                  <a:lnTo>
                    <a:pt x="699" y="573"/>
                  </a:lnTo>
                  <a:lnTo>
                    <a:pt x="742" y="614"/>
                  </a:lnTo>
                  <a:lnTo>
                    <a:pt x="742" y="614"/>
                  </a:lnTo>
                  <a:close/>
                  <a:moveTo>
                    <a:pt x="74" y="95"/>
                  </a:moveTo>
                  <a:lnTo>
                    <a:pt x="74" y="95"/>
                  </a:lnTo>
                  <a:lnTo>
                    <a:pt x="84" y="111"/>
                  </a:lnTo>
                  <a:lnTo>
                    <a:pt x="93" y="127"/>
                  </a:lnTo>
                  <a:lnTo>
                    <a:pt x="110" y="162"/>
                  </a:lnTo>
                  <a:lnTo>
                    <a:pt x="125" y="195"/>
                  </a:lnTo>
                  <a:lnTo>
                    <a:pt x="137" y="223"/>
                  </a:lnTo>
                  <a:lnTo>
                    <a:pt x="137" y="223"/>
                  </a:lnTo>
                  <a:lnTo>
                    <a:pt x="137" y="218"/>
                  </a:lnTo>
                  <a:lnTo>
                    <a:pt x="138" y="216"/>
                  </a:lnTo>
                  <a:lnTo>
                    <a:pt x="141" y="211"/>
                  </a:lnTo>
                  <a:lnTo>
                    <a:pt x="146" y="207"/>
                  </a:lnTo>
                  <a:lnTo>
                    <a:pt x="149" y="202"/>
                  </a:lnTo>
                  <a:lnTo>
                    <a:pt x="149" y="202"/>
                  </a:lnTo>
                  <a:lnTo>
                    <a:pt x="133" y="181"/>
                  </a:lnTo>
                  <a:lnTo>
                    <a:pt x="129" y="176"/>
                  </a:lnTo>
                  <a:lnTo>
                    <a:pt x="125" y="169"/>
                  </a:lnTo>
                  <a:lnTo>
                    <a:pt x="123" y="16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28" y="161"/>
                  </a:lnTo>
                  <a:lnTo>
                    <a:pt x="132" y="164"/>
                  </a:lnTo>
                  <a:lnTo>
                    <a:pt x="139" y="171"/>
                  </a:lnTo>
                  <a:lnTo>
                    <a:pt x="147" y="179"/>
                  </a:lnTo>
                  <a:lnTo>
                    <a:pt x="153" y="188"/>
                  </a:lnTo>
                  <a:lnTo>
                    <a:pt x="160" y="196"/>
                  </a:lnTo>
                  <a:lnTo>
                    <a:pt x="167" y="203"/>
                  </a:lnTo>
                  <a:lnTo>
                    <a:pt x="173" y="207"/>
                  </a:lnTo>
                  <a:lnTo>
                    <a:pt x="177" y="209"/>
                  </a:lnTo>
                  <a:lnTo>
                    <a:pt x="183" y="211"/>
                  </a:lnTo>
                  <a:lnTo>
                    <a:pt x="190" y="212"/>
                  </a:lnTo>
                  <a:lnTo>
                    <a:pt x="190" y="212"/>
                  </a:lnTo>
                  <a:lnTo>
                    <a:pt x="190" y="202"/>
                  </a:lnTo>
                  <a:lnTo>
                    <a:pt x="189" y="193"/>
                  </a:lnTo>
                  <a:lnTo>
                    <a:pt x="186" y="185"/>
                  </a:lnTo>
                  <a:lnTo>
                    <a:pt x="182" y="178"/>
                  </a:lnTo>
                  <a:lnTo>
                    <a:pt x="178" y="170"/>
                  </a:lnTo>
                  <a:lnTo>
                    <a:pt x="173" y="165"/>
                  </a:lnTo>
                  <a:lnTo>
                    <a:pt x="160" y="153"/>
                  </a:lnTo>
                  <a:lnTo>
                    <a:pt x="132" y="133"/>
                  </a:lnTo>
                  <a:lnTo>
                    <a:pt x="125" y="126"/>
                  </a:lnTo>
                  <a:lnTo>
                    <a:pt x="119" y="121"/>
                  </a:lnTo>
                  <a:lnTo>
                    <a:pt x="114" y="115"/>
                  </a:lnTo>
                  <a:lnTo>
                    <a:pt x="108" y="107"/>
                  </a:lnTo>
                  <a:lnTo>
                    <a:pt x="108" y="107"/>
                  </a:lnTo>
                  <a:lnTo>
                    <a:pt x="117" y="110"/>
                  </a:lnTo>
                  <a:lnTo>
                    <a:pt x="124" y="113"/>
                  </a:lnTo>
                  <a:lnTo>
                    <a:pt x="137" y="121"/>
                  </a:lnTo>
                  <a:lnTo>
                    <a:pt x="149" y="130"/>
                  </a:lnTo>
                  <a:lnTo>
                    <a:pt x="161" y="140"/>
                  </a:lnTo>
                  <a:lnTo>
                    <a:pt x="173" y="150"/>
                  </a:lnTo>
                  <a:lnTo>
                    <a:pt x="184" y="158"/>
                  </a:lnTo>
                  <a:lnTo>
                    <a:pt x="191" y="163"/>
                  </a:lnTo>
                  <a:lnTo>
                    <a:pt x="198" y="166"/>
                  </a:lnTo>
                  <a:lnTo>
                    <a:pt x="206" y="169"/>
                  </a:lnTo>
                  <a:lnTo>
                    <a:pt x="213" y="172"/>
                  </a:lnTo>
                  <a:lnTo>
                    <a:pt x="213" y="172"/>
                  </a:lnTo>
                  <a:lnTo>
                    <a:pt x="216" y="165"/>
                  </a:lnTo>
                  <a:lnTo>
                    <a:pt x="216" y="160"/>
                  </a:lnTo>
                  <a:lnTo>
                    <a:pt x="218" y="153"/>
                  </a:lnTo>
                  <a:lnTo>
                    <a:pt x="220" y="146"/>
                  </a:lnTo>
                  <a:lnTo>
                    <a:pt x="220" y="146"/>
                  </a:lnTo>
                  <a:lnTo>
                    <a:pt x="211" y="141"/>
                  </a:lnTo>
                  <a:lnTo>
                    <a:pt x="204" y="138"/>
                  </a:lnTo>
                  <a:lnTo>
                    <a:pt x="188" y="132"/>
                  </a:lnTo>
                  <a:lnTo>
                    <a:pt x="171" y="125"/>
                  </a:lnTo>
                  <a:lnTo>
                    <a:pt x="163" y="122"/>
                  </a:lnTo>
                  <a:lnTo>
                    <a:pt x="154" y="118"/>
                  </a:lnTo>
                  <a:lnTo>
                    <a:pt x="154" y="118"/>
                  </a:lnTo>
                  <a:lnTo>
                    <a:pt x="151" y="115"/>
                  </a:lnTo>
                  <a:lnTo>
                    <a:pt x="149" y="111"/>
                  </a:lnTo>
                  <a:lnTo>
                    <a:pt x="146" y="107"/>
                  </a:lnTo>
                  <a:lnTo>
                    <a:pt x="143" y="104"/>
                  </a:lnTo>
                  <a:lnTo>
                    <a:pt x="143" y="104"/>
                  </a:lnTo>
                  <a:lnTo>
                    <a:pt x="128" y="92"/>
                  </a:lnTo>
                  <a:lnTo>
                    <a:pt x="110" y="84"/>
                  </a:lnTo>
                  <a:lnTo>
                    <a:pt x="94" y="76"/>
                  </a:lnTo>
                  <a:lnTo>
                    <a:pt x="78" y="71"/>
                  </a:lnTo>
                  <a:lnTo>
                    <a:pt x="78" y="71"/>
                  </a:lnTo>
                  <a:lnTo>
                    <a:pt x="78" y="79"/>
                  </a:lnTo>
                  <a:lnTo>
                    <a:pt x="76" y="86"/>
                  </a:lnTo>
                  <a:lnTo>
                    <a:pt x="75" y="90"/>
                  </a:lnTo>
                  <a:lnTo>
                    <a:pt x="74" y="95"/>
                  </a:lnTo>
                  <a:lnTo>
                    <a:pt x="74" y="95"/>
                  </a:lnTo>
                  <a:close/>
                  <a:moveTo>
                    <a:pt x="229" y="188"/>
                  </a:moveTo>
                  <a:lnTo>
                    <a:pt x="229" y="188"/>
                  </a:lnTo>
                  <a:lnTo>
                    <a:pt x="239" y="195"/>
                  </a:lnTo>
                  <a:lnTo>
                    <a:pt x="247" y="202"/>
                  </a:lnTo>
                  <a:lnTo>
                    <a:pt x="262" y="219"/>
                  </a:lnTo>
                  <a:lnTo>
                    <a:pt x="270" y="227"/>
                  </a:lnTo>
                  <a:lnTo>
                    <a:pt x="279" y="234"/>
                  </a:lnTo>
                  <a:lnTo>
                    <a:pt x="287" y="242"/>
                  </a:lnTo>
                  <a:lnTo>
                    <a:pt x="298" y="246"/>
                  </a:lnTo>
                  <a:lnTo>
                    <a:pt x="298" y="246"/>
                  </a:lnTo>
                  <a:lnTo>
                    <a:pt x="302" y="256"/>
                  </a:lnTo>
                  <a:lnTo>
                    <a:pt x="309" y="263"/>
                  </a:lnTo>
                  <a:lnTo>
                    <a:pt x="316" y="270"/>
                  </a:lnTo>
                  <a:lnTo>
                    <a:pt x="325" y="275"/>
                  </a:lnTo>
                  <a:lnTo>
                    <a:pt x="341" y="287"/>
                  </a:lnTo>
                  <a:lnTo>
                    <a:pt x="348" y="292"/>
                  </a:lnTo>
                  <a:lnTo>
                    <a:pt x="355" y="299"/>
                  </a:lnTo>
                  <a:lnTo>
                    <a:pt x="355" y="299"/>
                  </a:lnTo>
                  <a:lnTo>
                    <a:pt x="356" y="301"/>
                  </a:lnTo>
                  <a:lnTo>
                    <a:pt x="356" y="303"/>
                  </a:lnTo>
                  <a:lnTo>
                    <a:pt x="356" y="305"/>
                  </a:lnTo>
                  <a:lnTo>
                    <a:pt x="357" y="307"/>
                  </a:lnTo>
                  <a:lnTo>
                    <a:pt x="357" y="307"/>
                  </a:lnTo>
                  <a:lnTo>
                    <a:pt x="362" y="312"/>
                  </a:lnTo>
                  <a:lnTo>
                    <a:pt x="367" y="315"/>
                  </a:lnTo>
                  <a:lnTo>
                    <a:pt x="374" y="319"/>
                  </a:lnTo>
                  <a:lnTo>
                    <a:pt x="379" y="323"/>
                  </a:lnTo>
                  <a:lnTo>
                    <a:pt x="379" y="323"/>
                  </a:lnTo>
                  <a:lnTo>
                    <a:pt x="447" y="390"/>
                  </a:lnTo>
                  <a:lnTo>
                    <a:pt x="517" y="456"/>
                  </a:lnTo>
                  <a:lnTo>
                    <a:pt x="589" y="523"/>
                  </a:lnTo>
                  <a:lnTo>
                    <a:pt x="661" y="586"/>
                  </a:lnTo>
                  <a:lnTo>
                    <a:pt x="661" y="586"/>
                  </a:lnTo>
                  <a:lnTo>
                    <a:pt x="668" y="595"/>
                  </a:lnTo>
                  <a:lnTo>
                    <a:pt x="676" y="603"/>
                  </a:lnTo>
                  <a:lnTo>
                    <a:pt x="684" y="610"/>
                  </a:lnTo>
                  <a:lnTo>
                    <a:pt x="693" y="618"/>
                  </a:lnTo>
                  <a:lnTo>
                    <a:pt x="701" y="625"/>
                  </a:lnTo>
                  <a:lnTo>
                    <a:pt x="710" y="633"/>
                  </a:lnTo>
                  <a:lnTo>
                    <a:pt x="718" y="640"/>
                  </a:lnTo>
                  <a:lnTo>
                    <a:pt x="724" y="650"/>
                  </a:lnTo>
                  <a:lnTo>
                    <a:pt x="724" y="650"/>
                  </a:lnTo>
                  <a:lnTo>
                    <a:pt x="750" y="670"/>
                  </a:lnTo>
                  <a:lnTo>
                    <a:pt x="775" y="692"/>
                  </a:lnTo>
                  <a:lnTo>
                    <a:pt x="801" y="712"/>
                  </a:lnTo>
                  <a:lnTo>
                    <a:pt x="827" y="732"/>
                  </a:lnTo>
                  <a:lnTo>
                    <a:pt x="827" y="732"/>
                  </a:lnTo>
                  <a:lnTo>
                    <a:pt x="849" y="758"/>
                  </a:lnTo>
                  <a:lnTo>
                    <a:pt x="874" y="782"/>
                  </a:lnTo>
                  <a:lnTo>
                    <a:pt x="900" y="805"/>
                  </a:lnTo>
                  <a:lnTo>
                    <a:pt x="924" y="828"/>
                  </a:lnTo>
                  <a:lnTo>
                    <a:pt x="950" y="850"/>
                  </a:lnTo>
                  <a:lnTo>
                    <a:pt x="974" y="874"/>
                  </a:lnTo>
                  <a:lnTo>
                    <a:pt x="999" y="897"/>
                  </a:lnTo>
                  <a:lnTo>
                    <a:pt x="1023" y="923"/>
                  </a:lnTo>
                  <a:lnTo>
                    <a:pt x="1023" y="923"/>
                  </a:lnTo>
                  <a:lnTo>
                    <a:pt x="1027" y="923"/>
                  </a:lnTo>
                  <a:lnTo>
                    <a:pt x="1031" y="925"/>
                  </a:lnTo>
                  <a:lnTo>
                    <a:pt x="1037" y="930"/>
                  </a:lnTo>
                  <a:lnTo>
                    <a:pt x="1042" y="935"/>
                  </a:lnTo>
                  <a:lnTo>
                    <a:pt x="1045" y="937"/>
                  </a:lnTo>
                  <a:lnTo>
                    <a:pt x="1048" y="937"/>
                  </a:lnTo>
                  <a:lnTo>
                    <a:pt x="1048" y="937"/>
                  </a:lnTo>
                  <a:lnTo>
                    <a:pt x="1051" y="942"/>
                  </a:lnTo>
                  <a:lnTo>
                    <a:pt x="1055" y="949"/>
                  </a:lnTo>
                  <a:lnTo>
                    <a:pt x="1055" y="949"/>
                  </a:lnTo>
                  <a:lnTo>
                    <a:pt x="1061" y="952"/>
                  </a:lnTo>
                  <a:lnTo>
                    <a:pt x="1068" y="957"/>
                  </a:lnTo>
                  <a:lnTo>
                    <a:pt x="1080" y="968"/>
                  </a:lnTo>
                  <a:lnTo>
                    <a:pt x="1092" y="980"/>
                  </a:lnTo>
                  <a:lnTo>
                    <a:pt x="1103" y="991"/>
                  </a:lnTo>
                  <a:lnTo>
                    <a:pt x="1103" y="991"/>
                  </a:lnTo>
                  <a:lnTo>
                    <a:pt x="1107" y="994"/>
                  </a:lnTo>
                  <a:lnTo>
                    <a:pt x="1112" y="996"/>
                  </a:lnTo>
                  <a:lnTo>
                    <a:pt x="1116" y="999"/>
                  </a:lnTo>
                  <a:lnTo>
                    <a:pt x="1119" y="1001"/>
                  </a:lnTo>
                  <a:lnTo>
                    <a:pt x="1119" y="1001"/>
                  </a:lnTo>
                  <a:lnTo>
                    <a:pt x="1121" y="1004"/>
                  </a:lnTo>
                  <a:lnTo>
                    <a:pt x="1122" y="1008"/>
                  </a:lnTo>
                  <a:lnTo>
                    <a:pt x="1123" y="1011"/>
                  </a:lnTo>
                  <a:lnTo>
                    <a:pt x="1125" y="1013"/>
                  </a:lnTo>
                  <a:lnTo>
                    <a:pt x="1125" y="1013"/>
                  </a:lnTo>
                  <a:lnTo>
                    <a:pt x="1133" y="1017"/>
                  </a:lnTo>
                  <a:lnTo>
                    <a:pt x="1137" y="1020"/>
                  </a:lnTo>
                  <a:lnTo>
                    <a:pt x="1142" y="1024"/>
                  </a:lnTo>
                  <a:lnTo>
                    <a:pt x="1142" y="1024"/>
                  </a:lnTo>
                  <a:lnTo>
                    <a:pt x="1148" y="1030"/>
                  </a:lnTo>
                  <a:lnTo>
                    <a:pt x="1154" y="1039"/>
                  </a:lnTo>
                  <a:lnTo>
                    <a:pt x="1161" y="1046"/>
                  </a:lnTo>
                  <a:lnTo>
                    <a:pt x="1166" y="1051"/>
                  </a:lnTo>
                  <a:lnTo>
                    <a:pt x="1169" y="1054"/>
                  </a:lnTo>
                  <a:lnTo>
                    <a:pt x="1172" y="1055"/>
                  </a:lnTo>
                  <a:lnTo>
                    <a:pt x="1174" y="1055"/>
                  </a:lnTo>
                  <a:lnTo>
                    <a:pt x="1176" y="1054"/>
                  </a:lnTo>
                  <a:lnTo>
                    <a:pt x="1178" y="1051"/>
                  </a:lnTo>
                  <a:lnTo>
                    <a:pt x="1180" y="1048"/>
                  </a:lnTo>
                  <a:lnTo>
                    <a:pt x="1181" y="1043"/>
                  </a:lnTo>
                  <a:lnTo>
                    <a:pt x="1182" y="1035"/>
                  </a:lnTo>
                  <a:lnTo>
                    <a:pt x="1182" y="1035"/>
                  </a:lnTo>
                  <a:lnTo>
                    <a:pt x="1178" y="1034"/>
                  </a:lnTo>
                  <a:lnTo>
                    <a:pt x="1176" y="1032"/>
                  </a:lnTo>
                  <a:lnTo>
                    <a:pt x="1170" y="1028"/>
                  </a:lnTo>
                  <a:lnTo>
                    <a:pt x="1165" y="1024"/>
                  </a:lnTo>
                  <a:lnTo>
                    <a:pt x="1162" y="1023"/>
                  </a:lnTo>
                  <a:lnTo>
                    <a:pt x="1158" y="1021"/>
                  </a:lnTo>
                  <a:lnTo>
                    <a:pt x="1158" y="1021"/>
                  </a:lnTo>
                  <a:lnTo>
                    <a:pt x="1158" y="1019"/>
                  </a:lnTo>
                  <a:lnTo>
                    <a:pt x="1157" y="1016"/>
                  </a:lnTo>
                  <a:lnTo>
                    <a:pt x="1152" y="1011"/>
                  </a:lnTo>
                  <a:lnTo>
                    <a:pt x="1146" y="1006"/>
                  </a:lnTo>
                  <a:lnTo>
                    <a:pt x="1139" y="1003"/>
                  </a:lnTo>
                  <a:lnTo>
                    <a:pt x="1139" y="1003"/>
                  </a:lnTo>
                  <a:lnTo>
                    <a:pt x="1122" y="984"/>
                  </a:lnTo>
                  <a:lnTo>
                    <a:pt x="1104" y="966"/>
                  </a:lnTo>
                  <a:lnTo>
                    <a:pt x="1067" y="932"/>
                  </a:lnTo>
                  <a:lnTo>
                    <a:pt x="1029" y="897"/>
                  </a:lnTo>
                  <a:lnTo>
                    <a:pt x="991" y="864"/>
                  </a:lnTo>
                  <a:lnTo>
                    <a:pt x="991" y="864"/>
                  </a:lnTo>
                  <a:lnTo>
                    <a:pt x="983" y="853"/>
                  </a:lnTo>
                  <a:lnTo>
                    <a:pt x="974" y="845"/>
                  </a:lnTo>
                  <a:lnTo>
                    <a:pt x="965" y="837"/>
                  </a:lnTo>
                  <a:lnTo>
                    <a:pt x="954" y="832"/>
                  </a:lnTo>
                  <a:lnTo>
                    <a:pt x="954" y="832"/>
                  </a:lnTo>
                  <a:lnTo>
                    <a:pt x="937" y="813"/>
                  </a:lnTo>
                  <a:lnTo>
                    <a:pt x="920" y="796"/>
                  </a:lnTo>
                  <a:lnTo>
                    <a:pt x="901" y="779"/>
                  </a:lnTo>
                  <a:lnTo>
                    <a:pt x="881" y="763"/>
                  </a:lnTo>
                  <a:lnTo>
                    <a:pt x="881" y="763"/>
                  </a:lnTo>
                  <a:lnTo>
                    <a:pt x="844" y="727"/>
                  </a:lnTo>
                  <a:lnTo>
                    <a:pt x="806" y="691"/>
                  </a:lnTo>
                  <a:lnTo>
                    <a:pt x="730" y="620"/>
                  </a:lnTo>
                  <a:lnTo>
                    <a:pt x="654" y="550"/>
                  </a:lnTo>
                  <a:lnTo>
                    <a:pt x="616" y="515"/>
                  </a:lnTo>
                  <a:lnTo>
                    <a:pt x="578" y="479"/>
                  </a:lnTo>
                  <a:lnTo>
                    <a:pt x="578" y="479"/>
                  </a:lnTo>
                  <a:lnTo>
                    <a:pt x="571" y="476"/>
                  </a:lnTo>
                  <a:lnTo>
                    <a:pt x="564" y="474"/>
                  </a:lnTo>
                  <a:lnTo>
                    <a:pt x="558" y="471"/>
                  </a:lnTo>
                  <a:lnTo>
                    <a:pt x="556" y="469"/>
                  </a:lnTo>
                  <a:lnTo>
                    <a:pt x="555" y="467"/>
                  </a:lnTo>
                  <a:lnTo>
                    <a:pt x="555" y="467"/>
                  </a:lnTo>
                  <a:lnTo>
                    <a:pt x="555" y="465"/>
                  </a:lnTo>
                  <a:lnTo>
                    <a:pt x="555" y="463"/>
                  </a:lnTo>
                  <a:lnTo>
                    <a:pt x="557" y="460"/>
                  </a:lnTo>
                  <a:lnTo>
                    <a:pt x="558" y="459"/>
                  </a:lnTo>
                  <a:lnTo>
                    <a:pt x="558" y="458"/>
                  </a:lnTo>
                  <a:lnTo>
                    <a:pt x="556" y="456"/>
                  </a:lnTo>
                  <a:lnTo>
                    <a:pt x="556" y="456"/>
                  </a:lnTo>
                  <a:lnTo>
                    <a:pt x="476" y="383"/>
                  </a:lnTo>
                  <a:lnTo>
                    <a:pt x="395" y="309"/>
                  </a:lnTo>
                  <a:lnTo>
                    <a:pt x="316" y="236"/>
                  </a:lnTo>
                  <a:lnTo>
                    <a:pt x="236" y="164"/>
                  </a:lnTo>
                  <a:lnTo>
                    <a:pt x="236" y="164"/>
                  </a:lnTo>
                  <a:lnTo>
                    <a:pt x="234" y="176"/>
                  </a:lnTo>
                  <a:lnTo>
                    <a:pt x="229" y="188"/>
                  </a:lnTo>
                  <a:lnTo>
                    <a:pt x="229" y="188"/>
                  </a:lnTo>
                  <a:close/>
                  <a:moveTo>
                    <a:pt x="199" y="225"/>
                  </a:moveTo>
                  <a:lnTo>
                    <a:pt x="199" y="225"/>
                  </a:lnTo>
                  <a:lnTo>
                    <a:pt x="213" y="236"/>
                  </a:lnTo>
                  <a:lnTo>
                    <a:pt x="227" y="248"/>
                  </a:lnTo>
                  <a:lnTo>
                    <a:pt x="253" y="273"/>
                  </a:lnTo>
                  <a:lnTo>
                    <a:pt x="279" y="299"/>
                  </a:lnTo>
                  <a:lnTo>
                    <a:pt x="304" y="323"/>
                  </a:lnTo>
                  <a:lnTo>
                    <a:pt x="304" y="323"/>
                  </a:lnTo>
                  <a:lnTo>
                    <a:pt x="317" y="334"/>
                  </a:lnTo>
                  <a:lnTo>
                    <a:pt x="331" y="345"/>
                  </a:lnTo>
                  <a:lnTo>
                    <a:pt x="344" y="354"/>
                  </a:lnTo>
                  <a:lnTo>
                    <a:pt x="352" y="364"/>
                  </a:lnTo>
                  <a:lnTo>
                    <a:pt x="352" y="364"/>
                  </a:lnTo>
                  <a:lnTo>
                    <a:pt x="362" y="375"/>
                  </a:lnTo>
                  <a:lnTo>
                    <a:pt x="372" y="384"/>
                  </a:lnTo>
                  <a:lnTo>
                    <a:pt x="393" y="404"/>
                  </a:lnTo>
                  <a:lnTo>
                    <a:pt x="393" y="404"/>
                  </a:lnTo>
                  <a:lnTo>
                    <a:pt x="435" y="443"/>
                  </a:lnTo>
                  <a:lnTo>
                    <a:pt x="477" y="483"/>
                  </a:lnTo>
                  <a:lnTo>
                    <a:pt x="518" y="520"/>
                  </a:lnTo>
                  <a:lnTo>
                    <a:pt x="560" y="559"/>
                  </a:lnTo>
                  <a:lnTo>
                    <a:pt x="560" y="559"/>
                  </a:lnTo>
                  <a:lnTo>
                    <a:pt x="580" y="577"/>
                  </a:lnTo>
                  <a:lnTo>
                    <a:pt x="602" y="595"/>
                  </a:lnTo>
                  <a:lnTo>
                    <a:pt x="623" y="614"/>
                  </a:lnTo>
                  <a:lnTo>
                    <a:pt x="632" y="622"/>
                  </a:lnTo>
                  <a:lnTo>
                    <a:pt x="639" y="630"/>
                  </a:lnTo>
                  <a:lnTo>
                    <a:pt x="639" y="630"/>
                  </a:lnTo>
                  <a:lnTo>
                    <a:pt x="661" y="654"/>
                  </a:lnTo>
                  <a:lnTo>
                    <a:pt x="685" y="679"/>
                  </a:lnTo>
                  <a:lnTo>
                    <a:pt x="710" y="701"/>
                  </a:lnTo>
                  <a:lnTo>
                    <a:pt x="723" y="712"/>
                  </a:lnTo>
                  <a:lnTo>
                    <a:pt x="736" y="721"/>
                  </a:lnTo>
                  <a:lnTo>
                    <a:pt x="736" y="721"/>
                  </a:lnTo>
                  <a:lnTo>
                    <a:pt x="764" y="750"/>
                  </a:lnTo>
                  <a:lnTo>
                    <a:pt x="794" y="777"/>
                  </a:lnTo>
                  <a:lnTo>
                    <a:pt x="824" y="804"/>
                  </a:lnTo>
                  <a:lnTo>
                    <a:pt x="855" y="831"/>
                  </a:lnTo>
                  <a:lnTo>
                    <a:pt x="885" y="857"/>
                  </a:lnTo>
                  <a:lnTo>
                    <a:pt x="915" y="884"/>
                  </a:lnTo>
                  <a:lnTo>
                    <a:pt x="942" y="912"/>
                  </a:lnTo>
                  <a:lnTo>
                    <a:pt x="956" y="927"/>
                  </a:lnTo>
                  <a:lnTo>
                    <a:pt x="970" y="942"/>
                  </a:lnTo>
                  <a:lnTo>
                    <a:pt x="970" y="942"/>
                  </a:lnTo>
                  <a:lnTo>
                    <a:pt x="992" y="959"/>
                  </a:lnTo>
                  <a:lnTo>
                    <a:pt x="1014" y="978"/>
                  </a:lnTo>
                  <a:lnTo>
                    <a:pt x="1036" y="997"/>
                  </a:lnTo>
                  <a:lnTo>
                    <a:pt x="1058" y="1016"/>
                  </a:lnTo>
                  <a:lnTo>
                    <a:pt x="1101" y="1058"/>
                  </a:lnTo>
                  <a:lnTo>
                    <a:pt x="1144" y="1097"/>
                  </a:lnTo>
                  <a:lnTo>
                    <a:pt x="1144" y="1097"/>
                  </a:lnTo>
                  <a:lnTo>
                    <a:pt x="1149" y="1091"/>
                  </a:lnTo>
                  <a:lnTo>
                    <a:pt x="1155" y="1086"/>
                  </a:lnTo>
                  <a:lnTo>
                    <a:pt x="1162" y="1079"/>
                  </a:lnTo>
                  <a:lnTo>
                    <a:pt x="1164" y="1076"/>
                  </a:lnTo>
                  <a:lnTo>
                    <a:pt x="1165" y="1072"/>
                  </a:lnTo>
                  <a:lnTo>
                    <a:pt x="1165" y="1072"/>
                  </a:lnTo>
                  <a:lnTo>
                    <a:pt x="1123" y="1034"/>
                  </a:lnTo>
                  <a:lnTo>
                    <a:pt x="1082" y="996"/>
                  </a:lnTo>
                  <a:lnTo>
                    <a:pt x="998" y="919"/>
                  </a:lnTo>
                  <a:lnTo>
                    <a:pt x="915" y="842"/>
                  </a:lnTo>
                  <a:lnTo>
                    <a:pt x="872" y="804"/>
                  </a:lnTo>
                  <a:lnTo>
                    <a:pt x="829" y="767"/>
                  </a:lnTo>
                  <a:lnTo>
                    <a:pt x="829" y="767"/>
                  </a:lnTo>
                  <a:lnTo>
                    <a:pt x="811" y="746"/>
                  </a:lnTo>
                  <a:lnTo>
                    <a:pt x="790" y="727"/>
                  </a:lnTo>
                  <a:lnTo>
                    <a:pt x="770" y="709"/>
                  </a:lnTo>
                  <a:lnTo>
                    <a:pt x="750" y="691"/>
                  </a:lnTo>
                  <a:lnTo>
                    <a:pt x="707" y="654"/>
                  </a:lnTo>
                  <a:lnTo>
                    <a:pt x="686" y="635"/>
                  </a:lnTo>
                  <a:lnTo>
                    <a:pt x="667" y="616"/>
                  </a:lnTo>
                  <a:lnTo>
                    <a:pt x="667" y="616"/>
                  </a:lnTo>
                  <a:lnTo>
                    <a:pt x="571" y="526"/>
                  </a:lnTo>
                  <a:lnTo>
                    <a:pt x="476" y="436"/>
                  </a:lnTo>
                  <a:lnTo>
                    <a:pt x="427" y="391"/>
                  </a:lnTo>
                  <a:lnTo>
                    <a:pt x="379" y="346"/>
                  </a:lnTo>
                  <a:lnTo>
                    <a:pt x="330" y="302"/>
                  </a:lnTo>
                  <a:lnTo>
                    <a:pt x="280" y="259"/>
                  </a:lnTo>
                  <a:lnTo>
                    <a:pt x="280" y="259"/>
                  </a:lnTo>
                  <a:lnTo>
                    <a:pt x="264" y="241"/>
                  </a:lnTo>
                  <a:lnTo>
                    <a:pt x="246" y="224"/>
                  </a:lnTo>
                  <a:lnTo>
                    <a:pt x="228" y="207"/>
                  </a:lnTo>
                  <a:lnTo>
                    <a:pt x="209" y="192"/>
                  </a:lnTo>
                  <a:lnTo>
                    <a:pt x="209" y="192"/>
                  </a:lnTo>
                  <a:lnTo>
                    <a:pt x="208" y="191"/>
                  </a:lnTo>
                  <a:lnTo>
                    <a:pt x="206" y="191"/>
                  </a:lnTo>
                  <a:lnTo>
                    <a:pt x="206" y="191"/>
                  </a:lnTo>
                  <a:lnTo>
                    <a:pt x="206" y="200"/>
                  </a:lnTo>
                  <a:lnTo>
                    <a:pt x="206" y="209"/>
                  </a:lnTo>
                  <a:lnTo>
                    <a:pt x="203" y="216"/>
                  </a:lnTo>
                  <a:lnTo>
                    <a:pt x="199" y="225"/>
                  </a:lnTo>
                  <a:lnTo>
                    <a:pt x="199" y="225"/>
                  </a:lnTo>
                  <a:close/>
                  <a:moveTo>
                    <a:pt x="988" y="979"/>
                  </a:moveTo>
                  <a:lnTo>
                    <a:pt x="988" y="979"/>
                  </a:lnTo>
                  <a:lnTo>
                    <a:pt x="988" y="975"/>
                  </a:lnTo>
                  <a:lnTo>
                    <a:pt x="986" y="972"/>
                  </a:lnTo>
                  <a:lnTo>
                    <a:pt x="985" y="970"/>
                  </a:lnTo>
                  <a:lnTo>
                    <a:pt x="984" y="967"/>
                  </a:lnTo>
                  <a:lnTo>
                    <a:pt x="984" y="967"/>
                  </a:lnTo>
                  <a:lnTo>
                    <a:pt x="946" y="933"/>
                  </a:lnTo>
                  <a:lnTo>
                    <a:pt x="907" y="898"/>
                  </a:lnTo>
                  <a:lnTo>
                    <a:pt x="868" y="864"/>
                  </a:lnTo>
                  <a:lnTo>
                    <a:pt x="831" y="830"/>
                  </a:lnTo>
                  <a:lnTo>
                    <a:pt x="831" y="830"/>
                  </a:lnTo>
                  <a:lnTo>
                    <a:pt x="774" y="777"/>
                  </a:lnTo>
                  <a:lnTo>
                    <a:pt x="719" y="726"/>
                  </a:lnTo>
                  <a:lnTo>
                    <a:pt x="662" y="676"/>
                  </a:lnTo>
                  <a:lnTo>
                    <a:pt x="632" y="652"/>
                  </a:lnTo>
                  <a:lnTo>
                    <a:pt x="603" y="627"/>
                  </a:lnTo>
                  <a:lnTo>
                    <a:pt x="603" y="627"/>
                  </a:lnTo>
                  <a:lnTo>
                    <a:pt x="603" y="616"/>
                  </a:lnTo>
                  <a:lnTo>
                    <a:pt x="603" y="616"/>
                  </a:lnTo>
                  <a:lnTo>
                    <a:pt x="497" y="519"/>
                  </a:lnTo>
                  <a:lnTo>
                    <a:pt x="392" y="422"/>
                  </a:lnTo>
                  <a:lnTo>
                    <a:pt x="183" y="227"/>
                  </a:lnTo>
                  <a:lnTo>
                    <a:pt x="183" y="227"/>
                  </a:lnTo>
                  <a:lnTo>
                    <a:pt x="178" y="228"/>
                  </a:lnTo>
                  <a:lnTo>
                    <a:pt x="174" y="228"/>
                  </a:lnTo>
                  <a:lnTo>
                    <a:pt x="169" y="227"/>
                  </a:lnTo>
                  <a:lnTo>
                    <a:pt x="166" y="226"/>
                  </a:lnTo>
                  <a:lnTo>
                    <a:pt x="161" y="222"/>
                  </a:lnTo>
                  <a:lnTo>
                    <a:pt x="158" y="221"/>
                  </a:lnTo>
                  <a:lnTo>
                    <a:pt x="154" y="221"/>
                  </a:lnTo>
                  <a:lnTo>
                    <a:pt x="154" y="221"/>
                  </a:lnTo>
                  <a:lnTo>
                    <a:pt x="154" y="222"/>
                  </a:lnTo>
                  <a:lnTo>
                    <a:pt x="154" y="224"/>
                  </a:lnTo>
                  <a:lnTo>
                    <a:pt x="151" y="227"/>
                  </a:lnTo>
                  <a:lnTo>
                    <a:pt x="148" y="230"/>
                  </a:lnTo>
                  <a:lnTo>
                    <a:pt x="147" y="232"/>
                  </a:lnTo>
                  <a:lnTo>
                    <a:pt x="147" y="232"/>
                  </a:lnTo>
                  <a:lnTo>
                    <a:pt x="153" y="239"/>
                  </a:lnTo>
                  <a:lnTo>
                    <a:pt x="166" y="252"/>
                  </a:lnTo>
                  <a:lnTo>
                    <a:pt x="188" y="271"/>
                  </a:lnTo>
                  <a:lnTo>
                    <a:pt x="188" y="271"/>
                  </a:lnTo>
                  <a:lnTo>
                    <a:pt x="198" y="281"/>
                  </a:lnTo>
                  <a:lnTo>
                    <a:pt x="209" y="289"/>
                  </a:lnTo>
                  <a:lnTo>
                    <a:pt x="219" y="298"/>
                  </a:lnTo>
                  <a:lnTo>
                    <a:pt x="229" y="307"/>
                  </a:lnTo>
                  <a:lnTo>
                    <a:pt x="229" y="307"/>
                  </a:lnTo>
                  <a:lnTo>
                    <a:pt x="270" y="347"/>
                  </a:lnTo>
                  <a:lnTo>
                    <a:pt x="291" y="365"/>
                  </a:lnTo>
                  <a:lnTo>
                    <a:pt x="301" y="373"/>
                  </a:lnTo>
                  <a:lnTo>
                    <a:pt x="312" y="380"/>
                  </a:lnTo>
                  <a:lnTo>
                    <a:pt x="312" y="380"/>
                  </a:lnTo>
                  <a:lnTo>
                    <a:pt x="314" y="385"/>
                  </a:lnTo>
                  <a:lnTo>
                    <a:pt x="317" y="390"/>
                  </a:lnTo>
                  <a:lnTo>
                    <a:pt x="321" y="394"/>
                  </a:lnTo>
                  <a:lnTo>
                    <a:pt x="327" y="397"/>
                  </a:lnTo>
                  <a:lnTo>
                    <a:pt x="337" y="403"/>
                  </a:lnTo>
                  <a:lnTo>
                    <a:pt x="346" y="408"/>
                  </a:lnTo>
                  <a:lnTo>
                    <a:pt x="346" y="408"/>
                  </a:lnTo>
                  <a:lnTo>
                    <a:pt x="350" y="411"/>
                  </a:lnTo>
                  <a:lnTo>
                    <a:pt x="355" y="415"/>
                  </a:lnTo>
                  <a:lnTo>
                    <a:pt x="362" y="426"/>
                  </a:lnTo>
                  <a:lnTo>
                    <a:pt x="371" y="436"/>
                  </a:lnTo>
                  <a:lnTo>
                    <a:pt x="379" y="446"/>
                  </a:lnTo>
                  <a:lnTo>
                    <a:pt x="379" y="446"/>
                  </a:lnTo>
                  <a:lnTo>
                    <a:pt x="424" y="490"/>
                  </a:lnTo>
                  <a:lnTo>
                    <a:pt x="470" y="533"/>
                  </a:lnTo>
                  <a:lnTo>
                    <a:pt x="562" y="618"/>
                  </a:lnTo>
                  <a:lnTo>
                    <a:pt x="562" y="618"/>
                  </a:lnTo>
                  <a:lnTo>
                    <a:pt x="584" y="636"/>
                  </a:lnTo>
                  <a:lnTo>
                    <a:pt x="605" y="655"/>
                  </a:lnTo>
                  <a:lnTo>
                    <a:pt x="625" y="675"/>
                  </a:lnTo>
                  <a:lnTo>
                    <a:pt x="635" y="684"/>
                  </a:lnTo>
                  <a:lnTo>
                    <a:pt x="643" y="695"/>
                  </a:lnTo>
                  <a:lnTo>
                    <a:pt x="643" y="695"/>
                  </a:lnTo>
                  <a:lnTo>
                    <a:pt x="693" y="738"/>
                  </a:lnTo>
                  <a:lnTo>
                    <a:pt x="744" y="783"/>
                  </a:lnTo>
                  <a:lnTo>
                    <a:pt x="847" y="876"/>
                  </a:lnTo>
                  <a:lnTo>
                    <a:pt x="950" y="971"/>
                  </a:lnTo>
                  <a:lnTo>
                    <a:pt x="1051" y="1063"/>
                  </a:lnTo>
                  <a:lnTo>
                    <a:pt x="1051" y="1063"/>
                  </a:lnTo>
                  <a:lnTo>
                    <a:pt x="1064" y="1074"/>
                  </a:lnTo>
                  <a:lnTo>
                    <a:pt x="1073" y="1080"/>
                  </a:lnTo>
                  <a:lnTo>
                    <a:pt x="1080" y="1088"/>
                  </a:lnTo>
                  <a:lnTo>
                    <a:pt x="1080" y="1088"/>
                  </a:lnTo>
                  <a:lnTo>
                    <a:pt x="1092" y="1101"/>
                  </a:lnTo>
                  <a:lnTo>
                    <a:pt x="1098" y="1106"/>
                  </a:lnTo>
                  <a:lnTo>
                    <a:pt x="1103" y="1110"/>
                  </a:lnTo>
                  <a:lnTo>
                    <a:pt x="1107" y="1114"/>
                  </a:lnTo>
                  <a:lnTo>
                    <a:pt x="1110" y="1114"/>
                  </a:lnTo>
                  <a:lnTo>
                    <a:pt x="1113" y="1114"/>
                  </a:lnTo>
                  <a:lnTo>
                    <a:pt x="1116" y="1114"/>
                  </a:lnTo>
                  <a:lnTo>
                    <a:pt x="1119" y="1111"/>
                  </a:lnTo>
                  <a:lnTo>
                    <a:pt x="1125" y="1106"/>
                  </a:lnTo>
                  <a:lnTo>
                    <a:pt x="1125" y="1106"/>
                  </a:lnTo>
                  <a:lnTo>
                    <a:pt x="1093" y="1072"/>
                  </a:lnTo>
                  <a:lnTo>
                    <a:pt x="1059" y="1040"/>
                  </a:lnTo>
                  <a:lnTo>
                    <a:pt x="1024" y="1009"/>
                  </a:lnTo>
                  <a:lnTo>
                    <a:pt x="988" y="979"/>
                  </a:lnTo>
                  <a:lnTo>
                    <a:pt x="988" y="979"/>
                  </a:lnTo>
                  <a:close/>
                  <a:moveTo>
                    <a:pt x="1099" y="1129"/>
                  </a:moveTo>
                  <a:lnTo>
                    <a:pt x="1099" y="1129"/>
                  </a:lnTo>
                  <a:lnTo>
                    <a:pt x="1100" y="1134"/>
                  </a:lnTo>
                  <a:lnTo>
                    <a:pt x="1103" y="1138"/>
                  </a:lnTo>
                  <a:lnTo>
                    <a:pt x="1105" y="1141"/>
                  </a:lnTo>
                  <a:lnTo>
                    <a:pt x="1109" y="1144"/>
                  </a:lnTo>
                  <a:lnTo>
                    <a:pt x="1114" y="1145"/>
                  </a:lnTo>
                  <a:lnTo>
                    <a:pt x="1118" y="1146"/>
                  </a:lnTo>
                  <a:lnTo>
                    <a:pt x="1123" y="1145"/>
                  </a:lnTo>
                  <a:lnTo>
                    <a:pt x="1129" y="1144"/>
                  </a:lnTo>
                  <a:lnTo>
                    <a:pt x="1140" y="1139"/>
                  </a:lnTo>
                  <a:lnTo>
                    <a:pt x="1151" y="1134"/>
                  </a:lnTo>
                  <a:lnTo>
                    <a:pt x="1162" y="1129"/>
                  </a:lnTo>
                  <a:lnTo>
                    <a:pt x="1169" y="1122"/>
                  </a:lnTo>
                  <a:lnTo>
                    <a:pt x="1169" y="1122"/>
                  </a:lnTo>
                  <a:lnTo>
                    <a:pt x="1177" y="1116"/>
                  </a:lnTo>
                  <a:lnTo>
                    <a:pt x="1183" y="1108"/>
                  </a:lnTo>
                  <a:lnTo>
                    <a:pt x="1194" y="1094"/>
                  </a:lnTo>
                  <a:lnTo>
                    <a:pt x="1210" y="1068"/>
                  </a:lnTo>
                  <a:lnTo>
                    <a:pt x="1210" y="1068"/>
                  </a:lnTo>
                  <a:lnTo>
                    <a:pt x="1208" y="1066"/>
                  </a:lnTo>
                  <a:lnTo>
                    <a:pt x="1207" y="1064"/>
                  </a:lnTo>
                  <a:lnTo>
                    <a:pt x="1206" y="1062"/>
                  </a:lnTo>
                  <a:lnTo>
                    <a:pt x="1207" y="1059"/>
                  </a:lnTo>
                  <a:lnTo>
                    <a:pt x="1208" y="1055"/>
                  </a:lnTo>
                  <a:lnTo>
                    <a:pt x="1212" y="1051"/>
                  </a:lnTo>
                  <a:lnTo>
                    <a:pt x="1212" y="1051"/>
                  </a:lnTo>
                  <a:lnTo>
                    <a:pt x="1210" y="1050"/>
                  </a:lnTo>
                  <a:lnTo>
                    <a:pt x="1209" y="1049"/>
                  </a:lnTo>
                  <a:lnTo>
                    <a:pt x="1207" y="1046"/>
                  </a:lnTo>
                  <a:lnTo>
                    <a:pt x="1206" y="1045"/>
                  </a:lnTo>
                  <a:lnTo>
                    <a:pt x="1205" y="1044"/>
                  </a:lnTo>
                  <a:lnTo>
                    <a:pt x="1203" y="1043"/>
                  </a:lnTo>
                  <a:lnTo>
                    <a:pt x="1199" y="1044"/>
                  </a:lnTo>
                  <a:lnTo>
                    <a:pt x="1199" y="1044"/>
                  </a:lnTo>
                  <a:lnTo>
                    <a:pt x="1194" y="1059"/>
                  </a:lnTo>
                  <a:lnTo>
                    <a:pt x="1185" y="1074"/>
                  </a:lnTo>
                  <a:lnTo>
                    <a:pt x="1175" y="1087"/>
                  </a:lnTo>
                  <a:lnTo>
                    <a:pt x="1163" y="1100"/>
                  </a:lnTo>
                  <a:lnTo>
                    <a:pt x="1149" y="1110"/>
                  </a:lnTo>
                  <a:lnTo>
                    <a:pt x="1142" y="1115"/>
                  </a:lnTo>
                  <a:lnTo>
                    <a:pt x="1133" y="1119"/>
                  </a:lnTo>
                  <a:lnTo>
                    <a:pt x="1125" y="1122"/>
                  </a:lnTo>
                  <a:lnTo>
                    <a:pt x="1117" y="1124"/>
                  </a:lnTo>
                  <a:lnTo>
                    <a:pt x="1108" y="1126"/>
                  </a:lnTo>
                  <a:lnTo>
                    <a:pt x="1099" y="1129"/>
                  </a:lnTo>
                  <a:lnTo>
                    <a:pt x="1099" y="1129"/>
                  </a:lnTo>
                  <a:close/>
                  <a:moveTo>
                    <a:pt x="1139" y="1150"/>
                  </a:moveTo>
                  <a:lnTo>
                    <a:pt x="1139" y="1150"/>
                  </a:lnTo>
                  <a:lnTo>
                    <a:pt x="1143" y="1154"/>
                  </a:lnTo>
                  <a:lnTo>
                    <a:pt x="1146" y="1159"/>
                  </a:lnTo>
                  <a:lnTo>
                    <a:pt x="1150" y="1168"/>
                  </a:lnTo>
                  <a:lnTo>
                    <a:pt x="1152" y="1172"/>
                  </a:lnTo>
                  <a:lnTo>
                    <a:pt x="1155" y="1177"/>
                  </a:lnTo>
                  <a:lnTo>
                    <a:pt x="1159" y="1179"/>
                  </a:lnTo>
                  <a:lnTo>
                    <a:pt x="1164" y="1181"/>
                  </a:lnTo>
                  <a:lnTo>
                    <a:pt x="1164" y="1181"/>
                  </a:lnTo>
                  <a:lnTo>
                    <a:pt x="1165" y="1180"/>
                  </a:lnTo>
                  <a:lnTo>
                    <a:pt x="1167" y="1178"/>
                  </a:lnTo>
                  <a:lnTo>
                    <a:pt x="1169" y="1175"/>
                  </a:lnTo>
                  <a:lnTo>
                    <a:pt x="1174" y="1172"/>
                  </a:lnTo>
                  <a:lnTo>
                    <a:pt x="1174" y="1172"/>
                  </a:lnTo>
                  <a:lnTo>
                    <a:pt x="1184" y="1168"/>
                  </a:lnTo>
                  <a:lnTo>
                    <a:pt x="1195" y="1163"/>
                  </a:lnTo>
                  <a:lnTo>
                    <a:pt x="1205" y="1157"/>
                  </a:lnTo>
                  <a:lnTo>
                    <a:pt x="1214" y="1151"/>
                  </a:lnTo>
                  <a:lnTo>
                    <a:pt x="1222" y="1145"/>
                  </a:lnTo>
                  <a:lnTo>
                    <a:pt x="1228" y="1137"/>
                  </a:lnTo>
                  <a:lnTo>
                    <a:pt x="1234" y="1129"/>
                  </a:lnTo>
                  <a:lnTo>
                    <a:pt x="1238" y="1120"/>
                  </a:lnTo>
                  <a:lnTo>
                    <a:pt x="1238" y="1120"/>
                  </a:lnTo>
                  <a:lnTo>
                    <a:pt x="1238" y="1118"/>
                  </a:lnTo>
                  <a:lnTo>
                    <a:pt x="1237" y="1115"/>
                  </a:lnTo>
                  <a:lnTo>
                    <a:pt x="1234" y="1109"/>
                  </a:lnTo>
                  <a:lnTo>
                    <a:pt x="1233" y="1107"/>
                  </a:lnTo>
                  <a:lnTo>
                    <a:pt x="1233" y="1104"/>
                  </a:lnTo>
                  <a:lnTo>
                    <a:pt x="1234" y="1102"/>
                  </a:lnTo>
                  <a:lnTo>
                    <a:pt x="1236" y="1100"/>
                  </a:lnTo>
                  <a:lnTo>
                    <a:pt x="1236" y="1100"/>
                  </a:lnTo>
                  <a:lnTo>
                    <a:pt x="1231" y="1095"/>
                  </a:lnTo>
                  <a:lnTo>
                    <a:pt x="1228" y="1090"/>
                  </a:lnTo>
                  <a:lnTo>
                    <a:pt x="1224" y="1086"/>
                  </a:lnTo>
                  <a:lnTo>
                    <a:pt x="1221" y="1084"/>
                  </a:lnTo>
                  <a:lnTo>
                    <a:pt x="1218" y="1081"/>
                  </a:lnTo>
                  <a:lnTo>
                    <a:pt x="1218" y="1081"/>
                  </a:lnTo>
                  <a:lnTo>
                    <a:pt x="1211" y="1094"/>
                  </a:lnTo>
                  <a:lnTo>
                    <a:pt x="1204" y="1105"/>
                  </a:lnTo>
                  <a:lnTo>
                    <a:pt x="1196" y="1115"/>
                  </a:lnTo>
                  <a:lnTo>
                    <a:pt x="1186" y="1124"/>
                  </a:lnTo>
                  <a:lnTo>
                    <a:pt x="1176" y="1132"/>
                  </a:lnTo>
                  <a:lnTo>
                    <a:pt x="1165" y="1139"/>
                  </a:lnTo>
                  <a:lnTo>
                    <a:pt x="1152" y="1145"/>
                  </a:lnTo>
                  <a:lnTo>
                    <a:pt x="1139" y="1150"/>
                  </a:lnTo>
                  <a:lnTo>
                    <a:pt x="1139" y="1150"/>
                  </a:lnTo>
                  <a:close/>
                  <a:moveTo>
                    <a:pt x="1216" y="1170"/>
                  </a:moveTo>
                  <a:lnTo>
                    <a:pt x="1216" y="1170"/>
                  </a:lnTo>
                  <a:lnTo>
                    <a:pt x="1211" y="1174"/>
                  </a:lnTo>
                  <a:lnTo>
                    <a:pt x="1205" y="1177"/>
                  </a:lnTo>
                  <a:lnTo>
                    <a:pt x="1192" y="1180"/>
                  </a:lnTo>
                  <a:lnTo>
                    <a:pt x="1186" y="1182"/>
                  </a:lnTo>
                  <a:lnTo>
                    <a:pt x="1180" y="1185"/>
                  </a:lnTo>
                  <a:lnTo>
                    <a:pt x="1176" y="1188"/>
                  </a:lnTo>
                  <a:lnTo>
                    <a:pt x="1172" y="1193"/>
                  </a:lnTo>
                  <a:lnTo>
                    <a:pt x="1172" y="1193"/>
                  </a:lnTo>
                  <a:lnTo>
                    <a:pt x="1175" y="1194"/>
                  </a:lnTo>
                  <a:lnTo>
                    <a:pt x="1179" y="1195"/>
                  </a:lnTo>
                  <a:lnTo>
                    <a:pt x="1184" y="1194"/>
                  </a:lnTo>
                  <a:lnTo>
                    <a:pt x="1189" y="1193"/>
                  </a:lnTo>
                  <a:lnTo>
                    <a:pt x="1199" y="1190"/>
                  </a:lnTo>
                  <a:lnTo>
                    <a:pt x="1208" y="1184"/>
                  </a:lnTo>
                  <a:lnTo>
                    <a:pt x="1208" y="1184"/>
                  </a:lnTo>
                  <a:lnTo>
                    <a:pt x="1216" y="1179"/>
                  </a:lnTo>
                  <a:lnTo>
                    <a:pt x="1225" y="1172"/>
                  </a:lnTo>
                  <a:lnTo>
                    <a:pt x="1234" y="1165"/>
                  </a:lnTo>
                  <a:lnTo>
                    <a:pt x="1241" y="1157"/>
                  </a:lnTo>
                  <a:lnTo>
                    <a:pt x="1246" y="1149"/>
                  </a:lnTo>
                  <a:lnTo>
                    <a:pt x="1251" y="1140"/>
                  </a:lnTo>
                  <a:lnTo>
                    <a:pt x="1254" y="1131"/>
                  </a:lnTo>
                  <a:lnTo>
                    <a:pt x="1254" y="1120"/>
                  </a:lnTo>
                  <a:lnTo>
                    <a:pt x="1254" y="1120"/>
                  </a:lnTo>
                  <a:lnTo>
                    <a:pt x="1246" y="1134"/>
                  </a:lnTo>
                  <a:lnTo>
                    <a:pt x="1237" y="1147"/>
                  </a:lnTo>
                  <a:lnTo>
                    <a:pt x="1227" y="1160"/>
                  </a:lnTo>
                  <a:lnTo>
                    <a:pt x="1216" y="1170"/>
                  </a:lnTo>
                  <a:lnTo>
                    <a:pt x="1216" y="1170"/>
                  </a:lnTo>
                  <a:close/>
                  <a:moveTo>
                    <a:pt x="1190" y="1207"/>
                  </a:moveTo>
                  <a:lnTo>
                    <a:pt x="1190" y="1207"/>
                  </a:lnTo>
                  <a:lnTo>
                    <a:pt x="1210" y="1229"/>
                  </a:lnTo>
                  <a:lnTo>
                    <a:pt x="1210" y="1229"/>
                  </a:lnTo>
                  <a:lnTo>
                    <a:pt x="1231" y="1212"/>
                  </a:lnTo>
                  <a:lnTo>
                    <a:pt x="1242" y="1202"/>
                  </a:lnTo>
                  <a:lnTo>
                    <a:pt x="1253" y="1193"/>
                  </a:lnTo>
                  <a:lnTo>
                    <a:pt x="1263" y="1183"/>
                  </a:lnTo>
                  <a:lnTo>
                    <a:pt x="1271" y="1171"/>
                  </a:lnTo>
                  <a:lnTo>
                    <a:pt x="1279" y="1160"/>
                  </a:lnTo>
                  <a:lnTo>
                    <a:pt x="1285" y="1147"/>
                  </a:lnTo>
                  <a:lnTo>
                    <a:pt x="1285" y="1147"/>
                  </a:lnTo>
                  <a:lnTo>
                    <a:pt x="1276" y="1145"/>
                  </a:lnTo>
                  <a:lnTo>
                    <a:pt x="1272" y="1144"/>
                  </a:lnTo>
                  <a:lnTo>
                    <a:pt x="1268" y="1140"/>
                  </a:lnTo>
                  <a:lnTo>
                    <a:pt x="1268" y="1140"/>
                  </a:lnTo>
                  <a:lnTo>
                    <a:pt x="1261" y="1152"/>
                  </a:lnTo>
                  <a:lnTo>
                    <a:pt x="1254" y="1163"/>
                  </a:lnTo>
                  <a:lnTo>
                    <a:pt x="1245" y="1171"/>
                  </a:lnTo>
                  <a:lnTo>
                    <a:pt x="1236" y="1180"/>
                  </a:lnTo>
                  <a:lnTo>
                    <a:pt x="1225" y="1187"/>
                  </a:lnTo>
                  <a:lnTo>
                    <a:pt x="1214" y="1195"/>
                  </a:lnTo>
                  <a:lnTo>
                    <a:pt x="1201" y="1201"/>
                  </a:lnTo>
                  <a:lnTo>
                    <a:pt x="1190" y="1207"/>
                  </a:lnTo>
                  <a:lnTo>
                    <a:pt x="1190" y="1207"/>
                  </a:lnTo>
                  <a:close/>
                  <a:moveTo>
                    <a:pt x="1306" y="1149"/>
                  </a:moveTo>
                  <a:lnTo>
                    <a:pt x="1306" y="1149"/>
                  </a:lnTo>
                  <a:lnTo>
                    <a:pt x="1298" y="1163"/>
                  </a:lnTo>
                  <a:lnTo>
                    <a:pt x="1288" y="1177"/>
                  </a:lnTo>
                  <a:lnTo>
                    <a:pt x="1278" y="1190"/>
                  </a:lnTo>
                  <a:lnTo>
                    <a:pt x="1266" y="1202"/>
                  </a:lnTo>
                  <a:lnTo>
                    <a:pt x="1254" y="1213"/>
                  </a:lnTo>
                  <a:lnTo>
                    <a:pt x="1241" y="1225"/>
                  </a:lnTo>
                  <a:lnTo>
                    <a:pt x="1214" y="1245"/>
                  </a:lnTo>
                  <a:lnTo>
                    <a:pt x="1214" y="1245"/>
                  </a:lnTo>
                  <a:lnTo>
                    <a:pt x="1224" y="1246"/>
                  </a:lnTo>
                  <a:lnTo>
                    <a:pt x="1234" y="1244"/>
                  </a:lnTo>
                  <a:lnTo>
                    <a:pt x="1242" y="1242"/>
                  </a:lnTo>
                  <a:lnTo>
                    <a:pt x="1251" y="1238"/>
                  </a:lnTo>
                  <a:lnTo>
                    <a:pt x="1266" y="1228"/>
                  </a:lnTo>
                  <a:lnTo>
                    <a:pt x="1273" y="1223"/>
                  </a:lnTo>
                  <a:lnTo>
                    <a:pt x="1281" y="1218"/>
                  </a:lnTo>
                  <a:lnTo>
                    <a:pt x="1281" y="1218"/>
                  </a:lnTo>
                  <a:lnTo>
                    <a:pt x="1286" y="1211"/>
                  </a:lnTo>
                  <a:lnTo>
                    <a:pt x="1292" y="1203"/>
                  </a:lnTo>
                  <a:lnTo>
                    <a:pt x="1306" y="1190"/>
                  </a:lnTo>
                  <a:lnTo>
                    <a:pt x="1312" y="1182"/>
                  </a:lnTo>
                  <a:lnTo>
                    <a:pt x="1316" y="1172"/>
                  </a:lnTo>
                  <a:lnTo>
                    <a:pt x="1317" y="1168"/>
                  </a:lnTo>
                  <a:lnTo>
                    <a:pt x="1318" y="1163"/>
                  </a:lnTo>
                  <a:lnTo>
                    <a:pt x="1318" y="1156"/>
                  </a:lnTo>
                  <a:lnTo>
                    <a:pt x="1317" y="1150"/>
                  </a:lnTo>
                  <a:lnTo>
                    <a:pt x="1317" y="1150"/>
                  </a:lnTo>
                  <a:lnTo>
                    <a:pt x="1314" y="1151"/>
                  </a:lnTo>
                  <a:lnTo>
                    <a:pt x="1312" y="1150"/>
                  </a:lnTo>
                  <a:lnTo>
                    <a:pt x="1310" y="1149"/>
                  </a:lnTo>
                  <a:lnTo>
                    <a:pt x="1306" y="1149"/>
                  </a:lnTo>
                  <a:lnTo>
                    <a:pt x="1306" y="1149"/>
                  </a:lnTo>
                  <a:close/>
                  <a:moveTo>
                    <a:pt x="1309" y="1211"/>
                  </a:moveTo>
                  <a:lnTo>
                    <a:pt x="1309" y="1211"/>
                  </a:lnTo>
                  <a:lnTo>
                    <a:pt x="1304" y="1217"/>
                  </a:lnTo>
                  <a:lnTo>
                    <a:pt x="1299" y="1224"/>
                  </a:lnTo>
                  <a:lnTo>
                    <a:pt x="1291" y="1228"/>
                  </a:lnTo>
                  <a:lnTo>
                    <a:pt x="1285" y="1233"/>
                  </a:lnTo>
                  <a:lnTo>
                    <a:pt x="1273" y="1242"/>
                  </a:lnTo>
                  <a:lnTo>
                    <a:pt x="1270" y="1245"/>
                  </a:lnTo>
                  <a:lnTo>
                    <a:pt x="1268" y="1250"/>
                  </a:lnTo>
                  <a:lnTo>
                    <a:pt x="1268" y="1250"/>
                  </a:lnTo>
                  <a:lnTo>
                    <a:pt x="1269" y="1252"/>
                  </a:lnTo>
                  <a:lnTo>
                    <a:pt x="1272" y="1255"/>
                  </a:lnTo>
                  <a:lnTo>
                    <a:pt x="1280" y="1262"/>
                  </a:lnTo>
                  <a:lnTo>
                    <a:pt x="1283" y="1267"/>
                  </a:lnTo>
                  <a:lnTo>
                    <a:pt x="1285" y="1270"/>
                  </a:lnTo>
                  <a:lnTo>
                    <a:pt x="1286" y="1273"/>
                  </a:lnTo>
                  <a:lnTo>
                    <a:pt x="1286" y="1274"/>
                  </a:lnTo>
                  <a:lnTo>
                    <a:pt x="1285" y="1275"/>
                  </a:lnTo>
                  <a:lnTo>
                    <a:pt x="1285" y="1275"/>
                  </a:lnTo>
                  <a:lnTo>
                    <a:pt x="1289" y="1282"/>
                  </a:lnTo>
                  <a:lnTo>
                    <a:pt x="1295" y="1286"/>
                  </a:lnTo>
                  <a:lnTo>
                    <a:pt x="1300" y="1289"/>
                  </a:lnTo>
                  <a:lnTo>
                    <a:pt x="1306" y="1290"/>
                  </a:lnTo>
                  <a:lnTo>
                    <a:pt x="1313" y="1290"/>
                  </a:lnTo>
                  <a:lnTo>
                    <a:pt x="1320" y="1289"/>
                  </a:lnTo>
                  <a:lnTo>
                    <a:pt x="1327" y="1287"/>
                  </a:lnTo>
                  <a:lnTo>
                    <a:pt x="1333" y="1284"/>
                  </a:lnTo>
                  <a:lnTo>
                    <a:pt x="1340" y="1280"/>
                  </a:lnTo>
                  <a:lnTo>
                    <a:pt x="1346" y="1275"/>
                  </a:lnTo>
                  <a:lnTo>
                    <a:pt x="1351" y="1269"/>
                  </a:lnTo>
                  <a:lnTo>
                    <a:pt x="1357" y="1263"/>
                  </a:lnTo>
                  <a:lnTo>
                    <a:pt x="1361" y="1256"/>
                  </a:lnTo>
                  <a:lnTo>
                    <a:pt x="1365" y="1250"/>
                  </a:lnTo>
                  <a:lnTo>
                    <a:pt x="1367" y="1242"/>
                  </a:lnTo>
                  <a:lnTo>
                    <a:pt x="1370" y="1236"/>
                  </a:lnTo>
                  <a:lnTo>
                    <a:pt x="1370" y="1236"/>
                  </a:lnTo>
                  <a:lnTo>
                    <a:pt x="1366" y="1228"/>
                  </a:lnTo>
                  <a:lnTo>
                    <a:pt x="1363" y="1221"/>
                  </a:lnTo>
                  <a:lnTo>
                    <a:pt x="1359" y="1213"/>
                  </a:lnTo>
                  <a:lnTo>
                    <a:pt x="1354" y="1207"/>
                  </a:lnTo>
                  <a:lnTo>
                    <a:pt x="1348" y="1200"/>
                  </a:lnTo>
                  <a:lnTo>
                    <a:pt x="1342" y="1194"/>
                  </a:lnTo>
                  <a:lnTo>
                    <a:pt x="1334" y="1188"/>
                  </a:lnTo>
                  <a:lnTo>
                    <a:pt x="1327" y="1184"/>
                  </a:lnTo>
                  <a:lnTo>
                    <a:pt x="1327" y="1184"/>
                  </a:lnTo>
                  <a:lnTo>
                    <a:pt x="1317" y="1197"/>
                  </a:lnTo>
                  <a:lnTo>
                    <a:pt x="1309" y="1211"/>
                  </a:lnTo>
                  <a:lnTo>
                    <a:pt x="1309" y="12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Freeform 90"/>
            <p:cNvSpPr/>
            <p:nvPr/>
          </p:nvSpPr>
          <p:spPr bwMode="auto">
            <a:xfrm>
              <a:off x="4824413" y="419100"/>
              <a:ext cx="31750" cy="6191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9" y="0"/>
                </a:cxn>
                <a:cxn ang="0">
                  <a:pos x="52" y="0"/>
                </a:cxn>
                <a:cxn ang="0">
                  <a:pos x="55" y="1"/>
                </a:cxn>
                <a:cxn ang="0">
                  <a:pos x="56" y="3"/>
                </a:cxn>
                <a:cxn ang="0">
                  <a:pos x="59" y="3"/>
                </a:cxn>
                <a:cxn ang="0">
                  <a:pos x="59" y="3"/>
                </a:cxn>
                <a:cxn ang="0">
                  <a:pos x="39" y="56"/>
                </a:cxn>
                <a:cxn ang="0">
                  <a:pos x="18" y="110"/>
                </a:cxn>
                <a:cxn ang="0">
                  <a:pos x="18" y="110"/>
                </a:cxn>
                <a:cxn ang="0">
                  <a:pos x="14" y="112"/>
                </a:cxn>
                <a:cxn ang="0">
                  <a:pos x="10" y="114"/>
                </a:cxn>
                <a:cxn ang="0">
                  <a:pos x="6" y="115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7" y="102"/>
                </a:cxn>
                <a:cxn ang="0">
                  <a:pos x="14" y="90"/>
                </a:cxn>
                <a:cxn ang="0">
                  <a:pos x="19" y="77"/>
                </a:cxn>
                <a:cxn ang="0">
                  <a:pos x="22" y="69"/>
                </a:cxn>
                <a:cxn ang="0">
                  <a:pos x="22" y="69"/>
                </a:cxn>
                <a:cxn ang="0">
                  <a:pos x="21" y="65"/>
                </a:cxn>
                <a:cxn ang="0">
                  <a:pos x="21" y="63"/>
                </a:cxn>
                <a:cxn ang="0">
                  <a:pos x="22" y="67"/>
                </a:cxn>
                <a:cxn ang="0">
                  <a:pos x="22" y="67"/>
                </a:cxn>
                <a:cxn ang="0">
                  <a:pos x="33" y="33"/>
                </a:cxn>
                <a:cxn ang="0">
                  <a:pos x="36" y="24"/>
                </a:cxn>
                <a:cxn ang="0">
                  <a:pos x="40" y="15"/>
                </a:cxn>
                <a:cxn ang="0">
                  <a:pos x="44" y="7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59" h="115">
                  <a:moveTo>
                    <a:pt x="49" y="0"/>
                  </a:moveTo>
                  <a:lnTo>
                    <a:pt x="49" y="0"/>
                  </a:lnTo>
                  <a:lnTo>
                    <a:pt x="52" y="0"/>
                  </a:lnTo>
                  <a:lnTo>
                    <a:pt x="55" y="1"/>
                  </a:lnTo>
                  <a:lnTo>
                    <a:pt x="56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39" y="56"/>
                  </a:lnTo>
                  <a:lnTo>
                    <a:pt x="18" y="110"/>
                  </a:lnTo>
                  <a:lnTo>
                    <a:pt x="18" y="110"/>
                  </a:lnTo>
                  <a:lnTo>
                    <a:pt x="14" y="112"/>
                  </a:lnTo>
                  <a:lnTo>
                    <a:pt x="10" y="114"/>
                  </a:lnTo>
                  <a:lnTo>
                    <a:pt x="6" y="115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7" y="102"/>
                  </a:lnTo>
                  <a:lnTo>
                    <a:pt x="14" y="90"/>
                  </a:lnTo>
                  <a:lnTo>
                    <a:pt x="19" y="77"/>
                  </a:lnTo>
                  <a:lnTo>
                    <a:pt x="22" y="69"/>
                  </a:lnTo>
                  <a:lnTo>
                    <a:pt x="22" y="69"/>
                  </a:lnTo>
                  <a:lnTo>
                    <a:pt x="21" y="65"/>
                  </a:lnTo>
                  <a:lnTo>
                    <a:pt x="21" y="63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33" y="33"/>
                  </a:lnTo>
                  <a:lnTo>
                    <a:pt x="36" y="24"/>
                  </a:lnTo>
                  <a:lnTo>
                    <a:pt x="40" y="15"/>
                  </a:lnTo>
                  <a:lnTo>
                    <a:pt x="44" y="7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0" name="Freeform 91"/>
            <p:cNvSpPr/>
            <p:nvPr/>
          </p:nvSpPr>
          <p:spPr bwMode="auto">
            <a:xfrm>
              <a:off x="4908551" y="168275"/>
              <a:ext cx="23813" cy="20638"/>
            </a:xfrm>
            <a:custGeom>
              <a:avLst/>
              <a:gdLst/>
              <a:ahLst/>
              <a:cxnLst>
                <a:cxn ang="0">
                  <a:pos x="45" y="4"/>
                </a:cxn>
                <a:cxn ang="0">
                  <a:pos x="45" y="4"/>
                </a:cxn>
                <a:cxn ang="0">
                  <a:pos x="41" y="12"/>
                </a:cxn>
                <a:cxn ang="0">
                  <a:pos x="38" y="19"/>
                </a:cxn>
                <a:cxn ang="0">
                  <a:pos x="33" y="25"/>
                </a:cxn>
                <a:cxn ang="0">
                  <a:pos x="27" y="30"/>
                </a:cxn>
                <a:cxn ang="0">
                  <a:pos x="21" y="34"/>
                </a:cxn>
                <a:cxn ang="0">
                  <a:pos x="15" y="37"/>
                </a:cxn>
                <a:cxn ang="0">
                  <a:pos x="7" y="40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8" y="30"/>
                </a:cxn>
                <a:cxn ang="0">
                  <a:pos x="17" y="19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9" y="0"/>
                </a:cxn>
                <a:cxn ang="0">
                  <a:pos x="40" y="2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45" y="4"/>
                </a:cxn>
              </a:cxnLst>
              <a:rect l="0" t="0" r="r" b="b"/>
              <a:pathLst>
                <a:path w="45" h="41">
                  <a:moveTo>
                    <a:pt x="45" y="4"/>
                  </a:moveTo>
                  <a:lnTo>
                    <a:pt x="45" y="4"/>
                  </a:lnTo>
                  <a:lnTo>
                    <a:pt x="41" y="12"/>
                  </a:lnTo>
                  <a:lnTo>
                    <a:pt x="38" y="19"/>
                  </a:lnTo>
                  <a:lnTo>
                    <a:pt x="33" y="25"/>
                  </a:lnTo>
                  <a:lnTo>
                    <a:pt x="27" y="30"/>
                  </a:lnTo>
                  <a:lnTo>
                    <a:pt x="21" y="34"/>
                  </a:lnTo>
                  <a:lnTo>
                    <a:pt x="15" y="37"/>
                  </a:lnTo>
                  <a:lnTo>
                    <a:pt x="7" y="40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8" y="30"/>
                  </a:lnTo>
                  <a:lnTo>
                    <a:pt x="17" y="19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0" y="2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4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Freeform 92"/>
            <p:cNvSpPr>
              <a:spLocks noEditPoints="1"/>
            </p:cNvSpPr>
            <p:nvPr/>
          </p:nvSpPr>
          <p:spPr bwMode="auto">
            <a:xfrm>
              <a:off x="4098926" y="463550"/>
              <a:ext cx="441325" cy="214313"/>
            </a:xfrm>
            <a:custGeom>
              <a:avLst/>
              <a:gdLst/>
              <a:ahLst/>
              <a:cxnLst>
                <a:cxn ang="0">
                  <a:pos x="831" y="275"/>
                </a:cxn>
                <a:cxn ang="0">
                  <a:pos x="786" y="320"/>
                </a:cxn>
                <a:cxn ang="0">
                  <a:pos x="667" y="372"/>
                </a:cxn>
                <a:cxn ang="0">
                  <a:pos x="530" y="401"/>
                </a:cxn>
                <a:cxn ang="0">
                  <a:pos x="451" y="399"/>
                </a:cxn>
                <a:cxn ang="0">
                  <a:pos x="375" y="381"/>
                </a:cxn>
                <a:cxn ang="0">
                  <a:pos x="327" y="368"/>
                </a:cxn>
                <a:cxn ang="0">
                  <a:pos x="227" y="347"/>
                </a:cxn>
                <a:cxn ang="0">
                  <a:pos x="114" y="315"/>
                </a:cxn>
                <a:cxn ang="0">
                  <a:pos x="53" y="266"/>
                </a:cxn>
                <a:cxn ang="0">
                  <a:pos x="3" y="135"/>
                </a:cxn>
                <a:cxn ang="0">
                  <a:pos x="0" y="98"/>
                </a:cxn>
                <a:cxn ang="0">
                  <a:pos x="15" y="72"/>
                </a:cxn>
                <a:cxn ang="0">
                  <a:pos x="74" y="42"/>
                </a:cxn>
                <a:cxn ang="0">
                  <a:pos x="156" y="26"/>
                </a:cxn>
                <a:cxn ang="0">
                  <a:pos x="187" y="18"/>
                </a:cxn>
                <a:cxn ang="0">
                  <a:pos x="235" y="1"/>
                </a:cxn>
                <a:cxn ang="0">
                  <a:pos x="344" y="13"/>
                </a:cxn>
                <a:cxn ang="0">
                  <a:pos x="397" y="30"/>
                </a:cxn>
                <a:cxn ang="0">
                  <a:pos x="446" y="48"/>
                </a:cxn>
                <a:cxn ang="0">
                  <a:pos x="531" y="82"/>
                </a:cxn>
                <a:cxn ang="0">
                  <a:pos x="655" y="108"/>
                </a:cxn>
                <a:cxn ang="0">
                  <a:pos x="692" y="122"/>
                </a:cxn>
                <a:cxn ang="0">
                  <a:pos x="763" y="126"/>
                </a:cxn>
                <a:cxn ang="0">
                  <a:pos x="798" y="142"/>
                </a:cxn>
                <a:cxn ang="0">
                  <a:pos x="827" y="192"/>
                </a:cxn>
                <a:cxn ang="0">
                  <a:pos x="502" y="387"/>
                </a:cxn>
                <a:cxn ang="0">
                  <a:pos x="644" y="365"/>
                </a:cxn>
                <a:cxn ang="0">
                  <a:pos x="772" y="308"/>
                </a:cxn>
                <a:cxn ang="0">
                  <a:pos x="822" y="256"/>
                </a:cxn>
                <a:cxn ang="0">
                  <a:pos x="806" y="170"/>
                </a:cxn>
                <a:cxn ang="0">
                  <a:pos x="760" y="142"/>
                </a:cxn>
                <a:cxn ang="0">
                  <a:pos x="691" y="137"/>
                </a:cxn>
                <a:cxn ang="0">
                  <a:pos x="561" y="105"/>
                </a:cxn>
                <a:cxn ang="0">
                  <a:pos x="466" y="76"/>
                </a:cxn>
                <a:cxn ang="0">
                  <a:pos x="358" y="32"/>
                </a:cxn>
                <a:cxn ang="0">
                  <a:pos x="285" y="18"/>
                </a:cxn>
                <a:cxn ang="0">
                  <a:pos x="162" y="38"/>
                </a:cxn>
                <a:cxn ang="0">
                  <a:pos x="53" y="72"/>
                </a:cxn>
                <a:cxn ang="0">
                  <a:pos x="19" y="105"/>
                </a:cxn>
                <a:cxn ang="0">
                  <a:pos x="55" y="141"/>
                </a:cxn>
                <a:cxn ang="0">
                  <a:pos x="137" y="168"/>
                </a:cxn>
                <a:cxn ang="0">
                  <a:pos x="219" y="193"/>
                </a:cxn>
                <a:cxn ang="0">
                  <a:pos x="268" y="200"/>
                </a:cxn>
                <a:cxn ang="0">
                  <a:pos x="216" y="204"/>
                </a:cxn>
                <a:cxn ang="0">
                  <a:pos x="25" y="143"/>
                </a:cxn>
                <a:cxn ang="0">
                  <a:pos x="68" y="256"/>
                </a:cxn>
                <a:cxn ang="0">
                  <a:pos x="100" y="281"/>
                </a:cxn>
                <a:cxn ang="0">
                  <a:pos x="118" y="296"/>
                </a:cxn>
                <a:cxn ang="0">
                  <a:pos x="237" y="334"/>
                </a:cxn>
                <a:cxn ang="0">
                  <a:pos x="325" y="348"/>
                </a:cxn>
                <a:cxn ang="0">
                  <a:pos x="402" y="369"/>
                </a:cxn>
                <a:cxn ang="0">
                  <a:pos x="401" y="317"/>
                </a:cxn>
                <a:cxn ang="0">
                  <a:pos x="407" y="352"/>
                </a:cxn>
                <a:cxn ang="0">
                  <a:pos x="446" y="381"/>
                </a:cxn>
              </a:cxnLst>
              <a:rect l="0" t="0" r="r" b="b"/>
              <a:pathLst>
                <a:path w="836" h="402">
                  <a:moveTo>
                    <a:pt x="833" y="256"/>
                  </a:moveTo>
                  <a:lnTo>
                    <a:pt x="833" y="256"/>
                  </a:lnTo>
                  <a:lnTo>
                    <a:pt x="836" y="261"/>
                  </a:lnTo>
                  <a:lnTo>
                    <a:pt x="835" y="266"/>
                  </a:lnTo>
                  <a:lnTo>
                    <a:pt x="833" y="271"/>
                  </a:lnTo>
                  <a:lnTo>
                    <a:pt x="831" y="275"/>
                  </a:lnTo>
                  <a:lnTo>
                    <a:pt x="825" y="286"/>
                  </a:lnTo>
                  <a:lnTo>
                    <a:pt x="823" y="291"/>
                  </a:lnTo>
                  <a:lnTo>
                    <a:pt x="822" y="299"/>
                  </a:lnTo>
                  <a:lnTo>
                    <a:pt x="822" y="299"/>
                  </a:lnTo>
                  <a:lnTo>
                    <a:pt x="805" y="309"/>
                  </a:lnTo>
                  <a:lnTo>
                    <a:pt x="786" y="320"/>
                  </a:lnTo>
                  <a:lnTo>
                    <a:pt x="768" y="330"/>
                  </a:lnTo>
                  <a:lnTo>
                    <a:pt x="749" y="339"/>
                  </a:lnTo>
                  <a:lnTo>
                    <a:pt x="730" y="349"/>
                  </a:lnTo>
                  <a:lnTo>
                    <a:pt x="709" y="357"/>
                  </a:lnTo>
                  <a:lnTo>
                    <a:pt x="688" y="365"/>
                  </a:lnTo>
                  <a:lnTo>
                    <a:pt x="667" y="372"/>
                  </a:lnTo>
                  <a:lnTo>
                    <a:pt x="645" y="379"/>
                  </a:lnTo>
                  <a:lnTo>
                    <a:pt x="624" y="385"/>
                  </a:lnTo>
                  <a:lnTo>
                    <a:pt x="601" y="391"/>
                  </a:lnTo>
                  <a:lnTo>
                    <a:pt x="578" y="395"/>
                  </a:lnTo>
                  <a:lnTo>
                    <a:pt x="554" y="398"/>
                  </a:lnTo>
                  <a:lnTo>
                    <a:pt x="530" y="401"/>
                  </a:lnTo>
                  <a:lnTo>
                    <a:pt x="507" y="402"/>
                  </a:lnTo>
                  <a:lnTo>
                    <a:pt x="483" y="404"/>
                  </a:lnTo>
                  <a:lnTo>
                    <a:pt x="483" y="404"/>
                  </a:lnTo>
                  <a:lnTo>
                    <a:pt x="472" y="404"/>
                  </a:lnTo>
                  <a:lnTo>
                    <a:pt x="461" y="401"/>
                  </a:lnTo>
                  <a:lnTo>
                    <a:pt x="451" y="399"/>
                  </a:lnTo>
                  <a:lnTo>
                    <a:pt x="442" y="397"/>
                  </a:lnTo>
                  <a:lnTo>
                    <a:pt x="422" y="391"/>
                  </a:lnTo>
                  <a:lnTo>
                    <a:pt x="402" y="385"/>
                  </a:lnTo>
                  <a:lnTo>
                    <a:pt x="402" y="385"/>
                  </a:lnTo>
                  <a:lnTo>
                    <a:pt x="389" y="383"/>
                  </a:lnTo>
                  <a:lnTo>
                    <a:pt x="375" y="381"/>
                  </a:lnTo>
                  <a:lnTo>
                    <a:pt x="361" y="380"/>
                  </a:lnTo>
                  <a:lnTo>
                    <a:pt x="347" y="378"/>
                  </a:lnTo>
                  <a:lnTo>
                    <a:pt x="347" y="378"/>
                  </a:lnTo>
                  <a:lnTo>
                    <a:pt x="341" y="375"/>
                  </a:lnTo>
                  <a:lnTo>
                    <a:pt x="333" y="371"/>
                  </a:lnTo>
                  <a:lnTo>
                    <a:pt x="327" y="368"/>
                  </a:lnTo>
                  <a:lnTo>
                    <a:pt x="319" y="365"/>
                  </a:lnTo>
                  <a:lnTo>
                    <a:pt x="319" y="365"/>
                  </a:lnTo>
                  <a:lnTo>
                    <a:pt x="293" y="360"/>
                  </a:lnTo>
                  <a:lnTo>
                    <a:pt x="267" y="355"/>
                  </a:lnTo>
                  <a:lnTo>
                    <a:pt x="240" y="350"/>
                  </a:lnTo>
                  <a:lnTo>
                    <a:pt x="227" y="347"/>
                  </a:lnTo>
                  <a:lnTo>
                    <a:pt x="215" y="342"/>
                  </a:lnTo>
                  <a:lnTo>
                    <a:pt x="215" y="342"/>
                  </a:lnTo>
                  <a:lnTo>
                    <a:pt x="164" y="327"/>
                  </a:lnTo>
                  <a:lnTo>
                    <a:pt x="139" y="320"/>
                  </a:lnTo>
                  <a:lnTo>
                    <a:pt x="114" y="315"/>
                  </a:lnTo>
                  <a:lnTo>
                    <a:pt x="114" y="315"/>
                  </a:lnTo>
                  <a:lnTo>
                    <a:pt x="97" y="304"/>
                  </a:lnTo>
                  <a:lnTo>
                    <a:pt x="82" y="293"/>
                  </a:lnTo>
                  <a:lnTo>
                    <a:pt x="67" y="280"/>
                  </a:lnTo>
                  <a:lnTo>
                    <a:pt x="59" y="274"/>
                  </a:lnTo>
                  <a:lnTo>
                    <a:pt x="53" y="266"/>
                  </a:lnTo>
                  <a:lnTo>
                    <a:pt x="53" y="266"/>
                  </a:lnTo>
                  <a:lnTo>
                    <a:pt x="43" y="253"/>
                  </a:lnTo>
                  <a:lnTo>
                    <a:pt x="36" y="238"/>
                  </a:lnTo>
                  <a:lnTo>
                    <a:pt x="29" y="221"/>
                  </a:lnTo>
                  <a:lnTo>
                    <a:pt x="23" y="205"/>
                  </a:lnTo>
                  <a:lnTo>
                    <a:pt x="13" y="171"/>
                  </a:lnTo>
                  <a:lnTo>
                    <a:pt x="3" y="135"/>
                  </a:lnTo>
                  <a:lnTo>
                    <a:pt x="3" y="135"/>
                  </a:lnTo>
                  <a:lnTo>
                    <a:pt x="4" y="129"/>
                  </a:lnTo>
                  <a:lnTo>
                    <a:pt x="5" y="124"/>
                  </a:lnTo>
                  <a:lnTo>
                    <a:pt x="3" y="113"/>
                  </a:lnTo>
                  <a:lnTo>
                    <a:pt x="0" y="104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3" y="89"/>
                  </a:lnTo>
                  <a:lnTo>
                    <a:pt x="6" y="83"/>
                  </a:lnTo>
                  <a:lnTo>
                    <a:pt x="10" y="78"/>
                  </a:lnTo>
                  <a:lnTo>
                    <a:pt x="15" y="72"/>
                  </a:lnTo>
                  <a:lnTo>
                    <a:pt x="28" y="62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50" y="49"/>
                  </a:lnTo>
                  <a:lnTo>
                    <a:pt x="63" y="45"/>
                  </a:lnTo>
                  <a:lnTo>
                    <a:pt x="74" y="42"/>
                  </a:lnTo>
                  <a:lnTo>
                    <a:pt x="88" y="39"/>
                  </a:lnTo>
                  <a:lnTo>
                    <a:pt x="115" y="35"/>
                  </a:lnTo>
                  <a:lnTo>
                    <a:pt x="142" y="30"/>
                  </a:lnTo>
                  <a:lnTo>
                    <a:pt x="142" y="30"/>
                  </a:lnTo>
                  <a:lnTo>
                    <a:pt x="149" y="28"/>
                  </a:lnTo>
                  <a:lnTo>
                    <a:pt x="156" y="26"/>
                  </a:lnTo>
                  <a:lnTo>
                    <a:pt x="162" y="22"/>
                  </a:lnTo>
                  <a:lnTo>
                    <a:pt x="169" y="20"/>
                  </a:lnTo>
                  <a:lnTo>
                    <a:pt x="169" y="20"/>
                  </a:lnTo>
                  <a:lnTo>
                    <a:pt x="177" y="19"/>
                  </a:lnTo>
                  <a:lnTo>
                    <a:pt x="187" y="18"/>
                  </a:lnTo>
                  <a:lnTo>
                    <a:pt x="187" y="18"/>
                  </a:lnTo>
                  <a:lnTo>
                    <a:pt x="195" y="15"/>
                  </a:lnTo>
                  <a:lnTo>
                    <a:pt x="204" y="11"/>
                  </a:lnTo>
                  <a:lnTo>
                    <a:pt x="211" y="6"/>
                  </a:lnTo>
                  <a:lnTo>
                    <a:pt x="219" y="4"/>
                  </a:lnTo>
                  <a:lnTo>
                    <a:pt x="219" y="4"/>
                  </a:lnTo>
                  <a:lnTo>
                    <a:pt x="235" y="1"/>
                  </a:lnTo>
                  <a:lnTo>
                    <a:pt x="251" y="0"/>
                  </a:lnTo>
                  <a:lnTo>
                    <a:pt x="266" y="1"/>
                  </a:lnTo>
                  <a:lnTo>
                    <a:pt x="282" y="2"/>
                  </a:lnTo>
                  <a:lnTo>
                    <a:pt x="313" y="7"/>
                  </a:lnTo>
                  <a:lnTo>
                    <a:pt x="328" y="11"/>
                  </a:lnTo>
                  <a:lnTo>
                    <a:pt x="344" y="13"/>
                  </a:lnTo>
                  <a:lnTo>
                    <a:pt x="344" y="13"/>
                  </a:lnTo>
                  <a:lnTo>
                    <a:pt x="355" y="15"/>
                  </a:lnTo>
                  <a:lnTo>
                    <a:pt x="366" y="18"/>
                  </a:lnTo>
                  <a:lnTo>
                    <a:pt x="386" y="27"/>
                  </a:lnTo>
                  <a:lnTo>
                    <a:pt x="386" y="27"/>
                  </a:lnTo>
                  <a:lnTo>
                    <a:pt x="397" y="30"/>
                  </a:lnTo>
                  <a:lnTo>
                    <a:pt x="409" y="32"/>
                  </a:lnTo>
                  <a:lnTo>
                    <a:pt x="421" y="35"/>
                  </a:lnTo>
                  <a:lnTo>
                    <a:pt x="431" y="38"/>
                  </a:lnTo>
                  <a:lnTo>
                    <a:pt x="431" y="38"/>
                  </a:lnTo>
                  <a:lnTo>
                    <a:pt x="438" y="43"/>
                  </a:lnTo>
                  <a:lnTo>
                    <a:pt x="446" y="48"/>
                  </a:lnTo>
                  <a:lnTo>
                    <a:pt x="452" y="54"/>
                  </a:lnTo>
                  <a:lnTo>
                    <a:pt x="461" y="59"/>
                  </a:lnTo>
                  <a:lnTo>
                    <a:pt x="461" y="59"/>
                  </a:lnTo>
                  <a:lnTo>
                    <a:pt x="477" y="65"/>
                  </a:lnTo>
                  <a:lnTo>
                    <a:pt x="494" y="72"/>
                  </a:lnTo>
                  <a:lnTo>
                    <a:pt x="531" y="82"/>
                  </a:lnTo>
                  <a:lnTo>
                    <a:pt x="570" y="92"/>
                  </a:lnTo>
                  <a:lnTo>
                    <a:pt x="610" y="100"/>
                  </a:lnTo>
                  <a:lnTo>
                    <a:pt x="610" y="100"/>
                  </a:lnTo>
                  <a:lnTo>
                    <a:pt x="625" y="104"/>
                  </a:lnTo>
                  <a:lnTo>
                    <a:pt x="640" y="106"/>
                  </a:lnTo>
                  <a:lnTo>
                    <a:pt x="655" y="108"/>
                  </a:lnTo>
                  <a:lnTo>
                    <a:pt x="669" y="111"/>
                  </a:lnTo>
                  <a:lnTo>
                    <a:pt x="669" y="111"/>
                  </a:lnTo>
                  <a:lnTo>
                    <a:pt x="674" y="113"/>
                  </a:lnTo>
                  <a:lnTo>
                    <a:pt x="680" y="118"/>
                  </a:lnTo>
                  <a:lnTo>
                    <a:pt x="687" y="121"/>
                  </a:lnTo>
                  <a:lnTo>
                    <a:pt x="692" y="122"/>
                  </a:lnTo>
                  <a:lnTo>
                    <a:pt x="696" y="123"/>
                  </a:lnTo>
                  <a:lnTo>
                    <a:pt x="696" y="123"/>
                  </a:lnTo>
                  <a:lnTo>
                    <a:pt x="711" y="124"/>
                  </a:lnTo>
                  <a:lnTo>
                    <a:pt x="725" y="125"/>
                  </a:lnTo>
                  <a:lnTo>
                    <a:pt x="751" y="125"/>
                  </a:lnTo>
                  <a:lnTo>
                    <a:pt x="763" y="126"/>
                  </a:lnTo>
                  <a:lnTo>
                    <a:pt x="773" y="128"/>
                  </a:lnTo>
                  <a:lnTo>
                    <a:pt x="783" y="132"/>
                  </a:lnTo>
                  <a:lnTo>
                    <a:pt x="787" y="134"/>
                  </a:lnTo>
                  <a:lnTo>
                    <a:pt x="792" y="137"/>
                  </a:lnTo>
                  <a:lnTo>
                    <a:pt x="792" y="137"/>
                  </a:lnTo>
                  <a:lnTo>
                    <a:pt x="798" y="142"/>
                  </a:lnTo>
                  <a:lnTo>
                    <a:pt x="803" y="148"/>
                  </a:lnTo>
                  <a:lnTo>
                    <a:pt x="809" y="153"/>
                  </a:lnTo>
                  <a:lnTo>
                    <a:pt x="814" y="160"/>
                  </a:lnTo>
                  <a:lnTo>
                    <a:pt x="817" y="167"/>
                  </a:lnTo>
                  <a:lnTo>
                    <a:pt x="822" y="175"/>
                  </a:lnTo>
                  <a:lnTo>
                    <a:pt x="827" y="192"/>
                  </a:lnTo>
                  <a:lnTo>
                    <a:pt x="830" y="209"/>
                  </a:lnTo>
                  <a:lnTo>
                    <a:pt x="832" y="226"/>
                  </a:lnTo>
                  <a:lnTo>
                    <a:pt x="833" y="242"/>
                  </a:lnTo>
                  <a:lnTo>
                    <a:pt x="833" y="256"/>
                  </a:lnTo>
                  <a:lnTo>
                    <a:pt x="833" y="256"/>
                  </a:lnTo>
                  <a:close/>
                  <a:moveTo>
                    <a:pt x="502" y="387"/>
                  </a:moveTo>
                  <a:lnTo>
                    <a:pt x="502" y="387"/>
                  </a:lnTo>
                  <a:lnTo>
                    <a:pt x="520" y="386"/>
                  </a:lnTo>
                  <a:lnTo>
                    <a:pt x="538" y="385"/>
                  </a:lnTo>
                  <a:lnTo>
                    <a:pt x="574" y="381"/>
                  </a:lnTo>
                  <a:lnTo>
                    <a:pt x="610" y="374"/>
                  </a:lnTo>
                  <a:lnTo>
                    <a:pt x="644" y="365"/>
                  </a:lnTo>
                  <a:lnTo>
                    <a:pt x="644" y="365"/>
                  </a:lnTo>
                  <a:lnTo>
                    <a:pt x="669" y="357"/>
                  </a:lnTo>
                  <a:lnTo>
                    <a:pt x="691" y="349"/>
                  </a:lnTo>
                  <a:lnTo>
                    <a:pt x="714" y="339"/>
                  </a:lnTo>
                  <a:lnTo>
                    <a:pt x="734" y="329"/>
                  </a:lnTo>
                  <a:lnTo>
                    <a:pt x="772" y="308"/>
                  </a:lnTo>
                  <a:lnTo>
                    <a:pt x="810" y="287"/>
                  </a:lnTo>
                  <a:lnTo>
                    <a:pt x="810" y="287"/>
                  </a:lnTo>
                  <a:lnTo>
                    <a:pt x="814" y="279"/>
                  </a:lnTo>
                  <a:lnTo>
                    <a:pt x="817" y="273"/>
                  </a:lnTo>
                  <a:lnTo>
                    <a:pt x="820" y="264"/>
                  </a:lnTo>
                  <a:lnTo>
                    <a:pt x="822" y="256"/>
                  </a:lnTo>
                  <a:lnTo>
                    <a:pt x="822" y="247"/>
                  </a:lnTo>
                  <a:lnTo>
                    <a:pt x="823" y="239"/>
                  </a:lnTo>
                  <a:lnTo>
                    <a:pt x="821" y="220"/>
                  </a:lnTo>
                  <a:lnTo>
                    <a:pt x="817" y="202"/>
                  </a:lnTo>
                  <a:lnTo>
                    <a:pt x="812" y="185"/>
                  </a:lnTo>
                  <a:lnTo>
                    <a:pt x="806" y="170"/>
                  </a:lnTo>
                  <a:lnTo>
                    <a:pt x="797" y="157"/>
                  </a:lnTo>
                  <a:lnTo>
                    <a:pt x="797" y="157"/>
                  </a:lnTo>
                  <a:lnTo>
                    <a:pt x="788" y="152"/>
                  </a:lnTo>
                  <a:lnTo>
                    <a:pt x="779" y="148"/>
                  </a:lnTo>
                  <a:lnTo>
                    <a:pt x="769" y="144"/>
                  </a:lnTo>
                  <a:lnTo>
                    <a:pt x="760" y="142"/>
                  </a:lnTo>
                  <a:lnTo>
                    <a:pt x="749" y="141"/>
                  </a:lnTo>
                  <a:lnTo>
                    <a:pt x="738" y="140"/>
                  </a:lnTo>
                  <a:lnTo>
                    <a:pt x="715" y="139"/>
                  </a:lnTo>
                  <a:lnTo>
                    <a:pt x="715" y="139"/>
                  </a:lnTo>
                  <a:lnTo>
                    <a:pt x="703" y="138"/>
                  </a:lnTo>
                  <a:lnTo>
                    <a:pt x="691" y="137"/>
                  </a:lnTo>
                  <a:lnTo>
                    <a:pt x="667" y="133"/>
                  </a:lnTo>
                  <a:lnTo>
                    <a:pt x="643" y="126"/>
                  </a:lnTo>
                  <a:lnTo>
                    <a:pt x="619" y="119"/>
                  </a:lnTo>
                  <a:lnTo>
                    <a:pt x="596" y="112"/>
                  </a:lnTo>
                  <a:lnTo>
                    <a:pt x="573" y="107"/>
                  </a:lnTo>
                  <a:lnTo>
                    <a:pt x="561" y="105"/>
                  </a:lnTo>
                  <a:lnTo>
                    <a:pt x="551" y="103"/>
                  </a:lnTo>
                  <a:lnTo>
                    <a:pt x="541" y="103"/>
                  </a:lnTo>
                  <a:lnTo>
                    <a:pt x="531" y="103"/>
                  </a:lnTo>
                  <a:lnTo>
                    <a:pt x="531" y="103"/>
                  </a:lnTo>
                  <a:lnTo>
                    <a:pt x="499" y="89"/>
                  </a:lnTo>
                  <a:lnTo>
                    <a:pt x="466" y="76"/>
                  </a:lnTo>
                  <a:lnTo>
                    <a:pt x="398" y="50"/>
                  </a:lnTo>
                  <a:lnTo>
                    <a:pt x="398" y="50"/>
                  </a:lnTo>
                  <a:lnTo>
                    <a:pt x="386" y="43"/>
                  </a:lnTo>
                  <a:lnTo>
                    <a:pt x="373" y="36"/>
                  </a:lnTo>
                  <a:lnTo>
                    <a:pt x="366" y="34"/>
                  </a:lnTo>
                  <a:lnTo>
                    <a:pt x="358" y="32"/>
                  </a:lnTo>
                  <a:lnTo>
                    <a:pt x="349" y="31"/>
                  </a:lnTo>
                  <a:lnTo>
                    <a:pt x="340" y="30"/>
                  </a:lnTo>
                  <a:lnTo>
                    <a:pt x="340" y="30"/>
                  </a:lnTo>
                  <a:lnTo>
                    <a:pt x="322" y="24"/>
                  </a:lnTo>
                  <a:lnTo>
                    <a:pt x="303" y="20"/>
                  </a:lnTo>
                  <a:lnTo>
                    <a:pt x="285" y="18"/>
                  </a:lnTo>
                  <a:lnTo>
                    <a:pt x="267" y="18"/>
                  </a:lnTo>
                  <a:lnTo>
                    <a:pt x="249" y="19"/>
                  </a:lnTo>
                  <a:lnTo>
                    <a:pt x="232" y="21"/>
                  </a:lnTo>
                  <a:lnTo>
                    <a:pt x="215" y="24"/>
                  </a:lnTo>
                  <a:lnTo>
                    <a:pt x="197" y="29"/>
                  </a:lnTo>
                  <a:lnTo>
                    <a:pt x="162" y="38"/>
                  </a:lnTo>
                  <a:lnTo>
                    <a:pt x="128" y="49"/>
                  </a:lnTo>
                  <a:lnTo>
                    <a:pt x="94" y="60"/>
                  </a:lnTo>
                  <a:lnTo>
                    <a:pt x="76" y="63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53" y="72"/>
                  </a:lnTo>
                  <a:lnTo>
                    <a:pt x="48" y="75"/>
                  </a:lnTo>
                  <a:lnTo>
                    <a:pt x="38" y="79"/>
                  </a:lnTo>
                  <a:lnTo>
                    <a:pt x="16" y="84"/>
                  </a:lnTo>
                  <a:lnTo>
                    <a:pt x="16" y="84"/>
                  </a:lnTo>
                  <a:lnTo>
                    <a:pt x="18" y="95"/>
                  </a:lnTo>
                  <a:lnTo>
                    <a:pt x="19" y="105"/>
                  </a:lnTo>
                  <a:lnTo>
                    <a:pt x="22" y="113"/>
                  </a:lnTo>
                  <a:lnTo>
                    <a:pt x="26" y="121"/>
                  </a:lnTo>
                  <a:lnTo>
                    <a:pt x="31" y="127"/>
                  </a:lnTo>
                  <a:lnTo>
                    <a:pt x="38" y="133"/>
                  </a:lnTo>
                  <a:lnTo>
                    <a:pt x="46" y="138"/>
                  </a:lnTo>
                  <a:lnTo>
                    <a:pt x="55" y="141"/>
                  </a:lnTo>
                  <a:lnTo>
                    <a:pt x="55" y="141"/>
                  </a:lnTo>
                  <a:lnTo>
                    <a:pt x="88" y="154"/>
                  </a:lnTo>
                  <a:lnTo>
                    <a:pt x="105" y="160"/>
                  </a:lnTo>
                  <a:lnTo>
                    <a:pt x="124" y="166"/>
                  </a:lnTo>
                  <a:lnTo>
                    <a:pt x="124" y="166"/>
                  </a:lnTo>
                  <a:lnTo>
                    <a:pt x="137" y="168"/>
                  </a:lnTo>
                  <a:lnTo>
                    <a:pt x="152" y="171"/>
                  </a:lnTo>
                  <a:lnTo>
                    <a:pt x="166" y="173"/>
                  </a:lnTo>
                  <a:lnTo>
                    <a:pt x="180" y="178"/>
                  </a:lnTo>
                  <a:lnTo>
                    <a:pt x="180" y="178"/>
                  </a:lnTo>
                  <a:lnTo>
                    <a:pt x="206" y="187"/>
                  </a:lnTo>
                  <a:lnTo>
                    <a:pt x="219" y="193"/>
                  </a:lnTo>
                  <a:lnTo>
                    <a:pt x="231" y="196"/>
                  </a:lnTo>
                  <a:lnTo>
                    <a:pt x="231" y="196"/>
                  </a:lnTo>
                  <a:lnTo>
                    <a:pt x="238" y="197"/>
                  </a:lnTo>
                  <a:lnTo>
                    <a:pt x="246" y="198"/>
                  </a:lnTo>
                  <a:lnTo>
                    <a:pt x="261" y="199"/>
                  </a:lnTo>
                  <a:lnTo>
                    <a:pt x="268" y="200"/>
                  </a:lnTo>
                  <a:lnTo>
                    <a:pt x="273" y="202"/>
                  </a:lnTo>
                  <a:lnTo>
                    <a:pt x="279" y="206"/>
                  </a:lnTo>
                  <a:lnTo>
                    <a:pt x="283" y="212"/>
                  </a:lnTo>
                  <a:lnTo>
                    <a:pt x="283" y="212"/>
                  </a:lnTo>
                  <a:lnTo>
                    <a:pt x="249" y="209"/>
                  </a:lnTo>
                  <a:lnTo>
                    <a:pt x="216" y="204"/>
                  </a:lnTo>
                  <a:lnTo>
                    <a:pt x="184" y="197"/>
                  </a:lnTo>
                  <a:lnTo>
                    <a:pt x="151" y="188"/>
                  </a:lnTo>
                  <a:lnTo>
                    <a:pt x="119" y="179"/>
                  </a:lnTo>
                  <a:lnTo>
                    <a:pt x="88" y="168"/>
                  </a:lnTo>
                  <a:lnTo>
                    <a:pt x="25" y="143"/>
                  </a:lnTo>
                  <a:lnTo>
                    <a:pt x="25" y="143"/>
                  </a:lnTo>
                  <a:lnTo>
                    <a:pt x="31" y="166"/>
                  </a:lnTo>
                  <a:lnTo>
                    <a:pt x="37" y="187"/>
                  </a:lnTo>
                  <a:lnTo>
                    <a:pt x="48" y="228"/>
                  </a:lnTo>
                  <a:lnTo>
                    <a:pt x="48" y="228"/>
                  </a:lnTo>
                  <a:lnTo>
                    <a:pt x="58" y="242"/>
                  </a:lnTo>
                  <a:lnTo>
                    <a:pt x="68" y="256"/>
                  </a:lnTo>
                  <a:lnTo>
                    <a:pt x="80" y="269"/>
                  </a:lnTo>
                  <a:lnTo>
                    <a:pt x="85" y="275"/>
                  </a:lnTo>
                  <a:lnTo>
                    <a:pt x="91" y="280"/>
                  </a:lnTo>
                  <a:lnTo>
                    <a:pt x="91" y="280"/>
                  </a:lnTo>
                  <a:lnTo>
                    <a:pt x="96" y="280"/>
                  </a:lnTo>
                  <a:lnTo>
                    <a:pt x="100" y="281"/>
                  </a:lnTo>
                  <a:lnTo>
                    <a:pt x="103" y="284"/>
                  </a:lnTo>
                  <a:lnTo>
                    <a:pt x="105" y="286"/>
                  </a:lnTo>
                  <a:lnTo>
                    <a:pt x="112" y="292"/>
                  </a:lnTo>
                  <a:lnTo>
                    <a:pt x="114" y="294"/>
                  </a:lnTo>
                  <a:lnTo>
                    <a:pt x="118" y="296"/>
                  </a:lnTo>
                  <a:lnTo>
                    <a:pt x="118" y="296"/>
                  </a:lnTo>
                  <a:lnTo>
                    <a:pt x="129" y="302"/>
                  </a:lnTo>
                  <a:lnTo>
                    <a:pt x="143" y="307"/>
                  </a:lnTo>
                  <a:lnTo>
                    <a:pt x="172" y="317"/>
                  </a:lnTo>
                  <a:lnTo>
                    <a:pt x="226" y="331"/>
                  </a:lnTo>
                  <a:lnTo>
                    <a:pt x="226" y="331"/>
                  </a:lnTo>
                  <a:lnTo>
                    <a:pt x="237" y="334"/>
                  </a:lnTo>
                  <a:lnTo>
                    <a:pt x="249" y="336"/>
                  </a:lnTo>
                  <a:lnTo>
                    <a:pt x="270" y="338"/>
                  </a:lnTo>
                  <a:lnTo>
                    <a:pt x="292" y="341"/>
                  </a:lnTo>
                  <a:lnTo>
                    <a:pt x="313" y="345"/>
                  </a:lnTo>
                  <a:lnTo>
                    <a:pt x="313" y="345"/>
                  </a:lnTo>
                  <a:lnTo>
                    <a:pt x="325" y="348"/>
                  </a:lnTo>
                  <a:lnTo>
                    <a:pt x="337" y="352"/>
                  </a:lnTo>
                  <a:lnTo>
                    <a:pt x="358" y="362"/>
                  </a:lnTo>
                  <a:lnTo>
                    <a:pt x="369" y="365"/>
                  </a:lnTo>
                  <a:lnTo>
                    <a:pt x="379" y="368"/>
                  </a:lnTo>
                  <a:lnTo>
                    <a:pt x="390" y="369"/>
                  </a:lnTo>
                  <a:lnTo>
                    <a:pt x="402" y="369"/>
                  </a:lnTo>
                  <a:lnTo>
                    <a:pt x="402" y="369"/>
                  </a:lnTo>
                  <a:lnTo>
                    <a:pt x="400" y="356"/>
                  </a:lnTo>
                  <a:lnTo>
                    <a:pt x="398" y="340"/>
                  </a:lnTo>
                  <a:lnTo>
                    <a:pt x="398" y="332"/>
                  </a:lnTo>
                  <a:lnTo>
                    <a:pt x="399" y="324"/>
                  </a:lnTo>
                  <a:lnTo>
                    <a:pt x="401" y="317"/>
                  </a:lnTo>
                  <a:lnTo>
                    <a:pt x="404" y="310"/>
                  </a:lnTo>
                  <a:lnTo>
                    <a:pt x="404" y="310"/>
                  </a:lnTo>
                  <a:lnTo>
                    <a:pt x="403" y="323"/>
                  </a:lnTo>
                  <a:lnTo>
                    <a:pt x="403" y="334"/>
                  </a:lnTo>
                  <a:lnTo>
                    <a:pt x="404" y="344"/>
                  </a:lnTo>
                  <a:lnTo>
                    <a:pt x="407" y="352"/>
                  </a:lnTo>
                  <a:lnTo>
                    <a:pt x="412" y="359"/>
                  </a:lnTo>
                  <a:lnTo>
                    <a:pt x="417" y="365"/>
                  </a:lnTo>
                  <a:lnTo>
                    <a:pt x="422" y="370"/>
                  </a:lnTo>
                  <a:lnTo>
                    <a:pt x="430" y="375"/>
                  </a:lnTo>
                  <a:lnTo>
                    <a:pt x="437" y="379"/>
                  </a:lnTo>
                  <a:lnTo>
                    <a:pt x="446" y="381"/>
                  </a:lnTo>
                  <a:lnTo>
                    <a:pt x="454" y="384"/>
                  </a:lnTo>
                  <a:lnTo>
                    <a:pt x="463" y="385"/>
                  </a:lnTo>
                  <a:lnTo>
                    <a:pt x="482" y="387"/>
                  </a:lnTo>
                  <a:lnTo>
                    <a:pt x="502" y="387"/>
                  </a:lnTo>
                  <a:lnTo>
                    <a:pt x="502" y="3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组合 141"/>
          <p:cNvGrpSpPr/>
          <p:nvPr/>
        </p:nvGrpSpPr>
        <p:grpSpPr>
          <a:xfrm>
            <a:off x="1428728" y="946638"/>
            <a:ext cx="857256" cy="1143361"/>
            <a:chOff x="2105026" y="2144713"/>
            <a:chExt cx="941388" cy="1106488"/>
          </a:xfrm>
        </p:grpSpPr>
        <p:sp>
          <p:nvSpPr>
            <p:cNvPr id="143" name="Freeform 167"/>
            <p:cNvSpPr>
              <a:spLocks noEditPoints="1"/>
            </p:cNvSpPr>
            <p:nvPr/>
          </p:nvSpPr>
          <p:spPr bwMode="auto">
            <a:xfrm>
              <a:off x="2139951" y="2506663"/>
              <a:ext cx="65088" cy="57150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6" y="14"/>
                </a:cxn>
                <a:cxn ang="0">
                  <a:pos x="20" y="12"/>
                </a:cxn>
                <a:cxn ang="0">
                  <a:pos x="28" y="3"/>
                </a:cxn>
                <a:cxn ang="0">
                  <a:pos x="36" y="1"/>
                </a:cxn>
                <a:cxn ang="0">
                  <a:pos x="54" y="1"/>
                </a:cxn>
                <a:cxn ang="0">
                  <a:pos x="70" y="3"/>
                </a:cxn>
                <a:cxn ang="0">
                  <a:pos x="86" y="10"/>
                </a:cxn>
                <a:cxn ang="0">
                  <a:pos x="101" y="18"/>
                </a:cxn>
                <a:cxn ang="0">
                  <a:pos x="112" y="28"/>
                </a:cxn>
                <a:cxn ang="0">
                  <a:pos x="121" y="41"/>
                </a:cxn>
                <a:cxn ang="0">
                  <a:pos x="124" y="55"/>
                </a:cxn>
                <a:cxn ang="0">
                  <a:pos x="124" y="62"/>
                </a:cxn>
                <a:cxn ang="0">
                  <a:pos x="120" y="75"/>
                </a:cxn>
                <a:cxn ang="0">
                  <a:pos x="110" y="86"/>
                </a:cxn>
                <a:cxn ang="0">
                  <a:pos x="97" y="96"/>
                </a:cxn>
                <a:cxn ang="0">
                  <a:pos x="81" y="103"/>
                </a:cxn>
                <a:cxn ang="0">
                  <a:pos x="64" y="107"/>
                </a:cxn>
                <a:cxn ang="0">
                  <a:pos x="47" y="107"/>
                </a:cxn>
                <a:cxn ang="0">
                  <a:pos x="32" y="103"/>
                </a:cxn>
                <a:cxn ang="0">
                  <a:pos x="18" y="94"/>
                </a:cxn>
                <a:cxn ang="0">
                  <a:pos x="11" y="83"/>
                </a:cxn>
                <a:cxn ang="0">
                  <a:pos x="2" y="64"/>
                </a:cxn>
                <a:cxn ang="0">
                  <a:pos x="1" y="45"/>
                </a:cxn>
                <a:cxn ang="0">
                  <a:pos x="6" y="23"/>
                </a:cxn>
                <a:cxn ang="0">
                  <a:pos x="11" y="13"/>
                </a:cxn>
                <a:cxn ang="0">
                  <a:pos x="58" y="87"/>
                </a:cxn>
                <a:cxn ang="0">
                  <a:pos x="74" y="83"/>
                </a:cxn>
                <a:cxn ang="0">
                  <a:pos x="85" y="75"/>
                </a:cxn>
                <a:cxn ang="0">
                  <a:pos x="91" y="64"/>
                </a:cxn>
                <a:cxn ang="0">
                  <a:pos x="92" y="52"/>
                </a:cxn>
                <a:cxn ang="0">
                  <a:pos x="88" y="42"/>
                </a:cxn>
                <a:cxn ang="0">
                  <a:pos x="79" y="32"/>
                </a:cxn>
                <a:cxn ang="0">
                  <a:pos x="66" y="27"/>
                </a:cxn>
                <a:cxn ang="0">
                  <a:pos x="50" y="27"/>
                </a:cxn>
                <a:cxn ang="0">
                  <a:pos x="43" y="30"/>
                </a:cxn>
                <a:cxn ang="0">
                  <a:pos x="33" y="37"/>
                </a:cxn>
                <a:cxn ang="0">
                  <a:pos x="28" y="46"/>
                </a:cxn>
                <a:cxn ang="0">
                  <a:pos x="27" y="57"/>
                </a:cxn>
                <a:cxn ang="0">
                  <a:pos x="30" y="66"/>
                </a:cxn>
                <a:cxn ang="0">
                  <a:pos x="35" y="75"/>
                </a:cxn>
                <a:cxn ang="0">
                  <a:pos x="43" y="82"/>
                </a:cxn>
                <a:cxn ang="0">
                  <a:pos x="52" y="86"/>
                </a:cxn>
                <a:cxn ang="0">
                  <a:pos x="58" y="87"/>
                </a:cxn>
              </a:cxnLst>
              <a:rect l="0" t="0" r="r" b="b"/>
              <a:pathLst>
                <a:path w="124" h="108">
                  <a:moveTo>
                    <a:pt x="11" y="13"/>
                  </a:moveTo>
                  <a:lnTo>
                    <a:pt x="11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5" y="7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4" y="1"/>
                  </a:lnTo>
                  <a:lnTo>
                    <a:pt x="61" y="2"/>
                  </a:lnTo>
                  <a:lnTo>
                    <a:pt x="70" y="3"/>
                  </a:lnTo>
                  <a:lnTo>
                    <a:pt x="78" y="6"/>
                  </a:lnTo>
                  <a:lnTo>
                    <a:pt x="86" y="10"/>
                  </a:lnTo>
                  <a:lnTo>
                    <a:pt x="93" y="13"/>
                  </a:lnTo>
                  <a:lnTo>
                    <a:pt x="101" y="18"/>
                  </a:lnTo>
                  <a:lnTo>
                    <a:pt x="107" y="22"/>
                  </a:lnTo>
                  <a:lnTo>
                    <a:pt x="112" y="28"/>
                  </a:lnTo>
                  <a:lnTo>
                    <a:pt x="117" y="34"/>
                  </a:lnTo>
                  <a:lnTo>
                    <a:pt x="121" y="41"/>
                  </a:lnTo>
                  <a:lnTo>
                    <a:pt x="123" y="47"/>
                  </a:lnTo>
                  <a:lnTo>
                    <a:pt x="124" y="55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2" y="68"/>
                  </a:lnTo>
                  <a:lnTo>
                    <a:pt x="120" y="75"/>
                  </a:lnTo>
                  <a:lnTo>
                    <a:pt x="116" y="80"/>
                  </a:lnTo>
                  <a:lnTo>
                    <a:pt x="110" y="86"/>
                  </a:lnTo>
                  <a:lnTo>
                    <a:pt x="104" y="91"/>
                  </a:lnTo>
                  <a:lnTo>
                    <a:pt x="97" y="96"/>
                  </a:lnTo>
                  <a:lnTo>
                    <a:pt x="90" y="100"/>
                  </a:lnTo>
                  <a:lnTo>
                    <a:pt x="81" y="103"/>
                  </a:lnTo>
                  <a:lnTo>
                    <a:pt x="73" y="106"/>
                  </a:lnTo>
                  <a:lnTo>
                    <a:pt x="64" y="107"/>
                  </a:lnTo>
                  <a:lnTo>
                    <a:pt x="56" y="108"/>
                  </a:lnTo>
                  <a:lnTo>
                    <a:pt x="47" y="107"/>
                  </a:lnTo>
                  <a:lnTo>
                    <a:pt x="40" y="106"/>
                  </a:lnTo>
                  <a:lnTo>
                    <a:pt x="32" y="103"/>
                  </a:lnTo>
                  <a:lnTo>
                    <a:pt x="25" y="100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11" y="83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45"/>
                  </a:lnTo>
                  <a:lnTo>
                    <a:pt x="3" y="34"/>
                  </a:lnTo>
                  <a:lnTo>
                    <a:pt x="6" y="23"/>
                  </a:lnTo>
                  <a:lnTo>
                    <a:pt x="11" y="13"/>
                  </a:lnTo>
                  <a:lnTo>
                    <a:pt x="11" y="13"/>
                  </a:lnTo>
                  <a:close/>
                  <a:moveTo>
                    <a:pt x="58" y="87"/>
                  </a:moveTo>
                  <a:lnTo>
                    <a:pt x="58" y="87"/>
                  </a:lnTo>
                  <a:lnTo>
                    <a:pt x="66" y="86"/>
                  </a:lnTo>
                  <a:lnTo>
                    <a:pt x="74" y="83"/>
                  </a:lnTo>
                  <a:lnTo>
                    <a:pt x="80" y="79"/>
                  </a:lnTo>
                  <a:lnTo>
                    <a:pt x="85" y="75"/>
                  </a:lnTo>
                  <a:lnTo>
                    <a:pt x="89" y="70"/>
                  </a:lnTo>
                  <a:lnTo>
                    <a:pt x="91" y="64"/>
                  </a:lnTo>
                  <a:lnTo>
                    <a:pt x="92" y="59"/>
                  </a:lnTo>
                  <a:lnTo>
                    <a:pt x="92" y="52"/>
                  </a:lnTo>
                  <a:lnTo>
                    <a:pt x="90" y="47"/>
                  </a:lnTo>
                  <a:lnTo>
                    <a:pt x="88" y="42"/>
                  </a:lnTo>
                  <a:lnTo>
                    <a:pt x="84" y="36"/>
                  </a:lnTo>
                  <a:lnTo>
                    <a:pt x="79" y="32"/>
                  </a:lnTo>
                  <a:lnTo>
                    <a:pt x="74" y="29"/>
                  </a:lnTo>
                  <a:lnTo>
                    <a:pt x="66" y="27"/>
                  </a:lnTo>
                  <a:lnTo>
                    <a:pt x="59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3" y="30"/>
                  </a:lnTo>
                  <a:lnTo>
                    <a:pt x="37" y="33"/>
                  </a:lnTo>
                  <a:lnTo>
                    <a:pt x="33" y="37"/>
                  </a:lnTo>
                  <a:lnTo>
                    <a:pt x="30" y="42"/>
                  </a:lnTo>
                  <a:lnTo>
                    <a:pt x="28" y="46"/>
                  </a:lnTo>
                  <a:lnTo>
                    <a:pt x="27" y="51"/>
                  </a:lnTo>
                  <a:lnTo>
                    <a:pt x="27" y="57"/>
                  </a:lnTo>
                  <a:lnTo>
                    <a:pt x="28" y="62"/>
                  </a:lnTo>
                  <a:lnTo>
                    <a:pt x="30" y="66"/>
                  </a:lnTo>
                  <a:lnTo>
                    <a:pt x="32" y="71"/>
                  </a:lnTo>
                  <a:lnTo>
                    <a:pt x="35" y="75"/>
                  </a:lnTo>
                  <a:lnTo>
                    <a:pt x="39" y="79"/>
                  </a:lnTo>
                  <a:lnTo>
                    <a:pt x="43" y="82"/>
                  </a:lnTo>
                  <a:lnTo>
                    <a:pt x="48" y="85"/>
                  </a:lnTo>
                  <a:lnTo>
                    <a:pt x="52" y="86"/>
                  </a:lnTo>
                  <a:lnTo>
                    <a:pt x="58" y="87"/>
                  </a:lnTo>
                  <a:lnTo>
                    <a:pt x="58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Freeform 168"/>
            <p:cNvSpPr>
              <a:spLocks noEditPoints="1"/>
            </p:cNvSpPr>
            <p:nvPr/>
          </p:nvSpPr>
          <p:spPr bwMode="auto">
            <a:xfrm>
              <a:off x="2105026" y="2144713"/>
              <a:ext cx="941388" cy="1106488"/>
            </a:xfrm>
            <a:custGeom>
              <a:avLst/>
              <a:gdLst/>
              <a:ahLst/>
              <a:cxnLst>
                <a:cxn ang="0">
                  <a:pos x="67" y="2002"/>
                </a:cxn>
                <a:cxn ang="0">
                  <a:pos x="421" y="1636"/>
                </a:cxn>
                <a:cxn ang="0">
                  <a:pos x="63" y="638"/>
                </a:cxn>
                <a:cxn ang="0">
                  <a:pos x="1053" y="22"/>
                </a:cxn>
                <a:cxn ang="0">
                  <a:pos x="1776" y="538"/>
                </a:cxn>
                <a:cxn ang="0">
                  <a:pos x="1375" y="898"/>
                </a:cxn>
                <a:cxn ang="0">
                  <a:pos x="826" y="761"/>
                </a:cxn>
                <a:cxn ang="0">
                  <a:pos x="290" y="959"/>
                </a:cxn>
                <a:cxn ang="0">
                  <a:pos x="765" y="1727"/>
                </a:cxn>
                <a:cxn ang="0">
                  <a:pos x="638" y="986"/>
                </a:cxn>
                <a:cxn ang="0">
                  <a:pos x="960" y="1183"/>
                </a:cxn>
                <a:cxn ang="0">
                  <a:pos x="1204" y="1031"/>
                </a:cxn>
                <a:cxn ang="0">
                  <a:pos x="1232" y="1305"/>
                </a:cxn>
                <a:cxn ang="0">
                  <a:pos x="26" y="764"/>
                </a:cxn>
                <a:cxn ang="0">
                  <a:pos x="109" y="651"/>
                </a:cxn>
                <a:cxn ang="0">
                  <a:pos x="996" y="67"/>
                </a:cxn>
                <a:cxn ang="0">
                  <a:pos x="1412" y="259"/>
                </a:cxn>
                <a:cxn ang="0">
                  <a:pos x="866" y="650"/>
                </a:cxn>
                <a:cxn ang="0">
                  <a:pos x="1693" y="433"/>
                </a:cxn>
                <a:cxn ang="0">
                  <a:pos x="919" y="332"/>
                </a:cxn>
                <a:cxn ang="0">
                  <a:pos x="204" y="642"/>
                </a:cxn>
                <a:cxn ang="0">
                  <a:pos x="942" y="387"/>
                </a:cxn>
                <a:cxn ang="0">
                  <a:pos x="419" y="563"/>
                </a:cxn>
                <a:cxn ang="0">
                  <a:pos x="1737" y="562"/>
                </a:cxn>
                <a:cxn ang="0">
                  <a:pos x="881" y="477"/>
                </a:cxn>
                <a:cxn ang="0">
                  <a:pos x="342" y="732"/>
                </a:cxn>
                <a:cxn ang="0">
                  <a:pos x="1381" y="500"/>
                </a:cxn>
                <a:cxn ang="0">
                  <a:pos x="1324" y="691"/>
                </a:cxn>
                <a:cxn ang="0">
                  <a:pos x="1201" y="668"/>
                </a:cxn>
                <a:cxn ang="0">
                  <a:pos x="1480" y="799"/>
                </a:cxn>
                <a:cxn ang="0">
                  <a:pos x="1387" y="676"/>
                </a:cxn>
                <a:cxn ang="0">
                  <a:pos x="856" y="893"/>
                </a:cxn>
                <a:cxn ang="0">
                  <a:pos x="600" y="1612"/>
                </a:cxn>
                <a:cxn ang="0">
                  <a:pos x="192" y="860"/>
                </a:cxn>
                <a:cxn ang="0">
                  <a:pos x="107" y="930"/>
                </a:cxn>
                <a:cxn ang="0">
                  <a:pos x="419" y="1514"/>
                </a:cxn>
                <a:cxn ang="0">
                  <a:pos x="155" y="872"/>
                </a:cxn>
                <a:cxn ang="0">
                  <a:pos x="714" y="917"/>
                </a:cxn>
                <a:cxn ang="0">
                  <a:pos x="954" y="1417"/>
                </a:cxn>
                <a:cxn ang="0">
                  <a:pos x="920" y="1339"/>
                </a:cxn>
                <a:cxn ang="0">
                  <a:pos x="889" y="1232"/>
                </a:cxn>
                <a:cxn ang="0">
                  <a:pos x="824" y="1188"/>
                </a:cxn>
                <a:cxn ang="0">
                  <a:pos x="813" y="1092"/>
                </a:cxn>
                <a:cxn ang="0">
                  <a:pos x="744" y="1053"/>
                </a:cxn>
                <a:cxn ang="0">
                  <a:pos x="1226" y="1052"/>
                </a:cxn>
                <a:cxn ang="0">
                  <a:pos x="1064" y="1140"/>
                </a:cxn>
                <a:cxn ang="0">
                  <a:pos x="1236" y="1093"/>
                </a:cxn>
                <a:cxn ang="0">
                  <a:pos x="1053" y="1427"/>
                </a:cxn>
                <a:cxn ang="0">
                  <a:pos x="1059" y="1288"/>
                </a:cxn>
                <a:cxn ang="0">
                  <a:pos x="1146" y="1237"/>
                </a:cxn>
                <a:cxn ang="0">
                  <a:pos x="1176" y="1487"/>
                </a:cxn>
                <a:cxn ang="0">
                  <a:pos x="1169" y="1592"/>
                </a:cxn>
                <a:cxn ang="0">
                  <a:pos x="875" y="1631"/>
                </a:cxn>
                <a:cxn ang="0">
                  <a:pos x="976" y="1609"/>
                </a:cxn>
                <a:cxn ang="0">
                  <a:pos x="1080" y="1660"/>
                </a:cxn>
                <a:cxn ang="0">
                  <a:pos x="1154" y="1732"/>
                </a:cxn>
                <a:cxn ang="0">
                  <a:pos x="389" y="1680"/>
                </a:cxn>
                <a:cxn ang="0">
                  <a:pos x="610" y="1703"/>
                </a:cxn>
                <a:cxn ang="0">
                  <a:pos x="363" y="1738"/>
                </a:cxn>
                <a:cxn ang="0">
                  <a:pos x="228" y="1794"/>
                </a:cxn>
                <a:cxn ang="0">
                  <a:pos x="690" y="2061"/>
                </a:cxn>
                <a:cxn ang="0">
                  <a:pos x="639" y="1847"/>
                </a:cxn>
              </a:cxnLst>
              <a:rect l="0" t="0" r="r" b="b"/>
              <a:pathLst>
                <a:path w="1779" h="2091">
                  <a:moveTo>
                    <a:pt x="968" y="1829"/>
                  </a:moveTo>
                  <a:lnTo>
                    <a:pt x="968" y="1829"/>
                  </a:lnTo>
                  <a:lnTo>
                    <a:pt x="974" y="1838"/>
                  </a:lnTo>
                  <a:lnTo>
                    <a:pt x="981" y="1844"/>
                  </a:lnTo>
                  <a:lnTo>
                    <a:pt x="998" y="1859"/>
                  </a:lnTo>
                  <a:lnTo>
                    <a:pt x="1015" y="1873"/>
                  </a:lnTo>
                  <a:lnTo>
                    <a:pt x="1031" y="1888"/>
                  </a:lnTo>
                  <a:lnTo>
                    <a:pt x="1038" y="1897"/>
                  </a:lnTo>
                  <a:lnTo>
                    <a:pt x="1045" y="1904"/>
                  </a:lnTo>
                  <a:lnTo>
                    <a:pt x="1051" y="1914"/>
                  </a:lnTo>
                  <a:lnTo>
                    <a:pt x="1056" y="1923"/>
                  </a:lnTo>
                  <a:lnTo>
                    <a:pt x="1060" y="1933"/>
                  </a:lnTo>
                  <a:lnTo>
                    <a:pt x="1063" y="1944"/>
                  </a:lnTo>
                  <a:lnTo>
                    <a:pt x="1064" y="1955"/>
                  </a:lnTo>
                  <a:lnTo>
                    <a:pt x="1063" y="1968"/>
                  </a:lnTo>
                  <a:lnTo>
                    <a:pt x="1063" y="1968"/>
                  </a:lnTo>
                  <a:lnTo>
                    <a:pt x="1031" y="1986"/>
                  </a:lnTo>
                  <a:lnTo>
                    <a:pt x="996" y="2002"/>
                  </a:lnTo>
                  <a:lnTo>
                    <a:pt x="962" y="2018"/>
                  </a:lnTo>
                  <a:lnTo>
                    <a:pt x="927" y="2033"/>
                  </a:lnTo>
                  <a:lnTo>
                    <a:pt x="889" y="2046"/>
                  </a:lnTo>
                  <a:lnTo>
                    <a:pt x="851" y="2058"/>
                  </a:lnTo>
                  <a:lnTo>
                    <a:pt x="810" y="2067"/>
                  </a:lnTo>
                  <a:lnTo>
                    <a:pt x="768" y="2076"/>
                  </a:lnTo>
                  <a:lnTo>
                    <a:pt x="768" y="2076"/>
                  </a:lnTo>
                  <a:lnTo>
                    <a:pt x="684" y="2083"/>
                  </a:lnTo>
                  <a:lnTo>
                    <a:pt x="642" y="2086"/>
                  </a:lnTo>
                  <a:lnTo>
                    <a:pt x="599" y="2089"/>
                  </a:lnTo>
                  <a:lnTo>
                    <a:pt x="557" y="2091"/>
                  </a:lnTo>
                  <a:lnTo>
                    <a:pt x="515" y="2091"/>
                  </a:lnTo>
                  <a:lnTo>
                    <a:pt x="473" y="2091"/>
                  </a:lnTo>
                  <a:lnTo>
                    <a:pt x="431" y="2090"/>
                  </a:lnTo>
                  <a:lnTo>
                    <a:pt x="390" y="2086"/>
                  </a:lnTo>
                  <a:lnTo>
                    <a:pt x="349" y="2083"/>
                  </a:lnTo>
                  <a:lnTo>
                    <a:pt x="309" y="2078"/>
                  </a:lnTo>
                  <a:lnTo>
                    <a:pt x="268" y="2070"/>
                  </a:lnTo>
                  <a:lnTo>
                    <a:pt x="230" y="2062"/>
                  </a:lnTo>
                  <a:lnTo>
                    <a:pt x="191" y="2051"/>
                  </a:lnTo>
                  <a:lnTo>
                    <a:pt x="153" y="2038"/>
                  </a:lnTo>
                  <a:lnTo>
                    <a:pt x="116" y="2024"/>
                  </a:lnTo>
                  <a:lnTo>
                    <a:pt x="116" y="2024"/>
                  </a:lnTo>
                  <a:lnTo>
                    <a:pt x="109" y="2023"/>
                  </a:lnTo>
                  <a:lnTo>
                    <a:pt x="101" y="2021"/>
                  </a:lnTo>
                  <a:lnTo>
                    <a:pt x="95" y="2019"/>
                  </a:lnTo>
                  <a:lnTo>
                    <a:pt x="88" y="2016"/>
                  </a:lnTo>
                  <a:lnTo>
                    <a:pt x="78" y="2009"/>
                  </a:lnTo>
                  <a:lnTo>
                    <a:pt x="67" y="2002"/>
                  </a:lnTo>
                  <a:lnTo>
                    <a:pt x="48" y="1986"/>
                  </a:lnTo>
                  <a:lnTo>
                    <a:pt x="37" y="1978"/>
                  </a:lnTo>
                  <a:lnTo>
                    <a:pt x="25" y="1973"/>
                  </a:lnTo>
                  <a:lnTo>
                    <a:pt x="25" y="1973"/>
                  </a:lnTo>
                  <a:lnTo>
                    <a:pt x="22" y="1965"/>
                  </a:lnTo>
                  <a:lnTo>
                    <a:pt x="21" y="1958"/>
                  </a:lnTo>
                  <a:lnTo>
                    <a:pt x="21" y="1952"/>
                  </a:lnTo>
                  <a:lnTo>
                    <a:pt x="22" y="1945"/>
                  </a:lnTo>
                  <a:lnTo>
                    <a:pt x="24" y="1938"/>
                  </a:lnTo>
                  <a:lnTo>
                    <a:pt x="27" y="1931"/>
                  </a:lnTo>
                  <a:lnTo>
                    <a:pt x="32" y="1926"/>
                  </a:lnTo>
                  <a:lnTo>
                    <a:pt x="37" y="1919"/>
                  </a:lnTo>
                  <a:lnTo>
                    <a:pt x="48" y="1907"/>
                  </a:lnTo>
                  <a:lnTo>
                    <a:pt x="61" y="1895"/>
                  </a:lnTo>
                  <a:lnTo>
                    <a:pt x="72" y="1883"/>
                  </a:lnTo>
                  <a:lnTo>
                    <a:pt x="84" y="1871"/>
                  </a:lnTo>
                  <a:lnTo>
                    <a:pt x="84" y="1871"/>
                  </a:lnTo>
                  <a:lnTo>
                    <a:pt x="96" y="1858"/>
                  </a:lnTo>
                  <a:lnTo>
                    <a:pt x="108" y="1846"/>
                  </a:lnTo>
                  <a:lnTo>
                    <a:pt x="122" y="1833"/>
                  </a:lnTo>
                  <a:lnTo>
                    <a:pt x="139" y="1820"/>
                  </a:lnTo>
                  <a:lnTo>
                    <a:pt x="139" y="1820"/>
                  </a:lnTo>
                  <a:lnTo>
                    <a:pt x="170" y="1799"/>
                  </a:lnTo>
                  <a:lnTo>
                    <a:pt x="205" y="1780"/>
                  </a:lnTo>
                  <a:lnTo>
                    <a:pt x="241" y="1762"/>
                  </a:lnTo>
                  <a:lnTo>
                    <a:pt x="276" y="1746"/>
                  </a:lnTo>
                  <a:lnTo>
                    <a:pt x="276" y="1746"/>
                  </a:lnTo>
                  <a:lnTo>
                    <a:pt x="284" y="1744"/>
                  </a:lnTo>
                  <a:lnTo>
                    <a:pt x="294" y="1742"/>
                  </a:lnTo>
                  <a:lnTo>
                    <a:pt x="303" y="1740"/>
                  </a:lnTo>
                  <a:lnTo>
                    <a:pt x="310" y="1736"/>
                  </a:lnTo>
                  <a:lnTo>
                    <a:pt x="310" y="1736"/>
                  </a:lnTo>
                  <a:lnTo>
                    <a:pt x="319" y="1731"/>
                  </a:lnTo>
                  <a:lnTo>
                    <a:pt x="326" y="1726"/>
                  </a:lnTo>
                  <a:lnTo>
                    <a:pt x="334" y="1721"/>
                  </a:lnTo>
                  <a:lnTo>
                    <a:pt x="338" y="1720"/>
                  </a:lnTo>
                  <a:lnTo>
                    <a:pt x="342" y="1719"/>
                  </a:lnTo>
                  <a:lnTo>
                    <a:pt x="342" y="1719"/>
                  </a:lnTo>
                  <a:lnTo>
                    <a:pt x="343" y="1711"/>
                  </a:lnTo>
                  <a:lnTo>
                    <a:pt x="345" y="1703"/>
                  </a:lnTo>
                  <a:lnTo>
                    <a:pt x="351" y="1689"/>
                  </a:lnTo>
                  <a:lnTo>
                    <a:pt x="358" y="1676"/>
                  </a:lnTo>
                  <a:lnTo>
                    <a:pt x="368" y="1666"/>
                  </a:lnTo>
                  <a:lnTo>
                    <a:pt x="379" y="1656"/>
                  </a:lnTo>
                  <a:lnTo>
                    <a:pt x="392" y="1649"/>
                  </a:lnTo>
                  <a:lnTo>
                    <a:pt x="405" y="1641"/>
                  </a:lnTo>
                  <a:lnTo>
                    <a:pt x="421" y="1636"/>
                  </a:lnTo>
                  <a:lnTo>
                    <a:pt x="421" y="1636"/>
                  </a:lnTo>
                  <a:lnTo>
                    <a:pt x="397" y="1578"/>
                  </a:lnTo>
                  <a:lnTo>
                    <a:pt x="371" y="1521"/>
                  </a:lnTo>
                  <a:lnTo>
                    <a:pt x="319" y="1407"/>
                  </a:lnTo>
                  <a:lnTo>
                    <a:pt x="263" y="1291"/>
                  </a:lnTo>
                  <a:lnTo>
                    <a:pt x="236" y="1232"/>
                  </a:lnTo>
                  <a:lnTo>
                    <a:pt x="209" y="1173"/>
                  </a:lnTo>
                  <a:lnTo>
                    <a:pt x="209" y="1173"/>
                  </a:lnTo>
                  <a:lnTo>
                    <a:pt x="197" y="1144"/>
                  </a:lnTo>
                  <a:lnTo>
                    <a:pt x="183" y="1115"/>
                  </a:lnTo>
                  <a:lnTo>
                    <a:pt x="153" y="1059"/>
                  </a:lnTo>
                  <a:lnTo>
                    <a:pt x="123" y="1002"/>
                  </a:lnTo>
                  <a:lnTo>
                    <a:pt x="94" y="944"/>
                  </a:lnTo>
                  <a:lnTo>
                    <a:pt x="94" y="944"/>
                  </a:lnTo>
                  <a:lnTo>
                    <a:pt x="83" y="920"/>
                  </a:lnTo>
                  <a:lnTo>
                    <a:pt x="72" y="897"/>
                  </a:lnTo>
                  <a:lnTo>
                    <a:pt x="61" y="873"/>
                  </a:lnTo>
                  <a:lnTo>
                    <a:pt x="54" y="863"/>
                  </a:lnTo>
                  <a:lnTo>
                    <a:pt x="48" y="853"/>
                  </a:lnTo>
                  <a:lnTo>
                    <a:pt x="48" y="853"/>
                  </a:lnTo>
                  <a:lnTo>
                    <a:pt x="44" y="848"/>
                  </a:lnTo>
                  <a:lnTo>
                    <a:pt x="40" y="841"/>
                  </a:lnTo>
                  <a:lnTo>
                    <a:pt x="40" y="841"/>
                  </a:lnTo>
                  <a:lnTo>
                    <a:pt x="35" y="835"/>
                  </a:lnTo>
                  <a:lnTo>
                    <a:pt x="29" y="828"/>
                  </a:lnTo>
                  <a:lnTo>
                    <a:pt x="22" y="822"/>
                  </a:lnTo>
                  <a:lnTo>
                    <a:pt x="18" y="817"/>
                  </a:lnTo>
                  <a:lnTo>
                    <a:pt x="18" y="817"/>
                  </a:lnTo>
                  <a:lnTo>
                    <a:pt x="16" y="810"/>
                  </a:lnTo>
                  <a:lnTo>
                    <a:pt x="14" y="802"/>
                  </a:lnTo>
                  <a:lnTo>
                    <a:pt x="8" y="780"/>
                  </a:lnTo>
                  <a:lnTo>
                    <a:pt x="8" y="780"/>
                  </a:lnTo>
                  <a:lnTo>
                    <a:pt x="5" y="766"/>
                  </a:lnTo>
                  <a:lnTo>
                    <a:pt x="2" y="754"/>
                  </a:lnTo>
                  <a:lnTo>
                    <a:pt x="0" y="742"/>
                  </a:lnTo>
                  <a:lnTo>
                    <a:pt x="0" y="730"/>
                  </a:lnTo>
                  <a:lnTo>
                    <a:pt x="1" y="717"/>
                  </a:lnTo>
                  <a:lnTo>
                    <a:pt x="3" y="705"/>
                  </a:lnTo>
                  <a:lnTo>
                    <a:pt x="7" y="692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20" y="671"/>
                  </a:lnTo>
                  <a:lnTo>
                    <a:pt x="27" y="665"/>
                  </a:lnTo>
                  <a:lnTo>
                    <a:pt x="34" y="657"/>
                  </a:lnTo>
                  <a:lnTo>
                    <a:pt x="40" y="650"/>
                  </a:lnTo>
                  <a:lnTo>
                    <a:pt x="40" y="650"/>
                  </a:lnTo>
                  <a:lnTo>
                    <a:pt x="63" y="638"/>
                  </a:lnTo>
                  <a:lnTo>
                    <a:pt x="87" y="629"/>
                  </a:lnTo>
                  <a:lnTo>
                    <a:pt x="111" y="622"/>
                  </a:lnTo>
                  <a:lnTo>
                    <a:pt x="136" y="615"/>
                  </a:lnTo>
                  <a:lnTo>
                    <a:pt x="136" y="615"/>
                  </a:lnTo>
                  <a:lnTo>
                    <a:pt x="144" y="617"/>
                  </a:lnTo>
                  <a:lnTo>
                    <a:pt x="153" y="618"/>
                  </a:lnTo>
                  <a:lnTo>
                    <a:pt x="160" y="620"/>
                  </a:lnTo>
                  <a:lnTo>
                    <a:pt x="168" y="623"/>
                  </a:lnTo>
                  <a:lnTo>
                    <a:pt x="168" y="623"/>
                  </a:lnTo>
                  <a:lnTo>
                    <a:pt x="192" y="607"/>
                  </a:lnTo>
                  <a:lnTo>
                    <a:pt x="217" y="592"/>
                  </a:lnTo>
                  <a:lnTo>
                    <a:pt x="242" y="579"/>
                  </a:lnTo>
                  <a:lnTo>
                    <a:pt x="265" y="566"/>
                  </a:lnTo>
                  <a:lnTo>
                    <a:pt x="291" y="554"/>
                  </a:lnTo>
                  <a:lnTo>
                    <a:pt x="317" y="542"/>
                  </a:lnTo>
                  <a:lnTo>
                    <a:pt x="372" y="519"/>
                  </a:lnTo>
                  <a:lnTo>
                    <a:pt x="372" y="519"/>
                  </a:lnTo>
                  <a:lnTo>
                    <a:pt x="406" y="502"/>
                  </a:lnTo>
                  <a:lnTo>
                    <a:pt x="441" y="485"/>
                  </a:lnTo>
                  <a:lnTo>
                    <a:pt x="511" y="453"/>
                  </a:lnTo>
                  <a:lnTo>
                    <a:pt x="583" y="420"/>
                  </a:lnTo>
                  <a:lnTo>
                    <a:pt x="655" y="389"/>
                  </a:lnTo>
                  <a:lnTo>
                    <a:pt x="726" y="358"/>
                  </a:lnTo>
                  <a:lnTo>
                    <a:pt x="761" y="341"/>
                  </a:lnTo>
                  <a:lnTo>
                    <a:pt x="796" y="325"/>
                  </a:lnTo>
                  <a:lnTo>
                    <a:pt x="829" y="308"/>
                  </a:lnTo>
                  <a:lnTo>
                    <a:pt x="864" y="290"/>
                  </a:lnTo>
                  <a:lnTo>
                    <a:pt x="896" y="270"/>
                  </a:lnTo>
                  <a:lnTo>
                    <a:pt x="928" y="251"/>
                  </a:lnTo>
                  <a:lnTo>
                    <a:pt x="928" y="251"/>
                  </a:lnTo>
                  <a:lnTo>
                    <a:pt x="928" y="230"/>
                  </a:lnTo>
                  <a:lnTo>
                    <a:pt x="926" y="207"/>
                  </a:lnTo>
                  <a:lnTo>
                    <a:pt x="924" y="161"/>
                  </a:lnTo>
                  <a:lnTo>
                    <a:pt x="923" y="139"/>
                  </a:lnTo>
                  <a:lnTo>
                    <a:pt x="924" y="117"/>
                  </a:lnTo>
                  <a:lnTo>
                    <a:pt x="926" y="97"/>
                  </a:lnTo>
                  <a:lnTo>
                    <a:pt x="928" y="87"/>
                  </a:lnTo>
                  <a:lnTo>
                    <a:pt x="930" y="79"/>
                  </a:lnTo>
                  <a:lnTo>
                    <a:pt x="930" y="79"/>
                  </a:lnTo>
                  <a:lnTo>
                    <a:pt x="938" y="72"/>
                  </a:lnTo>
                  <a:lnTo>
                    <a:pt x="946" y="66"/>
                  </a:lnTo>
                  <a:lnTo>
                    <a:pt x="955" y="60"/>
                  </a:lnTo>
                  <a:lnTo>
                    <a:pt x="964" y="54"/>
                  </a:lnTo>
                  <a:lnTo>
                    <a:pt x="985" y="45"/>
                  </a:lnTo>
                  <a:lnTo>
                    <a:pt x="1007" y="36"/>
                  </a:lnTo>
                  <a:lnTo>
                    <a:pt x="1031" y="29"/>
                  </a:lnTo>
                  <a:lnTo>
                    <a:pt x="1053" y="22"/>
                  </a:lnTo>
                  <a:lnTo>
                    <a:pt x="1095" y="10"/>
                  </a:lnTo>
                  <a:lnTo>
                    <a:pt x="1095" y="10"/>
                  </a:lnTo>
                  <a:lnTo>
                    <a:pt x="1111" y="6"/>
                  </a:lnTo>
                  <a:lnTo>
                    <a:pt x="1126" y="3"/>
                  </a:lnTo>
                  <a:lnTo>
                    <a:pt x="1141" y="1"/>
                  </a:lnTo>
                  <a:lnTo>
                    <a:pt x="1155" y="0"/>
                  </a:lnTo>
                  <a:lnTo>
                    <a:pt x="1170" y="2"/>
                  </a:lnTo>
                  <a:lnTo>
                    <a:pt x="1184" y="4"/>
                  </a:lnTo>
                  <a:lnTo>
                    <a:pt x="1199" y="9"/>
                  </a:lnTo>
                  <a:lnTo>
                    <a:pt x="1213" y="17"/>
                  </a:lnTo>
                  <a:lnTo>
                    <a:pt x="1213" y="17"/>
                  </a:lnTo>
                  <a:lnTo>
                    <a:pt x="1233" y="40"/>
                  </a:lnTo>
                  <a:lnTo>
                    <a:pt x="1252" y="65"/>
                  </a:lnTo>
                  <a:lnTo>
                    <a:pt x="1290" y="114"/>
                  </a:lnTo>
                  <a:lnTo>
                    <a:pt x="1325" y="166"/>
                  </a:lnTo>
                  <a:lnTo>
                    <a:pt x="1360" y="217"/>
                  </a:lnTo>
                  <a:lnTo>
                    <a:pt x="1360" y="217"/>
                  </a:lnTo>
                  <a:lnTo>
                    <a:pt x="1383" y="224"/>
                  </a:lnTo>
                  <a:lnTo>
                    <a:pt x="1405" y="232"/>
                  </a:lnTo>
                  <a:lnTo>
                    <a:pt x="1451" y="244"/>
                  </a:lnTo>
                  <a:lnTo>
                    <a:pt x="1474" y="249"/>
                  </a:lnTo>
                  <a:lnTo>
                    <a:pt x="1496" y="256"/>
                  </a:lnTo>
                  <a:lnTo>
                    <a:pt x="1519" y="262"/>
                  </a:lnTo>
                  <a:lnTo>
                    <a:pt x="1540" y="270"/>
                  </a:lnTo>
                  <a:lnTo>
                    <a:pt x="1540" y="270"/>
                  </a:lnTo>
                  <a:lnTo>
                    <a:pt x="1545" y="273"/>
                  </a:lnTo>
                  <a:lnTo>
                    <a:pt x="1549" y="276"/>
                  </a:lnTo>
                  <a:lnTo>
                    <a:pt x="1557" y="282"/>
                  </a:lnTo>
                  <a:lnTo>
                    <a:pt x="1566" y="290"/>
                  </a:lnTo>
                  <a:lnTo>
                    <a:pt x="1575" y="295"/>
                  </a:lnTo>
                  <a:lnTo>
                    <a:pt x="1575" y="295"/>
                  </a:lnTo>
                  <a:lnTo>
                    <a:pt x="1590" y="303"/>
                  </a:lnTo>
                  <a:lnTo>
                    <a:pt x="1604" y="310"/>
                  </a:lnTo>
                  <a:lnTo>
                    <a:pt x="1631" y="327"/>
                  </a:lnTo>
                  <a:lnTo>
                    <a:pt x="1658" y="347"/>
                  </a:lnTo>
                  <a:lnTo>
                    <a:pt x="1684" y="367"/>
                  </a:lnTo>
                  <a:lnTo>
                    <a:pt x="1710" y="388"/>
                  </a:lnTo>
                  <a:lnTo>
                    <a:pt x="1733" y="411"/>
                  </a:lnTo>
                  <a:lnTo>
                    <a:pt x="1779" y="455"/>
                  </a:lnTo>
                  <a:lnTo>
                    <a:pt x="1779" y="455"/>
                  </a:lnTo>
                  <a:lnTo>
                    <a:pt x="1777" y="463"/>
                  </a:lnTo>
                  <a:lnTo>
                    <a:pt x="1776" y="473"/>
                  </a:lnTo>
                  <a:lnTo>
                    <a:pt x="1778" y="494"/>
                  </a:lnTo>
                  <a:lnTo>
                    <a:pt x="1778" y="505"/>
                  </a:lnTo>
                  <a:lnTo>
                    <a:pt x="1779" y="517"/>
                  </a:lnTo>
                  <a:lnTo>
                    <a:pt x="1778" y="527"/>
                  </a:lnTo>
                  <a:lnTo>
                    <a:pt x="1776" y="538"/>
                  </a:lnTo>
                  <a:lnTo>
                    <a:pt x="1776" y="538"/>
                  </a:lnTo>
                  <a:lnTo>
                    <a:pt x="1774" y="547"/>
                  </a:lnTo>
                  <a:lnTo>
                    <a:pt x="1771" y="555"/>
                  </a:lnTo>
                  <a:lnTo>
                    <a:pt x="1762" y="571"/>
                  </a:lnTo>
                  <a:lnTo>
                    <a:pt x="1751" y="587"/>
                  </a:lnTo>
                  <a:lnTo>
                    <a:pt x="1740" y="603"/>
                  </a:lnTo>
                  <a:lnTo>
                    <a:pt x="1727" y="617"/>
                  </a:lnTo>
                  <a:lnTo>
                    <a:pt x="1713" y="632"/>
                  </a:lnTo>
                  <a:lnTo>
                    <a:pt x="1685" y="661"/>
                  </a:lnTo>
                  <a:lnTo>
                    <a:pt x="1685" y="661"/>
                  </a:lnTo>
                  <a:lnTo>
                    <a:pt x="1671" y="676"/>
                  </a:lnTo>
                  <a:lnTo>
                    <a:pt x="1658" y="689"/>
                  </a:lnTo>
                  <a:lnTo>
                    <a:pt x="1644" y="701"/>
                  </a:lnTo>
                  <a:lnTo>
                    <a:pt x="1631" y="712"/>
                  </a:lnTo>
                  <a:lnTo>
                    <a:pt x="1617" y="722"/>
                  </a:lnTo>
                  <a:lnTo>
                    <a:pt x="1602" y="732"/>
                  </a:lnTo>
                  <a:lnTo>
                    <a:pt x="1569" y="752"/>
                  </a:lnTo>
                  <a:lnTo>
                    <a:pt x="1569" y="752"/>
                  </a:lnTo>
                  <a:lnTo>
                    <a:pt x="1554" y="763"/>
                  </a:lnTo>
                  <a:lnTo>
                    <a:pt x="1539" y="773"/>
                  </a:lnTo>
                  <a:lnTo>
                    <a:pt x="1531" y="777"/>
                  </a:lnTo>
                  <a:lnTo>
                    <a:pt x="1522" y="781"/>
                  </a:lnTo>
                  <a:lnTo>
                    <a:pt x="1514" y="784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04" y="797"/>
                  </a:lnTo>
                  <a:lnTo>
                    <a:pt x="1504" y="806"/>
                  </a:lnTo>
                  <a:lnTo>
                    <a:pt x="1503" y="813"/>
                  </a:lnTo>
                  <a:lnTo>
                    <a:pt x="1500" y="821"/>
                  </a:lnTo>
                  <a:lnTo>
                    <a:pt x="1496" y="826"/>
                  </a:lnTo>
                  <a:lnTo>
                    <a:pt x="1492" y="830"/>
                  </a:lnTo>
                  <a:lnTo>
                    <a:pt x="1487" y="834"/>
                  </a:lnTo>
                  <a:lnTo>
                    <a:pt x="1481" y="836"/>
                  </a:lnTo>
                  <a:lnTo>
                    <a:pt x="1475" y="838"/>
                  </a:lnTo>
                  <a:lnTo>
                    <a:pt x="1468" y="839"/>
                  </a:lnTo>
                  <a:lnTo>
                    <a:pt x="1460" y="839"/>
                  </a:lnTo>
                  <a:lnTo>
                    <a:pt x="1451" y="839"/>
                  </a:lnTo>
                  <a:lnTo>
                    <a:pt x="1435" y="836"/>
                  </a:lnTo>
                  <a:lnTo>
                    <a:pt x="1417" y="832"/>
                  </a:lnTo>
                  <a:lnTo>
                    <a:pt x="1417" y="832"/>
                  </a:lnTo>
                  <a:lnTo>
                    <a:pt x="1411" y="840"/>
                  </a:lnTo>
                  <a:lnTo>
                    <a:pt x="1404" y="850"/>
                  </a:lnTo>
                  <a:lnTo>
                    <a:pt x="1395" y="871"/>
                  </a:lnTo>
                  <a:lnTo>
                    <a:pt x="1389" y="881"/>
                  </a:lnTo>
                  <a:lnTo>
                    <a:pt x="1383" y="890"/>
                  </a:lnTo>
                  <a:lnTo>
                    <a:pt x="1380" y="895"/>
                  </a:lnTo>
                  <a:lnTo>
                    <a:pt x="1375" y="898"/>
                  </a:lnTo>
                  <a:lnTo>
                    <a:pt x="1371" y="900"/>
                  </a:lnTo>
                  <a:lnTo>
                    <a:pt x="1366" y="902"/>
                  </a:lnTo>
                  <a:lnTo>
                    <a:pt x="1366" y="902"/>
                  </a:lnTo>
                  <a:lnTo>
                    <a:pt x="1355" y="904"/>
                  </a:lnTo>
                  <a:lnTo>
                    <a:pt x="1345" y="904"/>
                  </a:lnTo>
                  <a:lnTo>
                    <a:pt x="1336" y="902"/>
                  </a:lnTo>
                  <a:lnTo>
                    <a:pt x="1325" y="899"/>
                  </a:lnTo>
                  <a:lnTo>
                    <a:pt x="1305" y="890"/>
                  </a:lnTo>
                  <a:lnTo>
                    <a:pt x="1295" y="886"/>
                  </a:lnTo>
                  <a:lnTo>
                    <a:pt x="1284" y="883"/>
                  </a:lnTo>
                  <a:lnTo>
                    <a:pt x="1284" y="883"/>
                  </a:lnTo>
                  <a:lnTo>
                    <a:pt x="1272" y="884"/>
                  </a:lnTo>
                  <a:lnTo>
                    <a:pt x="1258" y="887"/>
                  </a:lnTo>
                  <a:lnTo>
                    <a:pt x="1245" y="892"/>
                  </a:lnTo>
                  <a:lnTo>
                    <a:pt x="1231" y="897"/>
                  </a:lnTo>
                  <a:lnTo>
                    <a:pt x="1204" y="908"/>
                  </a:lnTo>
                  <a:lnTo>
                    <a:pt x="1190" y="913"/>
                  </a:lnTo>
                  <a:lnTo>
                    <a:pt x="1176" y="917"/>
                  </a:lnTo>
                  <a:lnTo>
                    <a:pt x="1176" y="917"/>
                  </a:lnTo>
                  <a:lnTo>
                    <a:pt x="1171" y="919"/>
                  </a:lnTo>
                  <a:lnTo>
                    <a:pt x="1171" y="919"/>
                  </a:lnTo>
                  <a:lnTo>
                    <a:pt x="1142" y="921"/>
                  </a:lnTo>
                  <a:lnTo>
                    <a:pt x="1111" y="924"/>
                  </a:lnTo>
                  <a:lnTo>
                    <a:pt x="1045" y="929"/>
                  </a:lnTo>
                  <a:lnTo>
                    <a:pt x="1009" y="931"/>
                  </a:lnTo>
                  <a:lnTo>
                    <a:pt x="975" y="933"/>
                  </a:lnTo>
                  <a:lnTo>
                    <a:pt x="939" y="934"/>
                  </a:lnTo>
                  <a:lnTo>
                    <a:pt x="903" y="934"/>
                  </a:lnTo>
                  <a:lnTo>
                    <a:pt x="903" y="934"/>
                  </a:lnTo>
                  <a:lnTo>
                    <a:pt x="896" y="930"/>
                  </a:lnTo>
                  <a:lnTo>
                    <a:pt x="886" y="927"/>
                  </a:lnTo>
                  <a:lnTo>
                    <a:pt x="866" y="923"/>
                  </a:lnTo>
                  <a:lnTo>
                    <a:pt x="856" y="920"/>
                  </a:lnTo>
                  <a:lnTo>
                    <a:pt x="847" y="917"/>
                  </a:lnTo>
                  <a:lnTo>
                    <a:pt x="839" y="913"/>
                  </a:lnTo>
                  <a:lnTo>
                    <a:pt x="835" y="911"/>
                  </a:lnTo>
                  <a:lnTo>
                    <a:pt x="832" y="908"/>
                  </a:lnTo>
                  <a:lnTo>
                    <a:pt x="832" y="908"/>
                  </a:lnTo>
                  <a:lnTo>
                    <a:pt x="830" y="892"/>
                  </a:lnTo>
                  <a:lnTo>
                    <a:pt x="832" y="885"/>
                  </a:lnTo>
                  <a:lnTo>
                    <a:pt x="835" y="878"/>
                  </a:lnTo>
                  <a:lnTo>
                    <a:pt x="835" y="878"/>
                  </a:lnTo>
                  <a:lnTo>
                    <a:pt x="829" y="855"/>
                  </a:lnTo>
                  <a:lnTo>
                    <a:pt x="827" y="832"/>
                  </a:lnTo>
                  <a:lnTo>
                    <a:pt x="825" y="808"/>
                  </a:lnTo>
                  <a:lnTo>
                    <a:pt x="825" y="784"/>
                  </a:lnTo>
                  <a:lnTo>
                    <a:pt x="826" y="761"/>
                  </a:lnTo>
                  <a:lnTo>
                    <a:pt x="828" y="737"/>
                  </a:lnTo>
                  <a:lnTo>
                    <a:pt x="832" y="715"/>
                  </a:lnTo>
                  <a:lnTo>
                    <a:pt x="835" y="691"/>
                  </a:lnTo>
                  <a:lnTo>
                    <a:pt x="839" y="669"/>
                  </a:lnTo>
                  <a:lnTo>
                    <a:pt x="844" y="646"/>
                  </a:lnTo>
                  <a:lnTo>
                    <a:pt x="856" y="602"/>
                  </a:lnTo>
                  <a:lnTo>
                    <a:pt x="870" y="561"/>
                  </a:lnTo>
                  <a:lnTo>
                    <a:pt x="884" y="521"/>
                  </a:lnTo>
                  <a:lnTo>
                    <a:pt x="884" y="521"/>
                  </a:lnTo>
                  <a:lnTo>
                    <a:pt x="879" y="521"/>
                  </a:lnTo>
                  <a:lnTo>
                    <a:pt x="873" y="523"/>
                  </a:lnTo>
                  <a:lnTo>
                    <a:pt x="867" y="525"/>
                  </a:lnTo>
                  <a:lnTo>
                    <a:pt x="862" y="527"/>
                  </a:lnTo>
                  <a:lnTo>
                    <a:pt x="850" y="535"/>
                  </a:lnTo>
                  <a:lnTo>
                    <a:pt x="841" y="544"/>
                  </a:lnTo>
                  <a:lnTo>
                    <a:pt x="841" y="544"/>
                  </a:lnTo>
                  <a:lnTo>
                    <a:pt x="821" y="550"/>
                  </a:lnTo>
                  <a:lnTo>
                    <a:pt x="798" y="557"/>
                  </a:lnTo>
                  <a:lnTo>
                    <a:pt x="777" y="564"/>
                  </a:lnTo>
                  <a:lnTo>
                    <a:pt x="756" y="570"/>
                  </a:lnTo>
                  <a:lnTo>
                    <a:pt x="756" y="570"/>
                  </a:lnTo>
                  <a:lnTo>
                    <a:pt x="727" y="582"/>
                  </a:lnTo>
                  <a:lnTo>
                    <a:pt x="696" y="594"/>
                  </a:lnTo>
                  <a:lnTo>
                    <a:pt x="635" y="620"/>
                  </a:lnTo>
                  <a:lnTo>
                    <a:pt x="572" y="647"/>
                  </a:lnTo>
                  <a:lnTo>
                    <a:pt x="512" y="676"/>
                  </a:lnTo>
                  <a:lnTo>
                    <a:pt x="512" y="676"/>
                  </a:lnTo>
                  <a:lnTo>
                    <a:pt x="485" y="688"/>
                  </a:lnTo>
                  <a:lnTo>
                    <a:pt x="458" y="700"/>
                  </a:lnTo>
                  <a:lnTo>
                    <a:pt x="430" y="711"/>
                  </a:lnTo>
                  <a:lnTo>
                    <a:pt x="404" y="723"/>
                  </a:lnTo>
                  <a:lnTo>
                    <a:pt x="404" y="723"/>
                  </a:lnTo>
                  <a:lnTo>
                    <a:pt x="375" y="737"/>
                  </a:lnTo>
                  <a:lnTo>
                    <a:pt x="348" y="752"/>
                  </a:lnTo>
                  <a:lnTo>
                    <a:pt x="321" y="768"/>
                  </a:lnTo>
                  <a:lnTo>
                    <a:pt x="293" y="784"/>
                  </a:lnTo>
                  <a:lnTo>
                    <a:pt x="293" y="784"/>
                  </a:lnTo>
                  <a:lnTo>
                    <a:pt x="278" y="794"/>
                  </a:lnTo>
                  <a:lnTo>
                    <a:pt x="265" y="804"/>
                  </a:lnTo>
                  <a:lnTo>
                    <a:pt x="253" y="815"/>
                  </a:lnTo>
                  <a:lnTo>
                    <a:pt x="242" y="828"/>
                  </a:lnTo>
                  <a:lnTo>
                    <a:pt x="242" y="828"/>
                  </a:lnTo>
                  <a:lnTo>
                    <a:pt x="248" y="852"/>
                  </a:lnTo>
                  <a:lnTo>
                    <a:pt x="254" y="873"/>
                  </a:lnTo>
                  <a:lnTo>
                    <a:pt x="263" y="896"/>
                  </a:lnTo>
                  <a:lnTo>
                    <a:pt x="271" y="917"/>
                  </a:lnTo>
                  <a:lnTo>
                    <a:pt x="290" y="959"/>
                  </a:lnTo>
                  <a:lnTo>
                    <a:pt x="309" y="1000"/>
                  </a:lnTo>
                  <a:lnTo>
                    <a:pt x="351" y="1082"/>
                  </a:lnTo>
                  <a:lnTo>
                    <a:pt x="371" y="1124"/>
                  </a:lnTo>
                  <a:lnTo>
                    <a:pt x="389" y="1166"/>
                  </a:lnTo>
                  <a:lnTo>
                    <a:pt x="389" y="1166"/>
                  </a:lnTo>
                  <a:lnTo>
                    <a:pt x="404" y="1197"/>
                  </a:lnTo>
                  <a:lnTo>
                    <a:pt x="419" y="1228"/>
                  </a:lnTo>
                  <a:lnTo>
                    <a:pt x="434" y="1260"/>
                  </a:lnTo>
                  <a:lnTo>
                    <a:pt x="450" y="1291"/>
                  </a:lnTo>
                  <a:lnTo>
                    <a:pt x="450" y="1291"/>
                  </a:lnTo>
                  <a:lnTo>
                    <a:pt x="457" y="1301"/>
                  </a:lnTo>
                  <a:lnTo>
                    <a:pt x="462" y="1309"/>
                  </a:lnTo>
                  <a:lnTo>
                    <a:pt x="469" y="1319"/>
                  </a:lnTo>
                  <a:lnTo>
                    <a:pt x="475" y="1328"/>
                  </a:lnTo>
                  <a:lnTo>
                    <a:pt x="475" y="1328"/>
                  </a:lnTo>
                  <a:lnTo>
                    <a:pt x="488" y="1350"/>
                  </a:lnTo>
                  <a:lnTo>
                    <a:pt x="499" y="1371"/>
                  </a:lnTo>
                  <a:lnTo>
                    <a:pt x="521" y="1415"/>
                  </a:lnTo>
                  <a:lnTo>
                    <a:pt x="544" y="1458"/>
                  </a:lnTo>
                  <a:lnTo>
                    <a:pt x="555" y="1479"/>
                  </a:lnTo>
                  <a:lnTo>
                    <a:pt x="569" y="1500"/>
                  </a:lnTo>
                  <a:lnTo>
                    <a:pt x="569" y="1500"/>
                  </a:lnTo>
                  <a:lnTo>
                    <a:pt x="578" y="1516"/>
                  </a:lnTo>
                  <a:lnTo>
                    <a:pt x="586" y="1532"/>
                  </a:lnTo>
                  <a:lnTo>
                    <a:pt x="604" y="1564"/>
                  </a:lnTo>
                  <a:lnTo>
                    <a:pt x="604" y="1564"/>
                  </a:lnTo>
                  <a:lnTo>
                    <a:pt x="610" y="1575"/>
                  </a:lnTo>
                  <a:lnTo>
                    <a:pt x="618" y="1585"/>
                  </a:lnTo>
                  <a:lnTo>
                    <a:pt x="622" y="1591"/>
                  </a:lnTo>
                  <a:lnTo>
                    <a:pt x="624" y="1597"/>
                  </a:lnTo>
                  <a:lnTo>
                    <a:pt x="625" y="1604"/>
                  </a:lnTo>
                  <a:lnTo>
                    <a:pt x="625" y="1611"/>
                  </a:lnTo>
                  <a:lnTo>
                    <a:pt x="625" y="1611"/>
                  </a:lnTo>
                  <a:lnTo>
                    <a:pt x="636" y="1619"/>
                  </a:lnTo>
                  <a:lnTo>
                    <a:pt x="647" y="1626"/>
                  </a:lnTo>
                  <a:lnTo>
                    <a:pt x="670" y="1638"/>
                  </a:lnTo>
                  <a:lnTo>
                    <a:pt x="692" y="1650"/>
                  </a:lnTo>
                  <a:lnTo>
                    <a:pt x="714" y="1660"/>
                  </a:lnTo>
                  <a:lnTo>
                    <a:pt x="724" y="1667"/>
                  </a:lnTo>
                  <a:lnTo>
                    <a:pt x="733" y="1672"/>
                  </a:lnTo>
                  <a:lnTo>
                    <a:pt x="742" y="1680"/>
                  </a:lnTo>
                  <a:lnTo>
                    <a:pt x="749" y="1687"/>
                  </a:lnTo>
                  <a:lnTo>
                    <a:pt x="756" y="1696"/>
                  </a:lnTo>
                  <a:lnTo>
                    <a:pt x="761" y="1704"/>
                  </a:lnTo>
                  <a:lnTo>
                    <a:pt x="764" y="1715"/>
                  </a:lnTo>
                  <a:lnTo>
                    <a:pt x="765" y="1727"/>
                  </a:lnTo>
                  <a:lnTo>
                    <a:pt x="765" y="1727"/>
                  </a:lnTo>
                  <a:lnTo>
                    <a:pt x="778" y="1734"/>
                  </a:lnTo>
                  <a:lnTo>
                    <a:pt x="791" y="1741"/>
                  </a:lnTo>
                  <a:lnTo>
                    <a:pt x="804" y="1746"/>
                  </a:lnTo>
                  <a:lnTo>
                    <a:pt x="817" y="1751"/>
                  </a:lnTo>
                  <a:lnTo>
                    <a:pt x="843" y="1759"/>
                  </a:lnTo>
                  <a:lnTo>
                    <a:pt x="871" y="1766"/>
                  </a:lnTo>
                  <a:lnTo>
                    <a:pt x="871" y="1766"/>
                  </a:lnTo>
                  <a:lnTo>
                    <a:pt x="864" y="1718"/>
                  </a:lnTo>
                  <a:lnTo>
                    <a:pt x="856" y="1672"/>
                  </a:lnTo>
                  <a:lnTo>
                    <a:pt x="842" y="1584"/>
                  </a:lnTo>
                  <a:lnTo>
                    <a:pt x="836" y="1540"/>
                  </a:lnTo>
                  <a:lnTo>
                    <a:pt x="828" y="1496"/>
                  </a:lnTo>
                  <a:lnTo>
                    <a:pt x="820" y="1452"/>
                  </a:lnTo>
                  <a:lnTo>
                    <a:pt x="810" y="1404"/>
                  </a:lnTo>
                  <a:lnTo>
                    <a:pt x="810" y="1404"/>
                  </a:lnTo>
                  <a:lnTo>
                    <a:pt x="810" y="1401"/>
                  </a:lnTo>
                  <a:lnTo>
                    <a:pt x="811" y="1398"/>
                  </a:lnTo>
                  <a:lnTo>
                    <a:pt x="814" y="1394"/>
                  </a:lnTo>
                  <a:lnTo>
                    <a:pt x="819" y="1392"/>
                  </a:lnTo>
                  <a:lnTo>
                    <a:pt x="821" y="1389"/>
                  </a:lnTo>
                  <a:lnTo>
                    <a:pt x="822" y="1387"/>
                  </a:lnTo>
                  <a:lnTo>
                    <a:pt x="822" y="1387"/>
                  </a:lnTo>
                  <a:lnTo>
                    <a:pt x="808" y="1364"/>
                  </a:lnTo>
                  <a:lnTo>
                    <a:pt x="794" y="1338"/>
                  </a:lnTo>
                  <a:lnTo>
                    <a:pt x="779" y="1310"/>
                  </a:lnTo>
                  <a:lnTo>
                    <a:pt x="765" y="1281"/>
                  </a:lnTo>
                  <a:lnTo>
                    <a:pt x="736" y="1221"/>
                  </a:lnTo>
                  <a:lnTo>
                    <a:pt x="708" y="1161"/>
                  </a:lnTo>
                  <a:lnTo>
                    <a:pt x="708" y="1161"/>
                  </a:lnTo>
                  <a:lnTo>
                    <a:pt x="702" y="1148"/>
                  </a:lnTo>
                  <a:lnTo>
                    <a:pt x="696" y="1136"/>
                  </a:lnTo>
                  <a:lnTo>
                    <a:pt x="689" y="1124"/>
                  </a:lnTo>
                  <a:lnTo>
                    <a:pt x="684" y="1112"/>
                  </a:lnTo>
                  <a:lnTo>
                    <a:pt x="684" y="1112"/>
                  </a:lnTo>
                  <a:lnTo>
                    <a:pt x="682" y="1099"/>
                  </a:lnTo>
                  <a:lnTo>
                    <a:pt x="678" y="1085"/>
                  </a:lnTo>
                  <a:lnTo>
                    <a:pt x="675" y="1070"/>
                  </a:lnTo>
                  <a:lnTo>
                    <a:pt x="673" y="1063"/>
                  </a:lnTo>
                  <a:lnTo>
                    <a:pt x="670" y="1055"/>
                  </a:lnTo>
                  <a:lnTo>
                    <a:pt x="670" y="1055"/>
                  </a:lnTo>
                  <a:lnTo>
                    <a:pt x="662" y="1040"/>
                  </a:lnTo>
                  <a:lnTo>
                    <a:pt x="658" y="1034"/>
                  </a:lnTo>
                  <a:lnTo>
                    <a:pt x="655" y="1025"/>
                  </a:lnTo>
                  <a:lnTo>
                    <a:pt x="655" y="1025"/>
                  </a:lnTo>
                  <a:lnTo>
                    <a:pt x="648" y="1011"/>
                  </a:lnTo>
                  <a:lnTo>
                    <a:pt x="641" y="995"/>
                  </a:lnTo>
                  <a:lnTo>
                    <a:pt x="638" y="986"/>
                  </a:lnTo>
                  <a:lnTo>
                    <a:pt x="635" y="977"/>
                  </a:lnTo>
                  <a:lnTo>
                    <a:pt x="632" y="969"/>
                  </a:lnTo>
                  <a:lnTo>
                    <a:pt x="632" y="961"/>
                  </a:lnTo>
                  <a:lnTo>
                    <a:pt x="632" y="961"/>
                  </a:lnTo>
                  <a:lnTo>
                    <a:pt x="633" y="956"/>
                  </a:lnTo>
                  <a:lnTo>
                    <a:pt x="637" y="949"/>
                  </a:lnTo>
                  <a:lnTo>
                    <a:pt x="641" y="943"/>
                  </a:lnTo>
                  <a:lnTo>
                    <a:pt x="646" y="938"/>
                  </a:lnTo>
                  <a:lnTo>
                    <a:pt x="652" y="931"/>
                  </a:lnTo>
                  <a:lnTo>
                    <a:pt x="659" y="925"/>
                  </a:lnTo>
                  <a:lnTo>
                    <a:pt x="674" y="914"/>
                  </a:lnTo>
                  <a:lnTo>
                    <a:pt x="692" y="905"/>
                  </a:lnTo>
                  <a:lnTo>
                    <a:pt x="710" y="899"/>
                  </a:lnTo>
                  <a:lnTo>
                    <a:pt x="718" y="897"/>
                  </a:lnTo>
                  <a:lnTo>
                    <a:pt x="727" y="895"/>
                  </a:lnTo>
                  <a:lnTo>
                    <a:pt x="734" y="895"/>
                  </a:lnTo>
                  <a:lnTo>
                    <a:pt x="741" y="895"/>
                  </a:lnTo>
                  <a:lnTo>
                    <a:pt x="741" y="895"/>
                  </a:lnTo>
                  <a:lnTo>
                    <a:pt x="745" y="900"/>
                  </a:lnTo>
                  <a:lnTo>
                    <a:pt x="748" y="905"/>
                  </a:lnTo>
                  <a:lnTo>
                    <a:pt x="748" y="910"/>
                  </a:lnTo>
                  <a:lnTo>
                    <a:pt x="748" y="913"/>
                  </a:lnTo>
                  <a:lnTo>
                    <a:pt x="748" y="916"/>
                  </a:lnTo>
                  <a:lnTo>
                    <a:pt x="746" y="919"/>
                  </a:lnTo>
                  <a:lnTo>
                    <a:pt x="746" y="919"/>
                  </a:lnTo>
                  <a:lnTo>
                    <a:pt x="774" y="973"/>
                  </a:lnTo>
                  <a:lnTo>
                    <a:pt x="802" y="1027"/>
                  </a:lnTo>
                  <a:lnTo>
                    <a:pt x="828" y="1082"/>
                  </a:lnTo>
                  <a:lnTo>
                    <a:pt x="856" y="1137"/>
                  </a:lnTo>
                  <a:lnTo>
                    <a:pt x="856" y="1137"/>
                  </a:lnTo>
                  <a:lnTo>
                    <a:pt x="878" y="1174"/>
                  </a:lnTo>
                  <a:lnTo>
                    <a:pt x="900" y="1214"/>
                  </a:lnTo>
                  <a:lnTo>
                    <a:pt x="920" y="1254"/>
                  </a:lnTo>
                  <a:lnTo>
                    <a:pt x="940" y="1296"/>
                  </a:lnTo>
                  <a:lnTo>
                    <a:pt x="940" y="1296"/>
                  </a:lnTo>
                  <a:lnTo>
                    <a:pt x="945" y="1309"/>
                  </a:lnTo>
                  <a:lnTo>
                    <a:pt x="951" y="1324"/>
                  </a:lnTo>
                  <a:lnTo>
                    <a:pt x="955" y="1329"/>
                  </a:lnTo>
                  <a:lnTo>
                    <a:pt x="960" y="1335"/>
                  </a:lnTo>
                  <a:lnTo>
                    <a:pt x="965" y="1339"/>
                  </a:lnTo>
                  <a:lnTo>
                    <a:pt x="972" y="1340"/>
                  </a:lnTo>
                  <a:lnTo>
                    <a:pt x="972" y="1340"/>
                  </a:lnTo>
                  <a:lnTo>
                    <a:pt x="970" y="1314"/>
                  </a:lnTo>
                  <a:lnTo>
                    <a:pt x="969" y="1289"/>
                  </a:lnTo>
                  <a:lnTo>
                    <a:pt x="965" y="1234"/>
                  </a:lnTo>
                  <a:lnTo>
                    <a:pt x="963" y="1208"/>
                  </a:lnTo>
                  <a:lnTo>
                    <a:pt x="960" y="1183"/>
                  </a:lnTo>
                  <a:lnTo>
                    <a:pt x="956" y="1158"/>
                  </a:lnTo>
                  <a:lnTo>
                    <a:pt x="954" y="1147"/>
                  </a:lnTo>
                  <a:lnTo>
                    <a:pt x="950" y="1137"/>
                  </a:lnTo>
                  <a:lnTo>
                    <a:pt x="950" y="1137"/>
                  </a:lnTo>
                  <a:lnTo>
                    <a:pt x="965" y="1110"/>
                  </a:lnTo>
                  <a:lnTo>
                    <a:pt x="973" y="1095"/>
                  </a:lnTo>
                  <a:lnTo>
                    <a:pt x="980" y="1078"/>
                  </a:lnTo>
                  <a:lnTo>
                    <a:pt x="987" y="1061"/>
                  </a:lnTo>
                  <a:lnTo>
                    <a:pt x="992" y="1044"/>
                  </a:lnTo>
                  <a:lnTo>
                    <a:pt x="994" y="1025"/>
                  </a:lnTo>
                  <a:lnTo>
                    <a:pt x="994" y="1017"/>
                  </a:lnTo>
                  <a:lnTo>
                    <a:pt x="994" y="1008"/>
                  </a:lnTo>
                  <a:lnTo>
                    <a:pt x="994" y="1008"/>
                  </a:lnTo>
                  <a:lnTo>
                    <a:pt x="1000" y="1007"/>
                  </a:lnTo>
                  <a:lnTo>
                    <a:pt x="1004" y="1007"/>
                  </a:lnTo>
                  <a:lnTo>
                    <a:pt x="1009" y="1008"/>
                  </a:lnTo>
                  <a:lnTo>
                    <a:pt x="1013" y="1010"/>
                  </a:lnTo>
                  <a:lnTo>
                    <a:pt x="1017" y="1013"/>
                  </a:lnTo>
                  <a:lnTo>
                    <a:pt x="1020" y="1015"/>
                  </a:lnTo>
                  <a:lnTo>
                    <a:pt x="1026" y="1022"/>
                  </a:lnTo>
                  <a:lnTo>
                    <a:pt x="1032" y="1031"/>
                  </a:lnTo>
                  <a:lnTo>
                    <a:pt x="1037" y="1039"/>
                  </a:lnTo>
                  <a:lnTo>
                    <a:pt x="1041" y="1048"/>
                  </a:lnTo>
                  <a:lnTo>
                    <a:pt x="1046" y="1055"/>
                  </a:lnTo>
                  <a:lnTo>
                    <a:pt x="1046" y="1055"/>
                  </a:lnTo>
                  <a:lnTo>
                    <a:pt x="1061" y="1077"/>
                  </a:lnTo>
                  <a:lnTo>
                    <a:pt x="1076" y="1097"/>
                  </a:lnTo>
                  <a:lnTo>
                    <a:pt x="1084" y="1106"/>
                  </a:lnTo>
                  <a:lnTo>
                    <a:pt x="1094" y="1114"/>
                  </a:lnTo>
                  <a:lnTo>
                    <a:pt x="1104" y="1122"/>
                  </a:lnTo>
                  <a:lnTo>
                    <a:pt x="1114" y="1129"/>
                  </a:lnTo>
                  <a:lnTo>
                    <a:pt x="1114" y="1129"/>
                  </a:lnTo>
                  <a:lnTo>
                    <a:pt x="1113" y="1146"/>
                  </a:lnTo>
                  <a:lnTo>
                    <a:pt x="1112" y="1162"/>
                  </a:lnTo>
                  <a:lnTo>
                    <a:pt x="1113" y="1180"/>
                  </a:lnTo>
                  <a:lnTo>
                    <a:pt x="1114" y="1196"/>
                  </a:lnTo>
                  <a:lnTo>
                    <a:pt x="1117" y="1229"/>
                  </a:lnTo>
                  <a:lnTo>
                    <a:pt x="1117" y="1245"/>
                  </a:lnTo>
                  <a:lnTo>
                    <a:pt x="1117" y="1262"/>
                  </a:lnTo>
                  <a:lnTo>
                    <a:pt x="1117" y="1262"/>
                  </a:lnTo>
                  <a:lnTo>
                    <a:pt x="1126" y="1232"/>
                  </a:lnTo>
                  <a:lnTo>
                    <a:pt x="1137" y="1202"/>
                  </a:lnTo>
                  <a:lnTo>
                    <a:pt x="1158" y="1143"/>
                  </a:lnTo>
                  <a:lnTo>
                    <a:pt x="1181" y="1087"/>
                  </a:lnTo>
                  <a:lnTo>
                    <a:pt x="1201" y="1033"/>
                  </a:lnTo>
                  <a:lnTo>
                    <a:pt x="1201" y="1033"/>
                  </a:lnTo>
                  <a:lnTo>
                    <a:pt x="1204" y="1031"/>
                  </a:lnTo>
                  <a:lnTo>
                    <a:pt x="1208" y="1029"/>
                  </a:lnTo>
                  <a:lnTo>
                    <a:pt x="1218" y="1027"/>
                  </a:lnTo>
                  <a:lnTo>
                    <a:pt x="1228" y="1029"/>
                  </a:lnTo>
                  <a:lnTo>
                    <a:pt x="1238" y="1030"/>
                  </a:lnTo>
                  <a:lnTo>
                    <a:pt x="1248" y="1033"/>
                  </a:lnTo>
                  <a:lnTo>
                    <a:pt x="1259" y="1037"/>
                  </a:lnTo>
                  <a:lnTo>
                    <a:pt x="1275" y="1046"/>
                  </a:lnTo>
                  <a:lnTo>
                    <a:pt x="1275" y="1046"/>
                  </a:lnTo>
                  <a:lnTo>
                    <a:pt x="1274" y="1052"/>
                  </a:lnTo>
                  <a:lnTo>
                    <a:pt x="1274" y="1057"/>
                  </a:lnTo>
                  <a:lnTo>
                    <a:pt x="1274" y="1063"/>
                  </a:lnTo>
                  <a:lnTo>
                    <a:pt x="1275" y="1068"/>
                  </a:lnTo>
                  <a:lnTo>
                    <a:pt x="1277" y="1072"/>
                  </a:lnTo>
                  <a:lnTo>
                    <a:pt x="1279" y="1077"/>
                  </a:lnTo>
                  <a:lnTo>
                    <a:pt x="1286" y="1083"/>
                  </a:lnTo>
                  <a:lnTo>
                    <a:pt x="1293" y="1090"/>
                  </a:lnTo>
                  <a:lnTo>
                    <a:pt x="1302" y="1095"/>
                  </a:lnTo>
                  <a:lnTo>
                    <a:pt x="1319" y="1105"/>
                  </a:lnTo>
                  <a:lnTo>
                    <a:pt x="1319" y="1105"/>
                  </a:lnTo>
                  <a:lnTo>
                    <a:pt x="1319" y="1116"/>
                  </a:lnTo>
                  <a:lnTo>
                    <a:pt x="1318" y="1128"/>
                  </a:lnTo>
                  <a:lnTo>
                    <a:pt x="1314" y="1140"/>
                  </a:lnTo>
                  <a:lnTo>
                    <a:pt x="1312" y="1151"/>
                  </a:lnTo>
                  <a:lnTo>
                    <a:pt x="1304" y="1172"/>
                  </a:lnTo>
                  <a:lnTo>
                    <a:pt x="1296" y="1193"/>
                  </a:lnTo>
                  <a:lnTo>
                    <a:pt x="1289" y="1214"/>
                  </a:lnTo>
                  <a:lnTo>
                    <a:pt x="1286" y="1225"/>
                  </a:lnTo>
                  <a:lnTo>
                    <a:pt x="1283" y="1235"/>
                  </a:lnTo>
                  <a:lnTo>
                    <a:pt x="1282" y="1246"/>
                  </a:lnTo>
                  <a:lnTo>
                    <a:pt x="1282" y="1258"/>
                  </a:lnTo>
                  <a:lnTo>
                    <a:pt x="1283" y="1269"/>
                  </a:lnTo>
                  <a:lnTo>
                    <a:pt x="1287" y="1281"/>
                  </a:lnTo>
                  <a:lnTo>
                    <a:pt x="1287" y="1281"/>
                  </a:lnTo>
                  <a:lnTo>
                    <a:pt x="1286" y="1289"/>
                  </a:lnTo>
                  <a:lnTo>
                    <a:pt x="1283" y="1294"/>
                  </a:lnTo>
                  <a:lnTo>
                    <a:pt x="1280" y="1301"/>
                  </a:lnTo>
                  <a:lnTo>
                    <a:pt x="1276" y="1305"/>
                  </a:lnTo>
                  <a:lnTo>
                    <a:pt x="1272" y="1309"/>
                  </a:lnTo>
                  <a:lnTo>
                    <a:pt x="1266" y="1312"/>
                  </a:lnTo>
                  <a:lnTo>
                    <a:pt x="1262" y="1316"/>
                  </a:lnTo>
                  <a:lnTo>
                    <a:pt x="1257" y="1317"/>
                  </a:lnTo>
                  <a:lnTo>
                    <a:pt x="1251" y="1318"/>
                  </a:lnTo>
                  <a:lnTo>
                    <a:pt x="1246" y="1318"/>
                  </a:lnTo>
                  <a:lnTo>
                    <a:pt x="1242" y="1316"/>
                  </a:lnTo>
                  <a:lnTo>
                    <a:pt x="1237" y="1313"/>
                  </a:lnTo>
                  <a:lnTo>
                    <a:pt x="1234" y="1310"/>
                  </a:lnTo>
                  <a:lnTo>
                    <a:pt x="1232" y="1305"/>
                  </a:lnTo>
                  <a:lnTo>
                    <a:pt x="1231" y="1298"/>
                  </a:lnTo>
                  <a:lnTo>
                    <a:pt x="1230" y="1291"/>
                  </a:lnTo>
                  <a:lnTo>
                    <a:pt x="1230" y="1291"/>
                  </a:lnTo>
                  <a:lnTo>
                    <a:pt x="1223" y="1312"/>
                  </a:lnTo>
                  <a:lnTo>
                    <a:pt x="1217" y="1333"/>
                  </a:lnTo>
                  <a:lnTo>
                    <a:pt x="1208" y="1352"/>
                  </a:lnTo>
                  <a:lnTo>
                    <a:pt x="1204" y="1362"/>
                  </a:lnTo>
                  <a:lnTo>
                    <a:pt x="1199" y="1370"/>
                  </a:lnTo>
                  <a:lnTo>
                    <a:pt x="1199" y="1370"/>
                  </a:lnTo>
                  <a:lnTo>
                    <a:pt x="1203" y="1373"/>
                  </a:lnTo>
                  <a:lnTo>
                    <a:pt x="1207" y="1379"/>
                  </a:lnTo>
                  <a:lnTo>
                    <a:pt x="1210" y="1384"/>
                  </a:lnTo>
                  <a:lnTo>
                    <a:pt x="1211" y="1390"/>
                  </a:lnTo>
                  <a:lnTo>
                    <a:pt x="1212" y="1397"/>
                  </a:lnTo>
                  <a:lnTo>
                    <a:pt x="1212" y="1404"/>
                  </a:lnTo>
                  <a:lnTo>
                    <a:pt x="1208" y="1419"/>
                  </a:lnTo>
                  <a:lnTo>
                    <a:pt x="1204" y="1435"/>
                  </a:lnTo>
                  <a:lnTo>
                    <a:pt x="1200" y="1453"/>
                  </a:lnTo>
                  <a:lnTo>
                    <a:pt x="1196" y="1469"/>
                  </a:lnTo>
                  <a:lnTo>
                    <a:pt x="1193" y="1483"/>
                  </a:lnTo>
                  <a:lnTo>
                    <a:pt x="1193" y="1483"/>
                  </a:lnTo>
                  <a:lnTo>
                    <a:pt x="1192" y="1503"/>
                  </a:lnTo>
                  <a:lnTo>
                    <a:pt x="1193" y="1523"/>
                  </a:lnTo>
                  <a:lnTo>
                    <a:pt x="1193" y="1544"/>
                  </a:lnTo>
                  <a:lnTo>
                    <a:pt x="1193" y="1564"/>
                  </a:lnTo>
                  <a:lnTo>
                    <a:pt x="1193" y="1564"/>
                  </a:lnTo>
                  <a:lnTo>
                    <a:pt x="1188" y="1625"/>
                  </a:lnTo>
                  <a:lnTo>
                    <a:pt x="1182" y="1684"/>
                  </a:lnTo>
                  <a:lnTo>
                    <a:pt x="1169" y="1791"/>
                  </a:lnTo>
                  <a:lnTo>
                    <a:pt x="1169" y="1791"/>
                  </a:lnTo>
                  <a:lnTo>
                    <a:pt x="1159" y="1797"/>
                  </a:lnTo>
                  <a:lnTo>
                    <a:pt x="1147" y="1804"/>
                  </a:lnTo>
                  <a:lnTo>
                    <a:pt x="1137" y="1809"/>
                  </a:lnTo>
                  <a:lnTo>
                    <a:pt x="1124" y="1814"/>
                  </a:lnTo>
                  <a:lnTo>
                    <a:pt x="1111" y="1819"/>
                  </a:lnTo>
                  <a:lnTo>
                    <a:pt x="1098" y="1822"/>
                  </a:lnTo>
                  <a:lnTo>
                    <a:pt x="1071" y="1827"/>
                  </a:lnTo>
                  <a:lnTo>
                    <a:pt x="1044" y="1831"/>
                  </a:lnTo>
                  <a:lnTo>
                    <a:pt x="1017" y="1832"/>
                  </a:lnTo>
                  <a:lnTo>
                    <a:pt x="991" y="1832"/>
                  </a:lnTo>
                  <a:lnTo>
                    <a:pt x="968" y="1829"/>
                  </a:lnTo>
                  <a:lnTo>
                    <a:pt x="968" y="1829"/>
                  </a:lnTo>
                  <a:close/>
                  <a:moveTo>
                    <a:pt x="23" y="735"/>
                  </a:moveTo>
                  <a:lnTo>
                    <a:pt x="23" y="735"/>
                  </a:lnTo>
                  <a:lnTo>
                    <a:pt x="22" y="743"/>
                  </a:lnTo>
                  <a:lnTo>
                    <a:pt x="24" y="752"/>
                  </a:lnTo>
                  <a:lnTo>
                    <a:pt x="26" y="764"/>
                  </a:lnTo>
                  <a:lnTo>
                    <a:pt x="31" y="775"/>
                  </a:lnTo>
                  <a:lnTo>
                    <a:pt x="39" y="796"/>
                  </a:lnTo>
                  <a:lnTo>
                    <a:pt x="44" y="804"/>
                  </a:lnTo>
                  <a:lnTo>
                    <a:pt x="48" y="809"/>
                  </a:lnTo>
                  <a:lnTo>
                    <a:pt x="48" y="809"/>
                  </a:lnTo>
                  <a:lnTo>
                    <a:pt x="60" y="820"/>
                  </a:lnTo>
                  <a:lnTo>
                    <a:pt x="77" y="832"/>
                  </a:lnTo>
                  <a:lnTo>
                    <a:pt x="77" y="832"/>
                  </a:lnTo>
                  <a:lnTo>
                    <a:pt x="88" y="837"/>
                  </a:lnTo>
                  <a:lnTo>
                    <a:pt x="100" y="841"/>
                  </a:lnTo>
                  <a:lnTo>
                    <a:pt x="112" y="843"/>
                  </a:lnTo>
                  <a:lnTo>
                    <a:pt x="125" y="844"/>
                  </a:lnTo>
                  <a:lnTo>
                    <a:pt x="137" y="844"/>
                  </a:lnTo>
                  <a:lnTo>
                    <a:pt x="148" y="842"/>
                  </a:lnTo>
                  <a:lnTo>
                    <a:pt x="160" y="839"/>
                  </a:lnTo>
                  <a:lnTo>
                    <a:pt x="172" y="835"/>
                  </a:lnTo>
                  <a:lnTo>
                    <a:pt x="183" y="830"/>
                  </a:lnTo>
                  <a:lnTo>
                    <a:pt x="192" y="824"/>
                  </a:lnTo>
                  <a:lnTo>
                    <a:pt x="201" y="818"/>
                  </a:lnTo>
                  <a:lnTo>
                    <a:pt x="208" y="810"/>
                  </a:lnTo>
                  <a:lnTo>
                    <a:pt x="215" y="803"/>
                  </a:lnTo>
                  <a:lnTo>
                    <a:pt x="220" y="794"/>
                  </a:lnTo>
                  <a:lnTo>
                    <a:pt x="223" y="786"/>
                  </a:lnTo>
                  <a:lnTo>
                    <a:pt x="224" y="777"/>
                  </a:lnTo>
                  <a:lnTo>
                    <a:pt x="224" y="777"/>
                  </a:lnTo>
                  <a:lnTo>
                    <a:pt x="232" y="777"/>
                  </a:lnTo>
                  <a:lnTo>
                    <a:pt x="232" y="777"/>
                  </a:lnTo>
                  <a:lnTo>
                    <a:pt x="232" y="773"/>
                  </a:lnTo>
                  <a:lnTo>
                    <a:pt x="233" y="768"/>
                  </a:lnTo>
                  <a:lnTo>
                    <a:pt x="232" y="757"/>
                  </a:lnTo>
                  <a:lnTo>
                    <a:pt x="230" y="743"/>
                  </a:lnTo>
                  <a:lnTo>
                    <a:pt x="230" y="743"/>
                  </a:lnTo>
                  <a:lnTo>
                    <a:pt x="230" y="732"/>
                  </a:lnTo>
                  <a:lnTo>
                    <a:pt x="229" y="723"/>
                  </a:lnTo>
                  <a:lnTo>
                    <a:pt x="227" y="715"/>
                  </a:lnTo>
                  <a:lnTo>
                    <a:pt x="223" y="707"/>
                  </a:lnTo>
                  <a:lnTo>
                    <a:pt x="214" y="691"/>
                  </a:lnTo>
                  <a:lnTo>
                    <a:pt x="202" y="674"/>
                  </a:lnTo>
                  <a:lnTo>
                    <a:pt x="202" y="674"/>
                  </a:lnTo>
                  <a:lnTo>
                    <a:pt x="194" y="670"/>
                  </a:lnTo>
                  <a:lnTo>
                    <a:pt x="186" y="668"/>
                  </a:lnTo>
                  <a:lnTo>
                    <a:pt x="167" y="662"/>
                  </a:lnTo>
                  <a:lnTo>
                    <a:pt x="145" y="657"/>
                  </a:lnTo>
                  <a:lnTo>
                    <a:pt x="135" y="654"/>
                  </a:lnTo>
                  <a:lnTo>
                    <a:pt x="124" y="650"/>
                  </a:lnTo>
                  <a:lnTo>
                    <a:pt x="124" y="650"/>
                  </a:lnTo>
                  <a:lnTo>
                    <a:pt x="109" y="651"/>
                  </a:lnTo>
                  <a:lnTo>
                    <a:pt x="94" y="655"/>
                  </a:lnTo>
                  <a:lnTo>
                    <a:pt x="79" y="660"/>
                  </a:lnTo>
                  <a:lnTo>
                    <a:pt x="65" y="668"/>
                  </a:lnTo>
                  <a:lnTo>
                    <a:pt x="52" y="676"/>
                  </a:lnTo>
                  <a:lnTo>
                    <a:pt x="41" y="686"/>
                  </a:lnTo>
                  <a:lnTo>
                    <a:pt x="37" y="692"/>
                  </a:lnTo>
                  <a:lnTo>
                    <a:pt x="33" y="698"/>
                  </a:lnTo>
                  <a:lnTo>
                    <a:pt x="30" y="704"/>
                  </a:lnTo>
                  <a:lnTo>
                    <a:pt x="27" y="711"/>
                  </a:lnTo>
                  <a:lnTo>
                    <a:pt x="27" y="711"/>
                  </a:lnTo>
                  <a:lnTo>
                    <a:pt x="32" y="712"/>
                  </a:lnTo>
                  <a:lnTo>
                    <a:pt x="33" y="713"/>
                  </a:lnTo>
                  <a:lnTo>
                    <a:pt x="33" y="716"/>
                  </a:lnTo>
                  <a:lnTo>
                    <a:pt x="33" y="716"/>
                  </a:lnTo>
                  <a:lnTo>
                    <a:pt x="29" y="716"/>
                  </a:lnTo>
                  <a:lnTo>
                    <a:pt x="25" y="718"/>
                  </a:lnTo>
                  <a:lnTo>
                    <a:pt x="25" y="718"/>
                  </a:lnTo>
                  <a:lnTo>
                    <a:pt x="27" y="721"/>
                  </a:lnTo>
                  <a:lnTo>
                    <a:pt x="27" y="724"/>
                  </a:lnTo>
                  <a:lnTo>
                    <a:pt x="27" y="727"/>
                  </a:lnTo>
                  <a:lnTo>
                    <a:pt x="26" y="729"/>
                  </a:lnTo>
                  <a:lnTo>
                    <a:pt x="24" y="733"/>
                  </a:lnTo>
                  <a:lnTo>
                    <a:pt x="23" y="735"/>
                  </a:lnTo>
                  <a:lnTo>
                    <a:pt x="23" y="735"/>
                  </a:lnTo>
                  <a:close/>
                  <a:moveTo>
                    <a:pt x="1247" y="91"/>
                  </a:moveTo>
                  <a:lnTo>
                    <a:pt x="1247" y="91"/>
                  </a:lnTo>
                  <a:lnTo>
                    <a:pt x="1234" y="73"/>
                  </a:lnTo>
                  <a:lnTo>
                    <a:pt x="1221" y="56"/>
                  </a:lnTo>
                  <a:lnTo>
                    <a:pt x="1215" y="49"/>
                  </a:lnTo>
                  <a:lnTo>
                    <a:pt x="1207" y="41"/>
                  </a:lnTo>
                  <a:lnTo>
                    <a:pt x="1200" y="35"/>
                  </a:lnTo>
                  <a:lnTo>
                    <a:pt x="1191" y="30"/>
                  </a:lnTo>
                  <a:lnTo>
                    <a:pt x="1191" y="30"/>
                  </a:lnTo>
                  <a:lnTo>
                    <a:pt x="1184" y="26"/>
                  </a:lnTo>
                  <a:lnTo>
                    <a:pt x="1176" y="23"/>
                  </a:lnTo>
                  <a:lnTo>
                    <a:pt x="1170" y="21"/>
                  </a:lnTo>
                  <a:lnTo>
                    <a:pt x="1163" y="20"/>
                  </a:lnTo>
                  <a:lnTo>
                    <a:pt x="1150" y="19"/>
                  </a:lnTo>
                  <a:lnTo>
                    <a:pt x="1137" y="21"/>
                  </a:lnTo>
                  <a:lnTo>
                    <a:pt x="1124" y="23"/>
                  </a:lnTo>
                  <a:lnTo>
                    <a:pt x="1111" y="27"/>
                  </a:lnTo>
                  <a:lnTo>
                    <a:pt x="1085" y="37"/>
                  </a:lnTo>
                  <a:lnTo>
                    <a:pt x="1085" y="37"/>
                  </a:lnTo>
                  <a:lnTo>
                    <a:pt x="1059" y="46"/>
                  </a:lnTo>
                  <a:lnTo>
                    <a:pt x="1032" y="53"/>
                  </a:lnTo>
                  <a:lnTo>
                    <a:pt x="1007" y="62"/>
                  </a:lnTo>
                  <a:lnTo>
                    <a:pt x="996" y="67"/>
                  </a:lnTo>
                  <a:lnTo>
                    <a:pt x="986" y="72"/>
                  </a:lnTo>
                  <a:lnTo>
                    <a:pt x="976" y="78"/>
                  </a:lnTo>
                  <a:lnTo>
                    <a:pt x="968" y="85"/>
                  </a:lnTo>
                  <a:lnTo>
                    <a:pt x="960" y="93"/>
                  </a:lnTo>
                  <a:lnTo>
                    <a:pt x="953" y="102"/>
                  </a:lnTo>
                  <a:lnTo>
                    <a:pt x="947" y="112"/>
                  </a:lnTo>
                  <a:lnTo>
                    <a:pt x="944" y="124"/>
                  </a:lnTo>
                  <a:lnTo>
                    <a:pt x="941" y="138"/>
                  </a:lnTo>
                  <a:lnTo>
                    <a:pt x="940" y="153"/>
                  </a:lnTo>
                  <a:lnTo>
                    <a:pt x="940" y="153"/>
                  </a:lnTo>
                  <a:lnTo>
                    <a:pt x="941" y="177"/>
                  </a:lnTo>
                  <a:lnTo>
                    <a:pt x="943" y="204"/>
                  </a:lnTo>
                  <a:lnTo>
                    <a:pt x="946" y="231"/>
                  </a:lnTo>
                  <a:lnTo>
                    <a:pt x="950" y="258"/>
                  </a:lnTo>
                  <a:lnTo>
                    <a:pt x="958" y="311"/>
                  </a:lnTo>
                  <a:lnTo>
                    <a:pt x="961" y="336"/>
                  </a:lnTo>
                  <a:lnTo>
                    <a:pt x="962" y="359"/>
                  </a:lnTo>
                  <a:lnTo>
                    <a:pt x="962" y="359"/>
                  </a:lnTo>
                  <a:lnTo>
                    <a:pt x="976" y="340"/>
                  </a:lnTo>
                  <a:lnTo>
                    <a:pt x="992" y="323"/>
                  </a:lnTo>
                  <a:lnTo>
                    <a:pt x="1009" y="307"/>
                  </a:lnTo>
                  <a:lnTo>
                    <a:pt x="1027" y="293"/>
                  </a:lnTo>
                  <a:lnTo>
                    <a:pt x="1048" y="280"/>
                  </a:lnTo>
                  <a:lnTo>
                    <a:pt x="1068" y="269"/>
                  </a:lnTo>
                  <a:lnTo>
                    <a:pt x="1091" y="259"/>
                  </a:lnTo>
                  <a:lnTo>
                    <a:pt x="1113" y="249"/>
                  </a:lnTo>
                  <a:lnTo>
                    <a:pt x="1137" y="242"/>
                  </a:lnTo>
                  <a:lnTo>
                    <a:pt x="1162" y="234"/>
                  </a:lnTo>
                  <a:lnTo>
                    <a:pt x="1188" y="228"/>
                  </a:lnTo>
                  <a:lnTo>
                    <a:pt x="1214" y="222"/>
                  </a:lnTo>
                  <a:lnTo>
                    <a:pt x="1242" y="218"/>
                  </a:lnTo>
                  <a:lnTo>
                    <a:pt x="1269" y="214"/>
                  </a:lnTo>
                  <a:lnTo>
                    <a:pt x="1326" y="206"/>
                  </a:lnTo>
                  <a:lnTo>
                    <a:pt x="1326" y="206"/>
                  </a:lnTo>
                  <a:lnTo>
                    <a:pt x="1319" y="191"/>
                  </a:lnTo>
                  <a:lnTo>
                    <a:pt x="1310" y="176"/>
                  </a:lnTo>
                  <a:lnTo>
                    <a:pt x="1301" y="160"/>
                  </a:lnTo>
                  <a:lnTo>
                    <a:pt x="1290" y="146"/>
                  </a:lnTo>
                  <a:lnTo>
                    <a:pt x="1268" y="117"/>
                  </a:lnTo>
                  <a:lnTo>
                    <a:pt x="1247" y="91"/>
                  </a:lnTo>
                  <a:lnTo>
                    <a:pt x="1247" y="91"/>
                  </a:lnTo>
                  <a:close/>
                  <a:moveTo>
                    <a:pt x="1449" y="263"/>
                  </a:moveTo>
                  <a:lnTo>
                    <a:pt x="1449" y="263"/>
                  </a:lnTo>
                  <a:lnTo>
                    <a:pt x="1441" y="262"/>
                  </a:lnTo>
                  <a:lnTo>
                    <a:pt x="1431" y="261"/>
                  </a:lnTo>
                  <a:lnTo>
                    <a:pt x="1422" y="260"/>
                  </a:lnTo>
                  <a:lnTo>
                    <a:pt x="1412" y="259"/>
                  </a:lnTo>
                  <a:lnTo>
                    <a:pt x="1412" y="259"/>
                  </a:lnTo>
                  <a:lnTo>
                    <a:pt x="1386" y="250"/>
                  </a:lnTo>
                  <a:lnTo>
                    <a:pt x="1360" y="241"/>
                  </a:lnTo>
                  <a:lnTo>
                    <a:pt x="1347" y="237"/>
                  </a:lnTo>
                  <a:lnTo>
                    <a:pt x="1334" y="234"/>
                  </a:lnTo>
                  <a:lnTo>
                    <a:pt x="1321" y="232"/>
                  </a:lnTo>
                  <a:lnTo>
                    <a:pt x="1309" y="231"/>
                  </a:lnTo>
                  <a:lnTo>
                    <a:pt x="1309" y="231"/>
                  </a:lnTo>
                  <a:lnTo>
                    <a:pt x="1290" y="232"/>
                  </a:lnTo>
                  <a:lnTo>
                    <a:pt x="1269" y="234"/>
                  </a:lnTo>
                  <a:lnTo>
                    <a:pt x="1249" y="237"/>
                  </a:lnTo>
                  <a:lnTo>
                    <a:pt x="1229" y="241"/>
                  </a:lnTo>
                  <a:lnTo>
                    <a:pt x="1189" y="249"/>
                  </a:lnTo>
                  <a:lnTo>
                    <a:pt x="1154" y="259"/>
                  </a:lnTo>
                  <a:lnTo>
                    <a:pt x="1154" y="259"/>
                  </a:lnTo>
                  <a:lnTo>
                    <a:pt x="1131" y="265"/>
                  </a:lnTo>
                  <a:lnTo>
                    <a:pt x="1110" y="275"/>
                  </a:lnTo>
                  <a:lnTo>
                    <a:pt x="1089" y="284"/>
                  </a:lnTo>
                  <a:lnTo>
                    <a:pt x="1069" y="296"/>
                  </a:lnTo>
                  <a:lnTo>
                    <a:pt x="1050" y="308"/>
                  </a:lnTo>
                  <a:lnTo>
                    <a:pt x="1033" y="321"/>
                  </a:lnTo>
                  <a:lnTo>
                    <a:pt x="1016" y="335"/>
                  </a:lnTo>
                  <a:lnTo>
                    <a:pt x="1002" y="350"/>
                  </a:lnTo>
                  <a:lnTo>
                    <a:pt x="1002" y="350"/>
                  </a:lnTo>
                  <a:lnTo>
                    <a:pt x="995" y="355"/>
                  </a:lnTo>
                  <a:lnTo>
                    <a:pt x="990" y="359"/>
                  </a:lnTo>
                  <a:lnTo>
                    <a:pt x="985" y="365"/>
                  </a:lnTo>
                  <a:lnTo>
                    <a:pt x="979" y="369"/>
                  </a:lnTo>
                  <a:lnTo>
                    <a:pt x="979" y="369"/>
                  </a:lnTo>
                  <a:lnTo>
                    <a:pt x="969" y="382"/>
                  </a:lnTo>
                  <a:lnTo>
                    <a:pt x="960" y="397"/>
                  </a:lnTo>
                  <a:lnTo>
                    <a:pt x="953" y="412"/>
                  </a:lnTo>
                  <a:lnTo>
                    <a:pt x="945" y="429"/>
                  </a:lnTo>
                  <a:lnTo>
                    <a:pt x="933" y="462"/>
                  </a:lnTo>
                  <a:lnTo>
                    <a:pt x="927" y="479"/>
                  </a:lnTo>
                  <a:lnTo>
                    <a:pt x="920" y="496"/>
                  </a:lnTo>
                  <a:lnTo>
                    <a:pt x="920" y="496"/>
                  </a:lnTo>
                  <a:lnTo>
                    <a:pt x="912" y="517"/>
                  </a:lnTo>
                  <a:lnTo>
                    <a:pt x="901" y="536"/>
                  </a:lnTo>
                  <a:lnTo>
                    <a:pt x="892" y="555"/>
                  </a:lnTo>
                  <a:lnTo>
                    <a:pt x="884" y="576"/>
                  </a:lnTo>
                  <a:lnTo>
                    <a:pt x="884" y="576"/>
                  </a:lnTo>
                  <a:lnTo>
                    <a:pt x="878" y="594"/>
                  </a:lnTo>
                  <a:lnTo>
                    <a:pt x="874" y="612"/>
                  </a:lnTo>
                  <a:lnTo>
                    <a:pt x="870" y="631"/>
                  </a:lnTo>
                  <a:lnTo>
                    <a:pt x="866" y="650"/>
                  </a:lnTo>
                  <a:lnTo>
                    <a:pt x="866" y="650"/>
                  </a:lnTo>
                  <a:lnTo>
                    <a:pt x="860" y="673"/>
                  </a:lnTo>
                  <a:lnTo>
                    <a:pt x="855" y="698"/>
                  </a:lnTo>
                  <a:lnTo>
                    <a:pt x="851" y="722"/>
                  </a:lnTo>
                  <a:lnTo>
                    <a:pt x="848" y="748"/>
                  </a:lnTo>
                  <a:lnTo>
                    <a:pt x="845" y="774"/>
                  </a:lnTo>
                  <a:lnTo>
                    <a:pt x="844" y="801"/>
                  </a:lnTo>
                  <a:lnTo>
                    <a:pt x="845" y="829"/>
                  </a:lnTo>
                  <a:lnTo>
                    <a:pt x="849" y="858"/>
                  </a:lnTo>
                  <a:lnTo>
                    <a:pt x="849" y="858"/>
                  </a:lnTo>
                  <a:lnTo>
                    <a:pt x="849" y="852"/>
                  </a:lnTo>
                  <a:lnTo>
                    <a:pt x="850" y="847"/>
                  </a:lnTo>
                  <a:lnTo>
                    <a:pt x="852" y="842"/>
                  </a:lnTo>
                  <a:lnTo>
                    <a:pt x="854" y="839"/>
                  </a:lnTo>
                  <a:lnTo>
                    <a:pt x="858" y="832"/>
                  </a:lnTo>
                  <a:lnTo>
                    <a:pt x="860" y="826"/>
                  </a:lnTo>
                  <a:lnTo>
                    <a:pt x="862" y="822"/>
                  </a:lnTo>
                  <a:lnTo>
                    <a:pt x="862" y="822"/>
                  </a:lnTo>
                  <a:lnTo>
                    <a:pt x="880" y="805"/>
                  </a:lnTo>
                  <a:lnTo>
                    <a:pt x="897" y="788"/>
                  </a:lnTo>
                  <a:lnTo>
                    <a:pt x="931" y="751"/>
                  </a:lnTo>
                  <a:lnTo>
                    <a:pt x="948" y="733"/>
                  </a:lnTo>
                  <a:lnTo>
                    <a:pt x="965" y="715"/>
                  </a:lnTo>
                  <a:lnTo>
                    <a:pt x="984" y="697"/>
                  </a:lnTo>
                  <a:lnTo>
                    <a:pt x="1004" y="678"/>
                  </a:lnTo>
                  <a:lnTo>
                    <a:pt x="1004" y="678"/>
                  </a:lnTo>
                  <a:lnTo>
                    <a:pt x="1024" y="663"/>
                  </a:lnTo>
                  <a:lnTo>
                    <a:pt x="1045" y="648"/>
                  </a:lnTo>
                  <a:lnTo>
                    <a:pt x="1065" y="635"/>
                  </a:lnTo>
                  <a:lnTo>
                    <a:pt x="1086" y="621"/>
                  </a:lnTo>
                  <a:lnTo>
                    <a:pt x="1131" y="594"/>
                  </a:lnTo>
                  <a:lnTo>
                    <a:pt x="1178" y="568"/>
                  </a:lnTo>
                  <a:lnTo>
                    <a:pt x="1178" y="568"/>
                  </a:lnTo>
                  <a:lnTo>
                    <a:pt x="1208" y="552"/>
                  </a:lnTo>
                  <a:lnTo>
                    <a:pt x="1241" y="536"/>
                  </a:lnTo>
                  <a:lnTo>
                    <a:pt x="1272" y="521"/>
                  </a:lnTo>
                  <a:lnTo>
                    <a:pt x="1305" y="506"/>
                  </a:lnTo>
                  <a:lnTo>
                    <a:pt x="1338" y="492"/>
                  </a:lnTo>
                  <a:lnTo>
                    <a:pt x="1372" y="480"/>
                  </a:lnTo>
                  <a:lnTo>
                    <a:pt x="1407" y="469"/>
                  </a:lnTo>
                  <a:lnTo>
                    <a:pt x="1441" y="458"/>
                  </a:lnTo>
                  <a:lnTo>
                    <a:pt x="1476" y="449"/>
                  </a:lnTo>
                  <a:lnTo>
                    <a:pt x="1513" y="442"/>
                  </a:lnTo>
                  <a:lnTo>
                    <a:pt x="1548" y="436"/>
                  </a:lnTo>
                  <a:lnTo>
                    <a:pt x="1584" y="432"/>
                  </a:lnTo>
                  <a:lnTo>
                    <a:pt x="1621" y="430"/>
                  </a:lnTo>
                  <a:lnTo>
                    <a:pt x="1657" y="430"/>
                  </a:lnTo>
                  <a:lnTo>
                    <a:pt x="1693" y="433"/>
                  </a:lnTo>
                  <a:lnTo>
                    <a:pt x="1730" y="438"/>
                  </a:lnTo>
                  <a:lnTo>
                    <a:pt x="1730" y="438"/>
                  </a:lnTo>
                  <a:lnTo>
                    <a:pt x="1702" y="410"/>
                  </a:lnTo>
                  <a:lnTo>
                    <a:pt x="1673" y="382"/>
                  </a:lnTo>
                  <a:lnTo>
                    <a:pt x="1657" y="369"/>
                  </a:lnTo>
                  <a:lnTo>
                    <a:pt x="1642" y="356"/>
                  </a:lnTo>
                  <a:lnTo>
                    <a:pt x="1625" y="344"/>
                  </a:lnTo>
                  <a:lnTo>
                    <a:pt x="1608" y="333"/>
                  </a:lnTo>
                  <a:lnTo>
                    <a:pt x="1591" y="322"/>
                  </a:lnTo>
                  <a:lnTo>
                    <a:pt x="1572" y="311"/>
                  </a:lnTo>
                  <a:lnTo>
                    <a:pt x="1553" y="302"/>
                  </a:lnTo>
                  <a:lnTo>
                    <a:pt x="1534" y="292"/>
                  </a:lnTo>
                  <a:lnTo>
                    <a:pt x="1514" y="283"/>
                  </a:lnTo>
                  <a:lnTo>
                    <a:pt x="1493" y="276"/>
                  </a:lnTo>
                  <a:lnTo>
                    <a:pt x="1472" y="269"/>
                  </a:lnTo>
                  <a:lnTo>
                    <a:pt x="1449" y="263"/>
                  </a:lnTo>
                  <a:lnTo>
                    <a:pt x="1449" y="263"/>
                  </a:lnTo>
                  <a:close/>
                  <a:moveTo>
                    <a:pt x="869" y="426"/>
                  </a:moveTo>
                  <a:lnTo>
                    <a:pt x="869" y="426"/>
                  </a:lnTo>
                  <a:lnTo>
                    <a:pt x="875" y="429"/>
                  </a:lnTo>
                  <a:lnTo>
                    <a:pt x="881" y="433"/>
                  </a:lnTo>
                  <a:lnTo>
                    <a:pt x="888" y="440"/>
                  </a:lnTo>
                  <a:lnTo>
                    <a:pt x="892" y="444"/>
                  </a:lnTo>
                  <a:lnTo>
                    <a:pt x="897" y="446"/>
                  </a:lnTo>
                  <a:lnTo>
                    <a:pt x="902" y="449"/>
                  </a:lnTo>
                  <a:lnTo>
                    <a:pt x="911" y="453"/>
                  </a:lnTo>
                  <a:lnTo>
                    <a:pt x="911" y="453"/>
                  </a:lnTo>
                  <a:lnTo>
                    <a:pt x="913" y="449"/>
                  </a:lnTo>
                  <a:lnTo>
                    <a:pt x="915" y="445"/>
                  </a:lnTo>
                  <a:lnTo>
                    <a:pt x="918" y="438"/>
                  </a:lnTo>
                  <a:lnTo>
                    <a:pt x="919" y="430"/>
                  </a:lnTo>
                  <a:lnTo>
                    <a:pt x="923" y="423"/>
                  </a:lnTo>
                  <a:lnTo>
                    <a:pt x="923" y="423"/>
                  </a:lnTo>
                  <a:lnTo>
                    <a:pt x="915" y="418"/>
                  </a:lnTo>
                  <a:lnTo>
                    <a:pt x="908" y="413"/>
                  </a:lnTo>
                  <a:lnTo>
                    <a:pt x="901" y="406"/>
                  </a:lnTo>
                  <a:lnTo>
                    <a:pt x="897" y="400"/>
                  </a:lnTo>
                  <a:lnTo>
                    <a:pt x="894" y="393"/>
                  </a:lnTo>
                  <a:lnTo>
                    <a:pt x="892" y="385"/>
                  </a:lnTo>
                  <a:lnTo>
                    <a:pt x="890" y="376"/>
                  </a:lnTo>
                  <a:lnTo>
                    <a:pt x="890" y="369"/>
                  </a:lnTo>
                  <a:lnTo>
                    <a:pt x="892" y="362"/>
                  </a:lnTo>
                  <a:lnTo>
                    <a:pt x="895" y="354"/>
                  </a:lnTo>
                  <a:lnTo>
                    <a:pt x="899" y="348"/>
                  </a:lnTo>
                  <a:lnTo>
                    <a:pt x="904" y="341"/>
                  </a:lnTo>
                  <a:lnTo>
                    <a:pt x="912" y="336"/>
                  </a:lnTo>
                  <a:lnTo>
                    <a:pt x="919" y="332"/>
                  </a:lnTo>
                  <a:lnTo>
                    <a:pt x="929" y="328"/>
                  </a:lnTo>
                  <a:lnTo>
                    <a:pt x="940" y="327"/>
                  </a:lnTo>
                  <a:lnTo>
                    <a:pt x="940" y="327"/>
                  </a:lnTo>
                  <a:lnTo>
                    <a:pt x="939" y="322"/>
                  </a:lnTo>
                  <a:lnTo>
                    <a:pt x="938" y="317"/>
                  </a:lnTo>
                  <a:lnTo>
                    <a:pt x="938" y="306"/>
                  </a:lnTo>
                  <a:lnTo>
                    <a:pt x="936" y="296"/>
                  </a:lnTo>
                  <a:lnTo>
                    <a:pt x="934" y="293"/>
                  </a:lnTo>
                  <a:lnTo>
                    <a:pt x="932" y="290"/>
                  </a:lnTo>
                  <a:lnTo>
                    <a:pt x="932" y="290"/>
                  </a:lnTo>
                  <a:lnTo>
                    <a:pt x="923" y="293"/>
                  </a:lnTo>
                  <a:lnTo>
                    <a:pt x="912" y="297"/>
                  </a:lnTo>
                  <a:lnTo>
                    <a:pt x="903" y="302"/>
                  </a:lnTo>
                  <a:lnTo>
                    <a:pt x="895" y="308"/>
                  </a:lnTo>
                  <a:lnTo>
                    <a:pt x="888" y="314"/>
                  </a:lnTo>
                  <a:lnTo>
                    <a:pt x="882" y="321"/>
                  </a:lnTo>
                  <a:lnTo>
                    <a:pt x="875" y="329"/>
                  </a:lnTo>
                  <a:lnTo>
                    <a:pt x="871" y="338"/>
                  </a:lnTo>
                  <a:lnTo>
                    <a:pt x="868" y="348"/>
                  </a:lnTo>
                  <a:lnTo>
                    <a:pt x="865" y="357"/>
                  </a:lnTo>
                  <a:lnTo>
                    <a:pt x="863" y="367"/>
                  </a:lnTo>
                  <a:lnTo>
                    <a:pt x="863" y="378"/>
                  </a:lnTo>
                  <a:lnTo>
                    <a:pt x="863" y="389"/>
                  </a:lnTo>
                  <a:lnTo>
                    <a:pt x="864" y="401"/>
                  </a:lnTo>
                  <a:lnTo>
                    <a:pt x="866" y="413"/>
                  </a:lnTo>
                  <a:lnTo>
                    <a:pt x="869" y="426"/>
                  </a:lnTo>
                  <a:lnTo>
                    <a:pt x="869" y="426"/>
                  </a:lnTo>
                  <a:close/>
                  <a:moveTo>
                    <a:pt x="689" y="391"/>
                  </a:moveTo>
                  <a:lnTo>
                    <a:pt x="689" y="391"/>
                  </a:lnTo>
                  <a:lnTo>
                    <a:pt x="674" y="399"/>
                  </a:lnTo>
                  <a:lnTo>
                    <a:pt x="660" y="409"/>
                  </a:lnTo>
                  <a:lnTo>
                    <a:pt x="645" y="417"/>
                  </a:lnTo>
                  <a:lnTo>
                    <a:pt x="630" y="426"/>
                  </a:lnTo>
                  <a:lnTo>
                    <a:pt x="630" y="426"/>
                  </a:lnTo>
                  <a:lnTo>
                    <a:pt x="517" y="474"/>
                  </a:lnTo>
                  <a:lnTo>
                    <a:pt x="405" y="523"/>
                  </a:lnTo>
                  <a:lnTo>
                    <a:pt x="350" y="548"/>
                  </a:lnTo>
                  <a:lnTo>
                    <a:pt x="295" y="574"/>
                  </a:lnTo>
                  <a:lnTo>
                    <a:pt x="242" y="601"/>
                  </a:lnTo>
                  <a:lnTo>
                    <a:pt x="190" y="629"/>
                  </a:lnTo>
                  <a:lnTo>
                    <a:pt x="190" y="629"/>
                  </a:lnTo>
                  <a:lnTo>
                    <a:pt x="192" y="630"/>
                  </a:lnTo>
                  <a:lnTo>
                    <a:pt x="194" y="631"/>
                  </a:lnTo>
                  <a:lnTo>
                    <a:pt x="197" y="636"/>
                  </a:lnTo>
                  <a:lnTo>
                    <a:pt x="199" y="638"/>
                  </a:lnTo>
                  <a:lnTo>
                    <a:pt x="201" y="640"/>
                  </a:lnTo>
                  <a:lnTo>
                    <a:pt x="204" y="642"/>
                  </a:lnTo>
                  <a:lnTo>
                    <a:pt x="209" y="642"/>
                  </a:lnTo>
                  <a:lnTo>
                    <a:pt x="209" y="642"/>
                  </a:lnTo>
                  <a:lnTo>
                    <a:pt x="213" y="641"/>
                  </a:lnTo>
                  <a:lnTo>
                    <a:pt x="216" y="640"/>
                  </a:lnTo>
                  <a:lnTo>
                    <a:pt x="223" y="635"/>
                  </a:lnTo>
                  <a:lnTo>
                    <a:pt x="230" y="629"/>
                  </a:lnTo>
                  <a:lnTo>
                    <a:pt x="236" y="625"/>
                  </a:lnTo>
                  <a:lnTo>
                    <a:pt x="236" y="625"/>
                  </a:lnTo>
                  <a:lnTo>
                    <a:pt x="259" y="612"/>
                  </a:lnTo>
                  <a:lnTo>
                    <a:pt x="283" y="599"/>
                  </a:lnTo>
                  <a:lnTo>
                    <a:pt x="327" y="578"/>
                  </a:lnTo>
                  <a:lnTo>
                    <a:pt x="327" y="578"/>
                  </a:lnTo>
                  <a:lnTo>
                    <a:pt x="356" y="565"/>
                  </a:lnTo>
                  <a:lnTo>
                    <a:pt x="387" y="552"/>
                  </a:lnTo>
                  <a:lnTo>
                    <a:pt x="417" y="539"/>
                  </a:lnTo>
                  <a:lnTo>
                    <a:pt x="448" y="526"/>
                  </a:lnTo>
                  <a:lnTo>
                    <a:pt x="448" y="526"/>
                  </a:lnTo>
                  <a:lnTo>
                    <a:pt x="473" y="516"/>
                  </a:lnTo>
                  <a:lnTo>
                    <a:pt x="498" y="506"/>
                  </a:lnTo>
                  <a:lnTo>
                    <a:pt x="547" y="487"/>
                  </a:lnTo>
                  <a:lnTo>
                    <a:pt x="596" y="468"/>
                  </a:lnTo>
                  <a:lnTo>
                    <a:pt x="620" y="458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743" y="401"/>
                  </a:lnTo>
                  <a:lnTo>
                    <a:pt x="791" y="380"/>
                  </a:lnTo>
                  <a:lnTo>
                    <a:pt x="839" y="359"/>
                  </a:lnTo>
                  <a:lnTo>
                    <a:pt x="839" y="359"/>
                  </a:lnTo>
                  <a:lnTo>
                    <a:pt x="840" y="354"/>
                  </a:lnTo>
                  <a:lnTo>
                    <a:pt x="842" y="349"/>
                  </a:lnTo>
                  <a:lnTo>
                    <a:pt x="848" y="338"/>
                  </a:lnTo>
                  <a:lnTo>
                    <a:pt x="851" y="333"/>
                  </a:lnTo>
                  <a:lnTo>
                    <a:pt x="852" y="327"/>
                  </a:lnTo>
                  <a:lnTo>
                    <a:pt x="853" y="322"/>
                  </a:lnTo>
                  <a:lnTo>
                    <a:pt x="852" y="318"/>
                  </a:lnTo>
                  <a:lnTo>
                    <a:pt x="852" y="318"/>
                  </a:lnTo>
                  <a:lnTo>
                    <a:pt x="833" y="329"/>
                  </a:lnTo>
                  <a:lnTo>
                    <a:pt x="813" y="340"/>
                  </a:lnTo>
                  <a:lnTo>
                    <a:pt x="793" y="349"/>
                  </a:lnTo>
                  <a:lnTo>
                    <a:pt x="773" y="357"/>
                  </a:lnTo>
                  <a:lnTo>
                    <a:pt x="731" y="373"/>
                  </a:lnTo>
                  <a:lnTo>
                    <a:pt x="710" y="382"/>
                  </a:lnTo>
                  <a:lnTo>
                    <a:pt x="689" y="391"/>
                  </a:lnTo>
                  <a:lnTo>
                    <a:pt x="689" y="391"/>
                  </a:lnTo>
                  <a:close/>
                  <a:moveTo>
                    <a:pt x="935" y="401"/>
                  </a:moveTo>
                  <a:lnTo>
                    <a:pt x="935" y="401"/>
                  </a:lnTo>
                  <a:lnTo>
                    <a:pt x="942" y="387"/>
                  </a:lnTo>
                  <a:lnTo>
                    <a:pt x="944" y="380"/>
                  </a:lnTo>
                  <a:lnTo>
                    <a:pt x="945" y="373"/>
                  </a:lnTo>
                  <a:lnTo>
                    <a:pt x="945" y="366"/>
                  </a:lnTo>
                  <a:lnTo>
                    <a:pt x="944" y="359"/>
                  </a:lnTo>
                  <a:lnTo>
                    <a:pt x="942" y="353"/>
                  </a:lnTo>
                  <a:lnTo>
                    <a:pt x="938" y="347"/>
                  </a:lnTo>
                  <a:lnTo>
                    <a:pt x="938" y="347"/>
                  </a:lnTo>
                  <a:lnTo>
                    <a:pt x="934" y="349"/>
                  </a:lnTo>
                  <a:lnTo>
                    <a:pt x="931" y="351"/>
                  </a:lnTo>
                  <a:lnTo>
                    <a:pt x="926" y="356"/>
                  </a:lnTo>
                  <a:lnTo>
                    <a:pt x="923" y="364"/>
                  </a:lnTo>
                  <a:lnTo>
                    <a:pt x="920" y="372"/>
                  </a:lnTo>
                  <a:lnTo>
                    <a:pt x="920" y="381"/>
                  </a:lnTo>
                  <a:lnTo>
                    <a:pt x="922" y="385"/>
                  </a:lnTo>
                  <a:lnTo>
                    <a:pt x="923" y="389"/>
                  </a:lnTo>
                  <a:lnTo>
                    <a:pt x="925" y="393"/>
                  </a:lnTo>
                  <a:lnTo>
                    <a:pt x="928" y="396"/>
                  </a:lnTo>
                  <a:lnTo>
                    <a:pt x="931" y="399"/>
                  </a:lnTo>
                  <a:lnTo>
                    <a:pt x="935" y="401"/>
                  </a:lnTo>
                  <a:lnTo>
                    <a:pt x="935" y="401"/>
                  </a:lnTo>
                  <a:close/>
                  <a:moveTo>
                    <a:pt x="837" y="409"/>
                  </a:moveTo>
                  <a:lnTo>
                    <a:pt x="837" y="409"/>
                  </a:lnTo>
                  <a:lnTo>
                    <a:pt x="838" y="404"/>
                  </a:lnTo>
                  <a:lnTo>
                    <a:pt x="838" y="401"/>
                  </a:lnTo>
                  <a:lnTo>
                    <a:pt x="837" y="396"/>
                  </a:lnTo>
                  <a:lnTo>
                    <a:pt x="835" y="389"/>
                  </a:lnTo>
                  <a:lnTo>
                    <a:pt x="834" y="385"/>
                  </a:lnTo>
                  <a:lnTo>
                    <a:pt x="835" y="381"/>
                  </a:lnTo>
                  <a:lnTo>
                    <a:pt x="835" y="381"/>
                  </a:lnTo>
                  <a:lnTo>
                    <a:pt x="829" y="381"/>
                  </a:lnTo>
                  <a:lnTo>
                    <a:pt x="829" y="381"/>
                  </a:lnTo>
                  <a:lnTo>
                    <a:pt x="766" y="411"/>
                  </a:lnTo>
                  <a:lnTo>
                    <a:pt x="705" y="441"/>
                  </a:lnTo>
                  <a:lnTo>
                    <a:pt x="674" y="455"/>
                  </a:lnTo>
                  <a:lnTo>
                    <a:pt x="642" y="469"/>
                  </a:lnTo>
                  <a:lnTo>
                    <a:pt x="610" y="480"/>
                  </a:lnTo>
                  <a:lnTo>
                    <a:pt x="576" y="492"/>
                  </a:lnTo>
                  <a:lnTo>
                    <a:pt x="576" y="492"/>
                  </a:lnTo>
                  <a:lnTo>
                    <a:pt x="567" y="497"/>
                  </a:lnTo>
                  <a:lnTo>
                    <a:pt x="556" y="504"/>
                  </a:lnTo>
                  <a:lnTo>
                    <a:pt x="534" y="514"/>
                  </a:lnTo>
                  <a:lnTo>
                    <a:pt x="510" y="522"/>
                  </a:lnTo>
                  <a:lnTo>
                    <a:pt x="485" y="532"/>
                  </a:lnTo>
                  <a:lnTo>
                    <a:pt x="485" y="532"/>
                  </a:lnTo>
                  <a:lnTo>
                    <a:pt x="463" y="541"/>
                  </a:lnTo>
                  <a:lnTo>
                    <a:pt x="442" y="552"/>
                  </a:lnTo>
                  <a:lnTo>
                    <a:pt x="419" y="563"/>
                  </a:lnTo>
                  <a:lnTo>
                    <a:pt x="397" y="574"/>
                  </a:lnTo>
                  <a:lnTo>
                    <a:pt x="397" y="574"/>
                  </a:lnTo>
                  <a:lnTo>
                    <a:pt x="322" y="603"/>
                  </a:lnTo>
                  <a:lnTo>
                    <a:pt x="284" y="621"/>
                  </a:lnTo>
                  <a:lnTo>
                    <a:pt x="251" y="637"/>
                  </a:lnTo>
                  <a:lnTo>
                    <a:pt x="251" y="637"/>
                  </a:lnTo>
                  <a:lnTo>
                    <a:pt x="244" y="642"/>
                  </a:lnTo>
                  <a:lnTo>
                    <a:pt x="238" y="646"/>
                  </a:lnTo>
                  <a:lnTo>
                    <a:pt x="235" y="652"/>
                  </a:lnTo>
                  <a:lnTo>
                    <a:pt x="234" y="657"/>
                  </a:lnTo>
                  <a:lnTo>
                    <a:pt x="234" y="662"/>
                  </a:lnTo>
                  <a:lnTo>
                    <a:pt x="235" y="668"/>
                  </a:lnTo>
                  <a:lnTo>
                    <a:pt x="237" y="673"/>
                  </a:lnTo>
                  <a:lnTo>
                    <a:pt x="241" y="678"/>
                  </a:lnTo>
                  <a:lnTo>
                    <a:pt x="248" y="690"/>
                  </a:lnTo>
                  <a:lnTo>
                    <a:pt x="257" y="702"/>
                  </a:lnTo>
                  <a:lnTo>
                    <a:pt x="263" y="714"/>
                  </a:lnTo>
                  <a:lnTo>
                    <a:pt x="265" y="719"/>
                  </a:lnTo>
                  <a:lnTo>
                    <a:pt x="266" y="726"/>
                  </a:lnTo>
                  <a:lnTo>
                    <a:pt x="266" y="726"/>
                  </a:lnTo>
                  <a:lnTo>
                    <a:pt x="304" y="707"/>
                  </a:lnTo>
                  <a:lnTo>
                    <a:pt x="341" y="690"/>
                  </a:lnTo>
                  <a:lnTo>
                    <a:pt x="417" y="658"/>
                  </a:lnTo>
                  <a:lnTo>
                    <a:pt x="570" y="594"/>
                  </a:lnTo>
                  <a:lnTo>
                    <a:pt x="645" y="562"/>
                  </a:lnTo>
                  <a:lnTo>
                    <a:pt x="720" y="527"/>
                  </a:lnTo>
                  <a:lnTo>
                    <a:pt x="757" y="510"/>
                  </a:lnTo>
                  <a:lnTo>
                    <a:pt x="793" y="492"/>
                  </a:lnTo>
                  <a:lnTo>
                    <a:pt x="828" y="473"/>
                  </a:lnTo>
                  <a:lnTo>
                    <a:pt x="864" y="453"/>
                  </a:lnTo>
                  <a:lnTo>
                    <a:pt x="864" y="453"/>
                  </a:lnTo>
                  <a:lnTo>
                    <a:pt x="862" y="451"/>
                  </a:lnTo>
                  <a:lnTo>
                    <a:pt x="859" y="450"/>
                  </a:lnTo>
                  <a:lnTo>
                    <a:pt x="855" y="446"/>
                  </a:lnTo>
                  <a:lnTo>
                    <a:pt x="853" y="441"/>
                  </a:lnTo>
                  <a:lnTo>
                    <a:pt x="850" y="433"/>
                  </a:lnTo>
                  <a:lnTo>
                    <a:pt x="844" y="419"/>
                  </a:lnTo>
                  <a:lnTo>
                    <a:pt x="841" y="413"/>
                  </a:lnTo>
                  <a:lnTo>
                    <a:pt x="837" y="409"/>
                  </a:lnTo>
                  <a:lnTo>
                    <a:pt x="837" y="409"/>
                  </a:lnTo>
                  <a:close/>
                  <a:moveTo>
                    <a:pt x="1677" y="640"/>
                  </a:moveTo>
                  <a:lnTo>
                    <a:pt x="1677" y="640"/>
                  </a:lnTo>
                  <a:lnTo>
                    <a:pt x="1695" y="621"/>
                  </a:lnTo>
                  <a:lnTo>
                    <a:pt x="1711" y="601"/>
                  </a:lnTo>
                  <a:lnTo>
                    <a:pt x="1726" y="582"/>
                  </a:lnTo>
                  <a:lnTo>
                    <a:pt x="1732" y="572"/>
                  </a:lnTo>
                  <a:lnTo>
                    <a:pt x="1737" y="562"/>
                  </a:lnTo>
                  <a:lnTo>
                    <a:pt x="1743" y="552"/>
                  </a:lnTo>
                  <a:lnTo>
                    <a:pt x="1747" y="541"/>
                  </a:lnTo>
                  <a:lnTo>
                    <a:pt x="1750" y="530"/>
                  </a:lnTo>
                  <a:lnTo>
                    <a:pt x="1752" y="519"/>
                  </a:lnTo>
                  <a:lnTo>
                    <a:pt x="1752" y="507"/>
                  </a:lnTo>
                  <a:lnTo>
                    <a:pt x="1752" y="495"/>
                  </a:lnTo>
                  <a:lnTo>
                    <a:pt x="1750" y="483"/>
                  </a:lnTo>
                  <a:lnTo>
                    <a:pt x="1747" y="470"/>
                  </a:lnTo>
                  <a:lnTo>
                    <a:pt x="1747" y="470"/>
                  </a:lnTo>
                  <a:lnTo>
                    <a:pt x="1737" y="463"/>
                  </a:lnTo>
                  <a:lnTo>
                    <a:pt x="1728" y="459"/>
                  </a:lnTo>
                  <a:lnTo>
                    <a:pt x="1717" y="455"/>
                  </a:lnTo>
                  <a:lnTo>
                    <a:pt x="1705" y="453"/>
                  </a:lnTo>
                  <a:lnTo>
                    <a:pt x="1705" y="453"/>
                  </a:lnTo>
                  <a:lnTo>
                    <a:pt x="1686" y="450"/>
                  </a:lnTo>
                  <a:lnTo>
                    <a:pt x="1666" y="449"/>
                  </a:lnTo>
                  <a:lnTo>
                    <a:pt x="1646" y="448"/>
                  </a:lnTo>
                  <a:lnTo>
                    <a:pt x="1626" y="448"/>
                  </a:lnTo>
                  <a:lnTo>
                    <a:pt x="1607" y="449"/>
                  </a:lnTo>
                  <a:lnTo>
                    <a:pt x="1586" y="451"/>
                  </a:lnTo>
                  <a:lnTo>
                    <a:pt x="1548" y="456"/>
                  </a:lnTo>
                  <a:lnTo>
                    <a:pt x="1510" y="462"/>
                  </a:lnTo>
                  <a:lnTo>
                    <a:pt x="1475" y="470"/>
                  </a:lnTo>
                  <a:lnTo>
                    <a:pt x="1442" y="478"/>
                  </a:lnTo>
                  <a:lnTo>
                    <a:pt x="1412" y="487"/>
                  </a:lnTo>
                  <a:lnTo>
                    <a:pt x="1412" y="487"/>
                  </a:lnTo>
                  <a:lnTo>
                    <a:pt x="1417" y="506"/>
                  </a:lnTo>
                  <a:lnTo>
                    <a:pt x="1423" y="525"/>
                  </a:lnTo>
                  <a:lnTo>
                    <a:pt x="1434" y="562"/>
                  </a:lnTo>
                  <a:lnTo>
                    <a:pt x="1447" y="597"/>
                  </a:lnTo>
                  <a:lnTo>
                    <a:pt x="1461" y="630"/>
                  </a:lnTo>
                  <a:lnTo>
                    <a:pt x="1474" y="665"/>
                  </a:lnTo>
                  <a:lnTo>
                    <a:pt x="1486" y="698"/>
                  </a:lnTo>
                  <a:lnTo>
                    <a:pt x="1490" y="715"/>
                  </a:lnTo>
                  <a:lnTo>
                    <a:pt x="1494" y="732"/>
                  </a:lnTo>
                  <a:lnTo>
                    <a:pt x="1499" y="750"/>
                  </a:lnTo>
                  <a:lnTo>
                    <a:pt x="1501" y="767"/>
                  </a:lnTo>
                  <a:lnTo>
                    <a:pt x="1501" y="767"/>
                  </a:lnTo>
                  <a:lnTo>
                    <a:pt x="1551" y="739"/>
                  </a:lnTo>
                  <a:lnTo>
                    <a:pt x="1575" y="726"/>
                  </a:lnTo>
                  <a:lnTo>
                    <a:pt x="1596" y="711"/>
                  </a:lnTo>
                  <a:lnTo>
                    <a:pt x="1619" y="695"/>
                  </a:lnTo>
                  <a:lnTo>
                    <a:pt x="1639" y="678"/>
                  </a:lnTo>
                  <a:lnTo>
                    <a:pt x="1658" y="660"/>
                  </a:lnTo>
                  <a:lnTo>
                    <a:pt x="1677" y="640"/>
                  </a:lnTo>
                  <a:lnTo>
                    <a:pt x="1677" y="640"/>
                  </a:lnTo>
                  <a:close/>
                  <a:moveTo>
                    <a:pt x="881" y="477"/>
                  </a:moveTo>
                  <a:lnTo>
                    <a:pt x="881" y="477"/>
                  </a:lnTo>
                  <a:lnTo>
                    <a:pt x="883" y="476"/>
                  </a:lnTo>
                  <a:lnTo>
                    <a:pt x="883" y="475"/>
                  </a:lnTo>
                  <a:lnTo>
                    <a:pt x="881" y="475"/>
                  </a:lnTo>
                  <a:lnTo>
                    <a:pt x="881" y="475"/>
                  </a:lnTo>
                  <a:lnTo>
                    <a:pt x="877" y="478"/>
                  </a:lnTo>
                  <a:lnTo>
                    <a:pt x="871" y="480"/>
                  </a:lnTo>
                  <a:lnTo>
                    <a:pt x="859" y="485"/>
                  </a:lnTo>
                  <a:lnTo>
                    <a:pt x="839" y="489"/>
                  </a:lnTo>
                  <a:lnTo>
                    <a:pt x="839" y="489"/>
                  </a:lnTo>
                  <a:lnTo>
                    <a:pt x="832" y="492"/>
                  </a:lnTo>
                  <a:lnTo>
                    <a:pt x="823" y="495"/>
                  </a:lnTo>
                  <a:lnTo>
                    <a:pt x="806" y="504"/>
                  </a:lnTo>
                  <a:lnTo>
                    <a:pt x="788" y="514"/>
                  </a:lnTo>
                  <a:lnTo>
                    <a:pt x="771" y="524"/>
                  </a:lnTo>
                  <a:lnTo>
                    <a:pt x="753" y="536"/>
                  </a:lnTo>
                  <a:lnTo>
                    <a:pt x="736" y="546"/>
                  </a:lnTo>
                  <a:lnTo>
                    <a:pt x="720" y="554"/>
                  </a:lnTo>
                  <a:lnTo>
                    <a:pt x="704" y="561"/>
                  </a:lnTo>
                  <a:lnTo>
                    <a:pt x="704" y="561"/>
                  </a:lnTo>
                  <a:lnTo>
                    <a:pt x="688" y="566"/>
                  </a:lnTo>
                  <a:lnTo>
                    <a:pt x="672" y="572"/>
                  </a:lnTo>
                  <a:lnTo>
                    <a:pt x="640" y="585"/>
                  </a:lnTo>
                  <a:lnTo>
                    <a:pt x="579" y="612"/>
                  </a:lnTo>
                  <a:lnTo>
                    <a:pt x="579" y="612"/>
                  </a:lnTo>
                  <a:lnTo>
                    <a:pt x="542" y="628"/>
                  </a:lnTo>
                  <a:lnTo>
                    <a:pt x="505" y="643"/>
                  </a:lnTo>
                  <a:lnTo>
                    <a:pt x="471" y="657"/>
                  </a:lnTo>
                  <a:lnTo>
                    <a:pt x="439" y="671"/>
                  </a:lnTo>
                  <a:lnTo>
                    <a:pt x="439" y="671"/>
                  </a:lnTo>
                  <a:lnTo>
                    <a:pt x="417" y="681"/>
                  </a:lnTo>
                  <a:lnTo>
                    <a:pt x="396" y="689"/>
                  </a:lnTo>
                  <a:lnTo>
                    <a:pt x="353" y="705"/>
                  </a:lnTo>
                  <a:lnTo>
                    <a:pt x="332" y="714"/>
                  </a:lnTo>
                  <a:lnTo>
                    <a:pt x="311" y="723"/>
                  </a:lnTo>
                  <a:lnTo>
                    <a:pt x="291" y="733"/>
                  </a:lnTo>
                  <a:lnTo>
                    <a:pt x="272" y="745"/>
                  </a:lnTo>
                  <a:lnTo>
                    <a:pt x="272" y="745"/>
                  </a:lnTo>
                  <a:lnTo>
                    <a:pt x="273" y="751"/>
                  </a:lnTo>
                  <a:lnTo>
                    <a:pt x="274" y="759"/>
                  </a:lnTo>
                  <a:lnTo>
                    <a:pt x="274" y="762"/>
                  </a:lnTo>
                  <a:lnTo>
                    <a:pt x="273" y="766"/>
                  </a:lnTo>
                  <a:lnTo>
                    <a:pt x="272" y="771"/>
                  </a:lnTo>
                  <a:lnTo>
                    <a:pt x="268" y="775"/>
                  </a:lnTo>
                  <a:lnTo>
                    <a:pt x="268" y="775"/>
                  </a:lnTo>
                  <a:lnTo>
                    <a:pt x="305" y="752"/>
                  </a:lnTo>
                  <a:lnTo>
                    <a:pt x="342" y="732"/>
                  </a:lnTo>
                  <a:lnTo>
                    <a:pt x="380" y="713"/>
                  </a:lnTo>
                  <a:lnTo>
                    <a:pt x="418" y="695"/>
                  </a:lnTo>
                  <a:lnTo>
                    <a:pt x="458" y="677"/>
                  </a:lnTo>
                  <a:lnTo>
                    <a:pt x="496" y="660"/>
                  </a:lnTo>
                  <a:lnTo>
                    <a:pt x="576" y="627"/>
                  </a:lnTo>
                  <a:lnTo>
                    <a:pt x="576" y="627"/>
                  </a:lnTo>
                  <a:lnTo>
                    <a:pt x="601" y="616"/>
                  </a:lnTo>
                  <a:lnTo>
                    <a:pt x="626" y="605"/>
                  </a:lnTo>
                  <a:lnTo>
                    <a:pt x="675" y="581"/>
                  </a:lnTo>
                  <a:lnTo>
                    <a:pt x="701" y="570"/>
                  </a:lnTo>
                  <a:lnTo>
                    <a:pt x="727" y="561"/>
                  </a:lnTo>
                  <a:lnTo>
                    <a:pt x="752" y="552"/>
                  </a:lnTo>
                  <a:lnTo>
                    <a:pt x="780" y="546"/>
                  </a:lnTo>
                  <a:lnTo>
                    <a:pt x="780" y="546"/>
                  </a:lnTo>
                  <a:lnTo>
                    <a:pt x="840" y="516"/>
                  </a:lnTo>
                  <a:lnTo>
                    <a:pt x="901" y="485"/>
                  </a:lnTo>
                  <a:lnTo>
                    <a:pt x="901" y="485"/>
                  </a:lnTo>
                  <a:lnTo>
                    <a:pt x="900" y="483"/>
                  </a:lnTo>
                  <a:lnTo>
                    <a:pt x="898" y="481"/>
                  </a:lnTo>
                  <a:lnTo>
                    <a:pt x="893" y="481"/>
                  </a:lnTo>
                  <a:lnTo>
                    <a:pt x="886" y="480"/>
                  </a:lnTo>
                  <a:lnTo>
                    <a:pt x="883" y="479"/>
                  </a:lnTo>
                  <a:lnTo>
                    <a:pt x="881" y="477"/>
                  </a:lnTo>
                  <a:lnTo>
                    <a:pt x="881" y="477"/>
                  </a:lnTo>
                  <a:close/>
                  <a:moveTo>
                    <a:pt x="1478" y="745"/>
                  </a:moveTo>
                  <a:lnTo>
                    <a:pt x="1478" y="745"/>
                  </a:lnTo>
                  <a:lnTo>
                    <a:pt x="1476" y="733"/>
                  </a:lnTo>
                  <a:lnTo>
                    <a:pt x="1473" y="721"/>
                  </a:lnTo>
                  <a:lnTo>
                    <a:pt x="1463" y="696"/>
                  </a:lnTo>
                  <a:lnTo>
                    <a:pt x="1442" y="642"/>
                  </a:lnTo>
                  <a:lnTo>
                    <a:pt x="1442" y="642"/>
                  </a:lnTo>
                  <a:lnTo>
                    <a:pt x="1439" y="632"/>
                  </a:lnTo>
                  <a:lnTo>
                    <a:pt x="1437" y="622"/>
                  </a:lnTo>
                  <a:lnTo>
                    <a:pt x="1434" y="611"/>
                  </a:lnTo>
                  <a:lnTo>
                    <a:pt x="1432" y="600"/>
                  </a:lnTo>
                  <a:lnTo>
                    <a:pt x="1432" y="600"/>
                  </a:lnTo>
                  <a:lnTo>
                    <a:pt x="1427" y="586"/>
                  </a:lnTo>
                  <a:lnTo>
                    <a:pt x="1419" y="575"/>
                  </a:lnTo>
                  <a:lnTo>
                    <a:pt x="1413" y="563"/>
                  </a:lnTo>
                  <a:lnTo>
                    <a:pt x="1408" y="551"/>
                  </a:lnTo>
                  <a:lnTo>
                    <a:pt x="1408" y="551"/>
                  </a:lnTo>
                  <a:lnTo>
                    <a:pt x="1402" y="535"/>
                  </a:lnTo>
                  <a:lnTo>
                    <a:pt x="1398" y="521"/>
                  </a:lnTo>
                  <a:lnTo>
                    <a:pt x="1395" y="515"/>
                  </a:lnTo>
                  <a:lnTo>
                    <a:pt x="1392" y="509"/>
                  </a:lnTo>
                  <a:lnTo>
                    <a:pt x="1386" y="504"/>
                  </a:lnTo>
                  <a:lnTo>
                    <a:pt x="1381" y="500"/>
                  </a:lnTo>
                  <a:lnTo>
                    <a:pt x="1381" y="500"/>
                  </a:lnTo>
                  <a:lnTo>
                    <a:pt x="1371" y="502"/>
                  </a:lnTo>
                  <a:lnTo>
                    <a:pt x="1363" y="505"/>
                  </a:lnTo>
                  <a:lnTo>
                    <a:pt x="1354" y="508"/>
                  </a:lnTo>
                  <a:lnTo>
                    <a:pt x="1351" y="510"/>
                  </a:lnTo>
                  <a:lnTo>
                    <a:pt x="1349" y="514"/>
                  </a:lnTo>
                  <a:lnTo>
                    <a:pt x="1349" y="514"/>
                  </a:lnTo>
                  <a:lnTo>
                    <a:pt x="1354" y="536"/>
                  </a:lnTo>
                  <a:lnTo>
                    <a:pt x="1362" y="560"/>
                  </a:lnTo>
                  <a:lnTo>
                    <a:pt x="1371" y="584"/>
                  </a:lnTo>
                  <a:lnTo>
                    <a:pt x="1382" y="609"/>
                  </a:lnTo>
                  <a:lnTo>
                    <a:pt x="1405" y="659"/>
                  </a:lnTo>
                  <a:lnTo>
                    <a:pt x="1427" y="708"/>
                  </a:lnTo>
                  <a:lnTo>
                    <a:pt x="1427" y="708"/>
                  </a:lnTo>
                  <a:lnTo>
                    <a:pt x="1432" y="722"/>
                  </a:lnTo>
                  <a:lnTo>
                    <a:pt x="1434" y="735"/>
                  </a:lnTo>
                  <a:lnTo>
                    <a:pt x="1435" y="746"/>
                  </a:lnTo>
                  <a:lnTo>
                    <a:pt x="1434" y="756"/>
                  </a:lnTo>
                  <a:lnTo>
                    <a:pt x="1434" y="756"/>
                  </a:lnTo>
                  <a:lnTo>
                    <a:pt x="1432" y="761"/>
                  </a:lnTo>
                  <a:lnTo>
                    <a:pt x="1428" y="766"/>
                  </a:lnTo>
                  <a:lnTo>
                    <a:pt x="1424" y="771"/>
                  </a:lnTo>
                  <a:lnTo>
                    <a:pt x="1417" y="773"/>
                  </a:lnTo>
                  <a:lnTo>
                    <a:pt x="1411" y="774"/>
                  </a:lnTo>
                  <a:lnTo>
                    <a:pt x="1404" y="774"/>
                  </a:lnTo>
                  <a:lnTo>
                    <a:pt x="1399" y="772"/>
                  </a:lnTo>
                  <a:lnTo>
                    <a:pt x="1393" y="767"/>
                  </a:lnTo>
                  <a:lnTo>
                    <a:pt x="1393" y="767"/>
                  </a:lnTo>
                  <a:lnTo>
                    <a:pt x="1381" y="735"/>
                  </a:lnTo>
                  <a:lnTo>
                    <a:pt x="1368" y="705"/>
                  </a:lnTo>
                  <a:lnTo>
                    <a:pt x="1355" y="677"/>
                  </a:lnTo>
                  <a:lnTo>
                    <a:pt x="1341" y="650"/>
                  </a:lnTo>
                  <a:lnTo>
                    <a:pt x="1312" y="595"/>
                  </a:lnTo>
                  <a:lnTo>
                    <a:pt x="1298" y="567"/>
                  </a:lnTo>
                  <a:lnTo>
                    <a:pt x="1284" y="538"/>
                  </a:lnTo>
                  <a:lnTo>
                    <a:pt x="1284" y="538"/>
                  </a:lnTo>
                  <a:lnTo>
                    <a:pt x="1278" y="540"/>
                  </a:lnTo>
                  <a:lnTo>
                    <a:pt x="1273" y="541"/>
                  </a:lnTo>
                  <a:lnTo>
                    <a:pt x="1268" y="545"/>
                  </a:lnTo>
                  <a:lnTo>
                    <a:pt x="1265" y="549"/>
                  </a:lnTo>
                  <a:lnTo>
                    <a:pt x="1265" y="549"/>
                  </a:lnTo>
                  <a:lnTo>
                    <a:pt x="1269" y="566"/>
                  </a:lnTo>
                  <a:lnTo>
                    <a:pt x="1275" y="583"/>
                  </a:lnTo>
                  <a:lnTo>
                    <a:pt x="1281" y="601"/>
                  </a:lnTo>
                  <a:lnTo>
                    <a:pt x="1290" y="618"/>
                  </a:lnTo>
                  <a:lnTo>
                    <a:pt x="1306" y="655"/>
                  </a:lnTo>
                  <a:lnTo>
                    <a:pt x="1324" y="691"/>
                  </a:lnTo>
                  <a:lnTo>
                    <a:pt x="1324" y="691"/>
                  </a:lnTo>
                  <a:lnTo>
                    <a:pt x="1336" y="718"/>
                  </a:lnTo>
                  <a:lnTo>
                    <a:pt x="1342" y="733"/>
                  </a:lnTo>
                  <a:lnTo>
                    <a:pt x="1347" y="747"/>
                  </a:lnTo>
                  <a:lnTo>
                    <a:pt x="1350" y="762"/>
                  </a:lnTo>
                  <a:lnTo>
                    <a:pt x="1350" y="769"/>
                  </a:lnTo>
                  <a:lnTo>
                    <a:pt x="1350" y="777"/>
                  </a:lnTo>
                  <a:lnTo>
                    <a:pt x="1349" y="783"/>
                  </a:lnTo>
                  <a:lnTo>
                    <a:pt x="1348" y="791"/>
                  </a:lnTo>
                  <a:lnTo>
                    <a:pt x="1344" y="797"/>
                  </a:lnTo>
                  <a:lnTo>
                    <a:pt x="1341" y="804"/>
                  </a:lnTo>
                  <a:lnTo>
                    <a:pt x="1341" y="804"/>
                  </a:lnTo>
                  <a:lnTo>
                    <a:pt x="1336" y="805"/>
                  </a:lnTo>
                  <a:lnTo>
                    <a:pt x="1331" y="804"/>
                  </a:lnTo>
                  <a:lnTo>
                    <a:pt x="1325" y="803"/>
                  </a:lnTo>
                  <a:lnTo>
                    <a:pt x="1320" y="801"/>
                  </a:lnTo>
                  <a:lnTo>
                    <a:pt x="1309" y="793"/>
                  </a:lnTo>
                  <a:lnTo>
                    <a:pt x="1299" y="783"/>
                  </a:lnTo>
                  <a:lnTo>
                    <a:pt x="1291" y="774"/>
                  </a:lnTo>
                  <a:lnTo>
                    <a:pt x="1283" y="762"/>
                  </a:lnTo>
                  <a:lnTo>
                    <a:pt x="1272" y="743"/>
                  </a:lnTo>
                  <a:lnTo>
                    <a:pt x="1272" y="743"/>
                  </a:lnTo>
                  <a:lnTo>
                    <a:pt x="1263" y="723"/>
                  </a:lnTo>
                  <a:lnTo>
                    <a:pt x="1253" y="703"/>
                  </a:lnTo>
                  <a:lnTo>
                    <a:pt x="1236" y="659"/>
                  </a:lnTo>
                  <a:lnTo>
                    <a:pt x="1219" y="616"/>
                  </a:lnTo>
                  <a:lnTo>
                    <a:pt x="1212" y="596"/>
                  </a:lnTo>
                  <a:lnTo>
                    <a:pt x="1203" y="578"/>
                  </a:lnTo>
                  <a:lnTo>
                    <a:pt x="1203" y="578"/>
                  </a:lnTo>
                  <a:lnTo>
                    <a:pt x="1195" y="581"/>
                  </a:lnTo>
                  <a:lnTo>
                    <a:pt x="1187" y="584"/>
                  </a:lnTo>
                  <a:lnTo>
                    <a:pt x="1171" y="593"/>
                  </a:lnTo>
                  <a:lnTo>
                    <a:pt x="1171" y="593"/>
                  </a:lnTo>
                  <a:lnTo>
                    <a:pt x="1171" y="596"/>
                  </a:lnTo>
                  <a:lnTo>
                    <a:pt x="1172" y="598"/>
                  </a:lnTo>
                  <a:lnTo>
                    <a:pt x="1175" y="600"/>
                  </a:lnTo>
                  <a:lnTo>
                    <a:pt x="1177" y="602"/>
                  </a:lnTo>
                  <a:lnTo>
                    <a:pt x="1178" y="603"/>
                  </a:lnTo>
                  <a:lnTo>
                    <a:pt x="1180" y="607"/>
                  </a:lnTo>
                  <a:lnTo>
                    <a:pt x="1178" y="610"/>
                  </a:lnTo>
                  <a:lnTo>
                    <a:pt x="1178" y="610"/>
                  </a:lnTo>
                  <a:lnTo>
                    <a:pt x="1178" y="614"/>
                  </a:lnTo>
                  <a:lnTo>
                    <a:pt x="1177" y="620"/>
                  </a:lnTo>
                  <a:lnTo>
                    <a:pt x="1180" y="628"/>
                  </a:lnTo>
                  <a:lnTo>
                    <a:pt x="1183" y="638"/>
                  </a:lnTo>
                  <a:lnTo>
                    <a:pt x="1188" y="648"/>
                  </a:lnTo>
                  <a:lnTo>
                    <a:pt x="1201" y="668"/>
                  </a:lnTo>
                  <a:lnTo>
                    <a:pt x="1216" y="689"/>
                  </a:lnTo>
                  <a:lnTo>
                    <a:pt x="1216" y="689"/>
                  </a:lnTo>
                  <a:lnTo>
                    <a:pt x="1222" y="700"/>
                  </a:lnTo>
                  <a:lnTo>
                    <a:pt x="1228" y="711"/>
                  </a:lnTo>
                  <a:lnTo>
                    <a:pt x="1239" y="734"/>
                  </a:lnTo>
                  <a:lnTo>
                    <a:pt x="1250" y="759"/>
                  </a:lnTo>
                  <a:lnTo>
                    <a:pt x="1262" y="782"/>
                  </a:lnTo>
                  <a:lnTo>
                    <a:pt x="1262" y="782"/>
                  </a:lnTo>
                  <a:lnTo>
                    <a:pt x="1268" y="792"/>
                  </a:lnTo>
                  <a:lnTo>
                    <a:pt x="1276" y="803"/>
                  </a:lnTo>
                  <a:lnTo>
                    <a:pt x="1284" y="813"/>
                  </a:lnTo>
                  <a:lnTo>
                    <a:pt x="1292" y="824"/>
                  </a:lnTo>
                  <a:lnTo>
                    <a:pt x="1292" y="824"/>
                  </a:lnTo>
                  <a:lnTo>
                    <a:pt x="1304" y="844"/>
                  </a:lnTo>
                  <a:lnTo>
                    <a:pt x="1309" y="854"/>
                  </a:lnTo>
                  <a:lnTo>
                    <a:pt x="1314" y="864"/>
                  </a:lnTo>
                  <a:lnTo>
                    <a:pt x="1322" y="871"/>
                  </a:lnTo>
                  <a:lnTo>
                    <a:pt x="1329" y="878"/>
                  </a:lnTo>
                  <a:lnTo>
                    <a:pt x="1334" y="880"/>
                  </a:lnTo>
                  <a:lnTo>
                    <a:pt x="1338" y="882"/>
                  </a:lnTo>
                  <a:lnTo>
                    <a:pt x="1343" y="883"/>
                  </a:lnTo>
                  <a:lnTo>
                    <a:pt x="1349" y="883"/>
                  </a:lnTo>
                  <a:lnTo>
                    <a:pt x="1349" y="883"/>
                  </a:lnTo>
                  <a:lnTo>
                    <a:pt x="1354" y="882"/>
                  </a:lnTo>
                  <a:lnTo>
                    <a:pt x="1359" y="881"/>
                  </a:lnTo>
                  <a:lnTo>
                    <a:pt x="1364" y="878"/>
                  </a:lnTo>
                  <a:lnTo>
                    <a:pt x="1367" y="874"/>
                  </a:lnTo>
                  <a:lnTo>
                    <a:pt x="1370" y="871"/>
                  </a:lnTo>
                  <a:lnTo>
                    <a:pt x="1372" y="867"/>
                  </a:lnTo>
                  <a:lnTo>
                    <a:pt x="1377" y="857"/>
                  </a:lnTo>
                  <a:lnTo>
                    <a:pt x="1383" y="837"/>
                  </a:lnTo>
                  <a:lnTo>
                    <a:pt x="1388" y="827"/>
                  </a:lnTo>
                  <a:lnTo>
                    <a:pt x="1392" y="823"/>
                  </a:lnTo>
                  <a:lnTo>
                    <a:pt x="1395" y="819"/>
                  </a:lnTo>
                  <a:lnTo>
                    <a:pt x="1395" y="819"/>
                  </a:lnTo>
                  <a:lnTo>
                    <a:pt x="1400" y="815"/>
                  </a:lnTo>
                  <a:lnTo>
                    <a:pt x="1404" y="812"/>
                  </a:lnTo>
                  <a:lnTo>
                    <a:pt x="1410" y="811"/>
                  </a:lnTo>
                  <a:lnTo>
                    <a:pt x="1415" y="809"/>
                  </a:lnTo>
                  <a:lnTo>
                    <a:pt x="1426" y="809"/>
                  </a:lnTo>
                  <a:lnTo>
                    <a:pt x="1437" y="810"/>
                  </a:lnTo>
                  <a:lnTo>
                    <a:pt x="1458" y="814"/>
                  </a:lnTo>
                  <a:lnTo>
                    <a:pt x="1468" y="815"/>
                  </a:lnTo>
                  <a:lnTo>
                    <a:pt x="1476" y="817"/>
                  </a:lnTo>
                  <a:lnTo>
                    <a:pt x="1476" y="817"/>
                  </a:lnTo>
                  <a:lnTo>
                    <a:pt x="1478" y="808"/>
                  </a:lnTo>
                  <a:lnTo>
                    <a:pt x="1480" y="799"/>
                  </a:lnTo>
                  <a:lnTo>
                    <a:pt x="1481" y="781"/>
                  </a:lnTo>
                  <a:lnTo>
                    <a:pt x="1481" y="763"/>
                  </a:lnTo>
                  <a:lnTo>
                    <a:pt x="1478" y="745"/>
                  </a:lnTo>
                  <a:lnTo>
                    <a:pt x="1478" y="745"/>
                  </a:lnTo>
                  <a:close/>
                  <a:moveTo>
                    <a:pt x="1387" y="676"/>
                  </a:moveTo>
                  <a:lnTo>
                    <a:pt x="1387" y="676"/>
                  </a:lnTo>
                  <a:lnTo>
                    <a:pt x="1380" y="658"/>
                  </a:lnTo>
                  <a:lnTo>
                    <a:pt x="1372" y="639"/>
                  </a:lnTo>
                  <a:lnTo>
                    <a:pt x="1359" y="600"/>
                  </a:lnTo>
                  <a:lnTo>
                    <a:pt x="1352" y="582"/>
                  </a:lnTo>
                  <a:lnTo>
                    <a:pt x="1343" y="565"/>
                  </a:lnTo>
                  <a:lnTo>
                    <a:pt x="1334" y="548"/>
                  </a:lnTo>
                  <a:lnTo>
                    <a:pt x="1327" y="540"/>
                  </a:lnTo>
                  <a:lnTo>
                    <a:pt x="1321" y="534"/>
                  </a:lnTo>
                  <a:lnTo>
                    <a:pt x="1321" y="534"/>
                  </a:lnTo>
                  <a:lnTo>
                    <a:pt x="1321" y="530"/>
                  </a:lnTo>
                  <a:lnTo>
                    <a:pt x="1320" y="529"/>
                  </a:lnTo>
                  <a:lnTo>
                    <a:pt x="1320" y="526"/>
                  </a:lnTo>
                  <a:lnTo>
                    <a:pt x="1321" y="524"/>
                  </a:lnTo>
                  <a:lnTo>
                    <a:pt x="1321" y="524"/>
                  </a:lnTo>
                  <a:lnTo>
                    <a:pt x="1317" y="524"/>
                  </a:lnTo>
                  <a:lnTo>
                    <a:pt x="1317" y="524"/>
                  </a:lnTo>
                  <a:lnTo>
                    <a:pt x="1313" y="525"/>
                  </a:lnTo>
                  <a:lnTo>
                    <a:pt x="1311" y="527"/>
                  </a:lnTo>
                  <a:lnTo>
                    <a:pt x="1309" y="529"/>
                  </a:lnTo>
                  <a:lnTo>
                    <a:pt x="1304" y="529"/>
                  </a:lnTo>
                  <a:lnTo>
                    <a:pt x="1304" y="529"/>
                  </a:lnTo>
                  <a:lnTo>
                    <a:pt x="1310" y="546"/>
                  </a:lnTo>
                  <a:lnTo>
                    <a:pt x="1318" y="562"/>
                  </a:lnTo>
                  <a:lnTo>
                    <a:pt x="1334" y="593"/>
                  </a:lnTo>
                  <a:lnTo>
                    <a:pt x="1351" y="624"/>
                  </a:lnTo>
                  <a:lnTo>
                    <a:pt x="1368" y="654"/>
                  </a:lnTo>
                  <a:lnTo>
                    <a:pt x="1368" y="654"/>
                  </a:lnTo>
                  <a:lnTo>
                    <a:pt x="1373" y="667"/>
                  </a:lnTo>
                  <a:lnTo>
                    <a:pt x="1378" y="678"/>
                  </a:lnTo>
                  <a:lnTo>
                    <a:pt x="1385" y="703"/>
                  </a:lnTo>
                  <a:lnTo>
                    <a:pt x="1389" y="715"/>
                  </a:lnTo>
                  <a:lnTo>
                    <a:pt x="1394" y="726"/>
                  </a:lnTo>
                  <a:lnTo>
                    <a:pt x="1400" y="735"/>
                  </a:lnTo>
                  <a:lnTo>
                    <a:pt x="1408" y="743"/>
                  </a:lnTo>
                  <a:lnTo>
                    <a:pt x="1408" y="743"/>
                  </a:lnTo>
                  <a:lnTo>
                    <a:pt x="1410" y="733"/>
                  </a:lnTo>
                  <a:lnTo>
                    <a:pt x="1409" y="724"/>
                  </a:lnTo>
                  <a:lnTo>
                    <a:pt x="1408" y="716"/>
                  </a:lnTo>
                  <a:lnTo>
                    <a:pt x="1404" y="708"/>
                  </a:lnTo>
                  <a:lnTo>
                    <a:pt x="1396" y="692"/>
                  </a:lnTo>
                  <a:lnTo>
                    <a:pt x="1387" y="676"/>
                  </a:lnTo>
                  <a:lnTo>
                    <a:pt x="1387" y="676"/>
                  </a:lnTo>
                  <a:close/>
                  <a:moveTo>
                    <a:pt x="1262" y="610"/>
                  </a:moveTo>
                  <a:lnTo>
                    <a:pt x="1262" y="610"/>
                  </a:lnTo>
                  <a:lnTo>
                    <a:pt x="1258" y="595"/>
                  </a:lnTo>
                  <a:lnTo>
                    <a:pt x="1253" y="580"/>
                  </a:lnTo>
                  <a:lnTo>
                    <a:pt x="1251" y="572"/>
                  </a:lnTo>
                  <a:lnTo>
                    <a:pt x="1248" y="567"/>
                  </a:lnTo>
                  <a:lnTo>
                    <a:pt x="1244" y="562"/>
                  </a:lnTo>
                  <a:lnTo>
                    <a:pt x="1237" y="559"/>
                  </a:lnTo>
                  <a:lnTo>
                    <a:pt x="1237" y="559"/>
                  </a:lnTo>
                  <a:lnTo>
                    <a:pt x="1236" y="561"/>
                  </a:lnTo>
                  <a:lnTo>
                    <a:pt x="1233" y="563"/>
                  </a:lnTo>
                  <a:lnTo>
                    <a:pt x="1227" y="564"/>
                  </a:lnTo>
                  <a:lnTo>
                    <a:pt x="1223" y="565"/>
                  </a:lnTo>
                  <a:lnTo>
                    <a:pt x="1220" y="567"/>
                  </a:lnTo>
                  <a:lnTo>
                    <a:pt x="1219" y="569"/>
                  </a:lnTo>
                  <a:lnTo>
                    <a:pt x="1218" y="574"/>
                  </a:lnTo>
                  <a:lnTo>
                    <a:pt x="1218" y="574"/>
                  </a:lnTo>
                  <a:lnTo>
                    <a:pt x="1225" y="584"/>
                  </a:lnTo>
                  <a:lnTo>
                    <a:pt x="1231" y="597"/>
                  </a:lnTo>
                  <a:lnTo>
                    <a:pt x="1243" y="623"/>
                  </a:lnTo>
                  <a:lnTo>
                    <a:pt x="1266" y="680"/>
                  </a:lnTo>
                  <a:lnTo>
                    <a:pt x="1278" y="707"/>
                  </a:lnTo>
                  <a:lnTo>
                    <a:pt x="1284" y="721"/>
                  </a:lnTo>
                  <a:lnTo>
                    <a:pt x="1292" y="734"/>
                  </a:lnTo>
                  <a:lnTo>
                    <a:pt x="1299" y="747"/>
                  </a:lnTo>
                  <a:lnTo>
                    <a:pt x="1308" y="759"/>
                  </a:lnTo>
                  <a:lnTo>
                    <a:pt x="1317" y="769"/>
                  </a:lnTo>
                  <a:lnTo>
                    <a:pt x="1326" y="780"/>
                  </a:lnTo>
                  <a:lnTo>
                    <a:pt x="1326" y="780"/>
                  </a:lnTo>
                  <a:lnTo>
                    <a:pt x="1325" y="768"/>
                  </a:lnTo>
                  <a:lnTo>
                    <a:pt x="1323" y="757"/>
                  </a:lnTo>
                  <a:lnTo>
                    <a:pt x="1321" y="745"/>
                  </a:lnTo>
                  <a:lnTo>
                    <a:pt x="1318" y="734"/>
                  </a:lnTo>
                  <a:lnTo>
                    <a:pt x="1309" y="713"/>
                  </a:lnTo>
                  <a:lnTo>
                    <a:pt x="1301" y="691"/>
                  </a:lnTo>
                  <a:lnTo>
                    <a:pt x="1280" y="651"/>
                  </a:lnTo>
                  <a:lnTo>
                    <a:pt x="1271" y="630"/>
                  </a:lnTo>
                  <a:lnTo>
                    <a:pt x="1262" y="610"/>
                  </a:lnTo>
                  <a:lnTo>
                    <a:pt x="1262" y="610"/>
                  </a:lnTo>
                  <a:close/>
                  <a:moveTo>
                    <a:pt x="894" y="822"/>
                  </a:moveTo>
                  <a:lnTo>
                    <a:pt x="894" y="822"/>
                  </a:lnTo>
                  <a:lnTo>
                    <a:pt x="887" y="829"/>
                  </a:lnTo>
                  <a:lnTo>
                    <a:pt x="881" y="837"/>
                  </a:lnTo>
                  <a:lnTo>
                    <a:pt x="871" y="855"/>
                  </a:lnTo>
                  <a:lnTo>
                    <a:pt x="863" y="873"/>
                  </a:lnTo>
                  <a:lnTo>
                    <a:pt x="856" y="893"/>
                  </a:lnTo>
                  <a:lnTo>
                    <a:pt x="856" y="893"/>
                  </a:lnTo>
                  <a:lnTo>
                    <a:pt x="870" y="898"/>
                  </a:lnTo>
                  <a:lnTo>
                    <a:pt x="885" y="902"/>
                  </a:lnTo>
                  <a:lnTo>
                    <a:pt x="900" y="905"/>
                  </a:lnTo>
                  <a:lnTo>
                    <a:pt x="915" y="909"/>
                  </a:lnTo>
                  <a:lnTo>
                    <a:pt x="931" y="911"/>
                  </a:lnTo>
                  <a:lnTo>
                    <a:pt x="947" y="913"/>
                  </a:lnTo>
                  <a:lnTo>
                    <a:pt x="979" y="914"/>
                  </a:lnTo>
                  <a:lnTo>
                    <a:pt x="1013" y="913"/>
                  </a:lnTo>
                  <a:lnTo>
                    <a:pt x="1045" y="912"/>
                  </a:lnTo>
                  <a:lnTo>
                    <a:pt x="1076" y="909"/>
                  </a:lnTo>
                  <a:lnTo>
                    <a:pt x="1105" y="905"/>
                  </a:lnTo>
                  <a:lnTo>
                    <a:pt x="1105" y="905"/>
                  </a:lnTo>
                  <a:lnTo>
                    <a:pt x="1127" y="902"/>
                  </a:lnTo>
                  <a:lnTo>
                    <a:pt x="1150" y="898"/>
                  </a:lnTo>
                  <a:lnTo>
                    <a:pt x="1171" y="894"/>
                  </a:lnTo>
                  <a:lnTo>
                    <a:pt x="1191" y="888"/>
                  </a:lnTo>
                  <a:lnTo>
                    <a:pt x="1212" y="882"/>
                  </a:lnTo>
                  <a:lnTo>
                    <a:pt x="1231" y="875"/>
                  </a:lnTo>
                  <a:lnTo>
                    <a:pt x="1249" y="869"/>
                  </a:lnTo>
                  <a:lnTo>
                    <a:pt x="1267" y="860"/>
                  </a:lnTo>
                  <a:lnTo>
                    <a:pt x="1267" y="860"/>
                  </a:lnTo>
                  <a:lnTo>
                    <a:pt x="1251" y="832"/>
                  </a:lnTo>
                  <a:lnTo>
                    <a:pt x="1236" y="799"/>
                  </a:lnTo>
                  <a:lnTo>
                    <a:pt x="1205" y="734"/>
                  </a:lnTo>
                  <a:lnTo>
                    <a:pt x="1146" y="605"/>
                  </a:lnTo>
                  <a:lnTo>
                    <a:pt x="1146" y="605"/>
                  </a:lnTo>
                  <a:lnTo>
                    <a:pt x="1128" y="615"/>
                  </a:lnTo>
                  <a:lnTo>
                    <a:pt x="1110" y="627"/>
                  </a:lnTo>
                  <a:lnTo>
                    <a:pt x="1075" y="651"/>
                  </a:lnTo>
                  <a:lnTo>
                    <a:pt x="1041" y="675"/>
                  </a:lnTo>
                  <a:lnTo>
                    <a:pt x="1010" y="703"/>
                  </a:lnTo>
                  <a:lnTo>
                    <a:pt x="979" y="731"/>
                  </a:lnTo>
                  <a:lnTo>
                    <a:pt x="949" y="761"/>
                  </a:lnTo>
                  <a:lnTo>
                    <a:pt x="922" y="791"/>
                  </a:lnTo>
                  <a:lnTo>
                    <a:pt x="894" y="822"/>
                  </a:lnTo>
                  <a:lnTo>
                    <a:pt x="894" y="822"/>
                  </a:lnTo>
                  <a:close/>
                  <a:moveTo>
                    <a:pt x="625" y="1662"/>
                  </a:moveTo>
                  <a:lnTo>
                    <a:pt x="625" y="1662"/>
                  </a:lnTo>
                  <a:lnTo>
                    <a:pt x="623" y="1659"/>
                  </a:lnTo>
                  <a:lnTo>
                    <a:pt x="621" y="1656"/>
                  </a:lnTo>
                  <a:lnTo>
                    <a:pt x="616" y="1646"/>
                  </a:lnTo>
                  <a:lnTo>
                    <a:pt x="611" y="1636"/>
                  </a:lnTo>
                  <a:lnTo>
                    <a:pt x="607" y="1631"/>
                  </a:lnTo>
                  <a:lnTo>
                    <a:pt x="604" y="1628"/>
                  </a:lnTo>
                  <a:lnTo>
                    <a:pt x="604" y="1628"/>
                  </a:lnTo>
                  <a:lnTo>
                    <a:pt x="600" y="1612"/>
                  </a:lnTo>
                  <a:lnTo>
                    <a:pt x="597" y="1597"/>
                  </a:lnTo>
                  <a:lnTo>
                    <a:pt x="592" y="1584"/>
                  </a:lnTo>
                  <a:lnTo>
                    <a:pt x="586" y="1572"/>
                  </a:lnTo>
                  <a:lnTo>
                    <a:pt x="575" y="1549"/>
                  </a:lnTo>
                  <a:lnTo>
                    <a:pt x="569" y="1536"/>
                  </a:lnTo>
                  <a:lnTo>
                    <a:pt x="564" y="1522"/>
                  </a:lnTo>
                  <a:lnTo>
                    <a:pt x="564" y="1522"/>
                  </a:lnTo>
                  <a:lnTo>
                    <a:pt x="559" y="1518"/>
                  </a:lnTo>
                  <a:lnTo>
                    <a:pt x="554" y="1514"/>
                  </a:lnTo>
                  <a:lnTo>
                    <a:pt x="547" y="1503"/>
                  </a:lnTo>
                  <a:lnTo>
                    <a:pt x="540" y="1493"/>
                  </a:lnTo>
                  <a:lnTo>
                    <a:pt x="532" y="1483"/>
                  </a:lnTo>
                  <a:lnTo>
                    <a:pt x="532" y="1483"/>
                  </a:lnTo>
                  <a:lnTo>
                    <a:pt x="531" y="1478"/>
                  </a:lnTo>
                  <a:lnTo>
                    <a:pt x="530" y="1474"/>
                  </a:lnTo>
                  <a:lnTo>
                    <a:pt x="527" y="1471"/>
                  </a:lnTo>
                  <a:lnTo>
                    <a:pt x="526" y="1465"/>
                  </a:lnTo>
                  <a:lnTo>
                    <a:pt x="526" y="1465"/>
                  </a:lnTo>
                  <a:lnTo>
                    <a:pt x="518" y="1454"/>
                  </a:lnTo>
                  <a:lnTo>
                    <a:pt x="510" y="1441"/>
                  </a:lnTo>
                  <a:lnTo>
                    <a:pt x="503" y="1427"/>
                  </a:lnTo>
                  <a:lnTo>
                    <a:pt x="496" y="1412"/>
                  </a:lnTo>
                  <a:lnTo>
                    <a:pt x="490" y="1398"/>
                  </a:lnTo>
                  <a:lnTo>
                    <a:pt x="484" y="1384"/>
                  </a:lnTo>
                  <a:lnTo>
                    <a:pt x="475" y="1371"/>
                  </a:lnTo>
                  <a:lnTo>
                    <a:pt x="471" y="1366"/>
                  </a:lnTo>
                  <a:lnTo>
                    <a:pt x="465" y="1360"/>
                  </a:lnTo>
                  <a:lnTo>
                    <a:pt x="465" y="1360"/>
                  </a:lnTo>
                  <a:lnTo>
                    <a:pt x="439" y="1309"/>
                  </a:lnTo>
                  <a:lnTo>
                    <a:pt x="413" y="1259"/>
                  </a:lnTo>
                  <a:lnTo>
                    <a:pt x="388" y="1206"/>
                  </a:lnTo>
                  <a:lnTo>
                    <a:pt x="365" y="1154"/>
                  </a:lnTo>
                  <a:lnTo>
                    <a:pt x="365" y="1154"/>
                  </a:lnTo>
                  <a:lnTo>
                    <a:pt x="348" y="1115"/>
                  </a:lnTo>
                  <a:lnTo>
                    <a:pt x="329" y="1078"/>
                  </a:lnTo>
                  <a:lnTo>
                    <a:pt x="291" y="1004"/>
                  </a:lnTo>
                  <a:lnTo>
                    <a:pt x="272" y="966"/>
                  </a:lnTo>
                  <a:lnTo>
                    <a:pt x="254" y="929"/>
                  </a:lnTo>
                  <a:lnTo>
                    <a:pt x="237" y="890"/>
                  </a:lnTo>
                  <a:lnTo>
                    <a:pt x="222" y="851"/>
                  </a:lnTo>
                  <a:lnTo>
                    <a:pt x="222" y="851"/>
                  </a:lnTo>
                  <a:lnTo>
                    <a:pt x="215" y="853"/>
                  </a:lnTo>
                  <a:lnTo>
                    <a:pt x="208" y="857"/>
                  </a:lnTo>
                  <a:lnTo>
                    <a:pt x="201" y="859"/>
                  </a:lnTo>
                  <a:lnTo>
                    <a:pt x="197" y="860"/>
                  </a:lnTo>
                  <a:lnTo>
                    <a:pt x="192" y="860"/>
                  </a:lnTo>
                  <a:lnTo>
                    <a:pt x="192" y="860"/>
                  </a:lnTo>
                  <a:lnTo>
                    <a:pt x="200" y="881"/>
                  </a:lnTo>
                  <a:lnTo>
                    <a:pt x="207" y="900"/>
                  </a:lnTo>
                  <a:lnTo>
                    <a:pt x="216" y="919"/>
                  </a:lnTo>
                  <a:lnTo>
                    <a:pt x="226" y="939"/>
                  </a:lnTo>
                  <a:lnTo>
                    <a:pt x="245" y="975"/>
                  </a:lnTo>
                  <a:lnTo>
                    <a:pt x="264" y="1010"/>
                  </a:lnTo>
                  <a:lnTo>
                    <a:pt x="264" y="1010"/>
                  </a:lnTo>
                  <a:lnTo>
                    <a:pt x="272" y="1029"/>
                  </a:lnTo>
                  <a:lnTo>
                    <a:pt x="279" y="1048"/>
                  </a:lnTo>
                  <a:lnTo>
                    <a:pt x="287" y="1066"/>
                  </a:lnTo>
                  <a:lnTo>
                    <a:pt x="296" y="1084"/>
                  </a:lnTo>
                  <a:lnTo>
                    <a:pt x="296" y="1084"/>
                  </a:lnTo>
                  <a:lnTo>
                    <a:pt x="327" y="1146"/>
                  </a:lnTo>
                  <a:lnTo>
                    <a:pt x="357" y="1208"/>
                  </a:lnTo>
                  <a:lnTo>
                    <a:pt x="417" y="1334"/>
                  </a:lnTo>
                  <a:lnTo>
                    <a:pt x="448" y="1395"/>
                  </a:lnTo>
                  <a:lnTo>
                    <a:pt x="479" y="1455"/>
                  </a:lnTo>
                  <a:lnTo>
                    <a:pt x="496" y="1485"/>
                  </a:lnTo>
                  <a:lnTo>
                    <a:pt x="512" y="1514"/>
                  </a:lnTo>
                  <a:lnTo>
                    <a:pt x="531" y="1541"/>
                  </a:lnTo>
                  <a:lnTo>
                    <a:pt x="549" y="1569"/>
                  </a:lnTo>
                  <a:lnTo>
                    <a:pt x="549" y="1569"/>
                  </a:lnTo>
                  <a:lnTo>
                    <a:pt x="553" y="1581"/>
                  </a:lnTo>
                  <a:lnTo>
                    <a:pt x="559" y="1593"/>
                  </a:lnTo>
                  <a:lnTo>
                    <a:pt x="570" y="1614"/>
                  </a:lnTo>
                  <a:lnTo>
                    <a:pt x="581" y="1637"/>
                  </a:lnTo>
                  <a:lnTo>
                    <a:pt x="586" y="1649"/>
                  </a:lnTo>
                  <a:lnTo>
                    <a:pt x="591" y="1660"/>
                  </a:lnTo>
                  <a:lnTo>
                    <a:pt x="591" y="1660"/>
                  </a:lnTo>
                  <a:lnTo>
                    <a:pt x="591" y="1662"/>
                  </a:lnTo>
                  <a:lnTo>
                    <a:pt x="590" y="1665"/>
                  </a:lnTo>
                  <a:lnTo>
                    <a:pt x="587" y="1668"/>
                  </a:lnTo>
                  <a:lnTo>
                    <a:pt x="586" y="1669"/>
                  </a:lnTo>
                  <a:lnTo>
                    <a:pt x="586" y="1671"/>
                  </a:lnTo>
                  <a:lnTo>
                    <a:pt x="586" y="1673"/>
                  </a:lnTo>
                  <a:lnTo>
                    <a:pt x="589" y="1675"/>
                  </a:lnTo>
                  <a:lnTo>
                    <a:pt x="589" y="1675"/>
                  </a:lnTo>
                  <a:lnTo>
                    <a:pt x="596" y="1677"/>
                  </a:lnTo>
                  <a:lnTo>
                    <a:pt x="601" y="1678"/>
                  </a:lnTo>
                  <a:lnTo>
                    <a:pt x="607" y="1677"/>
                  </a:lnTo>
                  <a:lnTo>
                    <a:pt x="611" y="1675"/>
                  </a:lnTo>
                  <a:lnTo>
                    <a:pt x="614" y="1673"/>
                  </a:lnTo>
                  <a:lnTo>
                    <a:pt x="618" y="1670"/>
                  </a:lnTo>
                  <a:lnTo>
                    <a:pt x="625" y="1662"/>
                  </a:lnTo>
                  <a:lnTo>
                    <a:pt x="625" y="1662"/>
                  </a:lnTo>
                  <a:close/>
                  <a:moveTo>
                    <a:pt x="107" y="930"/>
                  </a:moveTo>
                  <a:lnTo>
                    <a:pt x="107" y="930"/>
                  </a:lnTo>
                  <a:lnTo>
                    <a:pt x="118" y="954"/>
                  </a:lnTo>
                  <a:lnTo>
                    <a:pt x="131" y="976"/>
                  </a:lnTo>
                  <a:lnTo>
                    <a:pt x="131" y="976"/>
                  </a:lnTo>
                  <a:lnTo>
                    <a:pt x="154" y="1022"/>
                  </a:lnTo>
                  <a:lnTo>
                    <a:pt x="166" y="1046"/>
                  </a:lnTo>
                  <a:lnTo>
                    <a:pt x="177" y="1067"/>
                  </a:lnTo>
                  <a:lnTo>
                    <a:pt x="177" y="1067"/>
                  </a:lnTo>
                  <a:lnTo>
                    <a:pt x="203" y="1114"/>
                  </a:lnTo>
                  <a:lnTo>
                    <a:pt x="227" y="1161"/>
                  </a:lnTo>
                  <a:lnTo>
                    <a:pt x="250" y="1210"/>
                  </a:lnTo>
                  <a:lnTo>
                    <a:pt x="273" y="1258"/>
                  </a:lnTo>
                  <a:lnTo>
                    <a:pt x="317" y="1354"/>
                  </a:lnTo>
                  <a:lnTo>
                    <a:pt x="339" y="1402"/>
                  </a:lnTo>
                  <a:lnTo>
                    <a:pt x="363" y="1448"/>
                  </a:lnTo>
                  <a:lnTo>
                    <a:pt x="363" y="1448"/>
                  </a:lnTo>
                  <a:lnTo>
                    <a:pt x="373" y="1472"/>
                  </a:lnTo>
                  <a:lnTo>
                    <a:pt x="384" y="1496"/>
                  </a:lnTo>
                  <a:lnTo>
                    <a:pt x="402" y="1545"/>
                  </a:lnTo>
                  <a:lnTo>
                    <a:pt x="412" y="1568"/>
                  </a:lnTo>
                  <a:lnTo>
                    <a:pt x="423" y="1592"/>
                  </a:lnTo>
                  <a:lnTo>
                    <a:pt x="434" y="1614"/>
                  </a:lnTo>
                  <a:lnTo>
                    <a:pt x="448" y="1636"/>
                  </a:lnTo>
                  <a:lnTo>
                    <a:pt x="448" y="1636"/>
                  </a:lnTo>
                  <a:lnTo>
                    <a:pt x="448" y="1641"/>
                  </a:lnTo>
                  <a:lnTo>
                    <a:pt x="448" y="1649"/>
                  </a:lnTo>
                  <a:lnTo>
                    <a:pt x="451" y="1657"/>
                  </a:lnTo>
                  <a:lnTo>
                    <a:pt x="455" y="1667"/>
                  </a:lnTo>
                  <a:lnTo>
                    <a:pt x="460" y="1674"/>
                  </a:lnTo>
                  <a:lnTo>
                    <a:pt x="463" y="1676"/>
                  </a:lnTo>
                  <a:lnTo>
                    <a:pt x="468" y="1680"/>
                  </a:lnTo>
                  <a:lnTo>
                    <a:pt x="471" y="1681"/>
                  </a:lnTo>
                  <a:lnTo>
                    <a:pt x="475" y="1682"/>
                  </a:lnTo>
                  <a:lnTo>
                    <a:pt x="480" y="1682"/>
                  </a:lnTo>
                  <a:lnTo>
                    <a:pt x="485" y="1680"/>
                  </a:lnTo>
                  <a:lnTo>
                    <a:pt x="485" y="1680"/>
                  </a:lnTo>
                  <a:lnTo>
                    <a:pt x="486" y="1671"/>
                  </a:lnTo>
                  <a:lnTo>
                    <a:pt x="486" y="1664"/>
                  </a:lnTo>
                  <a:lnTo>
                    <a:pt x="486" y="1657"/>
                  </a:lnTo>
                  <a:lnTo>
                    <a:pt x="484" y="1651"/>
                  </a:lnTo>
                  <a:lnTo>
                    <a:pt x="480" y="1637"/>
                  </a:lnTo>
                  <a:lnTo>
                    <a:pt x="475" y="1621"/>
                  </a:lnTo>
                  <a:lnTo>
                    <a:pt x="475" y="1621"/>
                  </a:lnTo>
                  <a:lnTo>
                    <a:pt x="464" y="1604"/>
                  </a:lnTo>
                  <a:lnTo>
                    <a:pt x="454" y="1586"/>
                  </a:lnTo>
                  <a:lnTo>
                    <a:pt x="445" y="1568"/>
                  </a:lnTo>
                  <a:lnTo>
                    <a:pt x="435" y="1550"/>
                  </a:lnTo>
                  <a:lnTo>
                    <a:pt x="419" y="1514"/>
                  </a:lnTo>
                  <a:lnTo>
                    <a:pt x="401" y="1478"/>
                  </a:lnTo>
                  <a:lnTo>
                    <a:pt x="401" y="1478"/>
                  </a:lnTo>
                  <a:lnTo>
                    <a:pt x="385" y="1445"/>
                  </a:lnTo>
                  <a:lnTo>
                    <a:pt x="377" y="1429"/>
                  </a:lnTo>
                  <a:lnTo>
                    <a:pt x="369" y="1412"/>
                  </a:lnTo>
                  <a:lnTo>
                    <a:pt x="369" y="1412"/>
                  </a:lnTo>
                  <a:lnTo>
                    <a:pt x="362" y="1395"/>
                  </a:lnTo>
                  <a:lnTo>
                    <a:pt x="352" y="1379"/>
                  </a:lnTo>
                  <a:lnTo>
                    <a:pt x="342" y="1362"/>
                  </a:lnTo>
                  <a:lnTo>
                    <a:pt x="333" y="1346"/>
                  </a:lnTo>
                  <a:lnTo>
                    <a:pt x="333" y="1346"/>
                  </a:lnTo>
                  <a:lnTo>
                    <a:pt x="324" y="1327"/>
                  </a:lnTo>
                  <a:lnTo>
                    <a:pt x="318" y="1309"/>
                  </a:lnTo>
                  <a:lnTo>
                    <a:pt x="303" y="1272"/>
                  </a:lnTo>
                  <a:lnTo>
                    <a:pt x="303" y="1272"/>
                  </a:lnTo>
                  <a:lnTo>
                    <a:pt x="288" y="1235"/>
                  </a:lnTo>
                  <a:lnTo>
                    <a:pt x="272" y="1200"/>
                  </a:lnTo>
                  <a:lnTo>
                    <a:pt x="239" y="1129"/>
                  </a:lnTo>
                  <a:lnTo>
                    <a:pt x="239" y="1129"/>
                  </a:lnTo>
                  <a:lnTo>
                    <a:pt x="231" y="1111"/>
                  </a:lnTo>
                  <a:lnTo>
                    <a:pt x="221" y="1095"/>
                  </a:lnTo>
                  <a:lnTo>
                    <a:pt x="202" y="1062"/>
                  </a:lnTo>
                  <a:lnTo>
                    <a:pt x="183" y="1029"/>
                  </a:lnTo>
                  <a:lnTo>
                    <a:pt x="174" y="1013"/>
                  </a:lnTo>
                  <a:lnTo>
                    <a:pt x="166" y="996"/>
                  </a:lnTo>
                  <a:lnTo>
                    <a:pt x="166" y="996"/>
                  </a:lnTo>
                  <a:lnTo>
                    <a:pt x="158" y="978"/>
                  </a:lnTo>
                  <a:lnTo>
                    <a:pt x="151" y="958"/>
                  </a:lnTo>
                  <a:lnTo>
                    <a:pt x="142" y="936"/>
                  </a:lnTo>
                  <a:lnTo>
                    <a:pt x="133" y="915"/>
                  </a:lnTo>
                  <a:lnTo>
                    <a:pt x="128" y="905"/>
                  </a:lnTo>
                  <a:lnTo>
                    <a:pt x="123" y="896"/>
                  </a:lnTo>
                  <a:lnTo>
                    <a:pt x="117" y="887"/>
                  </a:lnTo>
                  <a:lnTo>
                    <a:pt x="111" y="881"/>
                  </a:lnTo>
                  <a:lnTo>
                    <a:pt x="105" y="875"/>
                  </a:lnTo>
                  <a:lnTo>
                    <a:pt x="97" y="871"/>
                  </a:lnTo>
                  <a:lnTo>
                    <a:pt x="90" y="869"/>
                  </a:lnTo>
                  <a:lnTo>
                    <a:pt x="82" y="868"/>
                  </a:lnTo>
                  <a:lnTo>
                    <a:pt x="82" y="868"/>
                  </a:lnTo>
                  <a:lnTo>
                    <a:pt x="87" y="884"/>
                  </a:lnTo>
                  <a:lnTo>
                    <a:pt x="93" y="899"/>
                  </a:lnTo>
                  <a:lnTo>
                    <a:pt x="107" y="930"/>
                  </a:lnTo>
                  <a:lnTo>
                    <a:pt x="107" y="930"/>
                  </a:lnTo>
                  <a:close/>
                  <a:moveTo>
                    <a:pt x="168" y="873"/>
                  </a:moveTo>
                  <a:lnTo>
                    <a:pt x="168" y="873"/>
                  </a:lnTo>
                  <a:lnTo>
                    <a:pt x="161" y="873"/>
                  </a:lnTo>
                  <a:lnTo>
                    <a:pt x="155" y="872"/>
                  </a:lnTo>
                  <a:lnTo>
                    <a:pt x="147" y="871"/>
                  </a:lnTo>
                  <a:lnTo>
                    <a:pt x="143" y="872"/>
                  </a:lnTo>
                  <a:lnTo>
                    <a:pt x="139" y="873"/>
                  </a:lnTo>
                  <a:lnTo>
                    <a:pt x="139" y="873"/>
                  </a:lnTo>
                  <a:lnTo>
                    <a:pt x="146" y="900"/>
                  </a:lnTo>
                  <a:lnTo>
                    <a:pt x="156" y="926"/>
                  </a:lnTo>
                  <a:lnTo>
                    <a:pt x="168" y="951"/>
                  </a:lnTo>
                  <a:lnTo>
                    <a:pt x="180" y="977"/>
                  </a:lnTo>
                  <a:lnTo>
                    <a:pt x="205" y="1026"/>
                  </a:lnTo>
                  <a:lnTo>
                    <a:pt x="232" y="1075"/>
                  </a:lnTo>
                  <a:lnTo>
                    <a:pt x="232" y="1075"/>
                  </a:lnTo>
                  <a:lnTo>
                    <a:pt x="246" y="1101"/>
                  </a:lnTo>
                  <a:lnTo>
                    <a:pt x="260" y="1129"/>
                  </a:lnTo>
                  <a:lnTo>
                    <a:pt x="286" y="1184"/>
                  </a:lnTo>
                  <a:lnTo>
                    <a:pt x="310" y="1238"/>
                  </a:lnTo>
                  <a:lnTo>
                    <a:pt x="334" y="1293"/>
                  </a:lnTo>
                  <a:lnTo>
                    <a:pt x="358" y="1349"/>
                  </a:lnTo>
                  <a:lnTo>
                    <a:pt x="384" y="1402"/>
                  </a:lnTo>
                  <a:lnTo>
                    <a:pt x="398" y="1430"/>
                  </a:lnTo>
                  <a:lnTo>
                    <a:pt x="412" y="1457"/>
                  </a:lnTo>
                  <a:lnTo>
                    <a:pt x="427" y="1484"/>
                  </a:lnTo>
                  <a:lnTo>
                    <a:pt x="443" y="1510"/>
                  </a:lnTo>
                  <a:lnTo>
                    <a:pt x="443" y="1510"/>
                  </a:lnTo>
                  <a:lnTo>
                    <a:pt x="454" y="1536"/>
                  </a:lnTo>
                  <a:lnTo>
                    <a:pt x="464" y="1561"/>
                  </a:lnTo>
                  <a:lnTo>
                    <a:pt x="478" y="1584"/>
                  </a:lnTo>
                  <a:lnTo>
                    <a:pt x="492" y="1609"/>
                  </a:lnTo>
                  <a:lnTo>
                    <a:pt x="492" y="1609"/>
                  </a:lnTo>
                  <a:lnTo>
                    <a:pt x="499" y="1607"/>
                  </a:lnTo>
                  <a:lnTo>
                    <a:pt x="506" y="1607"/>
                  </a:lnTo>
                  <a:lnTo>
                    <a:pt x="519" y="1608"/>
                  </a:lnTo>
                  <a:lnTo>
                    <a:pt x="524" y="1609"/>
                  </a:lnTo>
                  <a:lnTo>
                    <a:pt x="531" y="1610"/>
                  </a:lnTo>
                  <a:lnTo>
                    <a:pt x="536" y="1609"/>
                  </a:lnTo>
                  <a:lnTo>
                    <a:pt x="541" y="1606"/>
                  </a:lnTo>
                  <a:lnTo>
                    <a:pt x="541" y="1606"/>
                  </a:lnTo>
                  <a:lnTo>
                    <a:pt x="517" y="1562"/>
                  </a:lnTo>
                  <a:lnTo>
                    <a:pt x="492" y="1518"/>
                  </a:lnTo>
                  <a:lnTo>
                    <a:pt x="444" y="1427"/>
                  </a:lnTo>
                  <a:lnTo>
                    <a:pt x="398" y="1335"/>
                  </a:lnTo>
                  <a:lnTo>
                    <a:pt x="352" y="1243"/>
                  </a:lnTo>
                  <a:lnTo>
                    <a:pt x="262" y="1056"/>
                  </a:lnTo>
                  <a:lnTo>
                    <a:pt x="215" y="964"/>
                  </a:lnTo>
                  <a:lnTo>
                    <a:pt x="168" y="873"/>
                  </a:lnTo>
                  <a:lnTo>
                    <a:pt x="168" y="873"/>
                  </a:lnTo>
                  <a:close/>
                  <a:moveTo>
                    <a:pt x="714" y="917"/>
                  </a:moveTo>
                  <a:lnTo>
                    <a:pt x="714" y="917"/>
                  </a:lnTo>
                  <a:lnTo>
                    <a:pt x="700" y="924"/>
                  </a:lnTo>
                  <a:lnTo>
                    <a:pt x="687" y="930"/>
                  </a:lnTo>
                  <a:lnTo>
                    <a:pt x="682" y="934"/>
                  </a:lnTo>
                  <a:lnTo>
                    <a:pt x="677" y="939"/>
                  </a:lnTo>
                  <a:lnTo>
                    <a:pt x="673" y="944"/>
                  </a:lnTo>
                  <a:lnTo>
                    <a:pt x="670" y="948"/>
                  </a:lnTo>
                  <a:lnTo>
                    <a:pt x="667" y="955"/>
                  </a:lnTo>
                  <a:lnTo>
                    <a:pt x="665" y="960"/>
                  </a:lnTo>
                  <a:lnTo>
                    <a:pt x="663" y="966"/>
                  </a:lnTo>
                  <a:lnTo>
                    <a:pt x="662" y="973"/>
                  </a:lnTo>
                  <a:lnTo>
                    <a:pt x="662" y="980"/>
                  </a:lnTo>
                  <a:lnTo>
                    <a:pt x="663" y="988"/>
                  </a:lnTo>
                  <a:lnTo>
                    <a:pt x="665" y="995"/>
                  </a:lnTo>
                  <a:lnTo>
                    <a:pt x="667" y="1004"/>
                  </a:lnTo>
                  <a:lnTo>
                    <a:pt x="667" y="1004"/>
                  </a:lnTo>
                  <a:lnTo>
                    <a:pt x="673" y="1017"/>
                  </a:lnTo>
                  <a:lnTo>
                    <a:pt x="680" y="1031"/>
                  </a:lnTo>
                  <a:lnTo>
                    <a:pt x="687" y="1045"/>
                  </a:lnTo>
                  <a:lnTo>
                    <a:pt x="695" y="1060"/>
                  </a:lnTo>
                  <a:lnTo>
                    <a:pt x="695" y="1060"/>
                  </a:lnTo>
                  <a:lnTo>
                    <a:pt x="705" y="1092"/>
                  </a:lnTo>
                  <a:lnTo>
                    <a:pt x="715" y="1123"/>
                  </a:lnTo>
                  <a:lnTo>
                    <a:pt x="726" y="1153"/>
                  </a:lnTo>
                  <a:lnTo>
                    <a:pt x="738" y="1183"/>
                  </a:lnTo>
                  <a:lnTo>
                    <a:pt x="738" y="1183"/>
                  </a:lnTo>
                  <a:lnTo>
                    <a:pt x="765" y="1240"/>
                  </a:lnTo>
                  <a:lnTo>
                    <a:pt x="794" y="1297"/>
                  </a:lnTo>
                  <a:lnTo>
                    <a:pt x="823" y="1354"/>
                  </a:lnTo>
                  <a:lnTo>
                    <a:pt x="854" y="1407"/>
                  </a:lnTo>
                  <a:lnTo>
                    <a:pt x="854" y="1407"/>
                  </a:lnTo>
                  <a:lnTo>
                    <a:pt x="858" y="1411"/>
                  </a:lnTo>
                  <a:lnTo>
                    <a:pt x="864" y="1414"/>
                  </a:lnTo>
                  <a:lnTo>
                    <a:pt x="875" y="1418"/>
                  </a:lnTo>
                  <a:lnTo>
                    <a:pt x="890" y="1423"/>
                  </a:lnTo>
                  <a:lnTo>
                    <a:pt x="905" y="1425"/>
                  </a:lnTo>
                  <a:lnTo>
                    <a:pt x="922" y="1427"/>
                  </a:lnTo>
                  <a:lnTo>
                    <a:pt x="938" y="1427"/>
                  </a:lnTo>
                  <a:lnTo>
                    <a:pt x="954" y="1426"/>
                  </a:lnTo>
                  <a:lnTo>
                    <a:pt x="970" y="1424"/>
                  </a:lnTo>
                  <a:lnTo>
                    <a:pt x="970" y="1424"/>
                  </a:lnTo>
                  <a:lnTo>
                    <a:pt x="970" y="1420"/>
                  </a:lnTo>
                  <a:lnTo>
                    <a:pt x="968" y="1418"/>
                  </a:lnTo>
                  <a:lnTo>
                    <a:pt x="966" y="1416"/>
                  </a:lnTo>
                  <a:lnTo>
                    <a:pt x="968" y="1412"/>
                  </a:lnTo>
                  <a:lnTo>
                    <a:pt x="968" y="1412"/>
                  </a:lnTo>
                  <a:lnTo>
                    <a:pt x="961" y="1414"/>
                  </a:lnTo>
                  <a:lnTo>
                    <a:pt x="954" y="1417"/>
                  </a:lnTo>
                  <a:lnTo>
                    <a:pt x="950" y="1418"/>
                  </a:lnTo>
                  <a:lnTo>
                    <a:pt x="947" y="1419"/>
                  </a:lnTo>
                  <a:lnTo>
                    <a:pt x="944" y="1418"/>
                  </a:lnTo>
                  <a:lnTo>
                    <a:pt x="940" y="1416"/>
                  </a:lnTo>
                  <a:lnTo>
                    <a:pt x="940" y="1416"/>
                  </a:lnTo>
                  <a:lnTo>
                    <a:pt x="942" y="1412"/>
                  </a:lnTo>
                  <a:lnTo>
                    <a:pt x="944" y="1408"/>
                  </a:lnTo>
                  <a:lnTo>
                    <a:pt x="950" y="1400"/>
                  </a:lnTo>
                  <a:lnTo>
                    <a:pt x="956" y="1393"/>
                  </a:lnTo>
                  <a:lnTo>
                    <a:pt x="958" y="1387"/>
                  </a:lnTo>
                  <a:lnTo>
                    <a:pt x="960" y="1382"/>
                  </a:lnTo>
                  <a:lnTo>
                    <a:pt x="960" y="1382"/>
                  </a:lnTo>
                  <a:lnTo>
                    <a:pt x="957" y="1381"/>
                  </a:lnTo>
                  <a:lnTo>
                    <a:pt x="955" y="1380"/>
                  </a:lnTo>
                  <a:lnTo>
                    <a:pt x="949" y="1381"/>
                  </a:lnTo>
                  <a:lnTo>
                    <a:pt x="944" y="1383"/>
                  </a:lnTo>
                  <a:lnTo>
                    <a:pt x="940" y="1386"/>
                  </a:lnTo>
                  <a:lnTo>
                    <a:pt x="935" y="1388"/>
                  </a:lnTo>
                  <a:lnTo>
                    <a:pt x="931" y="1390"/>
                  </a:lnTo>
                  <a:lnTo>
                    <a:pt x="929" y="1390"/>
                  </a:lnTo>
                  <a:lnTo>
                    <a:pt x="927" y="1390"/>
                  </a:lnTo>
                  <a:lnTo>
                    <a:pt x="925" y="1389"/>
                  </a:lnTo>
                  <a:lnTo>
                    <a:pt x="923" y="1387"/>
                  </a:lnTo>
                  <a:lnTo>
                    <a:pt x="923" y="1387"/>
                  </a:lnTo>
                  <a:lnTo>
                    <a:pt x="924" y="1384"/>
                  </a:lnTo>
                  <a:lnTo>
                    <a:pt x="925" y="1381"/>
                  </a:lnTo>
                  <a:lnTo>
                    <a:pt x="928" y="1374"/>
                  </a:lnTo>
                  <a:lnTo>
                    <a:pt x="932" y="1370"/>
                  </a:lnTo>
                  <a:lnTo>
                    <a:pt x="938" y="1366"/>
                  </a:lnTo>
                  <a:lnTo>
                    <a:pt x="942" y="1362"/>
                  </a:lnTo>
                  <a:lnTo>
                    <a:pt x="945" y="1356"/>
                  </a:lnTo>
                  <a:lnTo>
                    <a:pt x="946" y="1354"/>
                  </a:lnTo>
                  <a:lnTo>
                    <a:pt x="945" y="1351"/>
                  </a:lnTo>
                  <a:lnTo>
                    <a:pt x="944" y="1349"/>
                  </a:lnTo>
                  <a:lnTo>
                    <a:pt x="943" y="1346"/>
                  </a:lnTo>
                  <a:lnTo>
                    <a:pt x="943" y="1346"/>
                  </a:lnTo>
                  <a:lnTo>
                    <a:pt x="935" y="1352"/>
                  </a:lnTo>
                  <a:lnTo>
                    <a:pt x="928" y="1358"/>
                  </a:lnTo>
                  <a:lnTo>
                    <a:pt x="924" y="1360"/>
                  </a:lnTo>
                  <a:lnTo>
                    <a:pt x="919" y="1363"/>
                  </a:lnTo>
                  <a:lnTo>
                    <a:pt x="915" y="1363"/>
                  </a:lnTo>
                  <a:lnTo>
                    <a:pt x="911" y="1363"/>
                  </a:lnTo>
                  <a:lnTo>
                    <a:pt x="911" y="1363"/>
                  </a:lnTo>
                  <a:lnTo>
                    <a:pt x="911" y="1355"/>
                  </a:lnTo>
                  <a:lnTo>
                    <a:pt x="913" y="1349"/>
                  </a:lnTo>
                  <a:lnTo>
                    <a:pt x="916" y="1343"/>
                  </a:lnTo>
                  <a:lnTo>
                    <a:pt x="920" y="1339"/>
                  </a:lnTo>
                  <a:lnTo>
                    <a:pt x="929" y="1331"/>
                  </a:lnTo>
                  <a:lnTo>
                    <a:pt x="932" y="1326"/>
                  </a:lnTo>
                  <a:lnTo>
                    <a:pt x="935" y="1321"/>
                  </a:lnTo>
                  <a:lnTo>
                    <a:pt x="935" y="1321"/>
                  </a:lnTo>
                  <a:lnTo>
                    <a:pt x="931" y="1313"/>
                  </a:lnTo>
                  <a:lnTo>
                    <a:pt x="928" y="1306"/>
                  </a:lnTo>
                  <a:lnTo>
                    <a:pt x="925" y="1298"/>
                  </a:lnTo>
                  <a:lnTo>
                    <a:pt x="920" y="1291"/>
                  </a:lnTo>
                  <a:lnTo>
                    <a:pt x="920" y="1291"/>
                  </a:lnTo>
                  <a:lnTo>
                    <a:pt x="913" y="1294"/>
                  </a:lnTo>
                  <a:lnTo>
                    <a:pt x="904" y="1298"/>
                  </a:lnTo>
                  <a:lnTo>
                    <a:pt x="888" y="1308"/>
                  </a:lnTo>
                  <a:lnTo>
                    <a:pt x="880" y="1312"/>
                  </a:lnTo>
                  <a:lnTo>
                    <a:pt x="871" y="1314"/>
                  </a:lnTo>
                  <a:lnTo>
                    <a:pt x="864" y="1316"/>
                  </a:lnTo>
                  <a:lnTo>
                    <a:pt x="860" y="1314"/>
                  </a:lnTo>
                  <a:lnTo>
                    <a:pt x="856" y="1313"/>
                  </a:lnTo>
                  <a:lnTo>
                    <a:pt x="856" y="1313"/>
                  </a:lnTo>
                  <a:lnTo>
                    <a:pt x="862" y="1307"/>
                  </a:lnTo>
                  <a:lnTo>
                    <a:pt x="868" y="1302"/>
                  </a:lnTo>
                  <a:lnTo>
                    <a:pt x="881" y="1291"/>
                  </a:lnTo>
                  <a:lnTo>
                    <a:pt x="895" y="1281"/>
                  </a:lnTo>
                  <a:lnTo>
                    <a:pt x="911" y="1274"/>
                  </a:lnTo>
                  <a:lnTo>
                    <a:pt x="911" y="1274"/>
                  </a:lnTo>
                  <a:lnTo>
                    <a:pt x="910" y="1269"/>
                  </a:lnTo>
                  <a:lnTo>
                    <a:pt x="908" y="1266"/>
                  </a:lnTo>
                  <a:lnTo>
                    <a:pt x="904" y="1263"/>
                  </a:lnTo>
                  <a:lnTo>
                    <a:pt x="903" y="1259"/>
                  </a:lnTo>
                  <a:lnTo>
                    <a:pt x="903" y="1259"/>
                  </a:lnTo>
                  <a:lnTo>
                    <a:pt x="899" y="1260"/>
                  </a:lnTo>
                  <a:lnTo>
                    <a:pt x="896" y="1261"/>
                  </a:lnTo>
                  <a:lnTo>
                    <a:pt x="888" y="1264"/>
                  </a:lnTo>
                  <a:lnTo>
                    <a:pt x="885" y="1266"/>
                  </a:lnTo>
                  <a:lnTo>
                    <a:pt x="881" y="1266"/>
                  </a:lnTo>
                  <a:lnTo>
                    <a:pt x="878" y="1266"/>
                  </a:lnTo>
                  <a:lnTo>
                    <a:pt x="873" y="1264"/>
                  </a:lnTo>
                  <a:lnTo>
                    <a:pt x="873" y="1264"/>
                  </a:lnTo>
                  <a:lnTo>
                    <a:pt x="873" y="1260"/>
                  </a:lnTo>
                  <a:lnTo>
                    <a:pt x="874" y="1257"/>
                  </a:lnTo>
                  <a:lnTo>
                    <a:pt x="877" y="1252"/>
                  </a:lnTo>
                  <a:lnTo>
                    <a:pt x="879" y="1249"/>
                  </a:lnTo>
                  <a:lnTo>
                    <a:pt x="886" y="1243"/>
                  </a:lnTo>
                  <a:lnTo>
                    <a:pt x="894" y="1237"/>
                  </a:lnTo>
                  <a:lnTo>
                    <a:pt x="894" y="1237"/>
                  </a:lnTo>
                  <a:lnTo>
                    <a:pt x="892" y="1236"/>
                  </a:lnTo>
                  <a:lnTo>
                    <a:pt x="890" y="1234"/>
                  </a:lnTo>
                  <a:lnTo>
                    <a:pt x="889" y="1232"/>
                  </a:lnTo>
                  <a:lnTo>
                    <a:pt x="888" y="1230"/>
                  </a:lnTo>
                  <a:lnTo>
                    <a:pt x="888" y="1230"/>
                  </a:lnTo>
                  <a:lnTo>
                    <a:pt x="887" y="1230"/>
                  </a:lnTo>
                  <a:lnTo>
                    <a:pt x="884" y="1231"/>
                  </a:lnTo>
                  <a:lnTo>
                    <a:pt x="874" y="1234"/>
                  </a:lnTo>
                  <a:lnTo>
                    <a:pt x="869" y="1235"/>
                  </a:lnTo>
                  <a:lnTo>
                    <a:pt x="864" y="1235"/>
                  </a:lnTo>
                  <a:lnTo>
                    <a:pt x="863" y="1234"/>
                  </a:lnTo>
                  <a:lnTo>
                    <a:pt x="860" y="1232"/>
                  </a:lnTo>
                  <a:lnTo>
                    <a:pt x="859" y="1230"/>
                  </a:lnTo>
                  <a:lnTo>
                    <a:pt x="859" y="1228"/>
                  </a:lnTo>
                  <a:lnTo>
                    <a:pt x="859" y="1228"/>
                  </a:lnTo>
                  <a:lnTo>
                    <a:pt x="859" y="1223"/>
                  </a:lnTo>
                  <a:lnTo>
                    <a:pt x="862" y="1220"/>
                  </a:lnTo>
                  <a:lnTo>
                    <a:pt x="865" y="1218"/>
                  </a:lnTo>
                  <a:lnTo>
                    <a:pt x="868" y="1217"/>
                  </a:lnTo>
                  <a:lnTo>
                    <a:pt x="871" y="1215"/>
                  </a:lnTo>
                  <a:lnTo>
                    <a:pt x="873" y="1213"/>
                  </a:lnTo>
                  <a:lnTo>
                    <a:pt x="875" y="1210"/>
                  </a:lnTo>
                  <a:lnTo>
                    <a:pt x="877" y="1205"/>
                  </a:lnTo>
                  <a:lnTo>
                    <a:pt x="877" y="1205"/>
                  </a:lnTo>
                  <a:lnTo>
                    <a:pt x="872" y="1206"/>
                  </a:lnTo>
                  <a:lnTo>
                    <a:pt x="868" y="1208"/>
                  </a:lnTo>
                  <a:lnTo>
                    <a:pt x="859" y="1213"/>
                  </a:lnTo>
                  <a:lnTo>
                    <a:pt x="855" y="1214"/>
                  </a:lnTo>
                  <a:lnTo>
                    <a:pt x="851" y="1215"/>
                  </a:lnTo>
                  <a:lnTo>
                    <a:pt x="847" y="1215"/>
                  </a:lnTo>
                  <a:lnTo>
                    <a:pt x="841" y="1213"/>
                  </a:lnTo>
                  <a:lnTo>
                    <a:pt x="841" y="1213"/>
                  </a:lnTo>
                  <a:lnTo>
                    <a:pt x="842" y="1206"/>
                  </a:lnTo>
                  <a:lnTo>
                    <a:pt x="845" y="1202"/>
                  </a:lnTo>
                  <a:lnTo>
                    <a:pt x="849" y="1197"/>
                  </a:lnTo>
                  <a:lnTo>
                    <a:pt x="852" y="1193"/>
                  </a:lnTo>
                  <a:lnTo>
                    <a:pt x="859" y="1186"/>
                  </a:lnTo>
                  <a:lnTo>
                    <a:pt x="860" y="1182"/>
                  </a:lnTo>
                  <a:lnTo>
                    <a:pt x="862" y="1178"/>
                  </a:lnTo>
                  <a:lnTo>
                    <a:pt x="862" y="1178"/>
                  </a:lnTo>
                  <a:lnTo>
                    <a:pt x="860" y="1177"/>
                  </a:lnTo>
                  <a:lnTo>
                    <a:pt x="858" y="1178"/>
                  </a:lnTo>
                  <a:lnTo>
                    <a:pt x="854" y="1181"/>
                  </a:lnTo>
                  <a:lnTo>
                    <a:pt x="844" y="1187"/>
                  </a:lnTo>
                  <a:lnTo>
                    <a:pt x="839" y="1190"/>
                  </a:lnTo>
                  <a:lnTo>
                    <a:pt x="834" y="1192"/>
                  </a:lnTo>
                  <a:lnTo>
                    <a:pt x="832" y="1192"/>
                  </a:lnTo>
                  <a:lnTo>
                    <a:pt x="829" y="1191"/>
                  </a:lnTo>
                  <a:lnTo>
                    <a:pt x="826" y="1190"/>
                  </a:lnTo>
                  <a:lnTo>
                    <a:pt x="824" y="1188"/>
                  </a:lnTo>
                  <a:lnTo>
                    <a:pt x="824" y="1188"/>
                  </a:lnTo>
                  <a:lnTo>
                    <a:pt x="830" y="1180"/>
                  </a:lnTo>
                  <a:lnTo>
                    <a:pt x="836" y="1171"/>
                  </a:lnTo>
                  <a:lnTo>
                    <a:pt x="849" y="1156"/>
                  </a:lnTo>
                  <a:lnTo>
                    <a:pt x="849" y="1156"/>
                  </a:lnTo>
                  <a:lnTo>
                    <a:pt x="844" y="1148"/>
                  </a:lnTo>
                  <a:lnTo>
                    <a:pt x="841" y="1139"/>
                  </a:lnTo>
                  <a:lnTo>
                    <a:pt x="841" y="1139"/>
                  </a:lnTo>
                  <a:lnTo>
                    <a:pt x="834" y="1140"/>
                  </a:lnTo>
                  <a:lnTo>
                    <a:pt x="826" y="1142"/>
                  </a:lnTo>
                  <a:lnTo>
                    <a:pt x="820" y="1145"/>
                  </a:lnTo>
                  <a:lnTo>
                    <a:pt x="814" y="1150"/>
                  </a:lnTo>
                  <a:lnTo>
                    <a:pt x="804" y="1158"/>
                  </a:lnTo>
                  <a:lnTo>
                    <a:pt x="793" y="1166"/>
                  </a:lnTo>
                  <a:lnTo>
                    <a:pt x="793" y="1166"/>
                  </a:lnTo>
                  <a:lnTo>
                    <a:pt x="792" y="1163"/>
                  </a:lnTo>
                  <a:lnTo>
                    <a:pt x="790" y="1162"/>
                  </a:lnTo>
                  <a:lnTo>
                    <a:pt x="789" y="1160"/>
                  </a:lnTo>
                  <a:lnTo>
                    <a:pt x="788" y="1158"/>
                  </a:lnTo>
                  <a:lnTo>
                    <a:pt x="788" y="1158"/>
                  </a:lnTo>
                  <a:lnTo>
                    <a:pt x="791" y="1151"/>
                  </a:lnTo>
                  <a:lnTo>
                    <a:pt x="795" y="1144"/>
                  </a:lnTo>
                  <a:lnTo>
                    <a:pt x="801" y="1139"/>
                  </a:lnTo>
                  <a:lnTo>
                    <a:pt x="807" y="1133"/>
                  </a:lnTo>
                  <a:lnTo>
                    <a:pt x="820" y="1126"/>
                  </a:lnTo>
                  <a:lnTo>
                    <a:pt x="825" y="1122"/>
                  </a:lnTo>
                  <a:lnTo>
                    <a:pt x="829" y="1116"/>
                  </a:lnTo>
                  <a:lnTo>
                    <a:pt x="829" y="1116"/>
                  </a:lnTo>
                  <a:lnTo>
                    <a:pt x="827" y="1115"/>
                  </a:lnTo>
                  <a:lnTo>
                    <a:pt x="827" y="1112"/>
                  </a:lnTo>
                  <a:lnTo>
                    <a:pt x="827" y="1112"/>
                  </a:lnTo>
                  <a:lnTo>
                    <a:pt x="824" y="1111"/>
                  </a:lnTo>
                  <a:lnTo>
                    <a:pt x="822" y="1110"/>
                  </a:lnTo>
                  <a:lnTo>
                    <a:pt x="816" y="1112"/>
                  </a:lnTo>
                  <a:lnTo>
                    <a:pt x="809" y="1115"/>
                  </a:lnTo>
                  <a:lnTo>
                    <a:pt x="803" y="1116"/>
                  </a:lnTo>
                  <a:lnTo>
                    <a:pt x="803" y="1116"/>
                  </a:lnTo>
                  <a:lnTo>
                    <a:pt x="801" y="1114"/>
                  </a:lnTo>
                  <a:lnTo>
                    <a:pt x="798" y="1112"/>
                  </a:lnTo>
                  <a:lnTo>
                    <a:pt x="797" y="1109"/>
                  </a:lnTo>
                  <a:lnTo>
                    <a:pt x="797" y="1105"/>
                  </a:lnTo>
                  <a:lnTo>
                    <a:pt x="797" y="1105"/>
                  </a:lnTo>
                  <a:lnTo>
                    <a:pt x="799" y="1102"/>
                  </a:lnTo>
                  <a:lnTo>
                    <a:pt x="802" y="1100"/>
                  </a:lnTo>
                  <a:lnTo>
                    <a:pt x="807" y="1097"/>
                  </a:lnTo>
                  <a:lnTo>
                    <a:pt x="811" y="1094"/>
                  </a:lnTo>
                  <a:lnTo>
                    <a:pt x="813" y="1092"/>
                  </a:lnTo>
                  <a:lnTo>
                    <a:pt x="814" y="1090"/>
                  </a:lnTo>
                  <a:lnTo>
                    <a:pt x="814" y="1090"/>
                  </a:lnTo>
                  <a:lnTo>
                    <a:pt x="813" y="1087"/>
                  </a:lnTo>
                  <a:lnTo>
                    <a:pt x="811" y="1086"/>
                  </a:lnTo>
                  <a:lnTo>
                    <a:pt x="807" y="1086"/>
                  </a:lnTo>
                  <a:lnTo>
                    <a:pt x="803" y="1089"/>
                  </a:lnTo>
                  <a:lnTo>
                    <a:pt x="797" y="1091"/>
                  </a:lnTo>
                  <a:lnTo>
                    <a:pt x="792" y="1094"/>
                  </a:lnTo>
                  <a:lnTo>
                    <a:pt x="787" y="1095"/>
                  </a:lnTo>
                  <a:lnTo>
                    <a:pt x="781" y="1095"/>
                  </a:lnTo>
                  <a:lnTo>
                    <a:pt x="778" y="1094"/>
                  </a:lnTo>
                  <a:lnTo>
                    <a:pt x="775" y="1092"/>
                  </a:lnTo>
                  <a:lnTo>
                    <a:pt x="775" y="1092"/>
                  </a:lnTo>
                  <a:lnTo>
                    <a:pt x="780" y="1084"/>
                  </a:lnTo>
                  <a:lnTo>
                    <a:pt x="786" y="1078"/>
                  </a:lnTo>
                  <a:lnTo>
                    <a:pt x="789" y="1075"/>
                  </a:lnTo>
                  <a:lnTo>
                    <a:pt x="793" y="1072"/>
                  </a:lnTo>
                  <a:lnTo>
                    <a:pt x="797" y="1070"/>
                  </a:lnTo>
                  <a:lnTo>
                    <a:pt x="803" y="1070"/>
                  </a:lnTo>
                  <a:lnTo>
                    <a:pt x="803" y="1070"/>
                  </a:lnTo>
                  <a:lnTo>
                    <a:pt x="802" y="1066"/>
                  </a:lnTo>
                  <a:lnTo>
                    <a:pt x="799" y="1062"/>
                  </a:lnTo>
                  <a:lnTo>
                    <a:pt x="796" y="1059"/>
                  </a:lnTo>
                  <a:lnTo>
                    <a:pt x="793" y="1057"/>
                  </a:lnTo>
                  <a:lnTo>
                    <a:pt x="793" y="1057"/>
                  </a:lnTo>
                  <a:lnTo>
                    <a:pt x="788" y="1063"/>
                  </a:lnTo>
                  <a:lnTo>
                    <a:pt x="783" y="1066"/>
                  </a:lnTo>
                  <a:lnTo>
                    <a:pt x="777" y="1069"/>
                  </a:lnTo>
                  <a:lnTo>
                    <a:pt x="768" y="1070"/>
                  </a:lnTo>
                  <a:lnTo>
                    <a:pt x="768" y="1070"/>
                  </a:lnTo>
                  <a:lnTo>
                    <a:pt x="769" y="1061"/>
                  </a:lnTo>
                  <a:lnTo>
                    <a:pt x="771" y="1056"/>
                  </a:lnTo>
                  <a:lnTo>
                    <a:pt x="773" y="1052"/>
                  </a:lnTo>
                  <a:lnTo>
                    <a:pt x="775" y="1049"/>
                  </a:lnTo>
                  <a:lnTo>
                    <a:pt x="778" y="1047"/>
                  </a:lnTo>
                  <a:lnTo>
                    <a:pt x="782" y="1046"/>
                  </a:lnTo>
                  <a:lnTo>
                    <a:pt x="788" y="1046"/>
                  </a:lnTo>
                  <a:lnTo>
                    <a:pt x="788" y="1046"/>
                  </a:lnTo>
                  <a:lnTo>
                    <a:pt x="786" y="1039"/>
                  </a:lnTo>
                  <a:lnTo>
                    <a:pt x="783" y="1034"/>
                  </a:lnTo>
                  <a:lnTo>
                    <a:pt x="781" y="1030"/>
                  </a:lnTo>
                  <a:lnTo>
                    <a:pt x="778" y="1025"/>
                  </a:lnTo>
                  <a:lnTo>
                    <a:pt x="778" y="1025"/>
                  </a:lnTo>
                  <a:lnTo>
                    <a:pt x="772" y="1031"/>
                  </a:lnTo>
                  <a:lnTo>
                    <a:pt x="764" y="1036"/>
                  </a:lnTo>
                  <a:lnTo>
                    <a:pt x="750" y="1049"/>
                  </a:lnTo>
                  <a:lnTo>
                    <a:pt x="744" y="1053"/>
                  </a:lnTo>
                  <a:lnTo>
                    <a:pt x="736" y="1056"/>
                  </a:lnTo>
                  <a:lnTo>
                    <a:pt x="733" y="1057"/>
                  </a:lnTo>
                  <a:lnTo>
                    <a:pt x="730" y="1057"/>
                  </a:lnTo>
                  <a:lnTo>
                    <a:pt x="727" y="1056"/>
                  </a:lnTo>
                  <a:lnTo>
                    <a:pt x="723" y="1055"/>
                  </a:lnTo>
                  <a:lnTo>
                    <a:pt x="723" y="1055"/>
                  </a:lnTo>
                  <a:lnTo>
                    <a:pt x="734" y="1042"/>
                  </a:lnTo>
                  <a:lnTo>
                    <a:pt x="745" y="1031"/>
                  </a:lnTo>
                  <a:lnTo>
                    <a:pt x="751" y="1025"/>
                  </a:lnTo>
                  <a:lnTo>
                    <a:pt x="758" y="1021"/>
                  </a:lnTo>
                  <a:lnTo>
                    <a:pt x="765" y="1017"/>
                  </a:lnTo>
                  <a:lnTo>
                    <a:pt x="773" y="1014"/>
                  </a:lnTo>
                  <a:lnTo>
                    <a:pt x="773" y="1014"/>
                  </a:lnTo>
                  <a:lnTo>
                    <a:pt x="761" y="986"/>
                  </a:lnTo>
                  <a:lnTo>
                    <a:pt x="754" y="972"/>
                  </a:lnTo>
                  <a:lnTo>
                    <a:pt x="748" y="958"/>
                  </a:lnTo>
                  <a:lnTo>
                    <a:pt x="741" y="945"/>
                  </a:lnTo>
                  <a:lnTo>
                    <a:pt x="732" y="934"/>
                  </a:lnTo>
                  <a:lnTo>
                    <a:pt x="723" y="925"/>
                  </a:lnTo>
                  <a:lnTo>
                    <a:pt x="719" y="920"/>
                  </a:lnTo>
                  <a:lnTo>
                    <a:pt x="714" y="917"/>
                  </a:lnTo>
                  <a:lnTo>
                    <a:pt x="714" y="917"/>
                  </a:lnTo>
                  <a:close/>
                  <a:moveTo>
                    <a:pt x="999" y="1084"/>
                  </a:moveTo>
                  <a:lnTo>
                    <a:pt x="999" y="1084"/>
                  </a:lnTo>
                  <a:lnTo>
                    <a:pt x="1008" y="1080"/>
                  </a:lnTo>
                  <a:lnTo>
                    <a:pt x="1016" y="1075"/>
                  </a:lnTo>
                  <a:lnTo>
                    <a:pt x="1023" y="1068"/>
                  </a:lnTo>
                  <a:lnTo>
                    <a:pt x="1029" y="1060"/>
                  </a:lnTo>
                  <a:lnTo>
                    <a:pt x="1029" y="1060"/>
                  </a:lnTo>
                  <a:lnTo>
                    <a:pt x="1021" y="1048"/>
                  </a:lnTo>
                  <a:lnTo>
                    <a:pt x="1017" y="1042"/>
                  </a:lnTo>
                  <a:lnTo>
                    <a:pt x="1011" y="1038"/>
                  </a:lnTo>
                  <a:lnTo>
                    <a:pt x="1011" y="1038"/>
                  </a:lnTo>
                  <a:lnTo>
                    <a:pt x="1011" y="1046"/>
                  </a:lnTo>
                  <a:lnTo>
                    <a:pt x="1010" y="1052"/>
                  </a:lnTo>
                  <a:lnTo>
                    <a:pt x="1009" y="1057"/>
                  </a:lnTo>
                  <a:lnTo>
                    <a:pt x="1007" y="1063"/>
                  </a:lnTo>
                  <a:lnTo>
                    <a:pt x="1002" y="1072"/>
                  </a:lnTo>
                  <a:lnTo>
                    <a:pt x="1001" y="1078"/>
                  </a:lnTo>
                  <a:lnTo>
                    <a:pt x="999" y="1084"/>
                  </a:lnTo>
                  <a:lnTo>
                    <a:pt x="999" y="1084"/>
                  </a:lnTo>
                  <a:close/>
                  <a:moveTo>
                    <a:pt x="1247" y="1060"/>
                  </a:moveTo>
                  <a:lnTo>
                    <a:pt x="1247" y="1060"/>
                  </a:lnTo>
                  <a:lnTo>
                    <a:pt x="1235" y="1057"/>
                  </a:lnTo>
                  <a:lnTo>
                    <a:pt x="1230" y="1055"/>
                  </a:lnTo>
                  <a:lnTo>
                    <a:pt x="1226" y="1052"/>
                  </a:lnTo>
                  <a:lnTo>
                    <a:pt x="1226" y="1052"/>
                  </a:lnTo>
                  <a:lnTo>
                    <a:pt x="1225" y="1055"/>
                  </a:lnTo>
                  <a:lnTo>
                    <a:pt x="1223" y="1056"/>
                  </a:lnTo>
                  <a:lnTo>
                    <a:pt x="1220" y="1060"/>
                  </a:lnTo>
                  <a:lnTo>
                    <a:pt x="1217" y="1063"/>
                  </a:lnTo>
                  <a:lnTo>
                    <a:pt x="1216" y="1065"/>
                  </a:lnTo>
                  <a:lnTo>
                    <a:pt x="1216" y="1067"/>
                  </a:lnTo>
                  <a:lnTo>
                    <a:pt x="1216" y="1067"/>
                  </a:lnTo>
                  <a:lnTo>
                    <a:pt x="1225" y="1070"/>
                  </a:lnTo>
                  <a:lnTo>
                    <a:pt x="1233" y="1072"/>
                  </a:lnTo>
                  <a:lnTo>
                    <a:pt x="1250" y="1075"/>
                  </a:lnTo>
                  <a:lnTo>
                    <a:pt x="1250" y="1075"/>
                  </a:lnTo>
                  <a:lnTo>
                    <a:pt x="1250" y="1070"/>
                  </a:lnTo>
                  <a:lnTo>
                    <a:pt x="1250" y="1067"/>
                  </a:lnTo>
                  <a:lnTo>
                    <a:pt x="1249" y="1066"/>
                  </a:lnTo>
                  <a:lnTo>
                    <a:pt x="1248" y="1066"/>
                  </a:lnTo>
                  <a:lnTo>
                    <a:pt x="1247" y="1066"/>
                  </a:lnTo>
                  <a:lnTo>
                    <a:pt x="1246" y="1065"/>
                  </a:lnTo>
                  <a:lnTo>
                    <a:pt x="1247" y="1060"/>
                  </a:lnTo>
                  <a:lnTo>
                    <a:pt x="1247" y="1060"/>
                  </a:lnTo>
                  <a:close/>
                  <a:moveTo>
                    <a:pt x="992" y="1092"/>
                  </a:moveTo>
                  <a:lnTo>
                    <a:pt x="992" y="1092"/>
                  </a:lnTo>
                  <a:lnTo>
                    <a:pt x="989" y="1107"/>
                  </a:lnTo>
                  <a:lnTo>
                    <a:pt x="984" y="1126"/>
                  </a:lnTo>
                  <a:lnTo>
                    <a:pt x="978" y="1143"/>
                  </a:lnTo>
                  <a:lnTo>
                    <a:pt x="977" y="1148"/>
                  </a:lnTo>
                  <a:lnTo>
                    <a:pt x="977" y="1151"/>
                  </a:lnTo>
                  <a:lnTo>
                    <a:pt x="977" y="1151"/>
                  </a:lnTo>
                  <a:lnTo>
                    <a:pt x="980" y="1156"/>
                  </a:lnTo>
                  <a:lnTo>
                    <a:pt x="985" y="1159"/>
                  </a:lnTo>
                  <a:lnTo>
                    <a:pt x="988" y="1160"/>
                  </a:lnTo>
                  <a:lnTo>
                    <a:pt x="991" y="1160"/>
                  </a:lnTo>
                  <a:lnTo>
                    <a:pt x="994" y="1158"/>
                  </a:lnTo>
                  <a:lnTo>
                    <a:pt x="998" y="1156"/>
                  </a:lnTo>
                  <a:lnTo>
                    <a:pt x="1004" y="1147"/>
                  </a:lnTo>
                  <a:lnTo>
                    <a:pt x="1017" y="1128"/>
                  </a:lnTo>
                  <a:lnTo>
                    <a:pt x="1023" y="1121"/>
                  </a:lnTo>
                  <a:lnTo>
                    <a:pt x="1027" y="1119"/>
                  </a:lnTo>
                  <a:lnTo>
                    <a:pt x="1031" y="1116"/>
                  </a:lnTo>
                  <a:lnTo>
                    <a:pt x="1031" y="1116"/>
                  </a:lnTo>
                  <a:lnTo>
                    <a:pt x="1036" y="1119"/>
                  </a:lnTo>
                  <a:lnTo>
                    <a:pt x="1040" y="1122"/>
                  </a:lnTo>
                  <a:lnTo>
                    <a:pt x="1048" y="1129"/>
                  </a:lnTo>
                  <a:lnTo>
                    <a:pt x="1055" y="1137"/>
                  </a:lnTo>
                  <a:lnTo>
                    <a:pt x="1059" y="1141"/>
                  </a:lnTo>
                  <a:lnTo>
                    <a:pt x="1063" y="1143"/>
                  </a:lnTo>
                  <a:lnTo>
                    <a:pt x="1063" y="1143"/>
                  </a:lnTo>
                  <a:lnTo>
                    <a:pt x="1064" y="1140"/>
                  </a:lnTo>
                  <a:lnTo>
                    <a:pt x="1065" y="1138"/>
                  </a:lnTo>
                  <a:lnTo>
                    <a:pt x="1070" y="1135"/>
                  </a:lnTo>
                  <a:lnTo>
                    <a:pt x="1072" y="1132"/>
                  </a:lnTo>
                  <a:lnTo>
                    <a:pt x="1074" y="1130"/>
                  </a:lnTo>
                  <a:lnTo>
                    <a:pt x="1076" y="1128"/>
                  </a:lnTo>
                  <a:lnTo>
                    <a:pt x="1076" y="1124"/>
                  </a:lnTo>
                  <a:lnTo>
                    <a:pt x="1076" y="1124"/>
                  </a:lnTo>
                  <a:lnTo>
                    <a:pt x="1066" y="1112"/>
                  </a:lnTo>
                  <a:lnTo>
                    <a:pt x="1057" y="1099"/>
                  </a:lnTo>
                  <a:lnTo>
                    <a:pt x="1048" y="1087"/>
                  </a:lnTo>
                  <a:lnTo>
                    <a:pt x="1042" y="1082"/>
                  </a:lnTo>
                  <a:lnTo>
                    <a:pt x="1036" y="1077"/>
                  </a:lnTo>
                  <a:lnTo>
                    <a:pt x="1036" y="1077"/>
                  </a:lnTo>
                  <a:lnTo>
                    <a:pt x="1033" y="1082"/>
                  </a:lnTo>
                  <a:lnTo>
                    <a:pt x="1027" y="1087"/>
                  </a:lnTo>
                  <a:lnTo>
                    <a:pt x="1022" y="1092"/>
                  </a:lnTo>
                  <a:lnTo>
                    <a:pt x="1017" y="1095"/>
                  </a:lnTo>
                  <a:lnTo>
                    <a:pt x="1010" y="1097"/>
                  </a:lnTo>
                  <a:lnTo>
                    <a:pt x="1004" y="1097"/>
                  </a:lnTo>
                  <a:lnTo>
                    <a:pt x="998" y="1096"/>
                  </a:lnTo>
                  <a:lnTo>
                    <a:pt x="992" y="1092"/>
                  </a:lnTo>
                  <a:lnTo>
                    <a:pt x="992" y="1092"/>
                  </a:lnTo>
                  <a:close/>
                  <a:moveTo>
                    <a:pt x="1203" y="1084"/>
                  </a:moveTo>
                  <a:lnTo>
                    <a:pt x="1203" y="1084"/>
                  </a:lnTo>
                  <a:lnTo>
                    <a:pt x="1189" y="1119"/>
                  </a:lnTo>
                  <a:lnTo>
                    <a:pt x="1175" y="1151"/>
                  </a:lnTo>
                  <a:lnTo>
                    <a:pt x="1168" y="1168"/>
                  </a:lnTo>
                  <a:lnTo>
                    <a:pt x="1161" y="1185"/>
                  </a:lnTo>
                  <a:lnTo>
                    <a:pt x="1156" y="1203"/>
                  </a:lnTo>
                  <a:lnTo>
                    <a:pt x="1152" y="1222"/>
                  </a:lnTo>
                  <a:lnTo>
                    <a:pt x="1152" y="1222"/>
                  </a:lnTo>
                  <a:lnTo>
                    <a:pt x="1160" y="1227"/>
                  </a:lnTo>
                  <a:lnTo>
                    <a:pt x="1169" y="1230"/>
                  </a:lnTo>
                  <a:lnTo>
                    <a:pt x="1180" y="1232"/>
                  </a:lnTo>
                  <a:lnTo>
                    <a:pt x="1190" y="1233"/>
                  </a:lnTo>
                  <a:lnTo>
                    <a:pt x="1201" y="1233"/>
                  </a:lnTo>
                  <a:lnTo>
                    <a:pt x="1211" y="1231"/>
                  </a:lnTo>
                  <a:lnTo>
                    <a:pt x="1220" y="1228"/>
                  </a:lnTo>
                  <a:lnTo>
                    <a:pt x="1228" y="1222"/>
                  </a:lnTo>
                  <a:lnTo>
                    <a:pt x="1228" y="1222"/>
                  </a:lnTo>
                  <a:lnTo>
                    <a:pt x="1234" y="1195"/>
                  </a:lnTo>
                  <a:lnTo>
                    <a:pt x="1239" y="1167"/>
                  </a:lnTo>
                  <a:lnTo>
                    <a:pt x="1250" y="1105"/>
                  </a:lnTo>
                  <a:lnTo>
                    <a:pt x="1250" y="1105"/>
                  </a:lnTo>
                  <a:lnTo>
                    <a:pt x="1246" y="1100"/>
                  </a:lnTo>
                  <a:lnTo>
                    <a:pt x="1242" y="1096"/>
                  </a:lnTo>
                  <a:lnTo>
                    <a:pt x="1236" y="1093"/>
                  </a:lnTo>
                  <a:lnTo>
                    <a:pt x="1231" y="1090"/>
                  </a:lnTo>
                  <a:lnTo>
                    <a:pt x="1225" y="1087"/>
                  </a:lnTo>
                  <a:lnTo>
                    <a:pt x="1218" y="1086"/>
                  </a:lnTo>
                  <a:lnTo>
                    <a:pt x="1203" y="1084"/>
                  </a:lnTo>
                  <a:lnTo>
                    <a:pt x="1203" y="1084"/>
                  </a:lnTo>
                  <a:close/>
                  <a:moveTo>
                    <a:pt x="1235" y="1274"/>
                  </a:moveTo>
                  <a:lnTo>
                    <a:pt x="1235" y="1274"/>
                  </a:lnTo>
                  <a:lnTo>
                    <a:pt x="1237" y="1276"/>
                  </a:lnTo>
                  <a:lnTo>
                    <a:pt x="1239" y="1278"/>
                  </a:lnTo>
                  <a:lnTo>
                    <a:pt x="1242" y="1282"/>
                  </a:lnTo>
                  <a:lnTo>
                    <a:pt x="1244" y="1284"/>
                  </a:lnTo>
                  <a:lnTo>
                    <a:pt x="1246" y="1286"/>
                  </a:lnTo>
                  <a:lnTo>
                    <a:pt x="1249" y="1287"/>
                  </a:lnTo>
                  <a:lnTo>
                    <a:pt x="1252" y="1287"/>
                  </a:lnTo>
                  <a:lnTo>
                    <a:pt x="1252" y="1287"/>
                  </a:lnTo>
                  <a:lnTo>
                    <a:pt x="1256" y="1267"/>
                  </a:lnTo>
                  <a:lnTo>
                    <a:pt x="1259" y="1248"/>
                  </a:lnTo>
                  <a:lnTo>
                    <a:pt x="1264" y="1228"/>
                  </a:lnTo>
                  <a:lnTo>
                    <a:pt x="1269" y="1206"/>
                  </a:lnTo>
                  <a:lnTo>
                    <a:pt x="1283" y="1165"/>
                  </a:lnTo>
                  <a:lnTo>
                    <a:pt x="1299" y="1124"/>
                  </a:lnTo>
                  <a:lnTo>
                    <a:pt x="1299" y="1124"/>
                  </a:lnTo>
                  <a:lnTo>
                    <a:pt x="1294" y="1116"/>
                  </a:lnTo>
                  <a:lnTo>
                    <a:pt x="1288" y="1111"/>
                  </a:lnTo>
                  <a:lnTo>
                    <a:pt x="1279" y="1107"/>
                  </a:lnTo>
                  <a:lnTo>
                    <a:pt x="1269" y="1105"/>
                  </a:lnTo>
                  <a:lnTo>
                    <a:pt x="1269" y="1105"/>
                  </a:lnTo>
                  <a:lnTo>
                    <a:pt x="1267" y="1125"/>
                  </a:lnTo>
                  <a:lnTo>
                    <a:pt x="1264" y="1146"/>
                  </a:lnTo>
                  <a:lnTo>
                    <a:pt x="1256" y="1190"/>
                  </a:lnTo>
                  <a:lnTo>
                    <a:pt x="1245" y="1233"/>
                  </a:lnTo>
                  <a:lnTo>
                    <a:pt x="1235" y="1274"/>
                  </a:lnTo>
                  <a:lnTo>
                    <a:pt x="1235" y="1274"/>
                  </a:lnTo>
                  <a:close/>
                  <a:moveTo>
                    <a:pt x="977" y="1178"/>
                  </a:moveTo>
                  <a:lnTo>
                    <a:pt x="977" y="1178"/>
                  </a:lnTo>
                  <a:lnTo>
                    <a:pt x="984" y="1246"/>
                  </a:lnTo>
                  <a:lnTo>
                    <a:pt x="990" y="1311"/>
                  </a:lnTo>
                  <a:lnTo>
                    <a:pt x="993" y="1342"/>
                  </a:lnTo>
                  <a:lnTo>
                    <a:pt x="998" y="1372"/>
                  </a:lnTo>
                  <a:lnTo>
                    <a:pt x="1003" y="1400"/>
                  </a:lnTo>
                  <a:lnTo>
                    <a:pt x="1009" y="1427"/>
                  </a:lnTo>
                  <a:lnTo>
                    <a:pt x="1009" y="1427"/>
                  </a:lnTo>
                  <a:lnTo>
                    <a:pt x="1011" y="1426"/>
                  </a:lnTo>
                  <a:lnTo>
                    <a:pt x="1016" y="1425"/>
                  </a:lnTo>
                  <a:lnTo>
                    <a:pt x="1029" y="1424"/>
                  </a:lnTo>
                  <a:lnTo>
                    <a:pt x="1041" y="1425"/>
                  </a:lnTo>
                  <a:lnTo>
                    <a:pt x="1053" y="1427"/>
                  </a:lnTo>
                  <a:lnTo>
                    <a:pt x="1053" y="1427"/>
                  </a:lnTo>
                  <a:lnTo>
                    <a:pt x="1054" y="1422"/>
                  </a:lnTo>
                  <a:lnTo>
                    <a:pt x="1055" y="1416"/>
                  </a:lnTo>
                  <a:lnTo>
                    <a:pt x="1053" y="1403"/>
                  </a:lnTo>
                  <a:lnTo>
                    <a:pt x="1053" y="1389"/>
                  </a:lnTo>
                  <a:lnTo>
                    <a:pt x="1053" y="1382"/>
                  </a:lnTo>
                  <a:lnTo>
                    <a:pt x="1055" y="1374"/>
                  </a:lnTo>
                  <a:lnTo>
                    <a:pt x="1055" y="1374"/>
                  </a:lnTo>
                  <a:lnTo>
                    <a:pt x="1059" y="1377"/>
                  </a:lnTo>
                  <a:lnTo>
                    <a:pt x="1062" y="1378"/>
                  </a:lnTo>
                  <a:lnTo>
                    <a:pt x="1064" y="1381"/>
                  </a:lnTo>
                  <a:lnTo>
                    <a:pt x="1065" y="1384"/>
                  </a:lnTo>
                  <a:lnTo>
                    <a:pt x="1067" y="1392"/>
                  </a:lnTo>
                  <a:lnTo>
                    <a:pt x="1068" y="1399"/>
                  </a:lnTo>
                  <a:lnTo>
                    <a:pt x="1068" y="1408"/>
                  </a:lnTo>
                  <a:lnTo>
                    <a:pt x="1070" y="1416"/>
                  </a:lnTo>
                  <a:lnTo>
                    <a:pt x="1072" y="1423"/>
                  </a:lnTo>
                  <a:lnTo>
                    <a:pt x="1075" y="1425"/>
                  </a:lnTo>
                  <a:lnTo>
                    <a:pt x="1078" y="1427"/>
                  </a:lnTo>
                  <a:lnTo>
                    <a:pt x="1078" y="1427"/>
                  </a:lnTo>
                  <a:lnTo>
                    <a:pt x="1081" y="1423"/>
                  </a:lnTo>
                  <a:lnTo>
                    <a:pt x="1083" y="1418"/>
                  </a:lnTo>
                  <a:lnTo>
                    <a:pt x="1087" y="1409"/>
                  </a:lnTo>
                  <a:lnTo>
                    <a:pt x="1091" y="1398"/>
                  </a:lnTo>
                  <a:lnTo>
                    <a:pt x="1092" y="1385"/>
                  </a:lnTo>
                  <a:lnTo>
                    <a:pt x="1093" y="1372"/>
                  </a:lnTo>
                  <a:lnTo>
                    <a:pt x="1093" y="1358"/>
                  </a:lnTo>
                  <a:lnTo>
                    <a:pt x="1093" y="1331"/>
                  </a:lnTo>
                  <a:lnTo>
                    <a:pt x="1093" y="1331"/>
                  </a:lnTo>
                  <a:lnTo>
                    <a:pt x="1096" y="1309"/>
                  </a:lnTo>
                  <a:lnTo>
                    <a:pt x="1097" y="1287"/>
                  </a:lnTo>
                  <a:lnTo>
                    <a:pt x="1097" y="1265"/>
                  </a:lnTo>
                  <a:lnTo>
                    <a:pt x="1096" y="1244"/>
                  </a:lnTo>
                  <a:lnTo>
                    <a:pt x="1091" y="1201"/>
                  </a:lnTo>
                  <a:lnTo>
                    <a:pt x="1089" y="1178"/>
                  </a:lnTo>
                  <a:lnTo>
                    <a:pt x="1087" y="1156"/>
                  </a:lnTo>
                  <a:lnTo>
                    <a:pt x="1087" y="1156"/>
                  </a:lnTo>
                  <a:lnTo>
                    <a:pt x="1080" y="1159"/>
                  </a:lnTo>
                  <a:lnTo>
                    <a:pt x="1070" y="1162"/>
                  </a:lnTo>
                  <a:lnTo>
                    <a:pt x="1065" y="1163"/>
                  </a:lnTo>
                  <a:lnTo>
                    <a:pt x="1061" y="1163"/>
                  </a:lnTo>
                  <a:lnTo>
                    <a:pt x="1055" y="1162"/>
                  </a:lnTo>
                  <a:lnTo>
                    <a:pt x="1051" y="1161"/>
                  </a:lnTo>
                  <a:lnTo>
                    <a:pt x="1051" y="1161"/>
                  </a:lnTo>
                  <a:lnTo>
                    <a:pt x="1053" y="1202"/>
                  </a:lnTo>
                  <a:lnTo>
                    <a:pt x="1056" y="1245"/>
                  </a:lnTo>
                  <a:lnTo>
                    <a:pt x="1059" y="1288"/>
                  </a:lnTo>
                  <a:lnTo>
                    <a:pt x="1059" y="1309"/>
                  </a:lnTo>
                  <a:lnTo>
                    <a:pt x="1059" y="1331"/>
                  </a:lnTo>
                  <a:lnTo>
                    <a:pt x="1059" y="1331"/>
                  </a:lnTo>
                  <a:lnTo>
                    <a:pt x="1054" y="1322"/>
                  </a:lnTo>
                  <a:lnTo>
                    <a:pt x="1050" y="1311"/>
                  </a:lnTo>
                  <a:lnTo>
                    <a:pt x="1048" y="1301"/>
                  </a:lnTo>
                  <a:lnTo>
                    <a:pt x="1046" y="1290"/>
                  </a:lnTo>
                  <a:lnTo>
                    <a:pt x="1044" y="1266"/>
                  </a:lnTo>
                  <a:lnTo>
                    <a:pt x="1042" y="1242"/>
                  </a:lnTo>
                  <a:lnTo>
                    <a:pt x="1041" y="1217"/>
                  </a:lnTo>
                  <a:lnTo>
                    <a:pt x="1039" y="1193"/>
                  </a:lnTo>
                  <a:lnTo>
                    <a:pt x="1037" y="1182"/>
                  </a:lnTo>
                  <a:lnTo>
                    <a:pt x="1034" y="1171"/>
                  </a:lnTo>
                  <a:lnTo>
                    <a:pt x="1031" y="1160"/>
                  </a:lnTo>
                  <a:lnTo>
                    <a:pt x="1026" y="1151"/>
                  </a:lnTo>
                  <a:lnTo>
                    <a:pt x="1026" y="1151"/>
                  </a:lnTo>
                  <a:lnTo>
                    <a:pt x="1023" y="1158"/>
                  </a:lnTo>
                  <a:lnTo>
                    <a:pt x="1019" y="1165"/>
                  </a:lnTo>
                  <a:lnTo>
                    <a:pt x="1014" y="1169"/>
                  </a:lnTo>
                  <a:lnTo>
                    <a:pt x="1007" y="1173"/>
                  </a:lnTo>
                  <a:lnTo>
                    <a:pt x="1001" y="1176"/>
                  </a:lnTo>
                  <a:lnTo>
                    <a:pt x="993" y="1178"/>
                  </a:lnTo>
                  <a:lnTo>
                    <a:pt x="985" y="1178"/>
                  </a:lnTo>
                  <a:lnTo>
                    <a:pt x="977" y="1178"/>
                  </a:lnTo>
                  <a:lnTo>
                    <a:pt x="977" y="1178"/>
                  </a:lnTo>
                  <a:close/>
                  <a:moveTo>
                    <a:pt x="1108" y="1424"/>
                  </a:moveTo>
                  <a:lnTo>
                    <a:pt x="1108" y="1424"/>
                  </a:lnTo>
                  <a:lnTo>
                    <a:pt x="1130" y="1416"/>
                  </a:lnTo>
                  <a:lnTo>
                    <a:pt x="1141" y="1412"/>
                  </a:lnTo>
                  <a:lnTo>
                    <a:pt x="1154" y="1410"/>
                  </a:lnTo>
                  <a:lnTo>
                    <a:pt x="1154" y="1410"/>
                  </a:lnTo>
                  <a:lnTo>
                    <a:pt x="1166" y="1392"/>
                  </a:lnTo>
                  <a:lnTo>
                    <a:pt x="1175" y="1373"/>
                  </a:lnTo>
                  <a:lnTo>
                    <a:pt x="1185" y="1355"/>
                  </a:lnTo>
                  <a:lnTo>
                    <a:pt x="1192" y="1336"/>
                  </a:lnTo>
                  <a:lnTo>
                    <a:pt x="1200" y="1316"/>
                  </a:lnTo>
                  <a:lnTo>
                    <a:pt x="1207" y="1295"/>
                  </a:lnTo>
                  <a:lnTo>
                    <a:pt x="1213" y="1274"/>
                  </a:lnTo>
                  <a:lnTo>
                    <a:pt x="1218" y="1252"/>
                  </a:lnTo>
                  <a:lnTo>
                    <a:pt x="1218" y="1252"/>
                  </a:lnTo>
                  <a:lnTo>
                    <a:pt x="1196" y="1252"/>
                  </a:lnTo>
                  <a:lnTo>
                    <a:pt x="1186" y="1251"/>
                  </a:lnTo>
                  <a:lnTo>
                    <a:pt x="1176" y="1251"/>
                  </a:lnTo>
                  <a:lnTo>
                    <a:pt x="1167" y="1249"/>
                  </a:lnTo>
                  <a:lnTo>
                    <a:pt x="1159" y="1246"/>
                  </a:lnTo>
                  <a:lnTo>
                    <a:pt x="1153" y="1243"/>
                  </a:lnTo>
                  <a:lnTo>
                    <a:pt x="1146" y="1237"/>
                  </a:lnTo>
                  <a:lnTo>
                    <a:pt x="1146" y="1237"/>
                  </a:lnTo>
                  <a:lnTo>
                    <a:pt x="1132" y="1283"/>
                  </a:lnTo>
                  <a:lnTo>
                    <a:pt x="1127" y="1307"/>
                  </a:lnTo>
                  <a:lnTo>
                    <a:pt x="1122" y="1329"/>
                  </a:lnTo>
                  <a:lnTo>
                    <a:pt x="1117" y="1352"/>
                  </a:lnTo>
                  <a:lnTo>
                    <a:pt x="1113" y="1374"/>
                  </a:lnTo>
                  <a:lnTo>
                    <a:pt x="1108" y="1424"/>
                  </a:lnTo>
                  <a:lnTo>
                    <a:pt x="1108" y="1424"/>
                  </a:lnTo>
                  <a:close/>
                  <a:moveTo>
                    <a:pt x="970" y="1360"/>
                  </a:moveTo>
                  <a:lnTo>
                    <a:pt x="970" y="1360"/>
                  </a:lnTo>
                  <a:lnTo>
                    <a:pt x="974" y="1374"/>
                  </a:lnTo>
                  <a:lnTo>
                    <a:pt x="977" y="1380"/>
                  </a:lnTo>
                  <a:lnTo>
                    <a:pt x="981" y="1385"/>
                  </a:lnTo>
                  <a:lnTo>
                    <a:pt x="981" y="1385"/>
                  </a:lnTo>
                  <a:lnTo>
                    <a:pt x="980" y="1377"/>
                  </a:lnTo>
                  <a:lnTo>
                    <a:pt x="979" y="1368"/>
                  </a:lnTo>
                  <a:lnTo>
                    <a:pt x="978" y="1362"/>
                  </a:lnTo>
                  <a:lnTo>
                    <a:pt x="977" y="1359"/>
                  </a:lnTo>
                  <a:lnTo>
                    <a:pt x="975" y="1357"/>
                  </a:lnTo>
                  <a:lnTo>
                    <a:pt x="975" y="1357"/>
                  </a:lnTo>
                  <a:lnTo>
                    <a:pt x="973" y="1359"/>
                  </a:lnTo>
                  <a:lnTo>
                    <a:pt x="970" y="1360"/>
                  </a:lnTo>
                  <a:lnTo>
                    <a:pt x="970" y="1360"/>
                  </a:lnTo>
                  <a:close/>
                  <a:moveTo>
                    <a:pt x="854" y="1532"/>
                  </a:moveTo>
                  <a:lnTo>
                    <a:pt x="854" y="1532"/>
                  </a:lnTo>
                  <a:lnTo>
                    <a:pt x="887" y="1537"/>
                  </a:lnTo>
                  <a:lnTo>
                    <a:pt x="919" y="1541"/>
                  </a:lnTo>
                  <a:lnTo>
                    <a:pt x="949" y="1545"/>
                  </a:lnTo>
                  <a:lnTo>
                    <a:pt x="979" y="1546"/>
                  </a:lnTo>
                  <a:lnTo>
                    <a:pt x="1008" y="1545"/>
                  </a:lnTo>
                  <a:lnTo>
                    <a:pt x="1022" y="1544"/>
                  </a:lnTo>
                  <a:lnTo>
                    <a:pt x="1037" y="1541"/>
                  </a:lnTo>
                  <a:lnTo>
                    <a:pt x="1052" y="1538"/>
                  </a:lnTo>
                  <a:lnTo>
                    <a:pt x="1067" y="1535"/>
                  </a:lnTo>
                  <a:lnTo>
                    <a:pt x="1082" y="1530"/>
                  </a:lnTo>
                  <a:lnTo>
                    <a:pt x="1097" y="1524"/>
                  </a:lnTo>
                  <a:lnTo>
                    <a:pt x="1097" y="1524"/>
                  </a:lnTo>
                  <a:lnTo>
                    <a:pt x="1112" y="1525"/>
                  </a:lnTo>
                  <a:lnTo>
                    <a:pt x="1125" y="1524"/>
                  </a:lnTo>
                  <a:lnTo>
                    <a:pt x="1135" y="1522"/>
                  </a:lnTo>
                  <a:lnTo>
                    <a:pt x="1143" y="1519"/>
                  </a:lnTo>
                  <a:lnTo>
                    <a:pt x="1152" y="1515"/>
                  </a:lnTo>
                  <a:lnTo>
                    <a:pt x="1159" y="1510"/>
                  </a:lnTo>
                  <a:lnTo>
                    <a:pt x="1167" y="1505"/>
                  </a:lnTo>
                  <a:lnTo>
                    <a:pt x="1176" y="1500"/>
                  </a:lnTo>
                  <a:lnTo>
                    <a:pt x="1176" y="1500"/>
                  </a:lnTo>
                  <a:lnTo>
                    <a:pt x="1176" y="1487"/>
                  </a:lnTo>
                  <a:lnTo>
                    <a:pt x="1176" y="1475"/>
                  </a:lnTo>
                  <a:lnTo>
                    <a:pt x="1178" y="1464"/>
                  </a:lnTo>
                  <a:lnTo>
                    <a:pt x="1182" y="1454"/>
                  </a:lnTo>
                  <a:lnTo>
                    <a:pt x="1187" y="1433"/>
                  </a:lnTo>
                  <a:lnTo>
                    <a:pt x="1189" y="1423"/>
                  </a:lnTo>
                  <a:lnTo>
                    <a:pt x="1191" y="1412"/>
                  </a:lnTo>
                  <a:lnTo>
                    <a:pt x="1191" y="1412"/>
                  </a:lnTo>
                  <a:lnTo>
                    <a:pt x="1182" y="1419"/>
                  </a:lnTo>
                  <a:lnTo>
                    <a:pt x="1171" y="1426"/>
                  </a:lnTo>
                  <a:lnTo>
                    <a:pt x="1160" y="1431"/>
                  </a:lnTo>
                  <a:lnTo>
                    <a:pt x="1148" y="1435"/>
                  </a:lnTo>
                  <a:lnTo>
                    <a:pt x="1137" y="1439"/>
                  </a:lnTo>
                  <a:lnTo>
                    <a:pt x="1124" y="1441"/>
                  </a:lnTo>
                  <a:lnTo>
                    <a:pt x="1098" y="1444"/>
                  </a:lnTo>
                  <a:lnTo>
                    <a:pt x="1070" y="1445"/>
                  </a:lnTo>
                  <a:lnTo>
                    <a:pt x="1042" y="1446"/>
                  </a:lnTo>
                  <a:lnTo>
                    <a:pt x="1014" y="1447"/>
                  </a:lnTo>
                  <a:lnTo>
                    <a:pt x="985" y="1448"/>
                  </a:lnTo>
                  <a:lnTo>
                    <a:pt x="985" y="1448"/>
                  </a:lnTo>
                  <a:lnTo>
                    <a:pt x="968" y="1449"/>
                  </a:lnTo>
                  <a:lnTo>
                    <a:pt x="948" y="1449"/>
                  </a:lnTo>
                  <a:lnTo>
                    <a:pt x="927" y="1448"/>
                  </a:lnTo>
                  <a:lnTo>
                    <a:pt x="905" y="1446"/>
                  </a:lnTo>
                  <a:lnTo>
                    <a:pt x="884" y="1443"/>
                  </a:lnTo>
                  <a:lnTo>
                    <a:pt x="864" y="1439"/>
                  </a:lnTo>
                  <a:lnTo>
                    <a:pt x="848" y="1433"/>
                  </a:lnTo>
                  <a:lnTo>
                    <a:pt x="840" y="1430"/>
                  </a:lnTo>
                  <a:lnTo>
                    <a:pt x="835" y="1427"/>
                  </a:lnTo>
                  <a:lnTo>
                    <a:pt x="835" y="1427"/>
                  </a:lnTo>
                  <a:lnTo>
                    <a:pt x="840" y="1454"/>
                  </a:lnTo>
                  <a:lnTo>
                    <a:pt x="844" y="1480"/>
                  </a:lnTo>
                  <a:lnTo>
                    <a:pt x="854" y="1532"/>
                  </a:lnTo>
                  <a:lnTo>
                    <a:pt x="854" y="1532"/>
                  </a:lnTo>
                  <a:close/>
                  <a:moveTo>
                    <a:pt x="1137" y="1549"/>
                  </a:moveTo>
                  <a:lnTo>
                    <a:pt x="1137" y="1549"/>
                  </a:lnTo>
                  <a:lnTo>
                    <a:pt x="1139" y="1565"/>
                  </a:lnTo>
                  <a:lnTo>
                    <a:pt x="1141" y="1579"/>
                  </a:lnTo>
                  <a:lnTo>
                    <a:pt x="1142" y="1611"/>
                  </a:lnTo>
                  <a:lnTo>
                    <a:pt x="1142" y="1611"/>
                  </a:lnTo>
                  <a:lnTo>
                    <a:pt x="1146" y="1611"/>
                  </a:lnTo>
                  <a:lnTo>
                    <a:pt x="1150" y="1611"/>
                  </a:lnTo>
                  <a:lnTo>
                    <a:pt x="1156" y="1608"/>
                  </a:lnTo>
                  <a:lnTo>
                    <a:pt x="1161" y="1605"/>
                  </a:lnTo>
                  <a:lnTo>
                    <a:pt x="1165" y="1604"/>
                  </a:lnTo>
                  <a:lnTo>
                    <a:pt x="1169" y="1604"/>
                  </a:lnTo>
                  <a:lnTo>
                    <a:pt x="1169" y="1604"/>
                  </a:lnTo>
                  <a:lnTo>
                    <a:pt x="1169" y="1592"/>
                  </a:lnTo>
                  <a:lnTo>
                    <a:pt x="1170" y="1581"/>
                  </a:lnTo>
                  <a:lnTo>
                    <a:pt x="1173" y="1564"/>
                  </a:lnTo>
                  <a:lnTo>
                    <a:pt x="1174" y="1555"/>
                  </a:lnTo>
                  <a:lnTo>
                    <a:pt x="1175" y="1547"/>
                  </a:lnTo>
                  <a:lnTo>
                    <a:pt x="1175" y="1539"/>
                  </a:lnTo>
                  <a:lnTo>
                    <a:pt x="1174" y="1530"/>
                  </a:lnTo>
                  <a:lnTo>
                    <a:pt x="1174" y="1530"/>
                  </a:lnTo>
                  <a:lnTo>
                    <a:pt x="1170" y="1533"/>
                  </a:lnTo>
                  <a:lnTo>
                    <a:pt x="1165" y="1535"/>
                  </a:lnTo>
                  <a:lnTo>
                    <a:pt x="1154" y="1538"/>
                  </a:lnTo>
                  <a:lnTo>
                    <a:pt x="1148" y="1540"/>
                  </a:lnTo>
                  <a:lnTo>
                    <a:pt x="1144" y="1543"/>
                  </a:lnTo>
                  <a:lnTo>
                    <a:pt x="1140" y="1546"/>
                  </a:lnTo>
                  <a:lnTo>
                    <a:pt x="1137" y="1549"/>
                  </a:lnTo>
                  <a:lnTo>
                    <a:pt x="1137" y="1549"/>
                  </a:lnTo>
                  <a:close/>
                  <a:moveTo>
                    <a:pt x="1110" y="1626"/>
                  </a:moveTo>
                  <a:lnTo>
                    <a:pt x="1110" y="1626"/>
                  </a:lnTo>
                  <a:lnTo>
                    <a:pt x="1112" y="1624"/>
                  </a:lnTo>
                  <a:lnTo>
                    <a:pt x="1114" y="1624"/>
                  </a:lnTo>
                  <a:lnTo>
                    <a:pt x="1117" y="1624"/>
                  </a:lnTo>
                  <a:lnTo>
                    <a:pt x="1122" y="1623"/>
                  </a:lnTo>
                  <a:lnTo>
                    <a:pt x="1122" y="1623"/>
                  </a:lnTo>
                  <a:lnTo>
                    <a:pt x="1125" y="1602"/>
                  </a:lnTo>
                  <a:lnTo>
                    <a:pt x="1125" y="1592"/>
                  </a:lnTo>
                  <a:lnTo>
                    <a:pt x="1125" y="1580"/>
                  </a:lnTo>
                  <a:lnTo>
                    <a:pt x="1124" y="1570"/>
                  </a:lnTo>
                  <a:lnTo>
                    <a:pt x="1121" y="1561"/>
                  </a:lnTo>
                  <a:lnTo>
                    <a:pt x="1119" y="1558"/>
                  </a:lnTo>
                  <a:lnTo>
                    <a:pt x="1116" y="1554"/>
                  </a:lnTo>
                  <a:lnTo>
                    <a:pt x="1113" y="1551"/>
                  </a:lnTo>
                  <a:lnTo>
                    <a:pt x="1110" y="1549"/>
                  </a:lnTo>
                  <a:lnTo>
                    <a:pt x="1110" y="1549"/>
                  </a:lnTo>
                  <a:lnTo>
                    <a:pt x="1108" y="1558"/>
                  </a:lnTo>
                  <a:lnTo>
                    <a:pt x="1107" y="1566"/>
                  </a:lnTo>
                  <a:lnTo>
                    <a:pt x="1107" y="1584"/>
                  </a:lnTo>
                  <a:lnTo>
                    <a:pt x="1108" y="1606"/>
                  </a:lnTo>
                  <a:lnTo>
                    <a:pt x="1110" y="1626"/>
                  </a:lnTo>
                  <a:lnTo>
                    <a:pt x="1110" y="1626"/>
                  </a:lnTo>
                  <a:close/>
                  <a:moveTo>
                    <a:pt x="856" y="1554"/>
                  </a:moveTo>
                  <a:lnTo>
                    <a:pt x="856" y="1554"/>
                  </a:lnTo>
                  <a:lnTo>
                    <a:pt x="859" y="1574"/>
                  </a:lnTo>
                  <a:lnTo>
                    <a:pt x="864" y="1592"/>
                  </a:lnTo>
                  <a:lnTo>
                    <a:pt x="867" y="1611"/>
                  </a:lnTo>
                  <a:lnTo>
                    <a:pt x="869" y="1630"/>
                  </a:lnTo>
                  <a:lnTo>
                    <a:pt x="869" y="1630"/>
                  </a:lnTo>
                  <a:lnTo>
                    <a:pt x="872" y="1631"/>
                  </a:lnTo>
                  <a:lnTo>
                    <a:pt x="875" y="1631"/>
                  </a:lnTo>
                  <a:lnTo>
                    <a:pt x="881" y="1635"/>
                  </a:lnTo>
                  <a:lnTo>
                    <a:pt x="886" y="1637"/>
                  </a:lnTo>
                  <a:lnTo>
                    <a:pt x="888" y="1637"/>
                  </a:lnTo>
                  <a:lnTo>
                    <a:pt x="890" y="1636"/>
                  </a:lnTo>
                  <a:lnTo>
                    <a:pt x="890" y="1636"/>
                  </a:lnTo>
                  <a:lnTo>
                    <a:pt x="893" y="1627"/>
                  </a:lnTo>
                  <a:lnTo>
                    <a:pt x="893" y="1620"/>
                  </a:lnTo>
                  <a:lnTo>
                    <a:pt x="892" y="1602"/>
                  </a:lnTo>
                  <a:lnTo>
                    <a:pt x="890" y="1583"/>
                  </a:lnTo>
                  <a:lnTo>
                    <a:pt x="888" y="1562"/>
                  </a:lnTo>
                  <a:lnTo>
                    <a:pt x="888" y="1562"/>
                  </a:lnTo>
                  <a:lnTo>
                    <a:pt x="880" y="1558"/>
                  </a:lnTo>
                  <a:lnTo>
                    <a:pt x="872" y="1555"/>
                  </a:lnTo>
                  <a:lnTo>
                    <a:pt x="866" y="1554"/>
                  </a:lnTo>
                  <a:lnTo>
                    <a:pt x="856" y="1554"/>
                  </a:lnTo>
                  <a:lnTo>
                    <a:pt x="856" y="1554"/>
                  </a:lnTo>
                  <a:close/>
                  <a:moveTo>
                    <a:pt x="1036" y="1567"/>
                  </a:moveTo>
                  <a:lnTo>
                    <a:pt x="1036" y="1567"/>
                  </a:lnTo>
                  <a:lnTo>
                    <a:pt x="1035" y="1607"/>
                  </a:lnTo>
                  <a:lnTo>
                    <a:pt x="1035" y="1626"/>
                  </a:lnTo>
                  <a:lnTo>
                    <a:pt x="1036" y="1637"/>
                  </a:lnTo>
                  <a:lnTo>
                    <a:pt x="1038" y="1647"/>
                  </a:lnTo>
                  <a:lnTo>
                    <a:pt x="1038" y="1647"/>
                  </a:lnTo>
                  <a:lnTo>
                    <a:pt x="1052" y="1644"/>
                  </a:lnTo>
                  <a:lnTo>
                    <a:pt x="1066" y="1642"/>
                  </a:lnTo>
                  <a:lnTo>
                    <a:pt x="1079" y="1639"/>
                  </a:lnTo>
                  <a:lnTo>
                    <a:pt x="1085" y="1637"/>
                  </a:lnTo>
                  <a:lnTo>
                    <a:pt x="1090" y="1634"/>
                  </a:lnTo>
                  <a:lnTo>
                    <a:pt x="1090" y="1634"/>
                  </a:lnTo>
                  <a:lnTo>
                    <a:pt x="1092" y="1612"/>
                  </a:lnTo>
                  <a:lnTo>
                    <a:pt x="1091" y="1595"/>
                  </a:lnTo>
                  <a:lnTo>
                    <a:pt x="1089" y="1577"/>
                  </a:lnTo>
                  <a:lnTo>
                    <a:pt x="1085" y="1556"/>
                  </a:lnTo>
                  <a:lnTo>
                    <a:pt x="1085" y="1556"/>
                  </a:lnTo>
                  <a:lnTo>
                    <a:pt x="1079" y="1556"/>
                  </a:lnTo>
                  <a:lnTo>
                    <a:pt x="1074" y="1556"/>
                  </a:lnTo>
                  <a:lnTo>
                    <a:pt x="1061" y="1560"/>
                  </a:lnTo>
                  <a:lnTo>
                    <a:pt x="1036" y="1567"/>
                  </a:lnTo>
                  <a:lnTo>
                    <a:pt x="1036" y="1567"/>
                  </a:lnTo>
                  <a:close/>
                  <a:moveTo>
                    <a:pt x="909" y="1643"/>
                  </a:moveTo>
                  <a:lnTo>
                    <a:pt x="909" y="1643"/>
                  </a:lnTo>
                  <a:lnTo>
                    <a:pt x="925" y="1646"/>
                  </a:lnTo>
                  <a:lnTo>
                    <a:pt x="940" y="1647"/>
                  </a:lnTo>
                  <a:lnTo>
                    <a:pt x="975" y="1651"/>
                  </a:lnTo>
                  <a:lnTo>
                    <a:pt x="975" y="1651"/>
                  </a:lnTo>
                  <a:lnTo>
                    <a:pt x="975" y="1630"/>
                  </a:lnTo>
                  <a:lnTo>
                    <a:pt x="976" y="1609"/>
                  </a:lnTo>
                  <a:lnTo>
                    <a:pt x="976" y="1599"/>
                  </a:lnTo>
                  <a:lnTo>
                    <a:pt x="976" y="1589"/>
                  </a:lnTo>
                  <a:lnTo>
                    <a:pt x="975" y="1579"/>
                  </a:lnTo>
                  <a:lnTo>
                    <a:pt x="972" y="1569"/>
                  </a:lnTo>
                  <a:lnTo>
                    <a:pt x="972" y="1569"/>
                  </a:lnTo>
                  <a:lnTo>
                    <a:pt x="956" y="1567"/>
                  </a:lnTo>
                  <a:lnTo>
                    <a:pt x="938" y="1565"/>
                  </a:lnTo>
                  <a:lnTo>
                    <a:pt x="922" y="1564"/>
                  </a:lnTo>
                  <a:lnTo>
                    <a:pt x="909" y="1562"/>
                  </a:lnTo>
                  <a:lnTo>
                    <a:pt x="909" y="1562"/>
                  </a:lnTo>
                  <a:lnTo>
                    <a:pt x="909" y="1580"/>
                  </a:lnTo>
                  <a:lnTo>
                    <a:pt x="909" y="1602"/>
                  </a:lnTo>
                  <a:lnTo>
                    <a:pt x="908" y="1625"/>
                  </a:lnTo>
                  <a:lnTo>
                    <a:pt x="909" y="1643"/>
                  </a:lnTo>
                  <a:lnTo>
                    <a:pt x="909" y="1643"/>
                  </a:lnTo>
                  <a:close/>
                  <a:moveTo>
                    <a:pt x="996" y="1567"/>
                  </a:moveTo>
                  <a:lnTo>
                    <a:pt x="996" y="1567"/>
                  </a:lnTo>
                  <a:lnTo>
                    <a:pt x="994" y="1576"/>
                  </a:lnTo>
                  <a:lnTo>
                    <a:pt x="993" y="1586"/>
                  </a:lnTo>
                  <a:lnTo>
                    <a:pt x="992" y="1596"/>
                  </a:lnTo>
                  <a:lnTo>
                    <a:pt x="992" y="1607"/>
                  </a:lnTo>
                  <a:lnTo>
                    <a:pt x="992" y="1629"/>
                  </a:lnTo>
                  <a:lnTo>
                    <a:pt x="994" y="1653"/>
                  </a:lnTo>
                  <a:lnTo>
                    <a:pt x="994" y="1653"/>
                  </a:lnTo>
                  <a:lnTo>
                    <a:pt x="1002" y="1653"/>
                  </a:lnTo>
                  <a:lnTo>
                    <a:pt x="1009" y="1653"/>
                  </a:lnTo>
                  <a:lnTo>
                    <a:pt x="1016" y="1653"/>
                  </a:lnTo>
                  <a:lnTo>
                    <a:pt x="1019" y="1652"/>
                  </a:lnTo>
                  <a:lnTo>
                    <a:pt x="1021" y="1651"/>
                  </a:lnTo>
                  <a:lnTo>
                    <a:pt x="1021" y="1651"/>
                  </a:lnTo>
                  <a:lnTo>
                    <a:pt x="1020" y="1641"/>
                  </a:lnTo>
                  <a:lnTo>
                    <a:pt x="1020" y="1631"/>
                  </a:lnTo>
                  <a:lnTo>
                    <a:pt x="1020" y="1610"/>
                  </a:lnTo>
                  <a:lnTo>
                    <a:pt x="1019" y="1599"/>
                  </a:lnTo>
                  <a:lnTo>
                    <a:pt x="1019" y="1589"/>
                  </a:lnTo>
                  <a:lnTo>
                    <a:pt x="1017" y="1577"/>
                  </a:lnTo>
                  <a:lnTo>
                    <a:pt x="1014" y="1567"/>
                  </a:lnTo>
                  <a:lnTo>
                    <a:pt x="1014" y="1567"/>
                  </a:lnTo>
                  <a:lnTo>
                    <a:pt x="996" y="1567"/>
                  </a:lnTo>
                  <a:lnTo>
                    <a:pt x="996" y="1567"/>
                  </a:lnTo>
                  <a:close/>
                  <a:moveTo>
                    <a:pt x="1093" y="1665"/>
                  </a:moveTo>
                  <a:lnTo>
                    <a:pt x="1093" y="1665"/>
                  </a:lnTo>
                  <a:lnTo>
                    <a:pt x="1090" y="1664"/>
                  </a:lnTo>
                  <a:lnTo>
                    <a:pt x="1087" y="1661"/>
                  </a:lnTo>
                  <a:lnTo>
                    <a:pt x="1085" y="1660"/>
                  </a:lnTo>
                  <a:lnTo>
                    <a:pt x="1080" y="1660"/>
                  </a:lnTo>
                  <a:lnTo>
                    <a:pt x="1080" y="1660"/>
                  </a:lnTo>
                  <a:lnTo>
                    <a:pt x="1069" y="1665"/>
                  </a:lnTo>
                  <a:lnTo>
                    <a:pt x="1057" y="1668"/>
                  </a:lnTo>
                  <a:lnTo>
                    <a:pt x="1046" y="1670"/>
                  </a:lnTo>
                  <a:lnTo>
                    <a:pt x="1033" y="1672"/>
                  </a:lnTo>
                  <a:lnTo>
                    <a:pt x="1007" y="1674"/>
                  </a:lnTo>
                  <a:lnTo>
                    <a:pt x="980" y="1674"/>
                  </a:lnTo>
                  <a:lnTo>
                    <a:pt x="954" y="1672"/>
                  </a:lnTo>
                  <a:lnTo>
                    <a:pt x="927" y="1669"/>
                  </a:lnTo>
                  <a:lnTo>
                    <a:pt x="900" y="1662"/>
                  </a:lnTo>
                  <a:lnTo>
                    <a:pt x="873" y="1655"/>
                  </a:lnTo>
                  <a:lnTo>
                    <a:pt x="873" y="1655"/>
                  </a:lnTo>
                  <a:lnTo>
                    <a:pt x="880" y="1684"/>
                  </a:lnTo>
                  <a:lnTo>
                    <a:pt x="885" y="1716"/>
                  </a:lnTo>
                  <a:lnTo>
                    <a:pt x="890" y="1750"/>
                  </a:lnTo>
                  <a:lnTo>
                    <a:pt x="896" y="1780"/>
                  </a:lnTo>
                  <a:lnTo>
                    <a:pt x="896" y="1780"/>
                  </a:lnTo>
                  <a:lnTo>
                    <a:pt x="905" y="1789"/>
                  </a:lnTo>
                  <a:lnTo>
                    <a:pt x="915" y="1797"/>
                  </a:lnTo>
                  <a:lnTo>
                    <a:pt x="915" y="1797"/>
                  </a:lnTo>
                  <a:lnTo>
                    <a:pt x="923" y="1797"/>
                  </a:lnTo>
                  <a:lnTo>
                    <a:pt x="929" y="1799"/>
                  </a:lnTo>
                  <a:lnTo>
                    <a:pt x="935" y="1802"/>
                  </a:lnTo>
                  <a:lnTo>
                    <a:pt x="942" y="1804"/>
                  </a:lnTo>
                  <a:lnTo>
                    <a:pt x="956" y="1809"/>
                  </a:lnTo>
                  <a:lnTo>
                    <a:pt x="962" y="1811"/>
                  </a:lnTo>
                  <a:lnTo>
                    <a:pt x="970" y="1812"/>
                  </a:lnTo>
                  <a:lnTo>
                    <a:pt x="970" y="1812"/>
                  </a:lnTo>
                  <a:lnTo>
                    <a:pt x="974" y="1812"/>
                  </a:lnTo>
                  <a:lnTo>
                    <a:pt x="979" y="1811"/>
                  </a:lnTo>
                  <a:lnTo>
                    <a:pt x="989" y="1809"/>
                  </a:lnTo>
                  <a:lnTo>
                    <a:pt x="1000" y="1806"/>
                  </a:lnTo>
                  <a:lnTo>
                    <a:pt x="1009" y="1805"/>
                  </a:lnTo>
                  <a:lnTo>
                    <a:pt x="1009" y="1805"/>
                  </a:lnTo>
                  <a:lnTo>
                    <a:pt x="1041" y="1807"/>
                  </a:lnTo>
                  <a:lnTo>
                    <a:pt x="1057" y="1807"/>
                  </a:lnTo>
                  <a:lnTo>
                    <a:pt x="1075" y="1807"/>
                  </a:lnTo>
                  <a:lnTo>
                    <a:pt x="1091" y="1806"/>
                  </a:lnTo>
                  <a:lnTo>
                    <a:pt x="1106" y="1804"/>
                  </a:lnTo>
                  <a:lnTo>
                    <a:pt x="1113" y="1802"/>
                  </a:lnTo>
                  <a:lnTo>
                    <a:pt x="1121" y="1798"/>
                  </a:lnTo>
                  <a:lnTo>
                    <a:pt x="1127" y="1795"/>
                  </a:lnTo>
                  <a:lnTo>
                    <a:pt x="1135" y="1791"/>
                  </a:lnTo>
                  <a:lnTo>
                    <a:pt x="1135" y="1791"/>
                  </a:lnTo>
                  <a:lnTo>
                    <a:pt x="1139" y="1782"/>
                  </a:lnTo>
                  <a:lnTo>
                    <a:pt x="1143" y="1773"/>
                  </a:lnTo>
                  <a:lnTo>
                    <a:pt x="1150" y="1753"/>
                  </a:lnTo>
                  <a:lnTo>
                    <a:pt x="1154" y="1732"/>
                  </a:lnTo>
                  <a:lnTo>
                    <a:pt x="1158" y="1710"/>
                  </a:lnTo>
                  <a:lnTo>
                    <a:pt x="1160" y="1687"/>
                  </a:lnTo>
                  <a:lnTo>
                    <a:pt x="1161" y="1666"/>
                  </a:lnTo>
                  <a:lnTo>
                    <a:pt x="1161" y="1628"/>
                  </a:lnTo>
                  <a:lnTo>
                    <a:pt x="1161" y="1628"/>
                  </a:lnTo>
                  <a:lnTo>
                    <a:pt x="1154" y="1634"/>
                  </a:lnTo>
                  <a:lnTo>
                    <a:pt x="1144" y="1638"/>
                  </a:lnTo>
                  <a:lnTo>
                    <a:pt x="1126" y="1645"/>
                  </a:lnTo>
                  <a:lnTo>
                    <a:pt x="1116" y="1649"/>
                  </a:lnTo>
                  <a:lnTo>
                    <a:pt x="1108" y="1653"/>
                  </a:lnTo>
                  <a:lnTo>
                    <a:pt x="1099" y="1658"/>
                  </a:lnTo>
                  <a:lnTo>
                    <a:pt x="1093" y="1665"/>
                  </a:lnTo>
                  <a:lnTo>
                    <a:pt x="1093" y="1665"/>
                  </a:lnTo>
                  <a:close/>
                  <a:moveTo>
                    <a:pt x="509" y="1636"/>
                  </a:moveTo>
                  <a:lnTo>
                    <a:pt x="509" y="1636"/>
                  </a:lnTo>
                  <a:lnTo>
                    <a:pt x="514" y="1644"/>
                  </a:lnTo>
                  <a:lnTo>
                    <a:pt x="517" y="1655"/>
                  </a:lnTo>
                  <a:lnTo>
                    <a:pt x="519" y="1667"/>
                  </a:lnTo>
                  <a:lnTo>
                    <a:pt x="519" y="1672"/>
                  </a:lnTo>
                  <a:lnTo>
                    <a:pt x="518" y="1678"/>
                  </a:lnTo>
                  <a:lnTo>
                    <a:pt x="517" y="1684"/>
                  </a:lnTo>
                  <a:lnTo>
                    <a:pt x="514" y="1688"/>
                  </a:lnTo>
                  <a:lnTo>
                    <a:pt x="510" y="1693"/>
                  </a:lnTo>
                  <a:lnTo>
                    <a:pt x="506" y="1698"/>
                  </a:lnTo>
                  <a:lnTo>
                    <a:pt x="501" y="1701"/>
                  </a:lnTo>
                  <a:lnTo>
                    <a:pt x="494" y="1704"/>
                  </a:lnTo>
                  <a:lnTo>
                    <a:pt x="487" y="1705"/>
                  </a:lnTo>
                  <a:lnTo>
                    <a:pt x="478" y="1706"/>
                  </a:lnTo>
                  <a:lnTo>
                    <a:pt x="478" y="1706"/>
                  </a:lnTo>
                  <a:lnTo>
                    <a:pt x="471" y="1703"/>
                  </a:lnTo>
                  <a:lnTo>
                    <a:pt x="464" y="1701"/>
                  </a:lnTo>
                  <a:lnTo>
                    <a:pt x="458" y="1702"/>
                  </a:lnTo>
                  <a:lnTo>
                    <a:pt x="448" y="1704"/>
                  </a:lnTo>
                  <a:lnTo>
                    <a:pt x="448" y="1704"/>
                  </a:lnTo>
                  <a:lnTo>
                    <a:pt x="446" y="1697"/>
                  </a:lnTo>
                  <a:lnTo>
                    <a:pt x="444" y="1689"/>
                  </a:lnTo>
                  <a:lnTo>
                    <a:pt x="441" y="1674"/>
                  </a:lnTo>
                  <a:lnTo>
                    <a:pt x="439" y="1667"/>
                  </a:lnTo>
                  <a:lnTo>
                    <a:pt x="435" y="1661"/>
                  </a:lnTo>
                  <a:lnTo>
                    <a:pt x="432" y="1657"/>
                  </a:lnTo>
                  <a:lnTo>
                    <a:pt x="429" y="1656"/>
                  </a:lnTo>
                  <a:lnTo>
                    <a:pt x="426" y="1655"/>
                  </a:lnTo>
                  <a:lnTo>
                    <a:pt x="426" y="1655"/>
                  </a:lnTo>
                  <a:lnTo>
                    <a:pt x="419" y="1660"/>
                  </a:lnTo>
                  <a:lnTo>
                    <a:pt x="410" y="1667"/>
                  </a:lnTo>
                  <a:lnTo>
                    <a:pt x="399" y="1673"/>
                  </a:lnTo>
                  <a:lnTo>
                    <a:pt x="389" y="1680"/>
                  </a:lnTo>
                  <a:lnTo>
                    <a:pt x="381" y="1687"/>
                  </a:lnTo>
                  <a:lnTo>
                    <a:pt x="378" y="1691"/>
                  </a:lnTo>
                  <a:lnTo>
                    <a:pt x="375" y="1696"/>
                  </a:lnTo>
                  <a:lnTo>
                    <a:pt x="374" y="1701"/>
                  </a:lnTo>
                  <a:lnTo>
                    <a:pt x="374" y="1705"/>
                  </a:lnTo>
                  <a:lnTo>
                    <a:pt x="377" y="1711"/>
                  </a:lnTo>
                  <a:lnTo>
                    <a:pt x="380" y="1717"/>
                  </a:lnTo>
                  <a:lnTo>
                    <a:pt x="380" y="1717"/>
                  </a:lnTo>
                  <a:lnTo>
                    <a:pt x="414" y="1722"/>
                  </a:lnTo>
                  <a:lnTo>
                    <a:pt x="453" y="1728"/>
                  </a:lnTo>
                  <a:lnTo>
                    <a:pt x="492" y="1731"/>
                  </a:lnTo>
                  <a:lnTo>
                    <a:pt x="534" y="1733"/>
                  </a:lnTo>
                  <a:lnTo>
                    <a:pt x="576" y="1732"/>
                  </a:lnTo>
                  <a:lnTo>
                    <a:pt x="618" y="1730"/>
                  </a:lnTo>
                  <a:lnTo>
                    <a:pt x="639" y="1728"/>
                  </a:lnTo>
                  <a:lnTo>
                    <a:pt x="659" y="1725"/>
                  </a:lnTo>
                  <a:lnTo>
                    <a:pt x="680" y="1721"/>
                  </a:lnTo>
                  <a:lnTo>
                    <a:pt x="699" y="1717"/>
                  </a:lnTo>
                  <a:lnTo>
                    <a:pt x="699" y="1717"/>
                  </a:lnTo>
                  <a:lnTo>
                    <a:pt x="699" y="1714"/>
                  </a:lnTo>
                  <a:lnTo>
                    <a:pt x="700" y="1713"/>
                  </a:lnTo>
                  <a:lnTo>
                    <a:pt x="702" y="1710"/>
                  </a:lnTo>
                  <a:lnTo>
                    <a:pt x="704" y="1707"/>
                  </a:lnTo>
                  <a:lnTo>
                    <a:pt x="704" y="1705"/>
                  </a:lnTo>
                  <a:lnTo>
                    <a:pt x="704" y="1702"/>
                  </a:lnTo>
                  <a:lnTo>
                    <a:pt x="704" y="1702"/>
                  </a:lnTo>
                  <a:lnTo>
                    <a:pt x="700" y="1693"/>
                  </a:lnTo>
                  <a:lnTo>
                    <a:pt x="693" y="1686"/>
                  </a:lnTo>
                  <a:lnTo>
                    <a:pt x="687" y="1678"/>
                  </a:lnTo>
                  <a:lnTo>
                    <a:pt x="680" y="1671"/>
                  </a:lnTo>
                  <a:lnTo>
                    <a:pt x="672" y="1666"/>
                  </a:lnTo>
                  <a:lnTo>
                    <a:pt x="665" y="1661"/>
                  </a:lnTo>
                  <a:lnTo>
                    <a:pt x="657" y="1658"/>
                  </a:lnTo>
                  <a:lnTo>
                    <a:pt x="650" y="1658"/>
                  </a:lnTo>
                  <a:lnTo>
                    <a:pt x="650" y="1658"/>
                  </a:lnTo>
                  <a:lnTo>
                    <a:pt x="655" y="1662"/>
                  </a:lnTo>
                  <a:lnTo>
                    <a:pt x="657" y="1667"/>
                  </a:lnTo>
                  <a:lnTo>
                    <a:pt x="658" y="1672"/>
                  </a:lnTo>
                  <a:lnTo>
                    <a:pt x="658" y="1676"/>
                  </a:lnTo>
                  <a:lnTo>
                    <a:pt x="656" y="1681"/>
                  </a:lnTo>
                  <a:lnTo>
                    <a:pt x="653" y="1685"/>
                  </a:lnTo>
                  <a:lnTo>
                    <a:pt x="648" y="1689"/>
                  </a:lnTo>
                  <a:lnTo>
                    <a:pt x="643" y="1692"/>
                  </a:lnTo>
                  <a:lnTo>
                    <a:pt x="637" y="1696"/>
                  </a:lnTo>
                  <a:lnTo>
                    <a:pt x="630" y="1699"/>
                  </a:lnTo>
                  <a:lnTo>
                    <a:pt x="616" y="1702"/>
                  </a:lnTo>
                  <a:lnTo>
                    <a:pt x="610" y="1703"/>
                  </a:lnTo>
                  <a:lnTo>
                    <a:pt x="602" y="1704"/>
                  </a:lnTo>
                  <a:lnTo>
                    <a:pt x="597" y="1703"/>
                  </a:lnTo>
                  <a:lnTo>
                    <a:pt x="591" y="1702"/>
                  </a:lnTo>
                  <a:lnTo>
                    <a:pt x="591" y="1702"/>
                  </a:lnTo>
                  <a:lnTo>
                    <a:pt x="583" y="1699"/>
                  </a:lnTo>
                  <a:lnTo>
                    <a:pt x="578" y="1693"/>
                  </a:lnTo>
                  <a:lnTo>
                    <a:pt x="572" y="1688"/>
                  </a:lnTo>
                  <a:lnTo>
                    <a:pt x="569" y="1682"/>
                  </a:lnTo>
                  <a:lnTo>
                    <a:pt x="567" y="1674"/>
                  </a:lnTo>
                  <a:lnTo>
                    <a:pt x="565" y="1667"/>
                  </a:lnTo>
                  <a:lnTo>
                    <a:pt x="565" y="1658"/>
                  </a:lnTo>
                  <a:lnTo>
                    <a:pt x="566" y="1651"/>
                  </a:lnTo>
                  <a:lnTo>
                    <a:pt x="566" y="1651"/>
                  </a:lnTo>
                  <a:lnTo>
                    <a:pt x="563" y="1647"/>
                  </a:lnTo>
                  <a:lnTo>
                    <a:pt x="561" y="1643"/>
                  </a:lnTo>
                  <a:lnTo>
                    <a:pt x="556" y="1634"/>
                  </a:lnTo>
                  <a:lnTo>
                    <a:pt x="556" y="1634"/>
                  </a:lnTo>
                  <a:lnTo>
                    <a:pt x="551" y="1635"/>
                  </a:lnTo>
                  <a:lnTo>
                    <a:pt x="546" y="1635"/>
                  </a:lnTo>
                  <a:lnTo>
                    <a:pt x="536" y="1634"/>
                  </a:lnTo>
                  <a:lnTo>
                    <a:pt x="524" y="1632"/>
                  </a:lnTo>
                  <a:lnTo>
                    <a:pt x="518" y="1634"/>
                  </a:lnTo>
                  <a:lnTo>
                    <a:pt x="509" y="1636"/>
                  </a:lnTo>
                  <a:lnTo>
                    <a:pt x="509" y="1636"/>
                  </a:lnTo>
                  <a:close/>
                  <a:moveTo>
                    <a:pt x="729" y="1714"/>
                  </a:moveTo>
                  <a:lnTo>
                    <a:pt x="729" y="1714"/>
                  </a:lnTo>
                  <a:lnTo>
                    <a:pt x="722" y="1721"/>
                  </a:lnTo>
                  <a:lnTo>
                    <a:pt x="715" y="1729"/>
                  </a:lnTo>
                  <a:lnTo>
                    <a:pt x="707" y="1734"/>
                  </a:lnTo>
                  <a:lnTo>
                    <a:pt x="699" y="1738"/>
                  </a:lnTo>
                  <a:lnTo>
                    <a:pt x="699" y="1738"/>
                  </a:lnTo>
                  <a:lnTo>
                    <a:pt x="684" y="1745"/>
                  </a:lnTo>
                  <a:lnTo>
                    <a:pt x="668" y="1749"/>
                  </a:lnTo>
                  <a:lnTo>
                    <a:pt x="651" y="1751"/>
                  </a:lnTo>
                  <a:lnTo>
                    <a:pt x="633" y="1753"/>
                  </a:lnTo>
                  <a:lnTo>
                    <a:pt x="615" y="1755"/>
                  </a:lnTo>
                  <a:lnTo>
                    <a:pt x="598" y="1756"/>
                  </a:lnTo>
                  <a:lnTo>
                    <a:pt x="561" y="1755"/>
                  </a:lnTo>
                  <a:lnTo>
                    <a:pt x="484" y="1750"/>
                  </a:lnTo>
                  <a:lnTo>
                    <a:pt x="445" y="1749"/>
                  </a:lnTo>
                  <a:lnTo>
                    <a:pt x="426" y="1749"/>
                  </a:lnTo>
                  <a:lnTo>
                    <a:pt x="406" y="1751"/>
                  </a:lnTo>
                  <a:lnTo>
                    <a:pt x="406" y="1751"/>
                  </a:lnTo>
                  <a:lnTo>
                    <a:pt x="403" y="1748"/>
                  </a:lnTo>
                  <a:lnTo>
                    <a:pt x="399" y="1746"/>
                  </a:lnTo>
                  <a:lnTo>
                    <a:pt x="387" y="1743"/>
                  </a:lnTo>
                  <a:lnTo>
                    <a:pt x="363" y="1738"/>
                  </a:lnTo>
                  <a:lnTo>
                    <a:pt x="363" y="1738"/>
                  </a:lnTo>
                  <a:lnTo>
                    <a:pt x="359" y="1748"/>
                  </a:lnTo>
                  <a:lnTo>
                    <a:pt x="356" y="1759"/>
                  </a:lnTo>
                  <a:lnTo>
                    <a:pt x="354" y="1770"/>
                  </a:lnTo>
                  <a:lnTo>
                    <a:pt x="352" y="1780"/>
                  </a:lnTo>
                  <a:lnTo>
                    <a:pt x="352" y="1780"/>
                  </a:lnTo>
                  <a:lnTo>
                    <a:pt x="358" y="1786"/>
                  </a:lnTo>
                  <a:lnTo>
                    <a:pt x="366" y="1791"/>
                  </a:lnTo>
                  <a:lnTo>
                    <a:pt x="373" y="1795"/>
                  </a:lnTo>
                  <a:lnTo>
                    <a:pt x="382" y="1799"/>
                  </a:lnTo>
                  <a:lnTo>
                    <a:pt x="402" y="1806"/>
                  </a:lnTo>
                  <a:lnTo>
                    <a:pt x="425" y="1812"/>
                  </a:lnTo>
                  <a:lnTo>
                    <a:pt x="449" y="1818"/>
                  </a:lnTo>
                  <a:lnTo>
                    <a:pt x="475" y="1822"/>
                  </a:lnTo>
                  <a:lnTo>
                    <a:pt x="530" y="1829"/>
                  </a:lnTo>
                  <a:lnTo>
                    <a:pt x="530" y="1829"/>
                  </a:lnTo>
                  <a:lnTo>
                    <a:pt x="545" y="1832"/>
                  </a:lnTo>
                  <a:lnTo>
                    <a:pt x="559" y="1833"/>
                  </a:lnTo>
                  <a:lnTo>
                    <a:pt x="572" y="1833"/>
                  </a:lnTo>
                  <a:lnTo>
                    <a:pt x="585" y="1833"/>
                  </a:lnTo>
                  <a:lnTo>
                    <a:pt x="612" y="1829"/>
                  </a:lnTo>
                  <a:lnTo>
                    <a:pt x="642" y="1825"/>
                  </a:lnTo>
                  <a:lnTo>
                    <a:pt x="642" y="1825"/>
                  </a:lnTo>
                  <a:lnTo>
                    <a:pt x="669" y="1819"/>
                  </a:lnTo>
                  <a:lnTo>
                    <a:pt x="685" y="1816"/>
                  </a:lnTo>
                  <a:lnTo>
                    <a:pt x="702" y="1810"/>
                  </a:lnTo>
                  <a:lnTo>
                    <a:pt x="718" y="1805"/>
                  </a:lnTo>
                  <a:lnTo>
                    <a:pt x="732" y="1798"/>
                  </a:lnTo>
                  <a:lnTo>
                    <a:pt x="743" y="1792"/>
                  </a:lnTo>
                  <a:lnTo>
                    <a:pt x="746" y="1789"/>
                  </a:lnTo>
                  <a:lnTo>
                    <a:pt x="748" y="1786"/>
                  </a:lnTo>
                  <a:lnTo>
                    <a:pt x="748" y="1786"/>
                  </a:lnTo>
                  <a:lnTo>
                    <a:pt x="750" y="1781"/>
                  </a:lnTo>
                  <a:lnTo>
                    <a:pt x="751" y="1777"/>
                  </a:lnTo>
                  <a:lnTo>
                    <a:pt x="751" y="1767"/>
                  </a:lnTo>
                  <a:lnTo>
                    <a:pt x="750" y="1758"/>
                  </a:lnTo>
                  <a:lnTo>
                    <a:pt x="748" y="1748"/>
                  </a:lnTo>
                  <a:lnTo>
                    <a:pt x="741" y="1730"/>
                  </a:lnTo>
                  <a:lnTo>
                    <a:pt x="738" y="1721"/>
                  </a:lnTo>
                  <a:lnTo>
                    <a:pt x="736" y="1714"/>
                  </a:lnTo>
                  <a:lnTo>
                    <a:pt x="736" y="1714"/>
                  </a:lnTo>
                  <a:lnTo>
                    <a:pt x="729" y="1714"/>
                  </a:lnTo>
                  <a:lnTo>
                    <a:pt x="729" y="1714"/>
                  </a:lnTo>
                  <a:close/>
                  <a:moveTo>
                    <a:pt x="274" y="1773"/>
                  </a:moveTo>
                  <a:lnTo>
                    <a:pt x="274" y="1773"/>
                  </a:lnTo>
                  <a:lnTo>
                    <a:pt x="249" y="1784"/>
                  </a:lnTo>
                  <a:lnTo>
                    <a:pt x="228" y="1794"/>
                  </a:lnTo>
                  <a:lnTo>
                    <a:pt x="185" y="1818"/>
                  </a:lnTo>
                  <a:lnTo>
                    <a:pt x="185" y="1818"/>
                  </a:lnTo>
                  <a:lnTo>
                    <a:pt x="156" y="1835"/>
                  </a:lnTo>
                  <a:lnTo>
                    <a:pt x="131" y="1850"/>
                  </a:lnTo>
                  <a:lnTo>
                    <a:pt x="120" y="1858"/>
                  </a:lnTo>
                  <a:lnTo>
                    <a:pt x="109" y="1868"/>
                  </a:lnTo>
                  <a:lnTo>
                    <a:pt x="97" y="1879"/>
                  </a:lnTo>
                  <a:lnTo>
                    <a:pt x="84" y="1892"/>
                  </a:lnTo>
                  <a:lnTo>
                    <a:pt x="84" y="1892"/>
                  </a:lnTo>
                  <a:lnTo>
                    <a:pt x="71" y="1904"/>
                  </a:lnTo>
                  <a:lnTo>
                    <a:pt x="57" y="1920"/>
                  </a:lnTo>
                  <a:lnTo>
                    <a:pt x="52" y="1929"/>
                  </a:lnTo>
                  <a:lnTo>
                    <a:pt x="48" y="1938"/>
                  </a:lnTo>
                  <a:lnTo>
                    <a:pt x="46" y="1945"/>
                  </a:lnTo>
                  <a:lnTo>
                    <a:pt x="45" y="1949"/>
                  </a:lnTo>
                  <a:lnTo>
                    <a:pt x="45" y="1953"/>
                  </a:lnTo>
                  <a:lnTo>
                    <a:pt x="45" y="1953"/>
                  </a:lnTo>
                  <a:lnTo>
                    <a:pt x="47" y="1958"/>
                  </a:lnTo>
                  <a:lnTo>
                    <a:pt x="49" y="1963"/>
                  </a:lnTo>
                  <a:lnTo>
                    <a:pt x="52" y="1968"/>
                  </a:lnTo>
                  <a:lnTo>
                    <a:pt x="57" y="1973"/>
                  </a:lnTo>
                  <a:lnTo>
                    <a:pt x="68" y="1980"/>
                  </a:lnTo>
                  <a:lnTo>
                    <a:pt x="81" y="1988"/>
                  </a:lnTo>
                  <a:lnTo>
                    <a:pt x="96" y="1994"/>
                  </a:lnTo>
                  <a:lnTo>
                    <a:pt x="110" y="2001"/>
                  </a:lnTo>
                  <a:lnTo>
                    <a:pt x="133" y="2009"/>
                  </a:lnTo>
                  <a:lnTo>
                    <a:pt x="133" y="2009"/>
                  </a:lnTo>
                  <a:lnTo>
                    <a:pt x="163" y="2020"/>
                  </a:lnTo>
                  <a:lnTo>
                    <a:pt x="196" y="2031"/>
                  </a:lnTo>
                  <a:lnTo>
                    <a:pt x="227" y="2039"/>
                  </a:lnTo>
                  <a:lnTo>
                    <a:pt x="260" y="2048"/>
                  </a:lnTo>
                  <a:lnTo>
                    <a:pt x="293" y="2055"/>
                  </a:lnTo>
                  <a:lnTo>
                    <a:pt x="327" y="2062"/>
                  </a:lnTo>
                  <a:lnTo>
                    <a:pt x="362" y="2066"/>
                  </a:lnTo>
                  <a:lnTo>
                    <a:pt x="397" y="2070"/>
                  </a:lnTo>
                  <a:lnTo>
                    <a:pt x="397" y="2070"/>
                  </a:lnTo>
                  <a:lnTo>
                    <a:pt x="425" y="2073"/>
                  </a:lnTo>
                  <a:lnTo>
                    <a:pt x="449" y="2074"/>
                  </a:lnTo>
                  <a:lnTo>
                    <a:pt x="472" y="2073"/>
                  </a:lnTo>
                  <a:lnTo>
                    <a:pt x="494" y="2071"/>
                  </a:lnTo>
                  <a:lnTo>
                    <a:pt x="537" y="2067"/>
                  </a:lnTo>
                  <a:lnTo>
                    <a:pt x="562" y="2066"/>
                  </a:lnTo>
                  <a:lnTo>
                    <a:pt x="589" y="2066"/>
                  </a:lnTo>
                  <a:lnTo>
                    <a:pt x="589" y="2066"/>
                  </a:lnTo>
                  <a:lnTo>
                    <a:pt x="624" y="2065"/>
                  </a:lnTo>
                  <a:lnTo>
                    <a:pt x="657" y="2064"/>
                  </a:lnTo>
                  <a:lnTo>
                    <a:pt x="690" y="2061"/>
                  </a:lnTo>
                  <a:lnTo>
                    <a:pt x="723" y="2056"/>
                  </a:lnTo>
                  <a:lnTo>
                    <a:pt x="723" y="2056"/>
                  </a:lnTo>
                  <a:lnTo>
                    <a:pt x="784" y="2047"/>
                  </a:lnTo>
                  <a:lnTo>
                    <a:pt x="812" y="2041"/>
                  </a:lnTo>
                  <a:lnTo>
                    <a:pt x="839" y="2036"/>
                  </a:lnTo>
                  <a:lnTo>
                    <a:pt x="865" y="2030"/>
                  </a:lnTo>
                  <a:lnTo>
                    <a:pt x="890" y="2022"/>
                  </a:lnTo>
                  <a:lnTo>
                    <a:pt x="915" y="2014"/>
                  </a:lnTo>
                  <a:lnTo>
                    <a:pt x="940" y="2004"/>
                  </a:lnTo>
                  <a:lnTo>
                    <a:pt x="940" y="2004"/>
                  </a:lnTo>
                  <a:lnTo>
                    <a:pt x="969" y="1992"/>
                  </a:lnTo>
                  <a:lnTo>
                    <a:pt x="994" y="1978"/>
                  </a:lnTo>
                  <a:lnTo>
                    <a:pt x="1007" y="1971"/>
                  </a:lnTo>
                  <a:lnTo>
                    <a:pt x="1019" y="1963"/>
                  </a:lnTo>
                  <a:lnTo>
                    <a:pt x="1029" y="1955"/>
                  </a:lnTo>
                  <a:lnTo>
                    <a:pt x="1038" y="1945"/>
                  </a:lnTo>
                  <a:lnTo>
                    <a:pt x="1038" y="1945"/>
                  </a:lnTo>
                  <a:lnTo>
                    <a:pt x="1031" y="1931"/>
                  </a:lnTo>
                  <a:lnTo>
                    <a:pt x="1023" y="1918"/>
                  </a:lnTo>
                  <a:lnTo>
                    <a:pt x="1014" y="1907"/>
                  </a:lnTo>
                  <a:lnTo>
                    <a:pt x="1004" y="1895"/>
                  </a:lnTo>
                  <a:lnTo>
                    <a:pt x="993" y="1884"/>
                  </a:lnTo>
                  <a:lnTo>
                    <a:pt x="981" y="1873"/>
                  </a:lnTo>
                  <a:lnTo>
                    <a:pt x="958" y="1854"/>
                  </a:lnTo>
                  <a:lnTo>
                    <a:pt x="933" y="1837"/>
                  </a:lnTo>
                  <a:lnTo>
                    <a:pt x="909" y="1820"/>
                  </a:lnTo>
                  <a:lnTo>
                    <a:pt x="883" y="1802"/>
                  </a:lnTo>
                  <a:lnTo>
                    <a:pt x="859" y="1783"/>
                  </a:lnTo>
                  <a:lnTo>
                    <a:pt x="859" y="1783"/>
                  </a:lnTo>
                  <a:lnTo>
                    <a:pt x="849" y="1781"/>
                  </a:lnTo>
                  <a:lnTo>
                    <a:pt x="838" y="1779"/>
                  </a:lnTo>
                  <a:lnTo>
                    <a:pt x="820" y="1773"/>
                  </a:lnTo>
                  <a:lnTo>
                    <a:pt x="801" y="1767"/>
                  </a:lnTo>
                  <a:lnTo>
                    <a:pt x="791" y="1765"/>
                  </a:lnTo>
                  <a:lnTo>
                    <a:pt x="780" y="1763"/>
                  </a:lnTo>
                  <a:lnTo>
                    <a:pt x="780" y="1763"/>
                  </a:lnTo>
                  <a:lnTo>
                    <a:pt x="779" y="1770"/>
                  </a:lnTo>
                  <a:lnTo>
                    <a:pt x="779" y="1775"/>
                  </a:lnTo>
                  <a:lnTo>
                    <a:pt x="782" y="1791"/>
                  </a:lnTo>
                  <a:lnTo>
                    <a:pt x="782" y="1791"/>
                  </a:lnTo>
                  <a:lnTo>
                    <a:pt x="765" y="1802"/>
                  </a:lnTo>
                  <a:lnTo>
                    <a:pt x="747" y="1811"/>
                  </a:lnTo>
                  <a:lnTo>
                    <a:pt x="727" y="1821"/>
                  </a:lnTo>
                  <a:lnTo>
                    <a:pt x="706" y="1828"/>
                  </a:lnTo>
                  <a:lnTo>
                    <a:pt x="684" y="1836"/>
                  </a:lnTo>
                  <a:lnTo>
                    <a:pt x="661" y="1841"/>
                  </a:lnTo>
                  <a:lnTo>
                    <a:pt x="639" y="1847"/>
                  </a:lnTo>
                  <a:lnTo>
                    <a:pt x="615" y="1850"/>
                  </a:lnTo>
                  <a:lnTo>
                    <a:pt x="615" y="1850"/>
                  </a:lnTo>
                  <a:lnTo>
                    <a:pt x="598" y="1851"/>
                  </a:lnTo>
                  <a:lnTo>
                    <a:pt x="582" y="1851"/>
                  </a:lnTo>
                  <a:lnTo>
                    <a:pt x="566" y="1851"/>
                  </a:lnTo>
                  <a:lnTo>
                    <a:pt x="550" y="1849"/>
                  </a:lnTo>
                  <a:lnTo>
                    <a:pt x="519" y="1846"/>
                  </a:lnTo>
                  <a:lnTo>
                    <a:pt x="490" y="1842"/>
                  </a:lnTo>
                  <a:lnTo>
                    <a:pt x="490" y="1842"/>
                  </a:lnTo>
                  <a:lnTo>
                    <a:pt x="442" y="1838"/>
                  </a:lnTo>
                  <a:lnTo>
                    <a:pt x="420" y="1836"/>
                  </a:lnTo>
                  <a:lnTo>
                    <a:pt x="399" y="1833"/>
                  </a:lnTo>
                  <a:lnTo>
                    <a:pt x="379" y="1827"/>
                  </a:lnTo>
                  <a:lnTo>
                    <a:pt x="360" y="1821"/>
                  </a:lnTo>
                  <a:lnTo>
                    <a:pt x="352" y="1817"/>
                  </a:lnTo>
                  <a:lnTo>
                    <a:pt x="343" y="1812"/>
                  </a:lnTo>
                  <a:lnTo>
                    <a:pt x="336" y="1807"/>
                  </a:lnTo>
                  <a:lnTo>
                    <a:pt x="327" y="1801"/>
                  </a:lnTo>
                  <a:lnTo>
                    <a:pt x="327" y="1801"/>
                  </a:lnTo>
                  <a:lnTo>
                    <a:pt x="327" y="1796"/>
                  </a:lnTo>
                  <a:lnTo>
                    <a:pt x="328" y="1792"/>
                  </a:lnTo>
                  <a:lnTo>
                    <a:pt x="333" y="1778"/>
                  </a:lnTo>
                  <a:lnTo>
                    <a:pt x="334" y="1772"/>
                  </a:lnTo>
                  <a:lnTo>
                    <a:pt x="334" y="1764"/>
                  </a:lnTo>
                  <a:lnTo>
                    <a:pt x="332" y="1758"/>
                  </a:lnTo>
                  <a:lnTo>
                    <a:pt x="330" y="1756"/>
                  </a:lnTo>
                  <a:lnTo>
                    <a:pt x="327" y="1753"/>
                  </a:lnTo>
                  <a:lnTo>
                    <a:pt x="327" y="1753"/>
                  </a:lnTo>
                  <a:lnTo>
                    <a:pt x="318" y="1758"/>
                  </a:lnTo>
                  <a:lnTo>
                    <a:pt x="304" y="1762"/>
                  </a:lnTo>
                  <a:lnTo>
                    <a:pt x="289" y="1767"/>
                  </a:lnTo>
                  <a:lnTo>
                    <a:pt x="274" y="1773"/>
                  </a:lnTo>
                  <a:lnTo>
                    <a:pt x="274" y="17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Freeform 170"/>
            <p:cNvSpPr/>
            <p:nvPr/>
          </p:nvSpPr>
          <p:spPr bwMode="auto">
            <a:xfrm>
              <a:off x="2470151" y="2649538"/>
              <a:ext cx="23813" cy="25400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40" y="7"/>
                </a:cxn>
                <a:cxn ang="0">
                  <a:pos x="43" y="14"/>
                </a:cxn>
                <a:cxn ang="0">
                  <a:pos x="45" y="19"/>
                </a:cxn>
                <a:cxn ang="0">
                  <a:pos x="45" y="25"/>
                </a:cxn>
                <a:cxn ang="0">
                  <a:pos x="43" y="31"/>
                </a:cxn>
                <a:cxn ang="0">
                  <a:pos x="41" y="35"/>
                </a:cxn>
                <a:cxn ang="0">
                  <a:pos x="38" y="39"/>
                </a:cxn>
                <a:cxn ang="0">
                  <a:pos x="33" y="43"/>
                </a:cxn>
                <a:cxn ang="0">
                  <a:pos x="28" y="46"/>
                </a:cxn>
                <a:cxn ang="0">
                  <a:pos x="23" y="48"/>
                </a:cxn>
                <a:cxn ang="0">
                  <a:pos x="18" y="48"/>
                </a:cxn>
                <a:cxn ang="0">
                  <a:pos x="13" y="47"/>
                </a:cxn>
                <a:cxn ang="0">
                  <a:pos x="9" y="46"/>
                </a:cxn>
                <a:cxn ang="0">
                  <a:pos x="6" y="42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5" h="48">
                  <a:moveTo>
                    <a:pt x="34" y="1"/>
                  </a:moveTo>
                  <a:lnTo>
                    <a:pt x="34" y="1"/>
                  </a:lnTo>
                  <a:lnTo>
                    <a:pt x="40" y="7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45" y="25"/>
                  </a:lnTo>
                  <a:lnTo>
                    <a:pt x="43" y="31"/>
                  </a:lnTo>
                  <a:lnTo>
                    <a:pt x="41" y="35"/>
                  </a:lnTo>
                  <a:lnTo>
                    <a:pt x="38" y="39"/>
                  </a:lnTo>
                  <a:lnTo>
                    <a:pt x="33" y="43"/>
                  </a:lnTo>
                  <a:lnTo>
                    <a:pt x="28" y="46"/>
                  </a:lnTo>
                  <a:lnTo>
                    <a:pt x="23" y="48"/>
                  </a:lnTo>
                  <a:lnTo>
                    <a:pt x="18" y="48"/>
                  </a:lnTo>
                  <a:lnTo>
                    <a:pt x="13" y="47"/>
                  </a:lnTo>
                  <a:lnTo>
                    <a:pt x="9" y="46"/>
                  </a:lnTo>
                  <a:lnTo>
                    <a:pt x="6" y="42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2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目标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46" name="文本框 38"/>
          <p:cNvSpPr txBox="1"/>
          <p:nvPr/>
        </p:nvSpPr>
        <p:spPr>
          <a:xfrm>
            <a:off x="395536" y="649707"/>
            <a:ext cx="2592288" cy="264160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dist" defTabSz="964565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TARGET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31055" y="545465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这里的加载时间主要指的是首屏加载时间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5" grpId="0" animBg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4596282" y="2594178"/>
            <a:ext cx="140970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r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如何定义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首屏时间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247964" y="1888468"/>
            <a:ext cx="3404615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技术方案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4596412" y="3079318"/>
            <a:ext cx="140970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r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如何获取时间数据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08092" y="1874098"/>
            <a:ext cx="720080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02</a:t>
            </a:r>
            <a:endParaRPr lang="en-GB" altLang="zh-CN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10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251520" y="2392524"/>
            <a:ext cx="3348372" cy="2195816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/>
      <p:bldP spid="7" grpId="0" animBg="1"/>
      <p:bldP spid="7" grpId="1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如何定义首屏时间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3685" y="645795"/>
            <a:ext cx="8261350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在前端性能数据的获取方法上，现在业内大多使用手动埋点的方式，即在代码中，人工判断首屏完成的位置，并在该处添加首屏记录的代码，类似：firstscreen.report() 这样。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这样做的简单省事，但缺点也很明显：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和业务代码混用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通用的监控需求混入了业务代码中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覆盖不完整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需要页面开发者自觉手动添加埋点代码，在业务中埋点覆盖率不一定能达到 100%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准确性不一定高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由于需要开发者自行判断统计脚本放置的位置，就会存在一些不准确的情况，因为每个人对首屏的理解不同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如何定义首屏时间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2235" y="1076960"/>
            <a:ext cx="9175115" cy="1968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如果页面首屏有图片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首屏时间 = 首屏图片全部加载完毕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window.performance.timing.navigationStart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如果页面首屏没有图片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首屏时间 =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页面处于稳定状态前最后一次 dom 变化的时刻 - window.performance.timing.navigationStart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业内已存在的计算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方式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6850" y="1100455"/>
            <a:ext cx="917511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方式一：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由业务方定义首屏加载完成（如首屏内某张图片加载完成），开发者手动埋点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缺点：与业务线耦合，不同的业务方可能会有不同的定义，丧失可比性，难以寻找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优化途径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2095500"/>
            <a:ext cx="7438390" cy="230505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2529</Words>
  <Application>WPS 演示</Application>
  <PresentationFormat>自定义</PresentationFormat>
  <Paragraphs>247</Paragraphs>
  <Slides>33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</vt:lpstr>
      <vt:lpstr>宋体</vt:lpstr>
      <vt:lpstr>Wingdings</vt:lpstr>
      <vt:lpstr>造字工房明黑（非商用）常规体</vt:lpstr>
      <vt:lpstr>黑体</vt:lpstr>
      <vt:lpstr>博洋行书 7000</vt:lpstr>
      <vt:lpstr>微软雅黑</vt:lpstr>
      <vt:lpstr>Adobe 仿宋 Std R</vt:lpstr>
      <vt:lpstr>Comic Sans MS</vt:lpstr>
      <vt:lpstr>Calibri</vt:lpstr>
      <vt:lpstr>Arial Unicode MS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</dc:title>
  <dc:creator>第一PPT</dc:creator>
  <cp:keywords>www.1ppt.com</cp:keywords>
  <dc:description>第一PPT，www.1ppt.com</dc:description>
  <cp:lastModifiedBy>SJH</cp:lastModifiedBy>
  <cp:revision>322</cp:revision>
  <dcterms:created xsi:type="dcterms:W3CDTF">2017-03-25T02:22:00Z</dcterms:created>
  <dcterms:modified xsi:type="dcterms:W3CDTF">2019-04-17T08:16:18Z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