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8" r:id="rId7"/>
    <p:sldId id="273" r:id="rId8"/>
    <p:sldId id="27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484"/>
    <a:srgbClr val="237669"/>
    <a:srgbClr val="4F81BD"/>
    <a:srgbClr val="49C6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48"/>
      </p:cViewPr>
      <p:guideLst>
        <p:guide orient="horz" pos="216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835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毕业论文答辩</a:t>
            </a:r>
            <a:endParaRPr lang="zh-CN" altLang="en-US" sz="4400" dirty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FAFAFA"/>
                </a:solidFill>
                <a:latin typeface="Impact" panose="020B0806030902050204" pitchFamily="34" charset="0"/>
              </a:rPr>
              <a:t>THE GRADUATION OF REPORT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5663952" y="404499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答辩人：李智</a:t>
            </a:r>
            <a:endParaRPr lang="en-US" altLang="zh-CN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5"/>
          <p:cNvSpPr txBox="1"/>
          <p:nvPr/>
        </p:nvSpPr>
        <p:spPr>
          <a:xfrm>
            <a:off x="9408368" y="404499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导师：陆宗跃</a:t>
            </a:r>
            <a:endParaRPr lang="zh-CN" altLang="en-US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3"/>
          <p:cNvCxnSpPr/>
          <p:nvPr/>
        </p:nvCxnSpPr>
        <p:spPr>
          <a:xfrm>
            <a:off x="2364373" y="2696684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364373" y="1875704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"/>
          <p:cNvCxnSpPr/>
          <p:nvPr/>
        </p:nvCxnSpPr>
        <p:spPr>
          <a:xfrm>
            <a:off x="2364373" y="351766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/>
          <p:cNvCxnSpPr/>
          <p:nvPr/>
        </p:nvCxnSpPr>
        <p:spPr>
          <a:xfrm>
            <a:off x="2364373" y="433864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2364373" y="5159623"/>
            <a:ext cx="8370970" cy="0"/>
          </a:xfrm>
          <a:prstGeom prst="line">
            <a:avLst/>
          </a:prstGeom>
          <a:ln w="6350" cmpd="sng">
            <a:solidFill>
              <a:srgbClr val="F7F7F7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"/>
          <p:cNvSpPr/>
          <p:nvPr/>
        </p:nvSpPr>
        <p:spPr>
          <a:xfrm>
            <a:off x="2711366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Rounded Rectangle 9"/>
          <p:cNvSpPr/>
          <p:nvPr/>
        </p:nvSpPr>
        <p:spPr>
          <a:xfrm>
            <a:off x="2711366" y="4296491"/>
            <a:ext cx="426137" cy="1053551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18%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5" name="Rounded Rectangle 10"/>
          <p:cNvSpPr/>
          <p:nvPr/>
        </p:nvSpPr>
        <p:spPr>
          <a:xfrm>
            <a:off x="3623590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" name="Rounded Rectangle 12"/>
          <p:cNvSpPr/>
          <p:nvPr/>
        </p:nvSpPr>
        <p:spPr>
          <a:xfrm>
            <a:off x="4535814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7" name="Rounded Rectangle 13"/>
          <p:cNvSpPr/>
          <p:nvPr/>
        </p:nvSpPr>
        <p:spPr>
          <a:xfrm>
            <a:off x="4535814" y="3889631"/>
            <a:ext cx="426137" cy="1460410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40%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8" name="Rounded Rectangle 14"/>
          <p:cNvSpPr/>
          <p:nvPr/>
        </p:nvSpPr>
        <p:spPr>
          <a:xfrm>
            <a:off x="5448039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9" name="Rounded Rectangle 16"/>
          <p:cNvSpPr/>
          <p:nvPr/>
        </p:nvSpPr>
        <p:spPr>
          <a:xfrm>
            <a:off x="6360263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0" name="Rounded Rectangle 17"/>
          <p:cNvSpPr/>
          <p:nvPr/>
        </p:nvSpPr>
        <p:spPr>
          <a:xfrm>
            <a:off x="6360263" y="3322670"/>
            <a:ext cx="426137" cy="2027373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62%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1" name="Rounded Rectangle 18"/>
          <p:cNvSpPr/>
          <p:nvPr/>
        </p:nvSpPr>
        <p:spPr>
          <a:xfrm>
            <a:off x="7272488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2" name="Rounded Rectangle 20"/>
          <p:cNvSpPr/>
          <p:nvPr/>
        </p:nvSpPr>
        <p:spPr>
          <a:xfrm>
            <a:off x="8184712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3" name="Rounded Rectangle 21"/>
          <p:cNvSpPr/>
          <p:nvPr/>
        </p:nvSpPr>
        <p:spPr>
          <a:xfrm>
            <a:off x="8197412" y="3348070"/>
            <a:ext cx="426137" cy="2027373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64%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4" name="Rounded Rectangle 22"/>
          <p:cNvSpPr/>
          <p:nvPr/>
        </p:nvSpPr>
        <p:spPr>
          <a:xfrm>
            <a:off x="9096940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96940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2018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8471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2017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7716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2016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60262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2015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3363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2014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6463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2013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09564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2012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24975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2011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56657" y="1724516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100%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56657" y="2554281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75%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56657" y="3384046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50%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56657" y="5043578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0%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6657" y="4213811"/>
            <a:ext cx="790979" cy="32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25%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9168" y="1875704"/>
            <a:ext cx="426137" cy="3474338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009168" y="2797070"/>
            <a:ext cx="426137" cy="2552972"/>
          </a:xfrm>
          <a:prstGeom prst="roundRect">
            <a:avLst/>
          </a:prstGeom>
          <a:solidFill>
            <a:srgbClr val="012B5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009168" y="5481048"/>
            <a:ext cx="426139" cy="3128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600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2019</a:t>
            </a:r>
            <a:endParaRPr lang="en-US" sz="1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1" name="Rounded Rectangle 23"/>
          <p:cNvSpPr/>
          <p:nvPr/>
        </p:nvSpPr>
        <p:spPr>
          <a:xfrm>
            <a:off x="9122340" y="2247929"/>
            <a:ext cx="426137" cy="3152913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94%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2" name="Rounded Rectangle 11"/>
          <p:cNvSpPr/>
          <p:nvPr/>
        </p:nvSpPr>
        <p:spPr>
          <a:xfrm>
            <a:off x="3636290" y="3749687"/>
            <a:ext cx="426137" cy="1638455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45%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3" name="Rounded Rectangle 15"/>
          <p:cNvSpPr/>
          <p:nvPr/>
        </p:nvSpPr>
        <p:spPr>
          <a:xfrm>
            <a:off x="5460739" y="3066154"/>
            <a:ext cx="426137" cy="2271189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68%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4" name="Rounded Rectangle 19"/>
          <p:cNvSpPr/>
          <p:nvPr/>
        </p:nvSpPr>
        <p:spPr>
          <a:xfrm>
            <a:off x="7259788" y="2822470"/>
            <a:ext cx="426137" cy="255297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80%</a:t>
            </a:r>
            <a:endParaRPr lang="en-US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10592571" y="241252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6507787" y="3020832"/>
            <a:ext cx="851505" cy="693649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0" name="Freeform 37"/>
          <p:cNvSpPr/>
          <p:nvPr/>
        </p:nvSpPr>
        <p:spPr bwMode="auto">
          <a:xfrm>
            <a:off x="7906414" y="2797564"/>
            <a:ext cx="2363514" cy="4060436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1" name="Freeform 32"/>
          <p:cNvSpPr>
            <a:spLocks noEditPoints="1"/>
          </p:cNvSpPr>
          <p:nvPr/>
        </p:nvSpPr>
        <p:spPr bwMode="auto">
          <a:xfrm>
            <a:off x="10346023" y="2207066"/>
            <a:ext cx="459615" cy="45809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12" name="Group 33"/>
          <p:cNvGrpSpPr/>
          <p:nvPr/>
        </p:nvGrpSpPr>
        <p:grpSpPr>
          <a:xfrm>
            <a:off x="10254709" y="4173364"/>
            <a:ext cx="872050" cy="872049"/>
            <a:chOff x="4127501" y="4194175"/>
            <a:chExt cx="909638" cy="909637"/>
          </a:xfrm>
          <a:solidFill>
            <a:srgbClr val="247484"/>
          </a:solidFill>
        </p:grpSpPr>
        <p:sp>
          <p:nvSpPr>
            <p:cNvPr id="13" name="Freeform 11"/>
            <p:cNvSpPr/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10861947" y="1773325"/>
            <a:ext cx="534188" cy="534188"/>
            <a:chOff x="11395868" y="1690688"/>
            <a:chExt cx="557213" cy="557212"/>
          </a:xfrm>
          <a:solidFill>
            <a:srgbClr val="247484"/>
          </a:solidFill>
        </p:grpSpPr>
        <p:sp>
          <p:nvSpPr>
            <p:cNvPr id="20" name="Freeform 17"/>
            <p:cNvSpPr/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3" name="Freeform 32"/>
          <p:cNvSpPr>
            <a:spLocks noEditPoints="1"/>
          </p:cNvSpPr>
          <p:nvPr/>
        </p:nvSpPr>
        <p:spPr bwMode="auto">
          <a:xfrm>
            <a:off x="8002294" y="2797565"/>
            <a:ext cx="957277" cy="479399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4" name="Group 36"/>
          <p:cNvGrpSpPr/>
          <p:nvPr/>
        </p:nvGrpSpPr>
        <p:grpSpPr>
          <a:xfrm>
            <a:off x="10049252" y="3710706"/>
            <a:ext cx="590498" cy="369823"/>
            <a:chOff x="3913188" y="3711575"/>
            <a:chExt cx="615950" cy="385763"/>
          </a:xfrm>
          <a:solidFill>
            <a:srgbClr val="247484"/>
          </a:solidFill>
        </p:grpSpPr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37"/>
          <p:cNvSpPr/>
          <p:nvPr/>
        </p:nvSpPr>
        <p:spPr bwMode="auto">
          <a:xfrm>
            <a:off x="9329393" y="2449050"/>
            <a:ext cx="837046" cy="806608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29" name="Group 38"/>
          <p:cNvGrpSpPr/>
          <p:nvPr/>
        </p:nvGrpSpPr>
        <p:grpSpPr>
          <a:xfrm>
            <a:off x="7407230" y="1217830"/>
            <a:ext cx="905533" cy="905531"/>
            <a:chOff x="1157288" y="1111250"/>
            <a:chExt cx="944563" cy="944562"/>
          </a:xfrm>
          <a:solidFill>
            <a:srgbClr val="247484"/>
          </a:solidFill>
        </p:grpSpPr>
        <p:sp>
          <p:nvSpPr>
            <p:cNvPr id="30" name="Freeform 45"/>
            <p:cNvSpPr/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47"/>
            <p:cNvSpPr/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Freeform 49"/>
            <p:cNvSpPr/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0881732" y="2427743"/>
            <a:ext cx="703118" cy="700075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6" name="Freeform 21"/>
          <p:cNvSpPr/>
          <p:nvPr/>
        </p:nvSpPr>
        <p:spPr bwMode="auto">
          <a:xfrm>
            <a:off x="10708235" y="3228263"/>
            <a:ext cx="917708" cy="913141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7" name="Freeform 22"/>
          <p:cNvSpPr>
            <a:spLocks noEditPoints="1"/>
          </p:cNvSpPr>
          <p:nvPr/>
        </p:nvSpPr>
        <p:spPr bwMode="auto">
          <a:xfrm>
            <a:off x="8384291" y="1853986"/>
            <a:ext cx="820306" cy="818784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38" name="Group 22"/>
          <p:cNvGrpSpPr/>
          <p:nvPr/>
        </p:nvGrpSpPr>
        <p:grpSpPr>
          <a:xfrm>
            <a:off x="9498323" y="820615"/>
            <a:ext cx="739645" cy="687899"/>
            <a:chOff x="3338513" y="696913"/>
            <a:chExt cx="771525" cy="717550"/>
          </a:xfrm>
          <a:solidFill>
            <a:srgbClr val="247484"/>
          </a:solidFill>
        </p:grpSpPr>
        <p:sp>
          <p:nvSpPr>
            <p:cNvPr id="39" name="Freeform 23"/>
            <p:cNvSpPr/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1" name="Freeform 23"/>
          <p:cNvSpPr>
            <a:spLocks noEditPoints="1"/>
          </p:cNvSpPr>
          <p:nvPr/>
        </p:nvSpPr>
        <p:spPr bwMode="auto">
          <a:xfrm>
            <a:off x="8448210" y="4477744"/>
            <a:ext cx="334819" cy="289161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42" name="Group 24"/>
          <p:cNvGrpSpPr/>
          <p:nvPr/>
        </p:nvGrpSpPr>
        <p:grpSpPr>
          <a:xfrm>
            <a:off x="6819775" y="3311968"/>
            <a:ext cx="1270788" cy="1190127"/>
            <a:chOff x="544513" y="3295650"/>
            <a:chExt cx="1325563" cy="1241425"/>
          </a:xfrm>
          <a:solidFill>
            <a:srgbClr val="247484"/>
          </a:solidFill>
        </p:grpSpPr>
        <p:sp>
          <p:nvSpPr>
            <p:cNvPr id="43" name="Freeform 26"/>
            <p:cNvSpPr/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52"/>
          <p:cNvSpPr/>
          <p:nvPr/>
        </p:nvSpPr>
        <p:spPr bwMode="auto">
          <a:xfrm>
            <a:off x="6707155" y="1949866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7" name="Freeform 52"/>
          <p:cNvSpPr/>
          <p:nvPr/>
        </p:nvSpPr>
        <p:spPr bwMode="auto">
          <a:xfrm>
            <a:off x="10195390" y="1259683"/>
            <a:ext cx="587454" cy="707684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8" name="Freeform 9"/>
          <p:cNvSpPr>
            <a:spLocks noEditPoints="1"/>
          </p:cNvSpPr>
          <p:nvPr/>
        </p:nvSpPr>
        <p:spPr bwMode="auto">
          <a:xfrm>
            <a:off x="8445167" y="4763862"/>
            <a:ext cx="977061" cy="977061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9" name="Freeform 36"/>
          <p:cNvSpPr/>
          <p:nvPr/>
        </p:nvSpPr>
        <p:spPr bwMode="auto">
          <a:xfrm>
            <a:off x="10218184" y="2794520"/>
            <a:ext cx="566148" cy="7518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0" name="Freeform 38"/>
          <p:cNvSpPr>
            <a:spLocks noEditPoints="1"/>
          </p:cNvSpPr>
          <p:nvPr/>
        </p:nvSpPr>
        <p:spPr bwMode="auto">
          <a:xfrm>
            <a:off x="8477128" y="3316534"/>
            <a:ext cx="783780" cy="795954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1" name="Freeform 44"/>
          <p:cNvSpPr>
            <a:spLocks noEditPoints="1"/>
          </p:cNvSpPr>
          <p:nvPr/>
        </p:nvSpPr>
        <p:spPr bwMode="auto">
          <a:xfrm>
            <a:off x="7294610" y="2211632"/>
            <a:ext cx="776170" cy="779214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52" name="Group 12"/>
          <p:cNvGrpSpPr/>
          <p:nvPr/>
        </p:nvGrpSpPr>
        <p:grpSpPr>
          <a:xfrm>
            <a:off x="8396467" y="668424"/>
            <a:ext cx="937492" cy="931403"/>
            <a:chOff x="2189163" y="538163"/>
            <a:chExt cx="977900" cy="971549"/>
          </a:xfrm>
          <a:solidFill>
            <a:srgbClr val="247484"/>
          </a:solidFill>
        </p:grpSpPr>
        <p:sp>
          <p:nvSpPr>
            <p:cNvPr id="53" name="Freeform 50"/>
            <p:cNvSpPr/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7684216" y="4511744"/>
            <a:ext cx="600555" cy="562067"/>
            <a:chOff x="7904163" y="-96838"/>
            <a:chExt cx="1436687" cy="1344613"/>
          </a:xfrm>
          <a:solidFill>
            <a:srgbClr val="247484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36"/>
          <p:cNvSpPr/>
          <p:nvPr/>
        </p:nvSpPr>
        <p:spPr bwMode="auto">
          <a:xfrm>
            <a:off x="9389896" y="1811869"/>
            <a:ext cx="737351" cy="672183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cxnSp>
        <p:nvCxnSpPr>
          <p:cNvPr id="59" name="Straight Connector 56"/>
          <p:cNvCxnSpPr/>
          <p:nvPr/>
        </p:nvCxnSpPr>
        <p:spPr>
          <a:xfrm>
            <a:off x="1031188" y="2448475"/>
            <a:ext cx="4840160" cy="0"/>
          </a:xfrm>
          <a:prstGeom prst="line">
            <a:avLst/>
          </a:prstGeom>
          <a:ln>
            <a:solidFill>
              <a:schemeClr val="accent1"/>
            </a:solidFill>
            <a:prstDash val="solid"/>
            <a:headEnd type="oval" w="med" len="med"/>
            <a:tailEnd type="oval" w="med" len="med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8"/>
          <p:cNvSpPr/>
          <p:nvPr/>
        </p:nvSpPr>
        <p:spPr>
          <a:xfrm>
            <a:off x="2845566" y="1892781"/>
            <a:ext cx="1171954" cy="1171955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1" name="TextBox 59"/>
          <p:cNvSpPr txBox="1"/>
          <p:nvPr/>
        </p:nvSpPr>
        <p:spPr>
          <a:xfrm>
            <a:off x="2723658" y="308715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858195" y="1886661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80669" y="1894567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01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5" name="Oval 65"/>
          <p:cNvSpPr/>
          <p:nvPr/>
        </p:nvSpPr>
        <p:spPr>
          <a:xfrm>
            <a:off x="4668335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4385458" y="291795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9"/>
          <p:cNvSpPr/>
          <p:nvPr/>
        </p:nvSpPr>
        <p:spPr>
          <a:xfrm>
            <a:off x="4616654" y="200574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69" name="TextBox 70"/>
          <p:cNvSpPr txBox="1"/>
          <p:nvPr/>
        </p:nvSpPr>
        <p:spPr>
          <a:xfrm>
            <a:off x="4639128" y="201365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03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0" name="Rectangle 74"/>
          <p:cNvSpPr/>
          <p:nvPr/>
        </p:nvSpPr>
        <p:spPr>
          <a:xfrm>
            <a:off x="1357711" y="4423158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71" name="Oval 78"/>
          <p:cNvSpPr/>
          <p:nvPr/>
        </p:nvSpPr>
        <p:spPr>
          <a:xfrm>
            <a:off x="1377518" y="2020300"/>
            <a:ext cx="911573" cy="911573"/>
          </a:xfrm>
          <a:prstGeom prst="ellipse">
            <a:avLst/>
          </a:prstGeom>
          <a:solidFill>
            <a:srgbClr val="01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2" name="TextBox 79"/>
          <p:cNvSpPr txBox="1"/>
          <p:nvPr/>
        </p:nvSpPr>
        <p:spPr>
          <a:xfrm>
            <a:off x="1115207" y="293523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id-ID" sz="1600" b="1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4" name="Oval 81"/>
          <p:cNvSpPr/>
          <p:nvPr/>
        </p:nvSpPr>
        <p:spPr>
          <a:xfrm>
            <a:off x="1274154" y="2022309"/>
            <a:ext cx="351513" cy="351513"/>
          </a:xfrm>
          <a:prstGeom prst="ellipse">
            <a:avLst/>
          </a:prstGeom>
          <a:solidFill>
            <a:srgbClr val="24748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prstClr val="black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5" name="TextBox 82"/>
          <p:cNvSpPr txBox="1"/>
          <p:nvPr/>
        </p:nvSpPr>
        <p:spPr>
          <a:xfrm>
            <a:off x="1296628" y="2030215"/>
            <a:ext cx="322837" cy="2739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02</a:t>
            </a:r>
            <a:endParaRPr lang="en-US" altLang="ko-KR" sz="16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6" name="Freeform 322"/>
          <p:cNvSpPr/>
          <p:nvPr/>
        </p:nvSpPr>
        <p:spPr bwMode="auto">
          <a:xfrm>
            <a:off x="3258426" y="2332805"/>
            <a:ext cx="376803" cy="374637"/>
          </a:xfrm>
          <a:custGeom>
            <a:avLst/>
            <a:gdLst>
              <a:gd name="T0" fmla="*/ 249 w 287"/>
              <a:gd name="T1" fmla="*/ 220 h 287"/>
              <a:gd name="T2" fmla="*/ 168 w 287"/>
              <a:gd name="T3" fmla="*/ 191 h 287"/>
              <a:gd name="T4" fmla="*/ 196 w 287"/>
              <a:gd name="T5" fmla="*/ 136 h 287"/>
              <a:gd name="T6" fmla="*/ 196 w 287"/>
              <a:gd name="T7" fmla="*/ 135 h 287"/>
              <a:gd name="T8" fmla="*/ 203 w 287"/>
              <a:gd name="T9" fmla="*/ 134 h 287"/>
              <a:gd name="T10" fmla="*/ 211 w 287"/>
              <a:gd name="T11" fmla="*/ 107 h 287"/>
              <a:gd name="T12" fmla="*/ 205 w 287"/>
              <a:gd name="T13" fmla="*/ 96 h 287"/>
              <a:gd name="T14" fmla="*/ 205 w 287"/>
              <a:gd name="T15" fmla="*/ 96 h 287"/>
              <a:gd name="T16" fmla="*/ 205 w 287"/>
              <a:gd name="T17" fmla="*/ 93 h 287"/>
              <a:gd name="T18" fmla="*/ 204 w 287"/>
              <a:gd name="T19" fmla="*/ 54 h 287"/>
              <a:gd name="T20" fmla="*/ 183 w 287"/>
              <a:gd name="T21" fmla="*/ 22 h 287"/>
              <a:gd name="T22" fmla="*/ 143 w 287"/>
              <a:gd name="T23" fmla="*/ 0 h 287"/>
              <a:gd name="T24" fmla="*/ 103 w 287"/>
              <a:gd name="T25" fmla="*/ 22 h 287"/>
              <a:gd name="T26" fmla="*/ 82 w 287"/>
              <a:gd name="T27" fmla="*/ 54 h 287"/>
              <a:gd name="T28" fmla="*/ 81 w 287"/>
              <a:gd name="T29" fmla="*/ 93 h 287"/>
              <a:gd name="T30" fmla="*/ 81 w 287"/>
              <a:gd name="T31" fmla="*/ 96 h 287"/>
              <a:gd name="T32" fmla="*/ 81 w 287"/>
              <a:gd name="T33" fmla="*/ 96 h 287"/>
              <a:gd name="T34" fmla="*/ 75 w 287"/>
              <a:gd name="T35" fmla="*/ 107 h 287"/>
              <a:gd name="T36" fmla="*/ 83 w 287"/>
              <a:gd name="T37" fmla="*/ 134 h 287"/>
              <a:gd name="T38" fmla="*/ 89 w 287"/>
              <a:gd name="T39" fmla="*/ 135 h 287"/>
              <a:gd name="T40" fmla="*/ 90 w 287"/>
              <a:gd name="T41" fmla="*/ 136 h 287"/>
              <a:gd name="T42" fmla="*/ 118 w 287"/>
              <a:gd name="T43" fmla="*/ 191 h 287"/>
              <a:gd name="T44" fmla="*/ 38 w 287"/>
              <a:gd name="T45" fmla="*/ 220 h 287"/>
              <a:gd name="T46" fmla="*/ 0 w 287"/>
              <a:gd name="T47" fmla="*/ 256 h 287"/>
              <a:gd name="T48" fmla="*/ 0 w 287"/>
              <a:gd name="T49" fmla="*/ 287 h 287"/>
              <a:gd name="T50" fmla="*/ 287 w 287"/>
              <a:gd name="T51" fmla="*/ 287 h 287"/>
              <a:gd name="T52" fmla="*/ 287 w 287"/>
              <a:gd name="T53" fmla="*/ 256 h 287"/>
              <a:gd name="T54" fmla="*/ 249 w 287"/>
              <a:gd name="T55" fmla="*/ 22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7" h="287">
                <a:moveTo>
                  <a:pt x="249" y="220"/>
                </a:moveTo>
                <a:cubicBezTo>
                  <a:pt x="230" y="212"/>
                  <a:pt x="208" y="196"/>
                  <a:pt x="168" y="191"/>
                </a:cubicBezTo>
                <a:cubicBezTo>
                  <a:pt x="180" y="181"/>
                  <a:pt x="186" y="162"/>
                  <a:pt x="196" y="136"/>
                </a:cubicBezTo>
                <a:cubicBezTo>
                  <a:pt x="196" y="136"/>
                  <a:pt x="196" y="135"/>
                  <a:pt x="196" y="135"/>
                </a:cubicBezTo>
                <a:cubicBezTo>
                  <a:pt x="199" y="135"/>
                  <a:pt x="201" y="135"/>
                  <a:pt x="203" y="134"/>
                </a:cubicBezTo>
                <a:cubicBezTo>
                  <a:pt x="208" y="131"/>
                  <a:pt x="211" y="115"/>
                  <a:pt x="211" y="107"/>
                </a:cubicBezTo>
                <a:cubicBezTo>
                  <a:pt x="211" y="95"/>
                  <a:pt x="205" y="96"/>
                  <a:pt x="205" y="96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205" y="95"/>
                  <a:pt x="205" y="94"/>
                  <a:pt x="205" y="93"/>
                </a:cubicBezTo>
                <a:cubicBezTo>
                  <a:pt x="205" y="83"/>
                  <a:pt x="207" y="64"/>
                  <a:pt x="204" y="54"/>
                </a:cubicBezTo>
                <a:cubicBezTo>
                  <a:pt x="200" y="39"/>
                  <a:pt x="194" y="26"/>
                  <a:pt x="183" y="22"/>
                </a:cubicBezTo>
                <a:cubicBezTo>
                  <a:pt x="169" y="16"/>
                  <a:pt x="149" y="0"/>
                  <a:pt x="143" y="0"/>
                </a:cubicBezTo>
                <a:cubicBezTo>
                  <a:pt x="135" y="0"/>
                  <a:pt x="115" y="16"/>
                  <a:pt x="103" y="22"/>
                </a:cubicBezTo>
                <a:cubicBezTo>
                  <a:pt x="93" y="27"/>
                  <a:pt x="86" y="39"/>
                  <a:pt x="82" y="54"/>
                </a:cubicBezTo>
                <a:cubicBezTo>
                  <a:pt x="79" y="64"/>
                  <a:pt x="81" y="82"/>
                  <a:pt x="81" y="93"/>
                </a:cubicBezTo>
                <a:cubicBezTo>
                  <a:pt x="81" y="94"/>
                  <a:pt x="81" y="95"/>
                  <a:pt x="81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96"/>
                  <a:pt x="75" y="95"/>
                  <a:pt x="75" y="107"/>
                </a:cubicBezTo>
                <a:cubicBezTo>
                  <a:pt x="75" y="115"/>
                  <a:pt x="78" y="131"/>
                  <a:pt x="83" y="134"/>
                </a:cubicBezTo>
                <a:cubicBezTo>
                  <a:pt x="85" y="135"/>
                  <a:pt x="87" y="135"/>
                  <a:pt x="89" y="135"/>
                </a:cubicBezTo>
                <a:cubicBezTo>
                  <a:pt x="89" y="135"/>
                  <a:pt x="90" y="136"/>
                  <a:pt x="90" y="136"/>
                </a:cubicBezTo>
                <a:cubicBezTo>
                  <a:pt x="100" y="163"/>
                  <a:pt x="105" y="182"/>
                  <a:pt x="118" y="191"/>
                </a:cubicBezTo>
                <a:cubicBezTo>
                  <a:pt x="78" y="196"/>
                  <a:pt x="56" y="212"/>
                  <a:pt x="38" y="220"/>
                </a:cubicBezTo>
                <a:cubicBezTo>
                  <a:pt x="0" y="237"/>
                  <a:pt x="0" y="256"/>
                  <a:pt x="0" y="256"/>
                </a:cubicBezTo>
                <a:cubicBezTo>
                  <a:pt x="0" y="287"/>
                  <a:pt x="0" y="287"/>
                  <a:pt x="0" y="287"/>
                </a:cubicBezTo>
                <a:cubicBezTo>
                  <a:pt x="287" y="287"/>
                  <a:pt x="287" y="287"/>
                  <a:pt x="287" y="287"/>
                </a:cubicBezTo>
                <a:cubicBezTo>
                  <a:pt x="287" y="256"/>
                  <a:pt x="287" y="256"/>
                  <a:pt x="287" y="256"/>
                </a:cubicBezTo>
                <a:cubicBezTo>
                  <a:pt x="287" y="256"/>
                  <a:pt x="287" y="237"/>
                  <a:pt x="249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488"/>
          <p:cNvSpPr/>
          <p:nvPr/>
        </p:nvSpPr>
        <p:spPr bwMode="auto">
          <a:xfrm>
            <a:off x="1673883" y="2315678"/>
            <a:ext cx="341772" cy="388681"/>
          </a:xfrm>
          <a:custGeom>
            <a:avLst/>
            <a:gdLst>
              <a:gd name="T0" fmla="*/ 253 w 253"/>
              <a:gd name="T1" fmla="*/ 30 h 288"/>
              <a:gd name="T2" fmla="*/ 185 w 253"/>
              <a:gd name="T3" fmla="*/ 38 h 288"/>
              <a:gd name="T4" fmla="*/ 127 w 253"/>
              <a:gd name="T5" fmla="*/ 0 h 288"/>
              <a:gd name="T6" fmla="*/ 126 w 253"/>
              <a:gd name="T7" fmla="*/ 0 h 288"/>
              <a:gd name="T8" fmla="*/ 69 w 253"/>
              <a:gd name="T9" fmla="*/ 38 h 288"/>
              <a:gd name="T10" fmla="*/ 0 w 253"/>
              <a:gd name="T11" fmla="*/ 30 h 288"/>
              <a:gd name="T12" fmla="*/ 0 w 253"/>
              <a:gd name="T13" fmla="*/ 31 h 288"/>
              <a:gd name="T14" fmla="*/ 0 w 253"/>
              <a:gd name="T15" fmla="*/ 98 h 288"/>
              <a:gd name="T16" fmla="*/ 0 w 253"/>
              <a:gd name="T17" fmla="*/ 98 h 288"/>
              <a:gd name="T18" fmla="*/ 14 w 253"/>
              <a:gd name="T19" fmla="*/ 171 h 288"/>
              <a:gd name="T20" fmla="*/ 49 w 253"/>
              <a:gd name="T21" fmla="*/ 230 h 288"/>
              <a:gd name="T22" fmla="*/ 121 w 253"/>
              <a:gd name="T23" fmla="*/ 285 h 288"/>
              <a:gd name="T24" fmla="*/ 127 w 253"/>
              <a:gd name="T25" fmla="*/ 288 h 288"/>
              <a:gd name="T26" fmla="*/ 127 w 253"/>
              <a:gd name="T27" fmla="*/ 288 h 288"/>
              <a:gd name="T28" fmla="*/ 132 w 253"/>
              <a:gd name="T29" fmla="*/ 285 h 288"/>
              <a:gd name="T30" fmla="*/ 204 w 253"/>
              <a:gd name="T31" fmla="*/ 230 h 288"/>
              <a:gd name="T32" fmla="*/ 240 w 253"/>
              <a:gd name="T33" fmla="*/ 171 h 288"/>
              <a:gd name="T34" fmla="*/ 253 w 253"/>
              <a:gd name="T35" fmla="*/ 98 h 288"/>
              <a:gd name="T36" fmla="*/ 253 w 253"/>
              <a:gd name="T37" fmla="*/ 31 h 288"/>
              <a:gd name="T38" fmla="*/ 253 w 253"/>
              <a:gd name="T39" fmla="*/ 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288">
                <a:moveTo>
                  <a:pt x="253" y="30"/>
                </a:moveTo>
                <a:cubicBezTo>
                  <a:pt x="252" y="30"/>
                  <a:pt x="214" y="43"/>
                  <a:pt x="185" y="38"/>
                </a:cubicBezTo>
                <a:cubicBezTo>
                  <a:pt x="156" y="33"/>
                  <a:pt x="128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3"/>
                  <a:pt x="69" y="38"/>
                </a:cubicBezTo>
                <a:cubicBezTo>
                  <a:pt x="39" y="43"/>
                  <a:pt x="1" y="30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0"/>
                  <a:pt x="3" y="141"/>
                  <a:pt x="14" y="171"/>
                </a:cubicBezTo>
                <a:cubicBezTo>
                  <a:pt x="24" y="200"/>
                  <a:pt x="44" y="224"/>
                  <a:pt x="49" y="230"/>
                </a:cubicBezTo>
                <a:cubicBezTo>
                  <a:pt x="53" y="233"/>
                  <a:pt x="81" y="263"/>
                  <a:pt x="121" y="285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72" y="263"/>
                  <a:pt x="201" y="233"/>
                  <a:pt x="204" y="230"/>
                </a:cubicBezTo>
                <a:cubicBezTo>
                  <a:pt x="210" y="224"/>
                  <a:pt x="230" y="200"/>
                  <a:pt x="240" y="171"/>
                </a:cubicBezTo>
                <a:cubicBezTo>
                  <a:pt x="250" y="141"/>
                  <a:pt x="253" y="100"/>
                  <a:pt x="253" y="98"/>
                </a:cubicBezTo>
                <a:cubicBezTo>
                  <a:pt x="253" y="31"/>
                  <a:pt x="253" y="31"/>
                  <a:pt x="253" y="31"/>
                </a:cubicBezTo>
                <a:lnTo>
                  <a:pt x="253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914144" y="2300191"/>
            <a:ext cx="402892" cy="400690"/>
            <a:chOff x="9890126" y="4225925"/>
            <a:chExt cx="290513" cy="288925"/>
          </a:xfrm>
          <a:solidFill>
            <a:schemeClr val="bg1"/>
          </a:solidFill>
        </p:grpSpPr>
        <p:sp>
          <p:nvSpPr>
            <p:cNvPr id="79" name="Freeform 438"/>
            <p:cNvSpPr/>
            <p:nvPr/>
          </p:nvSpPr>
          <p:spPr bwMode="auto">
            <a:xfrm>
              <a:off x="9982201" y="44656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439"/>
            <p:cNvSpPr/>
            <p:nvPr/>
          </p:nvSpPr>
          <p:spPr bwMode="auto">
            <a:xfrm>
              <a:off x="9990138" y="4467225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40"/>
            <p:cNvSpPr/>
            <p:nvPr/>
          </p:nvSpPr>
          <p:spPr bwMode="auto">
            <a:xfrm>
              <a:off x="9986963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41"/>
            <p:cNvSpPr/>
            <p:nvPr/>
          </p:nvSpPr>
          <p:spPr bwMode="auto">
            <a:xfrm>
              <a:off x="9993313" y="4467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42"/>
            <p:cNvSpPr/>
            <p:nvPr/>
          </p:nvSpPr>
          <p:spPr bwMode="auto">
            <a:xfrm>
              <a:off x="9967913" y="445928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43"/>
            <p:cNvSpPr/>
            <p:nvPr/>
          </p:nvSpPr>
          <p:spPr bwMode="auto">
            <a:xfrm>
              <a:off x="9979026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44"/>
            <p:cNvSpPr/>
            <p:nvPr/>
          </p:nvSpPr>
          <p:spPr bwMode="auto">
            <a:xfrm>
              <a:off x="9964738" y="44577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45"/>
            <p:cNvSpPr/>
            <p:nvPr/>
          </p:nvSpPr>
          <p:spPr bwMode="auto">
            <a:xfrm>
              <a:off x="9971088" y="44624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46"/>
            <p:cNvSpPr/>
            <p:nvPr/>
          </p:nvSpPr>
          <p:spPr bwMode="auto">
            <a:xfrm>
              <a:off x="9975851" y="4464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47"/>
            <p:cNvSpPr/>
            <p:nvPr/>
          </p:nvSpPr>
          <p:spPr bwMode="auto">
            <a:xfrm>
              <a:off x="9998076" y="4467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48"/>
            <p:cNvSpPr/>
            <p:nvPr/>
          </p:nvSpPr>
          <p:spPr bwMode="auto">
            <a:xfrm>
              <a:off x="10015538" y="4459288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49"/>
            <p:cNvSpPr/>
            <p:nvPr/>
          </p:nvSpPr>
          <p:spPr bwMode="auto">
            <a:xfrm>
              <a:off x="9955213" y="4300538"/>
              <a:ext cx="6350" cy="9525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0 h 9"/>
                <a:gd name="T4" fmla="*/ 6 w 7"/>
                <a:gd name="T5" fmla="*/ 1 h 9"/>
                <a:gd name="T6" fmla="*/ 0 w 7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0" y="9"/>
                  </a:moveTo>
                  <a:cubicBezTo>
                    <a:pt x="2" y="6"/>
                    <a:pt x="4" y="3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50"/>
            <p:cNvSpPr/>
            <p:nvPr/>
          </p:nvSpPr>
          <p:spPr bwMode="auto">
            <a:xfrm>
              <a:off x="10012363" y="4460875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51"/>
            <p:cNvSpPr/>
            <p:nvPr/>
          </p:nvSpPr>
          <p:spPr bwMode="auto">
            <a:xfrm>
              <a:off x="10006013" y="4464050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52"/>
            <p:cNvSpPr/>
            <p:nvPr/>
          </p:nvSpPr>
          <p:spPr bwMode="auto">
            <a:xfrm>
              <a:off x="10002838" y="4465638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53"/>
            <p:cNvSpPr/>
            <p:nvPr/>
          </p:nvSpPr>
          <p:spPr bwMode="auto">
            <a:xfrm>
              <a:off x="10009188" y="4462463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54"/>
            <p:cNvSpPr/>
            <p:nvPr/>
          </p:nvSpPr>
          <p:spPr bwMode="auto">
            <a:xfrm>
              <a:off x="9999663" y="44672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55"/>
            <p:cNvSpPr/>
            <p:nvPr/>
          </p:nvSpPr>
          <p:spPr bwMode="auto">
            <a:xfrm>
              <a:off x="9934576" y="43402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56"/>
            <p:cNvSpPr/>
            <p:nvPr/>
          </p:nvSpPr>
          <p:spPr bwMode="auto">
            <a:xfrm>
              <a:off x="9925051" y="4341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57"/>
            <p:cNvSpPr/>
            <p:nvPr/>
          </p:nvSpPr>
          <p:spPr bwMode="auto">
            <a:xfrm>
              <a:off x="9920288" y="43434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58"/>
            <p:cNvSpPr/>
            <p:nvPr/>
          </p:nvSpPr>
          <p:spPr bwMode="auto">
            <a:xfrm>
              <a:off x="9918701" y="4344988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59"/>
            <p:cNvSpPr/>
            <p:nvPr/>
          </p:nvSpPr>
          <p:spPr bwMode="auto">
            <a:xfrm>
              <a:off x="9929813" y="4340225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60"/>
            <p:cNvSpPr/>
            <p:nvPr/>
          </p:nvSpPr>
          <p:spPr bwMode="auto">
            <a:xfrm>
              <a:off x="9959976" y="44545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61"/>
            <p:cNvSpPr/>
            <p:nvPr/>
          </p:nvSpPr>
          <p:spPr bwMode="auto">
            <a:xfrm>
              <a:off x="9915526" y="4346575"/>
              <a:ext cx="0" cy="1587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62"/>
            <p:cNvSpPr/>
            <p:nvPr/>
          </p:nvSpPr>
          <p:spPr bwMode="auto">
            <a:xfrm>
              <a:off x="9928226" y="434181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63"/>
            <p:cNvSpPr/>
            <p:nvPr/>
          </p:nvSpPr>
          <p:spPr bwMode="auto">
            <a:xfrm>
              <a:off x="9956801" y="4452938"/>
              <a:ext cx="0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64"/>
            <p:cNvSpPr/>
            <p:nvPr/>
          </p:nvSpPr>
          <p:spPr bwMode="auto">
            <a:xfrm>
              <a:off x="9948863" y="4448175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65"/>
            <p:cNvSpPr/>
            <p:nvPr/>
          </p:nvSpPr>
          <p:spPr bwMode="auto">
            <a:xfrm>
              <a:off x="9937751" y="4438650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66"/>
            <p:cNvSpPr/>
            <p:nvPr/>
          </p:nvSpPr>
          <p:spPr bwMode="auto">
            <a:xfrm>
              <a:off x="9952038" y="4449763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67"/>
            <p:cNvSpPr/>
            <p:nvPr/>
          </p:nvSpPr>
          <p:spPr bwMode="auto">
            <a:xfrm>
              <a:off x="9945688" y="44450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68"/>
            <p:cNvSpPr/>
            <p:nvPr/>
          </p:nvSpPr>
          <p:spPr bwMode="auto">
            <a:xfrm>
              <a:off x="9942513" y="44402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9"/>
            <p:cNvSpPr/>
            <p:nvPr/>
          </p:nvSpPr>
          <p:spPr bwMode="auto">
            <a:xfrm>
              <a:off x="10002838" y="4225925"/>
              <a:ext cx="139700" cy="141287"/>
            </a:xfrm>
            <a:custGeom>
              <a:avLst/>
              <a:gdLst>
                <a:gd name="T0" fmla="*/ 56 w 147"/>
                <a:gd name="T1" fmla="*/ 91 h 147"/>
                <a:gd name="T2" fmla="*/ 92 w 147"/>
                <a:gd name="T3" fmla="*/ 143 h 147"/>
                <a:gd name="T4" fmla="*/ 93 w 147"/>
                <a:gd name="T5" fmla="*/ 147 h 147"/>
                <a:gd name="T6" fmla="*/ 123 w 147"/>
                <a:gd name="T7" fmla="*/ 135 h 147"/>
                <a:gd name="T8" fmla="*/ 99 w 147"/>
                <a:gd name="T9" fmla="*/ 48 h 147"/>
                <a:gd name="T10" fmla="*/ 11 w 147"/>
                <a:gd name="T11" fmla="*/ 24 h 147"/>
                <a:gd name="T12" fmla="*/ 0 w 147"/>
                <a:gd name="T13" fmla="*/ 54 h 147"/>
                <a:gd name="T14" fmla="*/ 56 w 147"/>
                <a:gd name="T15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56" y="91"/>
                  </a:moveTo>
                  <a:cubicBezTo>
                    <a:pt x="74" y="109"/>
                    <a:pt x="86" y="126"/>
                    <a:pt x="92" y="143"/>
                  </a:cubicBezTo>
                  <a:cubicBezTo>
                    <a:pt x="92" y="144"/>
                    <a:pt x="93" y="145"/>
                    <a:pt x="93" y="147"/>
                  </a:cubicBezTo>
                  <a:cubicBezTo>
                    <a:pt x="104" y="147"/>
                    <a:pt x="114" y="144"/>
                    <a:pt x="123" y="135"/>
                  </a:cubicBezTo>
                  <a:cubicBezTo>
                    <a:pt x="147" y="111"/>
                    <a:pt x="128" y="77"/>
                    <a:pt x="99" y="48"/>
                  </a:cubicBezTo>
                  <a:cubicBezTo>
                    <a:pt x="70" y="19"/>
                    <a:pt x="36" y="0"/>
                    <a:pt x="11" y="24"/>
                  </a:cubicBezTo>
                  <a:cubicBezTo>
                    <a:pt x="3" y="33"/>
                    <a:pt x="0" y="43"/>
                    <a:pt x="0" y="54"/>
                  </a:cubicBezTo>
                  <a:cubicBezTo>
                    <a:pt x="18" y="59"/>
                    <a:pt x="37" y="71"/>
                    <a:pt x="5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0"/>
            <p:cNvSpPr/>
            <p:nvPr/>
          </p:nvSpPr>
          <p:spPr bwMode="auto">
            <a:xfrm>
              <a:off x="9890126" y="4338638"/>
              <a:ext cx="152400" cy="128587"/>
            </a:xfrm>
            <a:custGeom>
              <a:avLst/>
              <a:gdLst>
                <a:gd name="T0" fmla="*/ 66 w 160"/>
                <a:gd name="T1" fmla="*/ 3 h 134"/>
                <a:gd name="T2" fmla="*/ 62 w 160"/>
                <a:gd name="T3" fmla="*/ 2 h 134"/>
                <a:gd name="T4" fmla="*/ 58 w 160"/>
                <a:gd name="T5" fmla="*/ 1 h 134"/>
                <a:gd name="T6" fmla="*/ 54 w 160"/>
                <a:gd name="T7" fmla="*/ 1 h 134"/>
                <a:gd name="T8" fmla="*/ 51 w 160"/>
                <a:gd name="T9" fmla="*/ 0 h 134"/>
                <a:gd name="T10" fmla="*/ 47 w 160"/>
                <a:gd name="T11" fmla="*/ 1 h 134"/>
                <a:gd name="T12" fmla="*/ 44 w 160"/>
                <a:gd name="T13" fmla="*/ 1 h 134"/>
                <a:gd name="T14" fmla="*/ 41 w 160"/>
                <a:gd name="T15" fmla="*/ 2 h 134"/>
                <a:gd name="T16" fmla="*/ 37 w 160"/>
                <a:gd name="T17" fmla="*/ 3 h 134"/>
                <a:gd name="T18" fmla="*/ 34 w 160"/>
                <a:gd name="T19" fmla="*/ 5 h 134"/>
                <a:gd name="T20" fmla="*/ 31 w 160"/>
                <a:gd name="T21" fmla="*/ 6 h 134"/>
                <a:gd name="T22" fmla="*/ 28 w 160"/>
                <a:gd name="T23" fmla="*/ 8 h 134"/>
                <a:gd name="T24" fmla="*/ 24 w 160"/>
                <a:gd name="T25" fmla="*/ 12 h 134"/>
                <a:gd name="T26" fmla="*/ 51 w 160"/>
                <a:gd name="T27" fmla="*/ 103 h 134"/>
                <a:gd name="T28" fmla="*/ 55 w 160"/>
                <a:gd name="T29" fmla="*/ 106 h 134"/>
                <a:gd name="T30" fmla="*/ 59 w 160"/>
                <a:gd name="T31" fmla="*/ 110 h 134"/>
                <a:gd name="T32" fmla="*/ 62 w 160"/>
                <a:gd name="T33" fmla="*/ 113 h 134"/>
                <a:gd name="T34" fmla="*/ 66 w 160"/>
                <a:gd name="T35" fmla="*/ 116 h 134"/>
                <a:gd name="T36" fmla="*/ 70 w 160"/>
                <a:gd name="T37" fmla="*/ 119 h 134"/>
                <a:gd name="T38" fmla="*/ 74 w 160"/>
                <a:gd name="T39" fmla="*/ 121 h 134"/>
                <a:gd name="T40" fmla="*/ 78 w 160"/>
                <a:gd name="T41" fmla="*/ 124 h 134"/>
                <a:gd name="T42" fmla="*/ 82 w 160"/>
                <a:gd name="T43" fmla="*/ 126 h 134"/>
                <a:gd name="T44" fmla="*/ 86 w 160"/>
                <a:gd name="T45" fmla="*/ 128 h 134"/>
                <a:gd name="T46" fmla="*/ 90 w 160"/>
                <a:gd name="T47" fmla="*/ 130 h 134"/>
                <a:gd name="T48" fmla="*/ 94 w 160"/>
                <a:gd name="T49" fmla="*/ 131 h 134"/>
                <a:gd name="T50" fmla="*/ 97 w 160"/>
                <a:gd name="T51" fmla="*/ 132 h 134"/>
                <a:gd name="T52" fmla="*/ 102 w 160"/>
                <a:gd name="T53" fmla="*/ 133 h 134"/>
                <a:gd name="T54" fmla="*/ 105 w 160"/>
                <a:gd name="T55" fmla="*/ 134 h 134"/>
                <a:gd name="T56" fmla="*/ 109 w 160"/>
                <a:gd name="T57" fmla="*/ 134 h 134"/>
                <a:gd name="T58" fmla="*/ 113 w 160"/>
                <a:gd name="T59" fmla="*/ 134 h 134"/>
                <a:gd name="T60" fmla="*/ 116 w 160"/>
                <a:gd name="T61" fmla="*/ 133 h 134"/>
                <a:gd name="T62" fmla="*/ 119 w 160"/>
                <a:gd name="T63" fmla="*/ 133 h 134"/>
                <a:gd name="T64" fmla="*/ 122 w 160"/>
                <a:gd name="T65" fmla="*/ 131 h 134"/>
                <a:gd name="T66" fmla="*/ 126 w 160"/>
                <a:gd name="T67" fmla="*/ 130 h 134"/>
                <a:gd name="T68" fmla="*/ 129 w 160"/>
                <a:gd name="T69" fmla="*/ 128 h 134"/>
                <a:gd name="T70" fmla="*/ 132 w 160"/>
                <a:gd name="T71" fmla="*/ 126 h 134"/>
                <a:gd name="T72" fmla="*/ 135 w 160"/>
                <a:gd name="T73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134">
                  <a:moveTo>
                    <a:pt x="112" y="35"/>
                  </a:moveTo>
                  <a:cubicBezTo>
                    <a:pt x="97" y="20"/>
                    <a:pt x="81" y="8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3"/>
                    <a:pt x="63" y="2"/>
                    <a:pt x="62" y="2"/>
                  </a:cubicBezTo>
                  <a:cubicBezTo>
                    <a:pt x="62" y="2"/>
                    <a:pt x="62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1"/>
                    <a:pt x="56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5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8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4"/>
                    <a:pt x="35" y="4"/>
                    <a:pt x="34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2" y="6"/>
                    <a:pt x="31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8" y="8"/>
                    <a:pt x="28" y="8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0" y="36"/>
                    <a:pt x="19" y="70"/>
                    <a:pt x="48" y="99"/>
                  </a:cubicBezTo>
                  <a:cubicBezTo>
                    <a:pt x="49" y="100"/>
                    <a:pt x="50" y="102"/>
                    <a:pt x="51" y="103"/>
                  </a:cubicBezTo>
                  <a:cubicBezTo>
                    <a:pt x="51" y="103"/>
                    <a:pt x="52" y="103"/>
                    <a:pt x="52" y="104"/>
                  </a:cubicBezTo>
                  <a:cubicBezTo>
                    <a:pt x="53" y="104"/>
                    <a:pt x="54" y="105"/>
                    <a:pt x="55" y="106"/>
                  </a:cubicBezTo>
                  <a:cubicBezTo>
                    <a:pt x="55" y="106"/>
                    <a:pt x="55" y="106"/>
                    <a:pt x="55" y="107"/>
                  </a:cubicBezTo>
                  <a:cubicBezTo>
                    <a:pt x="57" y="108"/>
                    <a:pt x="58" y="109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60" y="111"/>
                    <a:pt x="61" y="112"/>
                    <a:pt x="62" y="113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4" y="114"/>
                    <a:pt x="65" y="115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8" y="117"/>
                    <a:pt x="69" y="118"/>
                    <a:pt x="70" y="119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2" y="120"/>
                    <a:pt x="73" y="121"/>
                    <a:pt x="74" y="121"/>
                  </a:cubicBezTo>
                  <a:cubicBezTo>
                    <a:pt x="74" y="121"/>
                    <a:pt x="75" y="122"/>
                    <a:pt x="75" y="122"/>
                  </a:cubicBezTo>
                  <a:cubicBezTo>
                    <a:pt x="76" y="123"/>
                    <a:pt x="77" y="123"/>
                    <a:pt x="78" y="124"/>
                  </a:cubicBezTo>
                  <a:cubicBezTo>
                    <a:pt x="78" y="124"/>
                    <a:pt x="78" y="124"/>
                    <a:pt x="79" y="124"/>
                  </a:cubicBezTo>
                  <a:cubicBezTo>
                    <a:pt x="80" y="125"/>
                    <a:pt x="81" y="125"/>
                    <a:pt x="82" y="126"/>
                  </a:cubicBezTo>
                  <a:cubicBezTo>
                    <a:pt x="82" y="126"/>
                    <a:pt x="83" y="126"/>
                    <a:pt x="83" y="127"/>
                  </a:cubicBezTo>
                  <a:cubicBezTo>
                    <a:pt x="84" y="127"/>
                    <a:pt x="85" y="127"/>
                    <a:pt x="86" y="128"/>
                  </a:cubicBezTo>
                  <a:cubicBezTo>
                    <a:pt x="86" y="128"/>
                    <a:pt x="86" y="128"/>
                    <a:pt x="87" y="128"/>
                  </a:cubicBezTo>
                  <a:cubicBezTo>
                    <a:pt x="88" y="129"/>
                    <a:pt x="89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1" y="130"/>
                    <a:pt x="93" y="131"/>
                    <a:pt x="94" y="131"/>
                  </a:cubicBezTo>
                  <a:cubicBezTo>
                    <a:pt x="94" y="131"/>
                    <a:pt x="94" y="131"/>
                    <a:pt x="95" y="131"/>
                  </a:cubicBezTo>
                  <a:cubicBezTo>
                    <a:pt x="95" y="132"/>
                    <a:pt x="96" y="132"/>
                    <a:pt x="97" y="132"/>
                  </a:cubicBezTo>
                  <a:cubicBezTo>
                    <a:pt x="98" y="132"/>
                    <a:pt x="98" y="132"/>
                    <a:pt x="98" y="133"/>
                  </a:cubicBezTo>
                  <a:cubicBezTo>
                    <a:pt x="99" y="133"/>
                    <a:pt x="100" y="133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3" y="133"/>
                    <a:pt x="104" y="134"/>
                    <a:pt x="105" y="134"/>
                  </a:cubicBezTo>
                  <a:cubicBezTo>
                    <a:pt x="105" y="134"/>
                    <a:pt x="106" y="134"/>
                    <a:pt x="106" y="134"/>
                  </a:cubicBezTo>
                  <a:cubicBezTo>
                    <a:pt x="107" y="134"/>
                    <a:pt x="108" y="134"/>
                    <a:pt x="109" y="134"/>
                  </a:cubicBezTo>
                  <a:cubicBezTo>
                    <a:pt x="109" y="134"/>
                    <a:pt x="109" y="134"/>
                    <a:pt x="110" y="134"/>
                  </a:cubicBezTo>
                  <a:cubicBezTo>
                    <a:pt x="111" y="134"/>
                    <a:pt x="112" y="134"/>
                    <a:pt x="113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4" y="134"/>
                    <a:pt x="115" y="134"/>
                    <a:pt x="116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7" y="133"/>
                    <a:pt x="118" y="133"/>
                    <a:pt x="119" y="133"/>
                  </a:cubicBezTo>
                  <a:cubicBezTo>
                    <a:pt x="119" y="133"/>
                    <a:pt x="120" y="132"/>
                    <a:pt x="120" y="132"/>
                  </a:cubicBezTo>
                  <a:cubicBezTo>
                    <a:pt x="121" y="132"/>
                    <a:pt x="122" y="132"/>
                    <a:pt x="122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4" y="131"/>
                    <a:pt x="125" y="130"/>
                    <a:pt x="126" y="130"/>
                  </a:cubicBezTo>
                  <a:cubicBezTo>
                    <a:pt x="126" y="130"/>
                    <a:pt x="126" y="130"/>
                    <a:pt x="127" y="129"/>
                  </a:cubicBezTo>
                  <a:cubicBezTo>
                    <a:pt x="127" y="129"/>
                    <a:pt x="128" y="129"/>
                    <a:pt x="129" y="128"/>
                  </a:cubicBezTo>
                  <a:cubicBezTo>
                    <a:pt x="129" y="128"/>
                    <a:pt x="129" y="128"/>
                    <a:pt x="130" y="127"/>
                  </a:cubicBezTo>
                  <a:cubicBezTo>
                    <a:pt x="130" y="127"/>
                    <a:pt x="131" y="126"/>
                    <a:pt x="132" y="126"/>
                  </a:cubicBezTo>
                  <a:cubicBezTo>
                    <a:pt x="132" y="126"/>
                    <a:pt x="132" y="125"/>
                    <a:pt x="133" y="125"/>
                  </a:cubicBezTo>
                  <a:cubicBezTo>
                    <a:pt x="134" y="124"/>
                    <a:pt x="134" y="124"/>
                    <a:pt x="135" y="123"/>
                  </a:cubicBezTo>
                  <a:cubicBezTo>
                    <a:pt x="160" y="98"/>
                    <a:pt x="141" y="64"/>
                    <a:pt x="11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71"/>
            <p:cNvSpPr/>
            <p:nvPr/>
          </p:nvSpPr>
          <p:spPr bwMode="auto">
            <a:xfrm>
              <a:off x="9950451" y="4291013"/>
              <a:ext cx="230188" cy="223837"/>
            </a:xfrm>
            <a:custGeom>
              <a:avLst/>
              <a:gdLst>
                <a:gd name="T0" fmla="*/ 228 w 240"/>
                <a:gd name="T1" fmla="*/ 183 h 233"/>
                <a:gd name="T2" fmla="*/ 149 w 240"/>
                <a:gd name="T3" fmla="*/ 104 h 233"/>
                <a:gd name="T4" fmla="*/ 132 w 240"/>
                <a:gd name="T5" fmla="*/ 88 h 233"/>
                <a:gd name="T6" fmla="*/ 99 w 240"/>
                <a:gd name="T7" fmla="*/ 34 h 233"/>
                <a:gd name="T8" fmla="*/ 37 w 240"/>
                <a:gd name="T9" fmla="*/ 0 h 233"/>
                <a:gd name="T10" fmla="*/ 12 w 240"/>
                <a:gd name="T11" fmla="*/ 10 h 233"/>
                <a:gd name="T12" fmla="*/ 5 w 240"/>
                <a:gd name="T13" fmla="*/ 19 h 233"/>
                <a:gd name="T14" fmla="*/ 0 w 240"/>
                <a:gd name="T15" fmla="*/ 35 h 233"/>
                <a:gd name="T16" fmla="*/ 60 w 240"/>
                <a:gd name="T17" fmla="*/ 73 h 233"/>
                <a:gd name="T18" fmla="*/ 98 w 240"/>
                <a:gd name="T19" fmla="*/ 135 h 233"/>
                <a:gd name="T20" fmla="*/ 111 w 240"/>
                <a:gd name="T21" fmla="*/ 148 h 233"/>
                <a:gd name="T22" fmla="*/ 187 w 240"/>
                <a:gd name="T23" fmla="*/ 224 h 233"/>
                <a:gd name="T24" fmla="*/ 208 w 240"/>
                <a:gd name="T25" fmla="*/ 233 h 233"/>
                <a:gd name="T26" fmla="*/ 228 w 240"/>
                <a:gd name="T27" fmla="*/ 224 h 233"/>
                <a:gd name="T28" fmla="*/ 228 w 240"/>
                <a:gd name="T29" fmla="*/ 18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233">
                  <a:moveTo>
                    <a:pt x="228" y="18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29" y="70"/>
                    <a:pt x="116" y="51"/>
                    <a:pt x="99" y="34"/>
                  </a:cubicBezTo>
                  <a:cubicBezTo>
                    <a:pt x="79" y="15"/>
                    <a:pt x="57" y="0"/>
                    <a:pt x="37" y="0"/>
                  </a:cubicBezTo>
                  <a:cubicBezTo>
                    <a:pt x="28" y="0"/>
                    <a:pt x="19" y="3"/>
                    <a:pt x="12" y="10"/>
                  </a:cubicBezTo>
                  <a:cubicBezTo>
                    <a:pt x="9" y="13"/>
                    <a:pt x="7" y="16"/>
                    <a:pt x="5" y="19"/>
                  </a:cubicBezTo>
                  <a:cubicBezTo>
                    <a:pt x="2" y="24"/>
                    <a:pt x="0" y="30"/>
                    <a:pt x="0" y="35"/>
                  </a:cubicBezTo>
                  <a:cubicBezTo>
                    <a:pt x="18" y="40"/>
                    <a:pt x="39" y="52"/>
                    <a:pt x="60" y="73"/>
                  </a:cubicBezTo>
                  <a:cubicBezTo>
                    <a:pt x="84" y="98"/>
                    <a:pt x="95" y="118"/>
                    <a:pt x="98" y="135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87" y="224"/>
                    <a:pt x="187" y="224"/>
                    <a:pt x="187" y="224"/>
                  </a:cubicBezTo>
                  <a:cubicBezTo>
                    <a:pt x="193" y="230"/>
                    <a:pt x="200" y="233"/>
                    <a:pt x="208" y="233"/>
                  </a:cubicBezTo>
                  <a:cubicBezTo>
                    <a:pt x="215" y="233"/>
                    <a:pt x="223" y="230"/>
                    <a:pt x="228" y="224"/>
                  </a:cubicBezTo>
                  <a:cubicBezTo>
                    <a:pt x="240" y="213"/>
                    <a:pt x="240" y="195"/>
                    <a:pt x="2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" name="Rectangle 74"/>
          <p:cNvSpPr/>
          <p:nvPr/>
        </p:nvSpPr>
        <p:spPr>
          <a:xfrm>
            <a:off x="1357711" y="5285542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14" name="Rectangle 74"/>
          <p:cNvSpPr/>
          <p:nvPr/>
        </p:nvSpPr>
        <p:spPr>
          <a:xfrm>
            <a:off x="1357711" y="4854350"/>
            <a:ext cx="5279304" cy="30162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建议您在展示时采用微软雅黑字体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15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1269094" y="1710051"/>
            <a:ext cx="2754629" cy="2730896"/>
          </a:xfrm>
          <a:custGeom>
            <a:avLst/>
            <a:gdLst>
              <a:gd name="T0" fmla="*/ 2147483646 w 197"/>
              <a:gd name="T1" fmla="*/ 2147483646 h 195"/>
              <a:gd name="T2" fmla="*/ 2147483646 w 197"/>
              <a:gd name="T3" fmla="*/ 2147483646 h 195"/>
              <a:gd name="T4" fmla="*/ 2147483646 w 197"/>
              <a:gd name="T5" fmla="*/ 2147483646 h 195"/>
              <a:gd name="T6" fmla="*/ 2147483646 w 197"/>
              <a:gd name="T7" fmla="*/ 2147483646 h 195"/>
              <a:gd name="T8" fmla="*/ 2147483646 w 197"/>
              <a:gd name="T9" fmla="*/ 2147483646 h 195"/>
              <a:gd name="T10" fmla="*/ 2147483646 w 197"/>
              <a:gd name="T11" fmla="*/ 2147483646 h 195"/>
              <a:gd name="T12" fmla="*/ 2147483646 w 197"/>
              <a:gd name="T13" fmla="*/ 2147483646 h 195"/>
              <a:gd name="T14" fmla="*/ 2147483646 w 197"/>
              <a:gd name="T15" fmla="*/ 2147483646 h 195"/>
              <a:gd name="T16" fmla="*/ 2147483646 w 197"/>
              <a:gd name="T17" fmla="*/ 2147483646 h 195"/>
              <a:gd name="T18" fmla="*/ 2147483646 w 197"/>
              <a:gd name="T19" fmla="*/ 2147483646 h 195"/>
              <a:gd name="T20" fmla="*/ 2147483646 w 197"/>
              <a:gd name="T21" fmla="*/ 2147483646 h 195"/>
              <a:gd name="T22" fmla="*/ 2147483646 w 197"/>
              <a:gd name="T23" fmla="*/ 0 h 195"/>
              <a:gd name="T24" fmla="*/ 2147483646 w 197"/>
              <a:gd name="T25" fmla="*/ 2147483646 h 195"/>
              <a:gd name="T26" fmla="*/ 2147483646 w 197"/>
              <a:gd name="T27" fmla="*/ 0 h 195"/>
              <a:gd name="T28" fmla="*/ 2147483646 w 197"/>
              <a:gd name="T29" fmla="*/ 2147483646 h 195"/>
              <a:gd name="T30" fmla="*/ 2147483646 w 197"/>
              <a:gd name="T31" fmla="*/ 2147483646 h 195"/>
              <a:gd name="T32" fmla="*/ 2147483646 w 197"/>
              <a:gd name="T33" fmla="*/ 2147483646 h 195"/>
              <a:gd name="T34" fmla="*/ 2147483646 w 197"/>
              <a:gd name="T35" fmla="*/ 2147483646 h 195"/>
              <a:gd name="T36" fmla="*/ 2147483646 w 197"/>
              <a:gd name="T37" fmla="*/ 2147483646 h 195"/>
              <a:gd name="T38" fmla="*/ 2147483646 w 197"/>
              <a:gd name="T39" fmla="*/ 2147483646 h 195"/>
              <a:gd name="T40" fmla="*/ 2147483646 w 197"/>
              <a:gd name="T41" fmla="*/ 2147483646 h 195"/>
              <a:gd name="T42" fmla="*/ 2147483646 w 197"/>
              <a:gd name="T43" fmla="*/ 2147483646 h 195"/>
              <a:gd name="T44" fmla="*/ 2147483646 w 197"/>
              <a:gd name="T45" fmla="*/ 2147483646 h 195"/>
              <a:gd name="T46" fmla="*/ 0 w 197"/>
              <a:gd name="T47" fmla="*/ 2147483646 h 195"/>
              <a:gd name="T48" fmla="*/ 2147483646 w 197"/>
              <a:gd name="T49" fmla="*/ 2147483646 h 195"/>
              <a:gd name="T50" fmla="*/ 0 w 197"/>
              <a:gd name="T51" fmla="*/ 2147483646 h 195"/>
              <a:gd name="T52" fmla="*/ 2147483646 w 197"/>
              <a:gd name="T53" fmla="*/ 2147483646 h 195"/>
              <a:gd name="T54" fmla="*/ 2147483646 w 197"/>
              <a:gd name="T55" fmla="*/ 2147483646 h 195"/>
              <a:gd name="T56" fmla="*/ 2147483646 w 197"/>
              <a:gd name="T57" fmla="*/ 2147483646 h 195"/>
              <a:gd name="T58" fmla="*/ 2147483646 w 197"/>
              <a:gd name="T59" fmla="*/ 2147483646 h 195"/>
              <a:gd name="T60" fmla="*/ 2147483646 w 197"/>
              <a:gd name="T61" fmla="*/ 2147483646 h 195"/>
              <a:gd name="T62" fmla="*/ 2147483646 w 197"/>
              <a:gd name="T63" fmla="*/ 2147483646 h 195"/>
              <a:gd name="T64" fmla="*/ 2147483646 w 197"/>
              <a:gd name="T65" fmla="*/ 2147483646 h 195"/>
              <a:gd name="T66" fmla="*/ 2147483646 w 197"/>
              <a:gd name="T67" fmla="*/ 2147483646 h 195"/>
              <a:gd name="T68" fmla="*/ 2147483646 w 197"/>
              <a:gd name="T69" fmla="*/ 2147483646 h 195"/>
              <a:gd name="T70" fmla="*/ 2147483646 w 197"/>
              <a:gd name="T71" fmla="*/ 2147483646 h 195"/>
              <a:gd name="T72" fmla="*/ 2147483646 w 197"/>
              <a:gd name="T73" fmla="*/ 2147483646 h 195"/>
              <a:gd name="T74" fmla="*/ 2147483646 w 197"/>
              <a:gd name="T75" fmla="*/ 2147483646 h 195"/>
              <a:gd name="T76" fmla="*/ 2147483646 w 197"/>
              <a:gd name="T77" fmla="*/ 2147483646 h 195"/>
              <a:gd name="T78" fmla="*/ 2147483646 w 197"/>
              <a:gd name="T79" fmla="*/ 2147483646 h 195"/>
              <a:gd name="T80" fmla="*/ 2147483646 w 197"/>
              <a:gd name="T81" fmla="*/ 2147483646 h 195"/>
              <a:gd name="T82" fmla="*/ 2147483646 w 197"/>
              <a:gd name="T83" fmla="*/ 2147483646 h 195"/>
              <a:gd name="T84" fmla="*/ 2147483646 w 197"/>
              <a:gd name="T85" fmla="*/ 2147483646 h 195"/>
              <a:gd name="T86" fmla="*/ 2147483646 w 197"/>
              <a:gd name="T87" fmla="*/ 2147483646 h 195"/>
              <a:gd name="T88" fmla="*/ 2147483646 w 197"/>
              <a:gd name="T89" fmla="*/ 2147483646 h 195"/>
              <a:gd name="T90" fmla="*/ 2147483646 w 197"/>
              <a:gd name="T91" fmla="*/ 2147483646 h 195"/>
              <a:gd name="T92" fmla="*/ 2147483646 w 197"/>
              <a:gd name="T93" fmla="*/ 2147483646 h 195"/>
              <a:gd name="T94" fmla="*/ 2147483646 w 197"/>
              <a:gd name="T95" fmla="*/ 2147483646 h 19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5016103" y="2365704"/>
            <a:ext cx="2756113" cy="2744246"/>
          </a:xfrm>
          <a:custGeom>
            <a:avLst/>
            <a:gdLst>
              <a:gd name="T0" fmla="*/ 2147483646 w 197"/>
              <a:gd name="T1" fmla="*/ 2147483646 h 196"/>
              <a:gd name="T2" fmla="*/ 2147483646 w 197"/>
              <a:gd name="T3" fmla="*/ 2147483646 h 196"/>
              <a:gd name="T4" fmla="*/ 2147483646 w 197"/>
              <a:gd name="T5" fmla="*/ 2147483646 h 196"/>
              <a:gd name="T6" fmla="*/ 2147483646 w 197"/>
              <a:gd name="T7" fmla="*/ 2147483646 h 196"/>
              <a:gd name="T8" fmla="*/ 2147483646 w 197"/>
              <a:gd name="T9" fmla="*/ 2147483646 h 196"/>
              <a:gd name="T10" fmla="*/ 2147483646 w 197"/>
              <a:gd name="T11" fmla="*/ 2147483646 h 196"/>
              <a:gd name="T12" fmla="*/ 2147483646 w 197"/>
              <a:gd name="T13" fmla="*/ 2147483646 h 196"/>
              <a:gd name="T14" fmla="*/ 2147483646 w 197"/>
              <a:gd name="T15" fmla="*/ 2147483646 h 196"/>
              <a:gd name="T16" fmla="*/ 2147483646 w 197"/>
              <a:gd name="T17" fmla="*/ 2147483646 h 196"/>
              <a:gd name="T18" fmla="*/ 2147483646 w 197"/>
              <a:gd name="T19" fmla="*/ 2147483646 h 196"/>
              <a:gd name="T20" fmla="*/ 2147483646 w 197"/>
              <a:gd name="T21" fmla="*/ 2147483646 h 196"/>
              <a:gd name="T22" fmla="*/ 2147483646 w 197"/>
              <a:gd name="T23" fmla="*/ 0 h 196"/>
              <a:gd name="T24" fmla="*/ 2147483646 w 197"/>
              <a:gd name="T25" fmla="*/ 2147483646 h 196"/>
              <a:gd name="T26" fmla="*/ 2147483646 w 197"/>
              <a:gd name="T27" fmla="*/ 2147483646 h 196"/>
              <a:gd name="T28" fmla="*/ 2147483646 w 197"/>
              <a:gd name="T29" fmla="*/ 2147483646 h 196"/>
              <a:gd name="T30" fmla="*/ 2147483646 w 197"/>
              <a:gd name="T31" fmla="*/ 2147483646 h 196"/>
              <a:gd name="T32" fmla="*/ 2147483646 w 197"/>
              <a:gd name="T33" fmla="*/ 2147483646 h 196"/>
              <a:gd name="T34" fmla="*/ 2147483646 w 197"/>
              <a:gd name="T35" fmla="*/ 2147483646 h 196"/>
              <a:gd name="T36" fmla="*/ 2147483646 w 197"/>
              <a:gd name="T37" fmla="*/ 2147483646 h 196"/>
              <a:gd name="T38" fmla="*/ 2147483646 w 197"/>
              <a:gd name="T39" fmla="*/ 2147483646 h 196"/>
              <a:gd name="T40" fmla="*/ 2147483646 w 197"/>
              <a:gd name="T41" fmla="*/ 2147483646 h 196"/>
              <a:gd name="T42" fmla="*/ 2147483646 w 197"/>
              <a:gd name="T43" fmla="*/ 2147483646 h 196"/>
              <a:gd name="T44" fmla="*/ 2147483646 w 197"/>
              <a:gd name="T45" fmla="*/ 2147483646 h 196"/>
              <a:gd name="T46" fmla="*/ 2147483646 w 197"/>
              <a:gd name="T47" fmla="*/ 2147483646 h 196"/>
              <a:gd name="T48" fmla="*/ 2147483646 w 197"/>
              <a:gd name="T49" fmla="*/ 2147483646 h 196"/>
              <a:gd name="T50" fmla="*/ 2147483646 w 197"/>
              <a:gd name="T51" fmla="*/ 2147483646 h 196"/>
              <a:gd name="T52" fmla="*/ 2147483646 w 197"/>
              <a:gd name="T53" fmla="*/ 2147483646 h 196"/>
              <a:gd name="T54" fmla="*/ 2147483646 w 197"/>
              <a:gd name="T55" fmla="*/ 2147483646 h 196"/>
              <a:gd name="T56" fmla="*/ 2147483646 w 197"/>
              <a:gd name="T57" fmla="*/ 2147483646 h 196"/>
              <a:gd name="T58" fmla="*/ 2147483646 w 197"/>
              <a:gd name="T59" fmla="*/ 2147483646 h 196"/>
              <a:gd name="T60" fmla="*/ 2147483646 w 197"/>
              <a:gd name="T61" fmla="*/ 2147483646 h 196"/>
              <a:gd name="T62" fmla="*/ 2147483646 w 197"/>
              <a:gd name="T63" fmla="*/ 2147483646 h 196"/>
              <a:gd name="T64" fmla="*/ 2147483646 w 197"/>
              <a:gd name="T65" fmla="*/ 2147483646 h 196"/>
              <a:gd name="T66" fmla="*/ 2147483646 w 197"/>
              <a:gd name="T67" fmla="*/ 2147483646 h 196"/>
              <a:gd name="T68" fmla="*/ 2147483646 w 197"/>
              <a:gd name="T69" fmla="*/ 2147483646 h 196"/>
              <a:gd name="T70" fmla="*/ 2147483646 w 197"/>
              <a:gd name="T71" fmla="*/ 2147483646 h 196"/>
              <a:gd name="T72" fmla="*/ 2147483646 w 197"/>
              <a:gd name="T73" fmla="*/ 2147483646 h 196"/>
              <a:gd name="T74" fmla="*/ 2147483646 w 197"/>
              <a:gd name="T75" fmla="*/ 2147483646 h 196"/>
              <a:gd name="T76" fmla="*/ 2147483646 w 197"/>
              <a:gd name="T77" fmla="*/ 2147483646 h 196"/>
              <a:gd name="T78" fmla="*/ 2147483646 w 197"/>
              <a:gd name="T79" fmla="*/ 2147483646 h 196"/>
              <a:gd name="T80" fmla="*/ 2147483646 w 197"/>
              <a:gd name="T81" fmla="*/ 2147483646 h 196"/>
              <a:gd name="T82" fmla="*/ 2147483646 w 197"/>
              <a:gd name="T83" fmla="*/ 2147483646 h 196"/>
              <a:gd name="T84" fmla="*/ 2147483646 w 197"/>
              <a:gd name="T85" fmla="*/ 2147483646 h 196"/>
              <a:gd name="T86" fmla="*/ 2147483646 w 197"/>
              <a:gd name="T87" fmla="*/ 2147483646 h 196"/>
              <a:gd name="T88" fmla="*/ 2147483646 w 197"/>
              <a:gd name="T89" fmla="*/ 2147483646 h 196"/>
              <a:gd name="T90" fmla="*/ 2147483646 w 197"/>
              <a:gd name="T91" fmla="*/ 2147483646 h 196"/>
              <a:gd name="T92" fmla="*/ 2147483646 w 197"/>
              <a:gd name="T93" fmla="*/ 2147483646 h 196"/>
              <a:gd name="T94" fmla="*/ 2147483646 w 197"/>
              <a:gd name="T95" fmla="*/ 2147483646 h 196"/>
              <a:gd name="T96" fmla="*/ 2147483646 w 197"/>
              <a:gd name="T97" fmla="*/ 2147483646 h 196"/>
              <a:gd name="T98" fmla="*/ 2147483646 w 197"/>
              <a:gd name="T99" fmla="*/ 2147483646 h 19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3279068" y="3712610"/>
            <a:ext cx="2027776" cy="2015909"/>
          </a:xfrm>
          <a:custGeom>
            <a:avLst/>
            <a:gdLst>
              <a:gd name="T0" fmla="*/ 2147483646 w 145"/>
              <a:gd name="T1" fmla="*/ 2147483646 h 144"/>
              <a:gd name="T2" fmla="*/ 2147483646 w 145"/>
              <a:gd name="T3" fmla="*/ 2147483646 h 144"/>
              <a:gd name="T4" fmla="*/ 2147483646 w 145"/>
              <a:gd name="T5" fmla="*/ 2147483646 h 144"/>
              <a:gd name="T6" fmla="*/ 2147483646 w 145"/>
              <a:gd name="T7" fmla="*/ 2147483646 h 144"/>
              <a:gd name="T8" fmla="*/ 2147483646 w 145"/>
              <a:gd name="T9" fmla="*/ 2147483646 h 144"/>
              <a:gd name="T10" fmla="*/ 2147483646 w 145"/>
              <a:gd name="T11" fmla="*/ 2147483646 h 144"/>
              <a:gd name="T12" fmla="*/ 2147483646 w 145"/>
              <a:gd name="T13" fmla="*/ 2147483646 h 144"/>
              <a:gd name="T14" fmla="*/ 2147483646 w 145"/>
              <a:gd name="T15" fmla="*/ 2147483646 h 144"/>
              <a:gd name="T16" fmla="*/ 2147483646 w 145"/>
              <a:gd name="T17" fmla="*/ 2147483646 h 144"/>
              <a:gd name="T18" fmla="*/ 2147483646 w 145"/>
              <a:gd name="T19" fmla="*/ 2147483646 h 144"/>
              <a:gd name="T20" fmla="*/ 2147483646 w 145"/>
              <a:gd name="T21" fmla="*/ 2147483646 h 144"/>
              <a:gd name="T22" fmla="*/ 2147483646 w 145"/>
              <a:gd name="T23" fmla="*/ 2147483646 h 144"/>
              <a:gd name="T24" fmla="*/ 2147483646 w 145"/>
              <a:gd name="T25" fmla="*/ 2147483646 h 144"/>
              <a:gd name="T26" fmla="*/ 2147483646 w 145"/>
              <a:gd name="T27" fmla="*/ 2147483646 h 144"/>
              <a:gd name="T28" fmla="*/ 2147483646 w 145"/>
              <a:gd name="T29" fmla="*/ 0 h 144"/>
              <a:gd name="T30" fmla="*/ 2147483646 w 145"/>
              <a:gd name="T31" fmla="*/ 2147483646 h 144"/>
              <a:gd name="T32" fmla="*/ 2147483646 w 145"/>
              <a:gd name="T33" fmla="*/ 2147483646 h 144"/>
              <a:gd name="T34" fmla="*/ 2147483646 w 145"/>
              <a:gd name="T35" fmla="*/ 2147483646 h 144"/>
              <a:gd name="T36" fmla="*/ 2147483646 w 145"/>
              <a:gd name="T37" fmla="*/ 0 h 144"/>
              <a:gd name="T38" fmla="*/ 2147483646 w 145"/>
              <a:gd name="T39" fmla="*/ 2147483646 h 144"/>
              <a:gd name="T40" fmla="*/ 2147483646 w 145"/>
              <a:gd name="T41" fmla="*/ 2147483646 h 144"/>
              <a:gd name="T42" fmla="*/ 2147483646 w 145"/>
              <a:gd name="T43" fmla="*/ 2147483646 h 144"/>
              <a:gd name="T44" fmla="*/ 2147483646 w 145"/>
              <a:gd name="T45" fmla="*/ 2147483646 h 144"/>
              <a:gd name="T46" fmla="*/ 2147483646 w 145"/>
              <a:gd name="T47" fmla="*/ 2147483646 h 144"/>
              <a:gd name="T48" fmla="*/ 2147483646 w 145"/>
              <a:gd name="T49" fmla="*/ 2147483646 h 144"/>
              <a:gd name="T50" fmla="*/ 2147483646 w 145"/>
              <a:gd name="T51" fmla="*/ 2147483646 h 144"/>
              <a:gd name="T52" fmla="*/ 2147483646 w 145"/>
              <a:gd name="T53" fmla="*/ 2147483646 h 144"/>
              <a:gd name="T54" fmla="*/ 2147483646 w 145"/>
              <a:gd name="T55" fmla="*/ 2147483646 h 144"/>
              <a:gd name="T56" fmla="*/ 2147483646 w 145"/>
              <a:gd name="T57" fmla="*/ 2147483646 h 144"/>
              <a:gd name="T58" fmla="*/ 2147483646 w 145"/>
              <a:gd name="T59" fmla="*/ 2147483646 h 144"/>
              <a:gd name="T60" fmla="*/ 2147483646 w 145"/>
              <a:gd name="T61" fmla="*/ 2147483646 h 144"/>
              <a:gd name="T62" fmla="*/ 2147483646 w 145"/>
              <a:gd name="T63" fmla="*/ 2147483646 h 144"/>
              <a:gd name="T64" fmla="*/ 0 w 145"/>
              <a:gd name="T65" fmla="*/ 2147483646 h 144"/>
              <a:gd name="T66" fmla="*/ 2147483646 w 145"/>
              <a:gd name="T67" fmla="*/ 2147483646 h 144"/>
              <a:gd name="T68" fmla="*/ 2147483646 w 145"/>
              <a:gd name="T69" fmla="*/ 2147483646 h 144"/>
              <a:gd name="T70" fmla="*/ 2147483646 w 145"/>
              <a:gd name="T71" fmla="*/ 2147483646 h 144"/>
              <a:gd name="T72" fmla="*/ 2147483646 w 145"/>
              <a:gd name="T73" fmla="*/ 2147483646 h 144"/>
              <a:gd name="T74" fmla="*/ 2147483646 w 145"/>
              <a:gd name="T75" fmla="*/ 2147483646 h 144"/>
              <a:gd name="T76" fmla="*/ 2147483646 w 145"/>
              <a:gd name="T77" fmla="*/ 2147483646 h 144"/>
              <a:gd name="T78" fmla="*/ 2147483646 w 145"/>
              <a:gd name="T79" fmla="*/ 2147483646 h 144"/>
              <a:gd name="T80" fmla="*/ 2147483646 w 145"/>
              <a:gd name="T81" fmla="*/ 2147483646 h 144"/>
              <a:gd name="T82" fmla="*/ 2147483646 w 145"/>
              <a:gd name="T83" fmla="*/ 2147483646 h 144"/>
              <a:gd name="T84" fmla="*/ 2147483646 w 145"/>
              <a:gd name="T85" fmla="*/ 2147483646 h 144"/>
              <a:gd name="T86" fmla="*/ 2147483646 w 145"/>
              <a:gd name="T87" fmla="*/ 2147483646 h 144"/>
              <a:gd name="T88" fmla="*/ 2147483646 w 145"/>
              <a:gd name="T89" fmla="*/ 2147483646 h 144"/>
              <a:gd name="T90" fmla="*/ 2147483646 w 145"/>
              <a:gd name="T91" fmla="*/ 2147483646 h 144"/>
              <a:gd name="T92" fmla="*/ 2147483646 w 145"/>
              <a:gd name="T93" fmla="*/ 2147483646 h 144"/>
              <a:gd name="T94" fmla="*/ 2147483646 w 145"/>
              <a:gd name="T95" fmla="*/ 2147483646 h 144"/>
              <a:gd name="T96" fmla="*/ 2147483646 w 145"/>
              <a:gd name="T97" fmla="*/ 2147483646 h 144"/>
              <a:gd name="T98" fmla="*/ 2147483646 w 145"/>
              <a:gd name="T99" fmla="*/ 2147483646 h 144"/>
              <a:gd name="T100" fmla="*/ 2147483646 w 145"/>
              <a:gd name="T101" fmla="*/ 2147483646 h 144"/>
              <a:gd name="T102" fmla="*/ 2147483646 w 145"/>
              <a:gd name="T103" fmla="*/ 2147483646 h 144"/>
              <a:gd name="T104" fmla="*/ 2147483646 w 145"/>
              <a:gd name="T105" fmla="*/ 2147483646 h 144"/>
              <a:gd name="T106" fmla="*/ 2147483646 w 145"/>
              <a:gd name="T107" fmla="*/ 2147483646 h 144"/>
              <a:gd name="T108" fmla="*/ 2147483646 w 145"/>
              <a:gd name="T109" fmla="*/ 2147483646 h 144"/>
              <a:gd name="T110" fmla="*/ 2147483646 w 145"/>
              <a:gd name="T111" fmla="*/ 2147483646 h 144"/>
              <a:gd name="T112" fmla="*/ 2147483646 w 145"/>
              <a:gd name="T113" fmla="*/ 2147483646 h 144"/>
              <a:gd name="T114" fmla="*/ 2147483646 w 145"/>
              <a:gd name="T115" fmla="*/ 2147483646 h 144"/>
              <a:gd name="T116" fmla="*/ 2147483646 w 145"/>
              <a:gd name="T117" fmla="*/ 2147483646 h 144"/>
              <a:gd name="T118" fmla="*/ 2147483646 w 145"/>
              <a:gd name="T119" fmla="*/ 2147483646 h 144"/>
              <a:gd name="T120" fmla="*/ 2147483646 w 145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7629812" y="3371433"/>
            <a:ext cx="2042609" cy="2015909"/>
          </a:xfrm>
          <a:custGeom>
            <a:avLst/>
            <a:gdLst>
              <a:gd name="T0" fmla="*/ 2147483646 w 146"/>
              <a:gd name="T1" fmla="*/ 2147483646 h 144"/>
              <a:gd name="T2" fmla="*/ 2147483646 w 146"/>
              <a:gd name="T3" fmla="*/ 2147483646 h 144"/>
              <a:gd name="T4" fmla="*/ 2147483646 w 146"/>
              <a:gd name="T5" fmla="*/ 2147483646 h 144"/>
              <a:gd name="T6" fmla="*/ 2147483646 w 146"/>
              <a:gd name="T7" fmla="*/ 2147483646 h 144"/>
              <a:gd name="T8" fmla="*/ 2147483646 w 146"/>
              <a:gd name="T9" fmla="*/ 2147483646 h 144"/>
              <a:gd name="T10" fmla="*/ 2147483646 w 146"/>
              <a:gd name="T11" fmla="*/ 2147483646 h 144"/>
              <a:gd name="T12" fmla="*/ 2147483646 w 146"/>
              <a:gd name="T13" fmla="*/ 2147483646 h 144"/>
              <a:gd name="T14" fmla="*/ 2147483646 w 146"/>
              <a:gd name="T15" fmla="*/ 2147483646 h 144"/>
              <a:gd name="T16" fmla="*/ 2147483646 w 146"/>
              <a:gd name="T17" fmla="*/ 2147483646 h 144"/>
              <a:gd name="T18" fmla="*/ 2147483646 w 146"/>
              <a:gd name="T19" fmla="*/ 2147483646 h 144"/>
              <a:gd name="T20" fmla="*/ 2147483646 w 146"/>
              <a:gd name="T21" fmla="*/ 2147483646 h 144"/>
              <a:gd name="T22" fmla="*/ 2147483646 w 146"/>
              <a:gd name="T23" fmla="*/ 2147483646 h 144"/>
              <a:gd name="T24" fmla="*/ 2147483646 w 146"/>
              <a:gd name="T25" fmla="*/ 2147483646 h 144"/>
              <a:gd name="T26" fmla="*/ 2147483646 w 146"/>
              <a:gd name="T27" fmla="*/ 2147483646 h 144"/>
              <a:gd name="T28" fmla="*/ 2147483646 w 146"/>
              <a:gd name="T29" fmla="*/ 0 h 144"/>
              <a:gd name="T30" fmla="*/ 2147483646 w 146"/>
              <a:gd name="T31" fmla="*/ 2147483646 h 144"/>
              <a:gd name="T32" fmla="*/ 2147483646 w 146"/>
              <a:gd name="T33" fmla="*/ 2147483646 h 144"/>
              <a:gd name="T34" fmla="*/ 2147483646 w 146"/>
              <a:gd name="T35" fmla="*/ 2147483646 h 144"/>
              <a:gd name="T36" fmla="*/ 2147483646 w 146"/>
              <a:gd name="T37" fmla="*/ 0 h 144"/>
              <a:gd name="T38" fmla="*/ 2147483646 w 146"/>
              <a:gd name="T39" fmla="*/ 2147483646 h 144"/>
              <a:gd name="T40" fmla="*/ 2147483646 w 146"/>
              <a:gd name="T41" fmla="*/ 2147483646 h 144"/>
              <a:gd name="T42" fmla="*/ 2147483646 w 146"/>
              <a:gd name="T43" fmla="*/ 2147483646 h 144"/>
              <a:gd name="T44" fmla="*/ 2147483646 w 146"/>
              <a:gd name="T45" fmla="*/ 2147483646 h 144"/>
              <a:gd name="T46" fmla="*/ 2147483646 w 146"/>
              <a:gd name="T47" fmla="*/ 2147483646 h 144"/>
              <a:gd name="T48" fmla="*/ 2147483646 w 146"/>
              <a:gd name="T49" fmla="*/ 2147483646 h 144"/>
              <a:gd name="T50" fmla="*/ 2147483646 w 146"/>
              <a:gd name="T51" fmla="*/ 2147483646 h 144"/>
              <a:gd name="T52" fmla="*/ 2147483646 w 146"/>
              <a:gd name="T53" fmla="*/ 2147483646 h 144"/>
              <a:gd name="T54" fmla="*/ 2147483646 w 146"/>
              <a:gd name="T55" fmla="*/ 2147483646 h 144"/>
              <a:gd name="T56" fmla="*/ 2147483646 w 146"/>
              <a:gd name="T57" fmla="*/ 2147483646 h 144"/>
              <a:gd name="T58" fmla="*/ 2147483646 w 146"/>
              <a:gd name="T59" fmla="*/ 2147483646 h 144"/>
              <a:gd name="T60" fmla="*/ 2147483646 w 146"/>
              <a:gd name="T61" fmla="*/ 2147483646 h 144"/>
              <a:gd name="T62" fmla="*/ 2147483646 w 146"/>
              <a:gd name="T63" fmla="*/ 2147483646 h 144"/>
              <a:gd name="T64" fmla="*/ 2147483646 w 146"/>
              <a:gd name="T65" fmla="*/ 2147483646 h 144"/>
              <a:gd name="T66" fmla="*/ 2147483646 w 146"/>
              <a:gd name="T67" fmla="*/ 2147483646 h 144"/>
              <a:gd name="T68" fmla="*/ 2147483646 w 146"/>
              <a:gd name="T69" fmla="*/ 2147483646 h 144"/>
              <a:gd name="T70" fmla="*/ 2147483646 w 146"/>
              <a:gd name="T71" fmla="*/ 2147483646 h 144"/>
              <a:gd name="T72" fmla="*/ 2147483646 w 146"/>
              <a:gd name="T73" fmla="*/ 2147483646 h 144"/>
              <a:gd name="T74" fmla="*/ 2147483646 w 146"/>
              <a:gd name="T75" fmla="*/ 2147483646 h 144"/>
              <a:gd name="T76" fmla="*/ 2147483646 w 146"/>
              <a:gd name="T77" fmla="*/ 2147483646 h 144"/>
              <a:gd name="T78" fmla="*/ 2147483646 w 146"/>
              <a:gd name="T79" fmla="*/ 2147483646 h 144"/>
              <a:gd name="T80" fmla="*/ 2147483646 w 146"/>
              <a:gd name="T81" fmla="*/ 2147483646 h 144"/>
              <a:gd name="T82" fmla="*/ 2147483646 w 146"/>
              <a:gd name="T83" fmla="*/ 2147483646 h 144"/>
              <a:gd name="T84" fmla="*/ 2147483646 w 146"/>
              <a:gd name="T85" fmla="*/ 2147483646 h 144"/>
              <a:gd name="T86" fmla="*/ 2147483646 w 146"/>
              <a:gd name="T87" fmla="*/ 2147483646 h 144"/>
              <a:gd name="T88" fmla="*/ 2147483646 w 146"/>
              <a:gd name="T89" fmla="*/ 2147483646 h 144"/>
              <a:gd name="T90" fmla="*/ 2147483646 w 146"/>
              <a:gd name="T91" fmla="*/ 2147483646 h 144"/>
              <a:gd name="T92" fmla="*/ 2147483646 w 146"/>
              <a:gd name="T93" fmla="*/ 2147483646 h 144"/>
              <a:gd name="T94" fmla="*/ 2147483646 w 146"/>
              <a:gd name="T95" fmla="*/ 2147483646 h 144"/>
              <a:gd name="T96" fmla="*/ 2147483646 w 146"/>
              <a:gd name="T97" fmla="*/ 2147483646 h 144"/>
              <a:gd name="T98" fmla="*/ 2147483646 w 146"/>
              <a:gd name="T99" fmla="*/ 2147483646 h 144"/>
              <a:gd name="T100" fmla="*/ 2147483646 w 146"/>
              <a:gd name="T101" fmla="*/ 2147483646 h 144"/>
              <a:gd name="T102" fmla="*/ 2147483646 w 146"/>
              <a:gd name="T103" fmla="*/ 2147483646 h 144"/>
              <a:gd name="T104" fmla="*/ 2147483646 w 146"/>
              <a:gd name="T105" fmla="*/ 2147483646 h 144"/>
              <a:gd name="T106" fmla="*/ 2147483646 w 146"/>
              <a:gd name="T107" fmla="*/ 2147483646 h 144"/>
              <a:gd name="T108" fmla="*/ 2147483646 w 146"/>
              <a:gd name="T109" fmla="*/ 2147483646 h 144"/>
              <a:gd name="T110" fmla="*/ 2147483646 w 146"/>
              <a:gd name="T111" fmla="*/ 2147483646 h 144"/>
              <a:gd name="T112" fmla="*/ 2147483646 w 146"/>
              <a:gd name="T113" fmla="*/ 2147483646 h 144"/>
              <a:gd name="T114" fmla="*/ 2147483646 w 146"/>
              <a:gd name="T115" fmla="*/ 2147483646 h 144"/>
              <a:gd name="T116" fmla="*/ 2147483646 w 146"/>
              <a:gd name="T117" fmla="*/ 2147483646 h 144"/>
              <a:gd name="T118" fmla="*/ 2147483646 w 146"/>
              <a:gd name="T119" fmla="*/ 2147483646 h 144"/>
              <a:gd name="T120" fmla="*/ 2147483646 w 146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2" name="Freeform 8"/>
          <p:cNvSpPr/>
          <p:nvPr/>
        </p:nvSpPr>
        <p:spPr bwMode="auto">
          <a:xfrm>
            <a:off x="8881780" y="1859872"/>
            <a:ext cx="2041126" cy="2015908"/>
          </a:xfrm>
          <a:custGeom>
            <a:avLst/>
            <a:gdLst>
              <a:gd name="T0" fmla="*/ 2147483646 w 146"/>
              <a:gd name="T1" fmla="*/ 2147483646 h 144"/>
              <a:gd name="T2" fmla="*/ 2147483646 w 146"/>
              <a:gd name="T3" fmla="*/ 2147483646 h 144"/>
              <a:gd name="T4" fmla="*/ 2147483646 w 146"/>
              <a:gd name="T5" fmla="*/ 2147483646 h 144"/>
              <a:gd name="T6" fmla="*/ 2147483646 w 146"/>
              <a:gd name="T7" fmla="*/ 2147483646 h 144"/>
              <a:gd name="T8" fmla="*/ 2147483646 w 146"/>
              <a:gd name="T9" fmla="*/ 2147483646 h 144"/>
              <a:gd name="T10" fmla="*/ 2147483646 w 146"/>
              <a:gd name="T11" fmla="*/ 2147483646 h 144"/>
              <a:gd name="T12" fmla="*/ 2147483646 w 146"/>
              <a:gd name="T13" fmla="*/ 2147483646 h 144"/>
              <a:gd name="T14" fmla="*/ 2147483646 w 146"/>
              <a:gd name="T15" fmla="*/ 2147483646 h 144"/>
              <a:gd name="T16" fmla="*/ 2147483646 w 146"/>
              <a:gd name="T17" fmla="*/ 2147483646 h 144"/>
              <a:gd name="T18" fmla="*/ 2147483646 w 146"/>
              <a:gd name="T19" fmla="*/ 2147483646 h 144"/>
              <a:gd name="T20" fmla="*/ 2147483646 w 146"/>
              <a:gd name="T21" fmla="*/ 2147483646 h 144"/>
              <a:gd name="T22" fmla="*/ 2147483646 w 146"/>
              <a:gd name="T23" fmla="*/ 2147483646 h 144"/>
              <a:gd name="T24" fmla="*/ 2147483646 w 146"/>
              <a:gd name="T25" fmla="*/ 2147483646 h 144"/>
              <a:gd name="T26" fmla="*/ 2147483646 w 146"/>
              <a:gd name="T27" fmla="*/ 2147483646 h 144"/>
              <a:gd name="T28" fmla="*/ 2147483646 w 146"/>
              <a:gd name="T29" fmla="*/ 0 h 144"/>
              <a:gd name="T30" fmla="*/ 2147483646 w 146"/>
              <a:gd name="T31" fmla="*/ 2147483646 h 144"/>
              <a:gd name="T32" fmla="*/ 2147483646 w 146"/>
              <a:gd name="T33" fmla="*/ 2147483646 h 144"/>
              <a:gd name="T34" fmla="*/ 2147483646 w 146"/>
              <a:gd name="T35" fmla="*/ 2147483646 h 144"/>
              <a:gd name="T36" fmla="*/ 2147483646 w 146"/>
              <a:gd name="T37" fmla="*/ 0 h 144"/>
              <a:gd name="T38" fmla="*/ 2147483646 w 146"/>
              <a:gd name="T39" fmla="*/ 2147483646 h 144"/>
              <a:gd name="T40" fmla="*/ 2147483646 w 146"/>
              <a:gd name="T41" fmla="*/ 2147483646 h 144"/>
              <a:gd name="T42" fmla="*/ 2147483646 w 146"/>
              <a:gd name="T43" fmla="*/ 2147483646 h 144"/>
              <a:gd name="T44" fmla="*/ 2147483646 w 146"/>
              <a:gd name="T45" fmla="*/ 2147483646 h 144"/>
              <a:gd name="T46" fmla="*/ 2147483646 w 146"/>
              <a:gd name="T47" fmla="*/ 2147483646 h 144"/>
              <a:gd name="T48" fmla="*/ 2147483646 w 146"/>
              <a:gd name="T49" fmla="*/ 2147483646 h 144"/>
              <a:gd name="T50" fmla="*/ 2147483646 w 146"/>
              <a:gd name="T51" fmla="*/ 2147483646 h 144"/>
              <a:gd name="T52" fmla="*/ 2147483646 w 146"/>
              <a:gd name="T53" fmla="*/ 2147483646 h 144"/>
              <a:gd name="T54" fmla="*/ 2147483646 w 146"/>
              <a:gd name="T55" fmla="*/ 2147483646 h 144"/>
              <a:gd name="T56" fmla="*/ 2147483646 w 146"/>
              <a:gd name="T57" fmla="*/ 2147483646 h 144"/>
              <a:gd name="T58" fmla="*/ 2147483646 w 146"/>
              <a:gd name="T59" fmla="*/ 2147483646 h 144"/>
              <a:gd name="T60" fmla="*/ 2147483646 w 146"/>
              <a:gd name="T61" fmla="*/ 2147483646 h 144"/>
              <a:gd name="T62" fmla="*/ 2147483646 w 146"/>
              <a:gd name="T63" fmla="*/ 2147483646 h 144"/>
              <a:gd name="T64" fmla="*/ 2147483646 w 146"/>
              <a:gd name="T65" fmla="*/ 2147483646 h 144"/>
              <a:gd name="T66" fmla="*/ 2147483646 w 146"/>
              <a:gd name="T67" fmla="*/ 2147483646 h 144"/>
              <a:gd name="T68" fmla="*/ 2147483646 w 146"/>
              <a:gd name="T69" fmla="*/ 2147483646 h 144"/>
              <a:gd name="T70" fmla="*/ 2147483646 w 146"/>
              <a:gd name="T71" fmla="*/ 2147483646 h 144"/>
              <a:gd name="T72" fmla="*/ 2147483646 w 146"/>
              <a:gd name="T73" fmla="*/ 2147483646 h 144"/>
              <a:gd name="T74" fmla="*/ 2147483646 w 146"/>
              <a:gd name="T75" fmla="*/ 2147483646 h 144"/>
              <a:gd name="T76" fmla="*/ 2147483646 w 146"/>
              <a:gd name="T77" fmla="*/ 2147483646 h 144"/>
              <a:gd name="T78" fmla="*/ 2147483646 w 146"/>
              <a:gd name="T79" fmla="*/ 2147483646 h 144"/>
              <a:gd name="T80" fmla="*/ 2147483646 w 146"/>
              <a:gd name="T81" fmla="*/ 2147483646 h 144"/>
              <a:gd name="T82" fmla="*/ 2147483646 w 146"/>
              <a:gd name="T83" fmla="*/ 2147483646 h 144"/>
              <a:gd name="T84" fmla="*/ 2147483646 w 146"/>
              <a:gd name="T85" fmla="*/ 2147483646 h 144"/>
              <a:gd name="T86" fmla="*/ 2147483646 w 146"/>
              <a:gd name="T87" fmla="*/ 2147483646 h 144"/>
              <a:gd name="T88" fmla="*/ 2147483646 w 146"/>
              <a:gd name="T89" fmla="*/ 2147483646 h 144"/>
              <a:gd name="T90" fmla="*/ 2147483646 w 146"/>
              <a:gd name="T91" fmla="*/ 2147483646 h 144"/>
              <a:gd name="T92" fmla="*/ 2147483646 w 146"/>
              <a:gd name="T93" fmla="*/ 2147483646 h 144"/>
              <a:gd name="T94" fmla="*/ 2147483646 w 146"/>
              <a:gd name="T95" fmla="*/ 2147483646 h 144"/>
              <a:gd name="T96" fmla="*/ 2147483646 w 146"/>
              <a:gd name="T97" fmla="*/ 2147483646 h 144"/>
              <a:gd name="T98" fmla="*/ 2147483646 w 146"/>
              <a:gd name="T99" fmla="*/ 2147483646 h 144"/>
              <a:gd name="T100" fmla="*/ 2147483646 w 146"/>
              <a:gd name="T101" fmla="*/ 2147483646 h 144"/>
              <a:gd name="T102" fmla="*/ 2147483646 w 146"/>
              <a:gd name="T103" fmla="*/ 2147483646 h 144"/>
              <a:gd name="T104" fmla="*/ 2147483646 w 146"/>
              <a:gd name="T105" fmla="*/ 2147483646 h 144"/>
              <a:gd name="T106" fmla="*/ 2147483646 w 146"/>
              <a:gd name="T107" fmla="*/ 2147483646 h 144"/>
              <a:gd name="T108" fmla="*/ 2147483646 w 146"/>
              <a:gd name="T109" fmla="*/ 2147483646 h 144"/>
              <a:gd name="T110" fmla="*/ 2147483646 w 146"/>
              <a:gd name="T111" fmla="*/ 2147483646 h 144"/>
              <a:gd name="T112" fmla="*/ 2147483646 w 146"/>
              <a:gd name="T113" fmla="*/ 2147483646 h 144"/>
              <a:gd name="T114" fmla="*/ 2147483646 w 146"/>
              <a:gd name="T115" fmla="*/ 2147483646 h 144"/>
              <a:gd name="T116" fmla="*/ 2147483646 w 146"/>
              <a:gd name="T117" fmla="*/ 2147483646 h 144"/>
              <a:gd name="T118" fmla="*/ 2147483646 w 146"/>
              <a:gd name="T119" fmla="*/ 2147483646 h 144"/>
              <a:gd name="T120" fmla="*/ 2147483646 w 146"/>
              <a:gd name="T121" fmla="*/ 2147483646 h 14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012B51"/>
          </a:solidFill>
          <a:ln>
            <a:noFill/>
          </a:ln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3" name="Freeform 31"/>
          <p:cNvSpPr>
            <a:spLocks noEditPoints="1"/>
          </p:cNvSpPr>
          <p:nvPr/>
        </p:nvSpPr>
        <p:spPr bwMode="auto">
          <a:xfrm>
            <a:off x="4059323" y="4227342"/>
            <a:ext cx="470231" cy="404961"/>
          </a:xfrm>
          <a:custGeom>
            <a:avLst/>
            <a:gdLst>
              <a:gd name="T0" fmla="*/ 2147483646 w 64"/>
              <a:gd name="T1" fmla="*/ 2147483646 h 55"/>
              <a:gd name="T2" fmla="*/ 0 w 64"/>
              <a:gd name="T3" fmla="*/ 2147483646 h 55"/>
              <a:gd name="T4" fmla="*/ 0 w 64"/>
              <a:gd name="T5" fmla="*/ 2147483646 h 55"/>
              <a:gd name="T6" fmla="*/ 2147483646 w 64"/>
              <a:gd name="T7" fmla="*/ 2147483646 h 55"/>
              <a:gd name="T8" fmla="*/ 2147483646 w 64"/>
              <a:gd name="T9" fmla="*/ 2147483646 h 55"/>
              <a:gd name="T10" fmla="*/ 2147483646 w 64"/>
              <a:gd name="T11" fmla="*/ 2147483646 h 55"/>
              <a:gd name="T12" fmla="*/ 2147483646 w 64"/>
              <a:gd name="T13" fmla="*/ 0 h 55"/>
              <a:gd name="T14" fmla="*/ 2147483646 w 64"/>
              <a:gd name="T15" fmla="*/ 0 h 55"/>
              <a:gd name="T16" fmla="*/ 2147483646 w 64"/>
              <a:gd name="T17" fmla="*/ 2147483646 h 55"/>
              <a:gd name="T18" fmla="*/ 2147483646 w 64"/>
              <a:gd name="T19" fmla="*/ 2147483646 h 55"/>
              <a:gd name="T20" fmla="*/ 2147483646 w 64"/>
              <a:gd name="T21" fmla="*/ 2147483646 h 55"/>
              <a:gd name="T22" fmla="*/ 2147483646 w 64"/>
              <a:gd name="T23" fmla="*/ 2147483646 h 55"/>
              <a:gd name="T24" fmla="*/ 2147483646 w 64"/>
              <a:gd name="T25" fmla="*/ 2147483646 h 55"/>
              <a:gd name="T26" fmla="*/ 2147483646 w 64"/>
              <a:gd name="T27" fmla="*/ 2147483646 h 55"/>
              <a:gd name="T28" fmla="*/ 2147483646 w 64"/>
              <a:gd name="T29" fmla="*/ 2147483646 h 55"/>
              <a:gd name="T30" fmla="*/ 2147483646 w 64"/>
              <a:gd name="T31" fmla="*/ 2147483646 h 55"/>
              <a:gd name="T32" fmla="*/ 0 w 64"/>
              <a:gd name="T33" fmla="*/ 2147483646 h 55"/>
              <a:gd name="T34" fmla="*/ 0 w 64"/>
              <a:gd name="T35" fmla="*/ 2147483646 h 55"/>
              <a:gd name="T36" fmla="*/ 2147483646 w 64"/>
              <a:gd name="T37" fmla="*/ 2147483646 h 55"/>
              <a:gd name="T38" fmla="*/ 2147483646 w 64"/>
              <a:gd name="T39" fmla="*/ 2147483646 h 55"/>
              <a:gd name="T40" fmla="*/ 2147483646 w 64"/>
              <a:gd name="T41" fmla="*/ 2147483646 h 55"/>
              <a:gd name="T42" fmla="*/ 2147483646 w 64"/>
              <a:gd name="T43" fmla="*/ 2147483646 h 55"/>
              <a:gd name="T44" fmla="*/ 2147483646 w 64"/>
              <a:gd name="T45" fmla="*/ 2147483646 h 55"/>
              <a:gd name="T46" fmla="*/ 2147483646 w 64"/>
              <a:gd name="T47" fmla="*/ 2147483646 h 55"/>
              <a:gd name="T48" fmla="*/ 2147483646 w 64"/>
              <a:gd name="T49" fmla="*/ 2147483646 h 55"/>
              <a:gd name="T50" fmla="*/ 2147483646 w 64"/>
              <a:gd name="T51" fmla="*/ 2147483646 h 55"/>
              <a:gd name="T52" fmla="*/ 2147483646 w 64"/>
              <a:gd name="T53" fmla="*/ 2147483646 h 55"/>
              <a:gd name="T54" fmla="*/ 2147483646 w 64"/>
              <a:gd name="T55" fmla="*/ 2147483646 h 55"/>
              <a:gd name="T56" fmla="*/ 2147483646 w 64"/>
              <a:gd name="T57" fmla="*/ 2147483646 h 55"/>
              <a:gd name="T58" fmla="*/ 2147483646 w 64"/>
              <a:gd name="T59" fmla="*/ 2147483646 h 55"/>
              <a:gd name="T60" fmla="*/ 2147483646 w 64"/>
              <a:gd name="T61" fmla="*/ 2147483646 h 55"/>
              <a:gd name="T62" fmla="*/ 2147483646 w 64"/>
              <a:gd name="T63" fmla="*/ 2147483646 h 55"/>
              <a:gd name="T64" fmla="*/ 2147483646 w 64"/>
              <a:gd name="T65" fmla="*/ 2147483646 h 55"/>
              <a:gd name="T66" fmla="*/ 2147483646 w 64"/>
              <a:gd name="T67" fmla="*/ 2147483646 h 55"/>
              <a:gd name="T68" fmla="*/ 2147483646 w 64"/>
              <a:gd name="T69" fmla="*/ 2147483646 h 55"/>
              <a:gd name="T70" fmla="*/ 2147483646 w 64"/>
              <a:gd name="T71" fmla="*/ 2147483646 h 5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Freeform 111"/>
          <p:cNvSpPr>
            <a:spLocks noEditPoints="1"/>
          </p:cNvSpPr>
          <p:nvPr/>
        </p:nvSpPr>
        <p:spPr bwMode="auto">
          <a:xfrm>
            <a:off x="9602701" y="2336037"/>
            <a:ext cx="593351" cy="407929"/>
          </a:xfrm>
          <a:custGeom>
            <a:avLst/>
            <a:gdLst>
              <a:gd name="T0" fmla="*/ 2147483646 w 73"/>
              <a:gd name="T1" fmla="*/ 2147483646 h 50"/>
              <a:gd name="T2" fmla="*/ 2147483646 w 73"/>
              <a:gd name="T3" fmla="*/ 2147483646 h 50"/>
              <a:gd name="T4" fmla="*/ 2147483646 w 73"/>
              <a:gd name="T5" fmla="*/ 2147483646 h 50"/>
              <a:gd name="T6" fmla="*/ 2147483646 w 73"/>
              <a:gd name="T7" fmla="*/ 2147483646 h 50"/>
              <a:gd name="T8" fmla="*/ 2147483646 w 73"/>
              <a:gd name="T9" fmla="*/ 2147483646 h 50"/>
              <a:gd name="T10" fmla="*/ 2147483646 w 73"/>
              <a:gd name="T11" fmla="*/ 2147483646 h 50"/>
              <a:gd name="T12" fmla="*/ 2147483646 w 73"/>
              <a:gd name="T13" fmla="*/ 2147483646 h 50"/>
              <a:gd name="T14" fmla="*/ 0 w 73"/>
              <a:gd name="T15" fmla="*/ 2147483646 h 50"/>
              <a:gd name="T16" fmla="*/ 2147483646 w 73"/>
              <a:gd name="T17" fmla="*/ 2147483646 h 50"/>
              <a:gd name="T18" fmla="*/ 2147483646 w 73"/>
              <a:gd name="T19" fmla="*/ 2147483646 h 50"/>
              <a:gd name="T20" fmla="*/ 2147483646 w 73"/>
              <a:gd name="T21" fmla="*/ 2147483646 h 50"/>
              <a:gd name="T22" fmla="*/ 2147483646 w 73"/>
              <a:gd name="T23" fmla="*/ 2147483646 h 50"/>
              <a:gd name="T24" fmla="*/ 2147483646 w 73"/>
              <a:gd name="T25" fmla="*/ 0 h 50"/>
              <a:gd name="T26" fmla="*/ 2147483646 w 73"/>
              <a:gd name="T27" fmla="*/ 2147483646 h 50"/>
              <a:gd name="T28" fmla="*/ 2147483646 w 73"/>
              <a:gd name="T29" fmla="*/ 2147483646 h 50"/>
              <a:gd name="T30" fmla="*/ 2147483646 w 73"/>
              <a:gd name="T31" fmla="*/ 2147483646 h 50"/>
              <a:gd name="T32" fmla="*/ 2147483646 w 73"/>
              <a:gd name="T33" fmla="*/ 2147483646 h 50"/>
              <a:gd name="T34" fmla="*/ 2147483646 w 73"/>
              <a:gd name="T35" fmla="*/ 2147483646 h 50"/>
              <a:gd name="T36" fmla="*/ 2147483646 w 73"/>
              <a:gd name="T37" fmla="*/ 2147483646 h 50"/>
              <a:gd name="T38" fmla="*/ 2147483646 w 73"/>
              <a:gd name="T39" fmla="*/ 2147483646 h 50"/>
              <a:gd name="T40" fmla="*/ 2147483646 w 73"/>
              <a:gd name="T41" fmla="*/ 2147483646 h 50"/>
              <a:gd name="T42" fmla="*/ 2147483646 w 73"/>
              <a:gd name="T43" fmla="*/ 2147483646 h 50"/>
              <a:gd name="T44" fmla="*/ 2147483646 w 73"/>
              <a:gd name="T45" fmla="*/ 2147483646 h 50"/>
              <a:gd name="T46" fmla="*/ 2147483646 w 73"/>
              <a:gd name="T47" fmla="*/ 2147483646 h 50"/>
              <a:gd name="T48" fmla="*/ 2147483646 w 73"/>
              <a:gd name="T49" fmla="*/ 2147483646 h 50"/>
              <a:gd name="T50" fmla="*/ 2147483646 w 73"/>
              <a:gd name="T51" fmla="*/ 2147483646 h 50"/>
              <a:gd name="T52" fmla="*/ 2147483646 w 73"/>
              <a:gd name="T53" fmla="*/ 2147483646 h 50"/>
              <a:gd name="T54" fmla="*/ 2147483646 w 73"/>
              <a:gd name="T55" fmla="*/ 2147483646 h 50"/>
              <a:gd name="T56" fmla="*/ 2147483646 w 73"/>
              <a:gd name="T57" fmla="*/ 2147483646 h 50"/>
              <a:gd name="T58" fmla="*/ 2147483646 w 73"/>
              <a:gd name="T59" fmla="*/ 2147483646 h 50"/>
              <a:gd name="T60" fmla="*/ 2147483646 w 73"/>
              <a:gd name="T61" fmla="*/ 2147483646 h 50"/>
              <a:gd name="T62" fmla="*/ 2147483646 w 73"/>
              <a:gd name="T63" fmla="*/ 2147483646 h 50"/>
              <a:gd name="T64" fmla="*/ 2147483646 w 73"/>
              <a:gd name="T65" fmla="*/ 2147483646 h 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5" name="Freeform 119"/>
          <p:cNvSpPr>
            <a:spLocks noEditPoints="1"/>
          </p:cNvSpPr>
          <p:nvPr/>
        </p:nvSpPr>
        <p:spPr bwMode="auto">
          <a:xfrm>
            <a:off x="2408327" y="2471024"/>
            <a:ext cx="488030" cy="603734"/>
          </a:xfrm>
          <a:custGeom>
            <a:avLst/>
            <a:gdLst>
              <a:gd name="T0" fmla="*/ 2147483646 w 41"/>
              <a:gd name="T1" fmla="*/ 2147483646 h 51"/>
              <a:gd name="T2" fmla="*/ 2147483646 w 41"/>
              <a:gd name="T3" fmla="*/ 2147483646 h 51"/>
              <a:gd name="T4" fmla="*/ 2147483646 w 41"/>
              <a:gd name="T5" fmla="*/ 2147483646 h 51"/>
              <a:gd name="T6" fmla="*/ 0 w 41"/>
              <a:gd name="T7" fmla="*/ 2147483646 h 51"/>
              <a:gd name="T8" fmla="*/ 0 w 41"/>
              <a:gd name="T9" fmla="*/ 2147483646 h 51"/>
              <a:gd name="T10" fmla="*/ 2147483646 w 41"/>
              <a:gd name="T11" fmla="*/ 2147483646 h 51"/>
              <a:gd name="T12" fmla="*/ 2147483646 w 41"/>
              <a:gd name="T13" fmla="*/ 2147483646 h 51"/>
              <a:gd name="T14" fmla="*/ 2147483646 w 41"/>
              <a:gd name="T15" fmla="*/ 2147483646 h 51"/>
              <a:gd name="T16" fmla="*/ 2147483646 w 41"/>
              <a:gd name="T17" fmla="*/ 0 h 51"/>
              <a:gd name="T18" fmla="*/ 2147483646 w 41"/>
              <a:gd name="T19" fmla="*/ 2147483646 h 51"/>
              <a:gd name="T20" fmla="*/ 2147483646 w 41"/>
              <a:gd name="T21" fmla="*/ 2147483646 h 51"/>
              <a:gd name="T22" fmla="*/ 2147483646 w 41"/>
              <a:gd name="T23" fmla="*/ 2147483646 h 51"/>
              <a:gd name="T24" fmla="*/ 2147483646 w 41"/>
              <a:gd name="T25" fmla="*/ 2147483646 h 51"/>
              <a:gd name="T26" fmla="*/ 2147483646 w 41"/>
              <a:gd name="T27" fmla="*/ 2147483646 h 51"/>
              <a:gd name="T28" fmla="*/ 2147483646 w 41"/>
              <a:gd name="T29" fmla="*/ 2147483646 h 51"/>
              <a:gd name="T30" fmla="*/ 2147483646 w 41"/>
              <a:gd name="T31" fmla="*/ 2147483646 h 51"/>
              <a:gd name="T32" fmla="*/ 2147483646 w 41"/>
              <a:gd name="T33" fmla="*/ 2147483646 h 51"/>
              <a:gd name="T34" fmla="*/ 2147483646 w 41"/>
              <a:gd name="T35" fmla="*/ 2147483646 h 51"/>
              <a:gd name="T36" fmla="*/ 2147483646 w 41"/>
              <a:gd name="T37" fmla="*/ 2147483646 h 51"/>
              <a:gd name="T38" fmla="*/ 2147483646 w 41"/>
              <a:gd name="T39" fmla="*/ 2147483646 h 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6" name="Freeform 129"/>
          <p:cNvSpPr>
            <a:spLocks noEditPoints="1"/>
          </p:cNvSpPr>
          <p:nvPr/>
        </p:nvSpPr>
        <p:spPr bwMode="auto">
          <a:xfrm>
            <a:off x="5983263" y="3134092"/>
            <a:ext cx="806957" cy="652686"/>
          </a:xfrm>
          <a:custGeom>
            <a:avLst/>
            <a:gdLst>
              <a:gd name="T0" fmla="*/ 2147483646 w 68"/>
              <a:gd name="T1" fmla="*/ 2147483646 h 55"/>
              <a:gd name="T2" fmla="*/ 2147483646 w 68"/>
              <a:gd name="T3" fmla="*/ 2147483646 h 55"/>
              <a:gd name="T4" fmla="*/ 2147483646 w 68"/>
              <a:gd name="T5" fmla="*/ 2147483646 h 55"/>
              <a:gd name="T6" fmla="*/ 0 w 68"/>
              <a:gd name="T7" fmla="*/ 2147483646 h 55"/>
              <a:gd name="T8" fmla="*/ 0 w 68"/>
              <a:gd name="T9" fmla="*/ 2147483646 h 55"/>
              <a:gd name="T10" fmla="*/ 2147483646 w 68"/>
              <a:gd name="T11" fmla="*/ 0 h 55"/>
              <a:gd name="T12" fmla="*/ 2147483646 w 68"/>
              <a:gd name="T13" fmla="*/ 0 h 55"/>
              <a:gd name="T14" fmla="*/ 2147483646 w 68"/>
              <a:gd name="T15" fmla="*/ 2147483646 h 55"/>
              <a:gd name="T16" fmla="*/ 2147483646 w 68"/>
              <a:gd name="T17" fmla="*/ 2147483646 h 55"/>
              <a:gd name="T18" fmla="*/ 2147483646 w 68"/>
              <a:gd name="T19" fmla="*/ 2147483646 h 55"/>
              <a:gd name="T20" fmla="*/ 2147483646 w 68"/>
              <a:gd name="T21" fmla="*/ 2147483646 h 55"/>
              <a:gd name="T22" fmla="*/ 2147483646 w 68"/>
              <a:gd name="T23" fmla="*/ 2147483646 h 55"/>
              <a:gd name="T24" fmla="*/ 2147483646 w 68"/>
              <a:gd name="T25" fmla="*/ 2147483646 h 55"/>
              <a:gd name="T26" fmla="*/ 2147483646 w 68"/>
              <a:gd name="T27" fmla="*/ 2147483646 h 55"/>
              <a:gd name="T28" fmla="*/ 2147483646 w 68"/>
              <a:gd name="T29" fmla="*/ 2147483646 h 55"/>
              <a:gd name="T30" fmla="*/ 2147483646 w 68"/>
              <a:gd name="T31" fmla="*/ 2147483646 h 55"/>
              <a:gd name="T32" fmla="*/ 2147483646 w 68"/>
              <a:gd name="T33" fmla="*/ 2147483646 h 55"/>
              <a:gd name="T34" fmla="*/ 2147483646 w 68"/>
              <a:gd name="T35" fmla="*/ 2147483646 h 55"/>
              <a:gd name="T36" fmla="*/ 2147483646 w 68"/>
              <a:gd name="T37" fmla="*/ 2147483646 h 55"/>
              <a:gd name="T38" fmla="*/ 2147483646 w 68"/>
              <a:gd name="T39" fmla="*/ 2147483646 h 55"/>
              <a:gd name="T40" fmla="*/ 2147483646 w 68"/>
              <a:gd name="T41" fmla="*/ 2147483646 h 55"/>
              <a:gd name="T42" fmla="*/ 2147483646 w 68"/>
              <a:gd name="T43" fmla="*/ 2147483646 h 55"/>
              <a:gd name="T44" fmla="*/ 2147483646 w 68"/>
              <a:gd name="T45" fmla="*/ 2147483646 h 55"/>
              <a:gd name="T46" fmla="*/ 2147483646 w 68"/>
              <a:gd name="T47" fmla="*/ 2147483646 h 55"/>
              <a:gd name="T48" fmla="*/ 2147483646 w 68"/>
              <a:gd name="T49" fmla="*/ 2147483646 h 55"/>
              <a:gd name="T50" fmla="*/ 2147483646 w 68"/>
              <a:gd name="T51" fmla="*/ 2147483646 h 55"/>
              <a:gd name="T52" fmla="*/ 2147483646 w 68"/>
              <a:gd name="T53" fmla="*/ 2147483646 h 55"/>
              <a:gd name="T54" fmla="*/ 2147483646 w 68"/>
              <a:gd name="T55" fmla="*/ 2147483646 h 55"/>
              <a:gd name="T56" fmla="*/ 2147483646 w 68"/>
              <a:gd name="T57" fmla="*/ 2147483646 h 55"/>
              <a:gd name="T58" fmla="*/ 2147483646 w 68"/>
              <a:gd name="T59" fmla="*/ 2147483646 h 55"/>
              <a:gd name="T60" fmla="*/ 2147483646 w 68"/>
              <a:gd name="T61" fmla="*/ 2147483646 h 5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Freeform 144"/>
          <p:cNvSpPr>
            <a:spLocks noEditPoints="1"/>
          </p:cNvSpPr>
          <p:nvPr/>
        </p:nvSpPr>
        <p:spPr bwMode="auto">
          <a:xfrm>
            <a:off x="8372982" y="3826830"/>
            <a:ext cx="517699" cy="400512"/>
          </a:xfrm>
          <a:custGeom>
            <a:avLst/>
            <a:gdLst>
              <a:gd name="T0" fmla="*/ 2147483646 w 72"/>
              <a:gd name="T1" fmla="*/ 2147483646 h 56"/>
              <a:gd name="T2" fmla="*/ 2147483646 w 72"/>
              <a:gd name="T3" fmla="*/ 2147483646 h 56"/>
              <a:gd name="T4" fmla="*/ 2147483646 w 72"/>
              <a:gd name="T5" fmla="*/ 2147483646 h 56"/>
              <a:gd name="T6" fmla="*/ 2147483646 w 72"/>
              <a:gd name="T7" fmla="*/ 2147483646 h 56"/>
              <a:gd name="T8" fmla="*/ 0 w 72"/>
              <a:gd name="T9" fmla="*/ 2147483646 h 56"/>
              <a:gd name="T10" fmla="*/ 2147483646 w 72"/>
              <a:gd name="T11" fmla="*/ 0 h 56"/>
              <a:gd name="T12" fmla="*/ 2147483646 w 72"/>
              <a:gd name="T13" fmla="*/ 2147483646 h 56"/>
              <a:gd name="T14" fmla="*/ 2147483646 w 72"/>
              <a:gd name="T15" fmla="*/ 2147483646 h 56"/>
              <a:gd name="T16" fmla="*/ 2147483646 w 72"/>
              <a:gd name="T17" fmla="*/ 2147483646 h 56"/>
              <a:gd name="T18" fmla="*/ 2147483646 w 72"/>
              <a:gd name="T19" fmla="*/ 2147483646 h 56"/>
              <a:gd name="T20" fmla="*/ 2147483646 w 72"/>
              <a:gd name="T21" fmla="*/ 2147483646 h 56"/>
              <a:gd name="T22" fmla="*/ 2147483646 w 72"/>
              <a:gd name="T23" fmla="*/ 2147483646 h 56"/>
              <a:gd name="T24" fmla="*/ 2147483646 w 72"/>
              <a:gd name="T25" fmla="*/ 2147483646 h 56"/>
              <a:gd name="T26" fmla="*/ 2147483646 w 72"/>
              <a:gd name="T27" fmla="*/ 2147483646 h 56"/>
              <a:gd name="T28" fmla="*/ 2147483646 w 72"/>
              <a:gd name="T29" fmla="*/ 2147483646 h 56"/>
              <a:gd name="T30" fmla="*/ 2147483646 w 72"/>
              <a:gd name="T31" fmla="*/ 2147483646 h 56"/>
              <a:gd name="T32" fmla="*/ 2147483646 w 72"/>
              <a:gd name="T33" fmla="*/ 2147483646 h 56"/>
              <a:gd name="T34" fmla="*/ 2147483646 w 72"/>
              <a:gd name="T35" fmla="*/ 2147483646 h 56"/>
              <a:gd name="T36" fmla="*/ 2147483646 w 72"/>
              <a:gd name="T37" fmla="*/ 2147483646 h 56"/>
              <a:gd name="T38" fmla="*/ 2147483646 w 72"/>
              <a:gd name="T39" fmla="*/ 2147483646 h 56"/>
              <a:gd name="T40" fmla="*/ 2147483646 w 72"/>
              <a:gd name="T41" fmla="*/ 2147483646 h 56"/>
              <a:gd name="T42" fmla="*/ 2147483646 w 72"/>
              <a:gd name="T43" fmla="*/ 2147483646 h 56"/>
              <a:gd name="T44" fmla="*/ 2147483646 w 72"/>
              <a:gd name="T45" fmla="*/ 2147483646 h 56"/>
              <a:gd name="T46" fmla="*/ 2147483646 w 72"/>
              <a:gd name="T47" fmla="*/ 2147483646 h 56"/>
              <a:gd name="T48" fmla="*/ 2147483646 w 72"/>
              <a:gd name="T49" fmla="*/ 2147483646 h 56"/>
              <a:gd name="T50" fmla="*/ 2147483646 w 72"/>
              <a:gd name="T51" fmla="*/ 2147483646 h 56"/>
              <a:gd name="T52" fmla="*/ 2147483646 w 72"/>
              <a:gd name="T53" fmla="*/ 2147483646 h 56"/>
              <a:gd name="T54" fmla="*/ 2147483646 w 72"/>
              <a:gd name="T55" fmla="*/ 2147483646 h 56"/>
              <a:gd name="T56" fmla="*/ 2147483646 w 72"/>
              <a:gd name="T57" fmla="*/ 2147483646 h 56"/>
              <a:gd name="T58" fmla="*/ 2147483646 w 72"/>
              <a:gd name="T59" fmla="*/ 2147483646 h 56"/>
              <a:gd name="T60" fmla="*/ 2147483646 w 72"/>
              <a:gd name="T61" fmla="*/ 2147483646 h 56"/>
              <a:gd name="T62" fmla="*/ 2147483646 w 72"/>
              <a:gd name="T63" fmla="*/ 2147483646 h 56"/>
              <a:gd name="T64" fmla="*/ 2147483646 w 72"/>
              <a:gd name="T65" fmla="*/ 2147483646 h 56"/>
              <a:gd name="T66" fmla="*/ 2147483646 w 72"/>
              <a:gd name="T67" fmla="*/ 2147483646 h 56"/>
              <a:gd name="T68" fmla="*/ 2147483646 w 72"/>
              <a:gd name="T69" fmla="*/ 2147483646 h 56"/>
              <a:gd name="T70" fmla="*/ 2147483646 w 72"/>
              <a:gd name="T71" fmla="*/ 2147483646 h 56"/>
              <a:gd name="T72" fmla="*/ 2147483646 w 72"/>
              <a:gd name="T73" fmla="*/ 2147483646 h 56"/>
              <a:gd name="T74" fmla="*/ 2147483646 w 72"/>
              <a:gd name="T75" fmla="*/ 2147483646 h 56"/>
              <a:gd name="T76" fmla="*/ 2147483646 w 72"/>
              <a:gd name="T77" fmla="*/ 2147483646 h 56"/>
              <a:gd name="T78" fmla="*/ 2147483646 w 72"/>
              <a:gd name="T79" fmla="*/ 2147483646 h 56"/>
              <a:gd name="T80" fmla="*/ 2147483646 w 72"/>
              <a:gd name="T81" fmla="*/ 2147483646 h 56"/>
              <a:gd name="T82" fmla="*/ 2147483646 w 72"/>
              <a:gd name="T83" fmla="*/ 2147483646 h 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8" name="Subtitle 2"/>
          <p:cNvSpPr txBox="1"/>
          <p:nvPr/>
        </p:nvSpPr>
        <p:spPr bwMode="auto">
          <a:xfrm>
            <a:off x="1798658" y="3141511"/>
            <a:ext cx="176373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Subtitle 2"/>
          <p:cNvSpPr txBox="1"/>
          <p:nvPr/>
        </p:nvSpPr>
        <p:spPr bwMode="auto">
          <a:xfrm>
            <a:off x="3393289" y="4731690"/>
            <a:ext cx="179488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Subtitle 2"/>
          <p:cNvSpPr txBox="1"/>
          <p:nvPr/>
        </p:nvSpPr>
        <p:spPr bwMode="auto">
          <a:xfrm>
            <a:off x="9185873" y="2868569"/>
            <a:ext cx="1427008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Subtitle 2"/>
          <p:cNvSpPr txBox="1"/>
          <p:nvPr/>
        </p:nvSpPr>
        <p:spPr bwMode="auto">
          <a:xfrm>
            <a:off x="5501165" y="3899515"/>
            <a:ext cx="1763735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Subtitle 2"/>
          <p:cNvSpPr txBox="1"/>
          <p:nvPr/>
        </p:nvSpPr>
        <p:spPr bwMode="auto">
          <a:xfrm>
            <a:off x="7920552" y="4335627"/>
            <a:ext cx="1428491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defTabSz="91249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单击添加标题</a:t>
            </a:r>
            <a:endParaRPr lang="zh-CN" altLang="en-US" sz="1600" b="1" dirty="0">
              <a:solidFill>
                <a:prstClr val="white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6"/>
          <p:cNvSpPr>
            <a:spLocks noChangeArrowheads="1"/>
          </p:cNvSpPr>
          <p:nvPr/>
        </p:nvSpPr>
        <p:spPr bwMode="auto">
          <a:xfrm rot="19397468">
            <a:off x="4801121" y="2250210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9" name="Freeform 3"/>
          <p:cNvSpPr>
            <a:spLocks noChangeArrowheads="1"/>
          </p:cNvSpPr>
          <p:nvPr/>
        </p:nvSpPr>
        <p:spPr bwMode="auto">
          <a:xfrm rot="3202081">
            <a:off x="6022405" y="2659029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247484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0" name="Freeform 3"/>
          <p:cNvSpPr>
            <a:spLocks noChangeArrowheads="1"/>
          </p:cNvSpPr>
          <p:nvPr/>
        </p:nvSpPr>
        <p:spPr bwMode="auto">
          <a:xfrm rot="8579122">
            <a:off x="5610507" y="3882123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1" name="Freeform 3"/>
          <p:cNvSpPr>
            <a:spLocks noChangeArrowheads="1"/>
          </p:cNvSpPr>
          <p:nvPr/>
        </p:nvSpPr>
        <p:spPr bwMode="auto">
          <a:xfrm rot="13978264">
            <a:off x="4390090" y="3481661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247484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endParaRPr lang="en-US" sz="605">
              <a:solidFill>
                <a:prstClr val="black"/>
              </a:solidFill>
            </a:endParaRPr>
          </a:p>
        </p:txBody>
      </p:sp>
      <p:sp>
        <p:nvSpPr>
          <p:cNvPr id="12" name="TextBox 70"/>
          <p:cNvSpPr txBox="1"/>
          <p:nvPr/>
        </p:nvSpPr>
        <p:spPr>
          <a:xfrm>
            <a:off x="5086962" y="2485463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S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3" name="TextBox 71"/>
          <p:cNvSpPr txBox="1"/>
          <p:nvPr/>
        </p:nvSpPr>
        <p:spPr>
          <a:xfrm>
            <a:off x="5915748" y="429650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>
                <a:solidFill>
                  <a:prstClr val="white"/>
                </a:solidFill>
                <a:cs typeface="Lato Black" panose="020F0A02020204030203" pitchFamily="34" charset="0"/>
              </a:rPr>
              <a:t>O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4" name="TextBox 72"/>
          <p:cNvSpPr txBox="1"/>
          <p:nvPr/>
        </p:nvSpPr>
        <p:spPr>
          <a:xfrm>
            <a:off x="6449886" y="29542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en-US" sz="6000" b="1" dirty="0">
                <a:solidFill>
                  <a:prstClr val="white"/>
                </a:solidFill>
                <a:cs typeface="Lato Black" panose="020F0A02020204030203" pitchFamily="34" charset="0"/>
              </a:rPr>
              <a:t>W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sp>
        <p:nvSpPr>
          <p:cNvPr id="15" name="TextBox 73"/>
          <p:cNvSpPr txBox="1"/>
          <p:nvPr/>
        </p:nvSpPr>
        <p:spPr>
          <a:xfrm>
            <a:off x="4670896" y="3803072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algn="ctr"/>
            <a:r>
              <a:rPr lang="id-ID" sz="6000" b="1">
                <a:solidFill>
                  <a:prstClr val="white"/>
                </a:solidFill>
                <a:cs typeface="Lato Black" panose="020F0A02020204030203" pitchFamily="34" charset="0"/>
              </a:rPr>
              <a:t>T</a:t>
            </a:r>
            <a:endParaRPr lang="ru-RU" sz="6000" b="1" dirty="0">
              <a:solidFill>
                <a:prstClr val="white"/>
              </a:solidFill>
              <a:cs typeface="Lato Black" panose="020F0A02020204030203" pitchFamily="34" charset="0"/>
            </a:endParaRPr>
          </a:p>
        </p:txBody>
      </p:sp>
      <p:cxnSp>
        <p:nvCxnSpPr>
          <p:cNvPr id="16" name="Straight Connector 75"/>
          <p:cNvCxnSpPr/>
          <p:nvPr/>
        </p:nvCxnSpPr>
        <p:spPr>
          <a:xfrm flipV="1">
            <a:off x="6729639" y="2577935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6"/>
          <p:cNvCxnSpPr/>
          <p:nvPr/>
        </p:nvCxnSpPr>
        <p:spPr>
          <a:xfrm>
            <a:off x="7065816" y="2577935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8"/>
          <p:cNvCxnSpPr/>
          <p:nvPr/>
        </p:nvCxnSpPr>
        <p:spPr>
          <a:xfrm>
            <a:off x="6824699" y="4662191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9"/>
          <p:cNvCxnSpPr/>
          <p:nvPr/>
        </p:nvCxnSpPr>
        <p:spPr>
          <a:xfrm flipV="1">
            <a:off x="7160876" y="5007857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1"/>
          <p:cNvCxnSpPr/>
          <p:nvPr/>
        </p:nvCxnSpPr>
        <p:spPr>
          <a:xfrm flipH="1" flipV="1">
            <a:off x="4985417" y="2605040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/>
          <p:cNvCxnSpPr/>
          <p:nvPr/>
        </p:nvCxnSpPr>
        <p:spPr>
          <a:xfrm flipH="1">
            <a:off x="3788629" y="259554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4"/>
          <p:cNvCxnSpPr/>
          <p:nvPr/>
        </p:nvCxnSpPr>
        <p:spPr>
          <a:xfrm flipH="1">
            <a:off x="4933928" y="4806543"/>
            <a:ext cx="336177" cy="3361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5"/>
          <p:cNvCxnSpPr/>
          <p:nvPr/>
        </p:nvCxnSpPr>
        <p:spPr>
          <a:xfrm flipH="1" flipV="1">
            <a:off x="3723693" y="5142719"/>
            <a:ext cx="11967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"/>
          <p:cNvSpPr txBox="1"/>
          <p:nvPr/>
        </p:nvSpPr>
        <p:spPr>
          <a:xfrm>
            <a:off x="2316222" y="231882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1277510" y="264083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316222" y="488381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277510" y="520582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518309" y="4734098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518309" y="5056099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518308" y="2318829"/>
            <a:ext cx="1295287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8518308" y="2640830"/>
            <a:ext cx="2333999" cy="4564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4"/>
          <p:cNvSpPr/>
          <p:nvPr/>
        </p:nvSpPr>
        <p:spPr>
          <a:xfrm>
            <a:off x="973406" y="2236197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9" name="Oval 15"/>
          <p:cNvSpPr/>
          <p:nvPr/>
        </p:nvSpPr>
        <p:spPr>
          <a:xfrm>
            <a:off x="1287220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291165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01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1" name="Oval 47"/>
          <p:cNvSpPr/>
          <p:nvPr/>
        </p:nvSpPr>
        <p:spPr>
          <a:xfrm>
            <a:off x="3472348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3786166" y="2258571"/>
            <a:ext cx="513808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3790113" y="2361587"/>
            <a:ext cx="52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02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4" name="Oval 51"/>
          <p:cNvSpPr/>
          <p:nvPr/>
        </p:nvSpPr>
        <p:spPr>
          <a:xfrm>
            <a:off x="5971290" y="2245791"/>
            <a:ext cx="2807368" cy="2807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5" name="Oval 52"/>
          <p:cNvSpPr/>
          <p:nvPr/>
        </p:nvSpPr>
        <p:spPr>
          <a:xfrm>
            <a:off x="6285104" y="2258571"/>
            <a:ext cx="513807" cy="51380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6289049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03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17" name="Oval 55"/>
          <p:cNvSpPr/>
          <p:nvPr/>
        </p:nvSpPr>
        <p:spPr>
          <a:xfrm>
            <a:off x="8470231" y="2245791"/>
            <a:ext cx="2807368" cy="2807368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8" name="Oval 56"/>
          <p:cNvSpPr/>
          <p:nvPr/>
        </p:nvSpPr>
        <p:spPr>
          <a:xfrm>
            <a:off x="8784045" y="2258571"/>
            <a:ext cx="513807" cy="513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19" name="TextBox 57"/>
          <p:cNvSpPr txBox="1"/>
          <p:nvPr/>
        </p:nvSpPr>
        <p:spPr>
          <a:xfrm>
            <a:off x="8787990" y="2361590"/>
            <a:ext cx="52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Roboto Condensed Light" charset="0"/>
              </a:rPr>
              <a:t>04</a:t>
            </a:r>
            <a:endParaRPr lang="en-US" sz="1600" dirty="0">
              <a:solidFill>
                <a:srgbClr val="FFFFFF"/>
              </a:solidFill>
              <a:latin typeface="Roboto Condensed Light" charset="0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1620828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20828" y="3438533"/>
            <a:ext cx="1512524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119770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9770" y="3438533"/>
            <a:ext cx="1512524" cy="1012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6618712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18712" y="3438533"/>
            <a:ext cx="1512524" cy="1012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9117653" y="2964012"/>
            <a:ext cx="145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17653" y="3438533"/>
            <a:ext cx="1512524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51"/>
          <p:cNvSpPr txBox="1">
            <a:spLocks noChangeArrowheads="1"/>
          </p:cNvSpPr>
          <p:nvPr/>
        </p:nvSpPr>
        <p:spPr bwMode="auto">
          <a:xfrm>
            <a:off x="2175146" y="2115295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712403" y="2108038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2800" y="2403448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51"/>
          <p:cNvSpPr txBox="1">
            <a:spLocks noChangeArrowheads="1"/>
          </p:cNvSpPr>
          <p:nvPr/>
        </p:nvSpPr>
        <p:spPr bwMode="auto">
          <a:xfrm>
            <a:off x="2175146" y="4258889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1"/>
          <p:cNvSpPr txBox="1">
            <a:spLocks noChangeArrowheads="1"/>
          </p:cNvSpPr>
          <p:nvPr/>
        </p:nvSpPr>
        <p:spPr bwMode="auto">
          <a:xfrm>
            <a:off x="8712403" y="4251632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92800" y="4547042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88"/>
          <p:cNvSpPr/>
          <p:nvPr/>
        </p:nvSpPr>
        <p:spPr bwMode="auto">
          <a:xfrm>
            <a:off x="7319955" y="3693034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5" name="Freeform 88"/>
          <p:cNvSpPr/>
          <p:nvPr/>
        </p:nvSpPr>
        <p:spPr bwMode="auto">
          <a:xfrm>
            <a:off x="4704245" y="3699315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6" name="Freeform 88"/>
          <p:cNvSpPr/>
          <p:nvPr/>
        </p:nvSpPr>
        <p:spPr bwMode="auto">
          <a:xfrm>
            <a:off x="7319955" y="2611711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7" name="Freeform 88"/>
          <p:cNvSpPr/>
          <p:nvPr/>
        </p:nvSpPr>
        <p:spPr bwMode="auto">
          <a:xfrm>
            <a:off x="4704245" y="2617992"/>
            <a:ext cx="141477" cy="430144"/>
          </a:xfrm>
          <a:custGeom>
            <a:avLst/>
            <a:gdLst>
              <a:gd name="T0" fmla="*/ 0 w 53"/>
              <a:gd name="T1" fmla="*/ 905 h 908"/>
              <a:gd name="T2" fmla="*/ 28 w 53"/>
              <a:gd name="T3" fmla="*/ 908 h 908"/>
              <a:gd name="T4" fmla="*/ 53 w 53"/>
              <a:gd name="T5" fmla="*/ 905 h 908"/>
              <a:gd name="T6" fmla="*/ 53 w 53"/>
              <a:gd name="T7" fmla="*/ 6 h 908"/>
              <a:gd name="T8" fmla="*/ 25 w 53"/>
              <a:gd name="T9" fmla="*/ 0 h 908"/>
              <a:gd name="T10" fmla="*/ 0 w 53"/>
              <a:gd name="T11" fmla="*/ 6 h 908"/>
              <a:gd name="T12" fmla="*/ 0 w 53"/>
              <a:gd name="T13" fmla="*/ 9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908">
                <a:moveTo>
                  <a:pt x="0" y="905"/>
                </a:moveTo>
                <a:cubicBezTo>
                  <a:pt x="0" y="905"/>
                  <a:pt x="12" y="908"/>
                  <a:pt x="28" y="908"/>
                </a:cubicBezTo>
                <a:cubicBezTo>
                  <a:pt x="43" y="908"/>
                  <a:pt x="53" y="905"/>
                  <a:pt x="53" y="905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42" y="0"/>
                  <a:pt x="25" y="0"/>
                </a:cubicBezTo>
                <a:cubicBezTo>
                  <a:pt x="9" y="0"/>
                  <a:pt x="0" y="6"/>
                  <a:pt x="0" y="6"/>
                </a:cubicBezTo>
                <a:lnTo>
                  <a:pt x="0" y="905"/>
                </a:lnTo>
                <a:close/>
              </a:path>
            </a:pathLst>
          </a:cu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8" name="Rounded Rectangle 7"/>
          <p:cNvSpPr/>
          <p:nvPr/>
        </p:nvSpPr>
        <p:spPr bwMode="auto">
          <a:xfrm>
            <a:off x="3951368" y="3047851"/>
            <a:ext cx="1676400" cy="753816"/>
          </a:xfrm>
          <a:prstGeom prst="roundRect">
            <a:avLst>
              <a:gd name="adj" fmla="val 20046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ounded Rectangle 17"/>
          <p:cNvSpPr/>
          <p:nvPr/>
        </p:nvSpPr>
        <p:spPr bwMode="auto">
          <a:xfrm flipH="1">
            <a:off x="6530375" y="3015564"/>
            <a:ext cx="1676400" cy="753816"/>
          </a:xfrm>
          <a:prstGeom prst="roundRect">
            <a:avLst>
              <a:gd name="adj" fmla="val 20046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"/>
          <p:cNvGrpSpPr/>
          <p:nvPr/>
        </p:nvGrpSpPr>
        <p:grpSpPr>
          <a:xfrm>
            <a:off x="3920113" y="1880184"/>
            <a:ext cx="4320000" cy="5110287"/>
            <a:chOff x="3943559" y="1938800"/>
            <a:chExt cx="4320000" cy="5110287"/>
          </a:xfrm>
        </p:grpSpPr>
        <p:sp>
          <p:nvSpPr>
            <p:cNvPr id="21" name="Freeform 88"/>
            <p:cNvSpPr/>
            <p:nvPr/>
          </p:nvSpPr>
          <p:spPr bwMode="auto">
            <a:xfrm rot="16200000">
              <a:off x="5989652" y="402701"/>
              <a:ext cx="227814" cy="4320000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88"/>
            <p:cNvSpPr/>
            <p:nvPr/>
          </p:nvSpPr>
          <p:spPr bwMode="auto">
            <a:xfrm>
              <a:off x="5982750" y="1938800"/>
              <a:ext cx="227814" cy="5110287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8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89"/>
            <p:cNvSpPr/>
            <p:nvPr/>
          </p:nvSpPr>
          <p:spPr bwMode="auto">
            <a:xfrm>
              <a:off x="5944780" y="2259812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88"/>
            <p:cNvSpPr/>
            <p:nvPr/>
          </p:nvSpPr>
          <p:spPr bwMode="auto">
            <a:xfrm>
              <a:off x="4626699" y="2414036"/>
              <a:ext cx="343463" cy="286302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88"/>
            <p:cNvSpPr/>
            <p:nvPr/>
          </p:nvSpPr>
          <p:spPr bwMode="auto">
            <a:xfrm>
              <a:off x="7236957" y="2414036"/>
              <a:ext cx="343463" cy="286302"/>
            </a:xfrm>
            <a:custGeom>
              <a:avLst/>
              <a:gdLst>
                <a:gd name="T0" fmla="*/ 0 w 53"/>
                <a:gd name="T1" fmla="*/ 905 h 908"/>
                <a:gd name="T2" fmla="*/ 28 w 53"/>
                <a:gd name="T3" fmla="*/ 908 h 908"/>
                <a:gd name="T4" fmla="*/ 53 w 53"/>
                <a:gd name="T5" fmla="*/ 905 h 908"/>
                <a:gd name="T6" fmla="*/ 53 w 53"/>
                <a:gd name="T7" fmla="*/ 6 h 908"/>
                <a:gd name="T8" fmla="*/ 25 w 53"/>
                <a:gd name="T9" fmla="*/ 0 h 908"/>
                <a:gd name="T10" fmla="*/ 0 w 53"/>
                <a:gd name="T11" fmla="*/ 6 h 908"/>
                <a:gd name="T12" fmla="*/ 0 w 53"/>
                <a:gd name="T13" fmla="*/ 9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908">
                  <a:moveTo>
                    <a:pt x="0" y="905"/>
                  </a:moveTo>
                  <a:cubicBezTo>
                    <a:pt x="0" y="905"/>
                    <a:pt x="12" y="908"/>
                    <a:pt x="28" y="908"/>
                  </a:cubicBezTo>
                  <a:cubicBezTo>
                    <a:pt x="43" y="908"/>
                    <a:pt x="53" y="905"/>
                    <a:pt x="53" y="905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42" y="0"/>
                    <a:pt x="25" y="0"/>
                  </a:cubicBezTo>
                  <a:cubicBezTo>
                    <a:pt x="9" y="0"/>
                    <a:pt x="0" y="6"/>
                    <a:pt x="0" y="6"/>
                  </a:cubicBezTo>
                  <a:lnTo>
                    <a:pt x="0" y="905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6" name="Rounded Rectangle 51"/>
          <p:cNvSpPr/>
          <p:nvPr/>
        </p:nvSpPr>
        <p:spPr bwMode="auto">
          <a:xfrm>
            <a:off x="3963093" y="4103249"/>
            <a:ext cx="1676400" cy="753816"/>
          </a:xfrm>
          <a:prstGeom prst="roundRect">
            <a:avLst>
              <a:gd name="adj" fmla="val 20046"/>
            </a:avLst>
          </a:pr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54"/>
          <p:cNvSpPr/>
          <p:nvPr/>
        </p:nvSpPr>
        <p:spPr bwMode="auto">
          <a:xfrm flipH="1">
            <a:off x="6530375" y="4117855"/>
            <a:ext cx="1676400" cy="753816"/>
          </a:xfrm>
          <a:prstGeom prst="roundRect">
            <a:avLst>
              <a:gd name="adj" fmla="val 20046"/>
            </a:avLst>
          </a:pr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en-AU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"/>
          <p:cNvSpPr/>
          <p:nvPr/>
        </p:nvSpPr>
        <p:spPr bwMode="auto">
          <a:xfrm>
            <a:off x="5000625" y="2560638"/>
            <a:ext cx="1465263" cy="1524000"/>
          </a:xfrm>
          <a:custGeom>
            <a:avLst/>
            <a:gdLst>
              <a:gd name="T0" fmla="*/ 593 w 968"/>
              <a:gd name="T1" fmla="*/ 1008 h 1008"/>
              <a:gd name="T2" fmla="*/ 142 w 968"/>
              <a:gd name="T3" fmla="*/ 0 h 1008"/>
              <a:gd name="T4" fmla="*/ 671 w 968"/>
              <a:gd name="T5" fmla="*/ 957 h 1008"/>
              <a:gd name="T6" fmla="*/ 395 w 968"/>
              <a:gd name="T7" fmla="*/ 432 h 1008"/>
              <a:gd name="T8" fmla="*/ 593 w 968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8">
                <a:moveTo>
                  <a:pt x="593" y="1008"/>
                </a:moveTo>
                <a:cubicBezTo>
                  <a:pt x="593" y="1008"/>
                  <a:pt x="0" y="806"/>
                  <a:pt x="142" y="0"/>
                </a:cubicBezTo>
                <a:cubicBezTo>
                  <a:pt x="142" y="0"/>
                  <a:pt x="968" y="186"/>
                  <a:pt x="671" y="957"/>
                </a:cubicBezTo>
                <a:cubicBezTo>
                  <a:pt x="671" y="957"/>
                  <a:pt x="434" y="615"/>
                  <a:pt x="395" y="432"/>
                </a:cubicBezTo>
                <a:cubicBezTo>
                  <a:pt x="395" y="432"/>
                  <a:pt x="449" y="854"/>
                  <a:pt x="593" y="1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9" name="Freeform 19"/>
          <p:cNvSpPr/>
          <p:nvPr/>
        </p:nvSpPr>
        <p:spPr bwMode="auto">
          <a:xfrm>
            <a:off x="5837238" y="2424113"/>
            <a:ext cx="1909762" cy="1803400"/>
          </a:xfrm>
          <a:custGeom>
            <a:avLst/>
            <a:gdLst>
              <a:gd name="T0" fmla="*/ 388 w 1261"/>
              <a:gd name="T1" fmla="*/ 1185 h 1191"/>
              <a:gd name="T2" fmla="*/ 659 w 1261"/>
              <a:gd name="T3" fmla="*/ 0 h 1191"/>
              <a:gd name="T4" fmla="*/ 490 w 1261"/>
              <a:gd name="T5" fmla="*/ 1191 h 1191"/>
              <a:gd name="T6" fmla="*/ 595 w 1261"/>
              <a:gd name="T7" fmla="*/ 547 h 1191"/>
              <a:gd name="T8" fmla="*/ 388 w 1261"/>
              <a:gd name="T9" fmla="*/ 1185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1">
                <a:moveTo>
                  <a:pt x="388" y="1185"/>
                </a:moveTo>
                <a:cubicBezTo>
                  <a:pt x="388" y="1185"/>
                  <a:pt x="0" y="614"/>
                  <a:pt x="659" y="0"/>
                </a:cubicBezTo>
                <a:cubicBezTo>
                  <a:pt x="659" y="0"/>
                  <a:pt x="1261" y="709"/>
                  <a:pt x="490" y="1191"/>
                </a:cubicBezTo>
                <a:cubicBezTo>
                  <a:pt x="490" y="1191"/>
                  <a:pt x="508" y="734"/>
                  <a:pt x="595" y="547"/>
                </a:cubicBezTo>
                <a:cubicBezTo>
                  <a:pt x="595" y="547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0" name="Freeform 21"/>
          <p:cNvSpPr/>
          <p:nvPr/>
        </p:nvSpPr>
        <p:spPr bwMode="auto">
          <a:xfrm>
            <a:off x="6821488" y="3541713"/>
            <a:ext cx="1412875" cy="138430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5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5"/>
                </a:cubicBezTo>
                <a:cubicBezTo>
                  <a:pt x="37" y="575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4264025" y="3252788"/>
            <a:ext cx="1466850" cy="1549400"/>
          </a:xfrm>
          <a:custGeom>
            <a:avLst/>
            <a:gdLst>
              <a:gd name="T0" fmla="*/ 965 w 969"/>
              <a:gd name="T1" fmla="*/ 703 h 1025"/>
              <a:gd name="T2" fmla="*/ 0 w 969"/>
              <a:gd name="T3" fmla="*/ 498 h 1025"/>
              <a:gd name="T4" fmla="*/ 969 w 969"/>
              <a:gd name="T5" fmla="*/ 620 h 1025"/>
              <a:gd name="T6" fmla="*/ 445 w 969"/>
              <a:gd name="T7" fmla="*/ 543 h 1025"/>
              <a:gd name="T8" fmla="*/ 965 w 969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9" h="1025">
                <a:moveTo>
                  <a:pt x="965" y="703"/>
                </a:moveTo>
                <a:cubicBezTo>
                  <a:pt x="965" y="703"/>
                  <a:pt x="507" y="1025"/>
                  <a:pt x="0" y="498"/>
                </a:cubicBezTo>
                <a:cubicBezTo>
                  <a:pt x="0" y="498"/>
                  <a:pt x="568" y="0"/>
                  <a:pt x="969" y="620"/>
                </a:cubicBezTo>
                <a:cubicBezTo>
                  <a:pt x="969" y="620"/>
                  <a:pt x="598" y="611"/>
                  <a:pt x="445" y="543"/>
                </a:cubicBezTo>
                <a:cubicBezTo>
                  <a:pt x="445" y="543"/>
                  <a:pt x="777" y="726"/>
                  <a:pt x="965" y="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2" name="任意多边形 41"/>
          <p:cNvSpPr/>
          <p:nvPr/>
        </p:nvSpPr>
        <p:spPr bwMode="auto">
          <a:xfrm>
            <a:off x="4659313" y="4083050"/>
            <a:ext cx="3313112" cy="1976438"/>
          </a:xfrm>
          <a:custGeom>
            <a:avLst/>
            <a:gdLst>
              <a:gd name="T0" fmla="*/ 1574296 w 3359497"/>
              <a:gd name="T1" fmla="*/ 628 h 2003589"/>
              <a:gd name="T2" fmla="*/ 1595556 w 3359497"/>
              <a:gd name="T3" fmla="*/ 4973 h 2003589"/>
              <a:gd name="T4" fmla="*/ 1779821 w 3359497"/>
              <a:gd name="T5" fmla="*/ 442585 h 2003589"/>
              <a:gd name="T6" fmla="*/ 1997868 w 3359497"/>
              <a:gd name="T7" fmla="*/ 284431 h 2003589"/>
              <a:gd name="T8" fmla="*/ 2114570 w 3359497"/>
              <a:gd name="T9" fmla="*/ 261399 h 2003589"/>
              <a:gd name="T10" fmla="*/ 1881167 w 3359497"/>
              <a:gd name="T11" fmla="*/ 804959 h 2003589"/>
              <a:gd name="T12" fmla="*/ 1884472 w 3359497"/>
              <a:gd name="T13" fmla="*/ 1543974 h 2003589"/>
              <a:gd name="T14" fmla="*/ 1898481 w 3359497"/>
              <a:gd name="T15" fmla="*/ 1633502 h 2003589"/>
              <a:gd name="T16" fmla="*/ 1979526 w 3359497"/>
              <a:gd name="T17" fmla="*/ 1635290 h 2003589"/>
              <a:gd name="T18" fmla="*/ 3345357 w 3359497"/>
              <a:gd name="T19" fmla="*/ 1968505 h 2003589"/>
              <a:gd name="T20" fmla="*/ 3359497 w 3359497"/>
              <a:gd name="T21" fmla="*/ 2003589 h 2003589"/>
              <a:gd name="T22" fmla="*/ 3163083 w 3359497"/>
              <a:gd name="T23" fmla="*/ 1955758 h 2003589"/>
              <a:gd name="T24" fmla="*/ 1665118 w 3359497"/>
              <a:gd name="T25" fmla="*/ 1831089 h 2003589"/>
              <a:gd name="T26" fmla="*/ 167154 w 3359497"/>
              <a:gd name="T27" fmla="*/ 1955758 h 2003589"/>
              <a:gd name="T28" fmla="*/ 0 w 3359497"/>
              <a:gd name="T29" fmla="*/ 1996464 h 2003589"/>
              <a:gd name="T30" fmla="*/ 11267 w 3359497"/>
              <a:gd name="T31" fmla="*/ 1968505 h 2003589"/>
              <a:gd name="T32" fmla="*/ 1377098 w 3359497"/>
              <a:gd name="T33" fmla="*/ 1635290 h 2003589"/>
              <a:gd name="T34" fmla="*/ 1518108 w 3359497"/>
              <a:gd name="T35" fmla="*/ 1632178 h 2003589"/>
              <a:gd name="T36" fmla="*/ 1523101 w 3359497"/>
              <a:gd name="T37" fmla="*/ 1579067 h 2003589"/>
              <a:gd name="T38" fmla="*/ 1552561 w 3359497"/>
              <a:gd name="T39" fmla="*/ 993822 h 2003589"/>
              <a:gd name="T40" fmla="*/ 1217812 w 3359497"/>
              <a:gd name="T41" fmla="*/ 594598 h 2003589"/>
              <a:gd name="T42" fmla="*/ 1154854 w 3359497"/>
              <a:gd name="T43" fmla="*/ 454869 h 2003589"/>
              <a:gd name="T44" fmla="*/ 1363689 w 3359497"/>
              <a:gd name="T45" fmla="*/ 563888 h 2003589"/>
              <a:gd name="T46" fmla="*/ 1144106 w 3359497"/>
              <a:gd name="T47" fmla="*/ 312069 h 2003589"/>
              <a:gd name="T48" fmla="*/ 1148713 w 3359497"/>
              <a:gd name="T49" fmla="*/ 196909 h 2003589"/>
              <a:gd name="T50" fmla="*/ 1418968 w 3359497"/>
              <a:gd name="T51" fmla="*/ 444121 h 2003589"/>
              <a:gd name="T52" fmla="*/ 1256201 w 3359497"/>
              <a:gd name="T53" fmla="*/ 77141 h 2003589"/>
              <a:gd name="T54" fmla="*/ 1392864 w 3359497"/>
              <a:gd name="T55" fmla="*/ 180018 h 2003589"/>
              <a:gd name="T56" fmla="*/ 1577130 w 3359497"/>
              <a:gd name="T57" fmla="*/ 295179 h 2003589"/>
              <a:gd name="T58" fmla="*/ 1574296 w 3359497"/>
              <a:gd name="T59" fmla="*/ 628 h 200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59497" h="2003589">
                <a:moveTo>
                  <a:pt x="1574296" y="628"/>
                </a:moveTo>
                <a:cubicBezTo>
                  <a:pt x="1580081" y="-929"/>
                  <a:pt x="1587111" y="367"/>
                  <a:pt x="1595556" y="4973"/>
                </a:cubicBezTo>
                <a:cubicBezTo>
                  <a:pt x="1663120" y="43360"/>
                  <a:pt x="1687689" y="424160"/>
                  <a:pt x="1779821" y="442585"/>
                </a:cubicBezTo>
                <a:cubicBezTo>
                  <a:pt x="1873489" y="462547"/>
                  <a:pt x="1973299" y="341244"/>
                  <a:pt x="1997868" y="284431"/>
                </a:cubicBezTo>
                <a:cubicBezTo>
                  <a:pt x="2022436" y="229153"/>
                  <a:pt x="2099214" y="199980"/>
                  <a:pt x="2114570" y="261399"/>
                </a:cubicBezTo>
                <a:cubicBezTo>
                  <a:pt x="2129925" y="321282"/>
                  <a:pt x="1977906" y="405734"/>
                  <a:pt x="1881167" y="804959"/>
                </a:cubicBezTo>
                <a:cubicBezTo>
                  <a:pt x="1828263" y="1024125"/>
                  <a:pt x="1852051" y="1320439"/>
                  <a:pt x="1884472" y="1543974"/>
                </a:cubicBezTo>
                <a:lnTo>
                  <a:pt x="1898481" y="1633502"/>
                </a:lnTo>
                <a:lnTo>
                  <a:pt x="1979526" y="1635290"/>
                </a:lnTo>
                <a:cubicBezTo>
                  <a:pt x="2663894" y="1665869"/>
                  <a:pt x="3206522" y="1798791"/>
                  <a:pt x="3345357" y="1968505"/>
                </a:cubicBezTo>
                <a:lnTo>
                  <a:pt x="3359497" y="2003589"/>
                </a:lnTo>
                <a:lnTo>
                  <a:pt x="3163083" y="1955758"/>
                </a:lnTo>
                <a:cubicBezTo>
                  <a:pt x="2779720" y="1878732"/>
                  <a:pt x="2250110" y="1831089"/>
                  <a:pt x="1665118" y="1831089"/>
                </a:cubicBezTo>
                <a:cubicBezTo>
                  <a:pt x="1080127" y="1831089"/>
                  <a:pt x="550516" y="1878732"/>
                  <a:pt x="167154" y="1955758"/>
                </a:cubicBezTo>
                <a:lnTo>
                  <a:pt x="0" y="1996464"/>
                </a:lnTo>
                <a:lnTo>
                  <a:pt x="11267" y="1968505"/>
                </a:lnTo>
                <a:cubicBezTo>
                  <a:pt x="150103" y="1798791"/>
                  <a:pt x="692731" y="1665869"/>
                  <a:pt x="1377098" y="1635290"/>
                </a:cubicBezTo>
                <a:lnTo>
                  <a:pt x="1518108" y="1632178"/>
                </a:lnTo>
                <a:lnTo>
                  <a:pt x="1523101" y="1579067"/>
                </a:lnTo>
                <a:cubicBezTo>
                  <a:pt x="1537508" y="1420976"/>
                  <a:pt x="1557600" y="1162102"/>
                  <a:pt x="1552561" y="993822"/>
                </a:cubicBezTo>
                <a:cubicBezTo>
                  <a:pt x="1544883" y="735862"/>
                  <a:pt x="1313016" y="662159"/>
                  <a:pt x="1217812" y="594598"/>
                </a:cubicBezTo>
                <a:cubicBezTo>
                  <a:pt x="1122609" y="525501"/>
                  <a:pt x="1101111" y="451798"/>
                  <a:pt x="1154854" y="454869"/>
                </a:cubicBezTo>
                <a:cubicBezTo>
                  <a:pt x="1207064" y="457940"/>
                  <a:pt x="1352940" y="588456"/>
                  <a:pt x="1363689" y="563888"/>
                </a:cubicBezTo>
                <a:cubicBezTo>
                  <a:pt x="1374438" y="539321"/>
                  <a:pt x="1199386" y="396521"/>
                  <a:pt x="1144106" y="312069"/>
                </a:cubicBezTo>
                <a:cubicBezTo>
                  <a:pt x="1087291" y="226083"/>
                  <a:pt x="1125680" y="204586"/>
                  <a:pt x="1148713" y="196909"/>
                </a:cubicBezTo>
                <a:cubicBezTo>
                  <a:pt x="1171746" y="189231"/>
                  <a:pt x="1405149" y="459476"/>
                  <a:pt x="1418968" y="444121"/>
                </a:cubicBezTo>
                <a:cubicBezTo>
                  <a:pt x="1432789" y="428766"/>
                  <a:pt x="1246988" y="103244"/>
                  <a:pt x="1256201" y="77141"/>
                </a:cubicBezTo>
                <a:cubicBezTo>
                  <a:pt x="1263878" y="51038"/>
                  <a:pt x="1311480" y="-2704"/>
                  <a:pt x="1392864" y="180018"/>
                </a:cubicBezTo>
                <a:cubicBezTo>
                  <a:pt x="1474248" y="362740"/>
                  <a:pt x="1603234" y="447192"/>
                  <a:pt x="1577130" y="295179"/>
                </a:cubicBezTo>
                <a:cubicBezTo>
                  <a:pt x="1554288" y="162168"/>
                  <a:pt x="1533798" y="11524"/>
                  <a:pt x="1574296" y="628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anchor="ctr"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3" name="文本框 51"/>
          <p:cNvSpPr txBox="1">
            <a:spLocks noChangeArrowheads="1"/>
          </p:cNvSpPr>
          <p:nvPr/>
        </p:nvSpPr>
        <p:spPr bwMode="auto">
          <a:xfrm>
            <a:off x="2528888" y="2151063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0"/>
          <p:cNvSpPr txBox="1">
            <a:spLocks noChangeArrowheads="1"/>
          </p:cNvSpPr>
          <p:nvPr/>
        </p:nvSpPr>
        <p:spPr bwMode="auto">
          <a:xfrm>
            <a:off x="1377950" y="2432050"/>
            <a:ext cx="2582863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51"/>
          <p:cNvSpPr txBox="1">
            <a:spLocks noChangeArrowheads="1"/>
          </p:cNvSpPr>
          <p:nvPr/>
        </p:nvSpPr>
        <p:spPr bwMode="auto">
          <a:xfrm>
            <a:off x="8675688" y="2144713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 txBox="1">
            <a:spLocks noChangeArrowheads="1"/>
          </p:cNvSpPr>
          <p:nvPr/>
        </p:nvSpPr>
        <p:spPr bwMode="auto">
          <a:xfrm>
            <a:off x="8656638" y="2439988"/>
            <a:ext cx="2582862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51"/>
          <p:cNvSpPr txBox="1">
            <a:spLocks noChangeArrowheads="1"/>
          </p:cNvSpPr>
          <p:nvPr/>
        </p:nvSpPr>
        <p:spPr bwMode="auto">
          <a:xfrm>
            <a:off x="8675688" y="4764088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6"/>
          <p:cNvSpPr txBox="1">
            <a:spLocks noChangeArrowheads="1"/>
          </p:cNvSpPr>
          <p:nvPr/>
        </p:nvSpPr>
        <p:spPr bwMode="auto">
          <a:xfrm>
            <a:off x="8656638" y="5059363"/>
            <a:ext cx="2582862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51"/>
          <p:cNvSpPr txBox="1">
            <a:spLocks noChangeArrowheads="1"/>
          </p:cNvSpPr>
          <p:nvPr/>
        </p:nvSpPr>
        <p:spPr bwMode="auto">
          <a:xfrm>
            <a:off x="2528888" y="477202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4"/>
          <p:cNvSpPr txBox="1">
            <a:spLocks noChangeArrowheads="1"/>
          </p:cNvSpPr>
          <p:nvPr/>
        </p:nvSpPr>
        <p:spPr bwMode="auto">
          <a:xfrm>
            <a:off x="1377950" y="5053013"/>
            <a:ext cx="2582863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56711" y="3334986"/>
            <a:ext cx="4562183" cy="3523014"/>
            <a:chOff x="3463" y="1060"/>
            <a:chExt cx="4219" cy="325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95" y="1794"/>
              <a:ext cx="347" cy="3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5" y="1794"/>
              <a:ext cx="3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6195" y="1796"/>
              <a:ext cx="347" cy="221"/>
            </a:xfrm>
            <a:custGeom>
              <a:avLst/>
              <a:gdLst>
                <a:gd name="T0" fmla="*/ 172 w 172"/>
                <a:gd name="T1" fmla="*/ 0 h 110"/>
                <a:gd name="T2" fmla="*/ 49 w 172"/>
                <a:gd name="T3" fmla="*/ 65 h 110"/>
                <a:gd name="T4" fmla="*/ 0 w 172"/>
                <a:gd name="T5" fmla="*/ 56 h 110"/>
                <a:gd name="T6" fmla="*/ 0 w 172"/>
                <a:gd name="T7" fmla="*/ 95 h 110"/>
                <a:gd name="T8" fmla="*/ 62 w 172"/>
                <a:gd name="T9" fmla="*/ 110 h 110"/>
                <a:gd name="T10" fmla="*/ 172 w 172"/>
                <a:gd name="T11" fmla="*/ 58 h 110"/>
                <a:gd name="T12" fmla="*/ 172 w 172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0">
                  <a:moveTo>
                    <a:pt x="172" y="0"/>
                  </a:moveTo>
                  <a:cubicBezTo>
                    <a:pt x="141" y="40"/>
                    <a:pt x="98" y="65"/>
                    <a:pt x="49" y="65"/>
                  </a:cubicBezTo>
                  <a:cubicBezTo>
                    <a:pt x="32" y="65"/>
                    <a:pt x="16" y="61"/>
                    <a:pt x="0" y="5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0" y="105"/>
                    <a:pt x="39" y="110"/>
                    <a:pt x="62" y="110"/>
                  </a:cubicBezTo>
                  <a:cubicBezTo>
                    <a:pt x="105" y="110"/>
                    <a:pt x="144" y="90"/>
                    <a:pt x="172" y="58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955" y="1092"/>
              <a:ext cx="679" cy="83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6534" y="1380"/>
              <a:ext cx="175" cy="295"/>
            </a:xfrm>
            <a:custGeom>
              <a:avLst/>
              <a:gdLst>
                <a:gd name="T0" fmla="*/ 28 w 87"/>
                <a:gd name="T1" fmla="*/ 64 h 146"/>
                <a:gd name="T2" fmla="*/ 60 w 87"/>
                <a:gd name="T3" fmla="*/ 10 h 146"/>
                <a:gd name="T4" fmla="*/ 34 w 87"/>
                <a:gd name="T5" fmla="*/ 138 h 146"/>
                <a:gd name="T6" fmla="*/ 28 w 87"/>
                <a:gd name="T7" fmla="*/ 6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46">
                  <a:moveTo>
                    <a:pt x="28" y="64"/>
                  </a:moveTo>
                  <a:cubicBezTo>
                    <a:pt x="28" y="64"/>
                    <a:pt x="32" y="0"/>
                    <a:pt x="60" y="10"/>
                  </a:cubicBezTo>
                  <a:cubicBezTo>
                    <a:pt x="87" y="20"/>
                    <a:pt x="66" y="146"/>
                    <a:pt x="34" y="138"/>
                  </a:cubicBezTo>
                  <a:cubicBezTo>
                    <a:pt x="34" y="138"/>
                    <a:pt x="0" y="84"/>
                    <a:pt x="28" y="64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6332" y="1223"/>
              <a:ext cx="280" cy="700"/>
            </a:xfrm>
            <a:custGeom>
              <a:avLst/>
              <a:gdLst>
                <a:gd name="T0" fmla="*/ 60 w 139"/>
                <a:gd name="T1" fmla="*/ 0 h 347"/>
                <a:gd name="T2" fmla="*/ 0 w 139"/>
                <a:gd name="T3" fmla="*/ 80 h 347"/>
                <a:gd name="T4" fmla="*/ 0 w 139"/>
                <a:gd name="T5" fmla="*/ 347 h 347"/>
                <a:gd name="T6" fmla="*/ 139 w 139"/>
                <a:gd name="T7" fmla="*/ 216 h 347"/>
                <a:gd name="T8" fmla="*/ 137 w 139"/>
                <a:gd name="T9" fmla="*/ 216 h 347"/>
                <a:gd name="T10" fmla="*/ 134 w 139"/>
                <a:gd name="T11" fmla="*/ 216 h 347"/>
                <a:gd name="T12" fmla="*/ 128 w 139"/>
                <a:gd name="T13" fmla="*/ 142 h 347"/>
                <a:gd name="T14" fmla="*/ 60 w 139"/>
                <a:gd name="T1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47">
                  <a:moveTo>
                    <a:pt x="60" y="0"/>
                  </a:moveTo>
                  <a:cubicBezTo>
                    <a:pt x="50" y="32"/>
                    <a:pt x="28" y="58"/>
                    <a:pt x="0" y="80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64" y="339"/>
                    <a:pt x="117" y="287"/>
                    <a:pt x="139" y="216"/>
                  </a:cubicBezTo>
                  <a:cubicBezTo>
                    <a:pt x="138" y="216"/>
                    <a:pt x="138" y="216"/>
                    <a:pt x="137" y="216"/>
                  </a:cubicBezTo>
                  <a:cubicBezTo>
                    <a:pt x="136" y="216"/>
                    <a:pt x="135" y="216"/>
                    <a:pt x="134" y="216"/>
                  </a:cubicBezTo>
                  <a:cubicBezTo>
                    <a:pt x="134" y="216"/>
                    <a:pt x="100" y="162"/>
                    <a:pt x="128" y="142"/>
                  </a:cubicBezTo>
                  <a:cubicBezTo>
                    <a:pt x="84" y="95"/>
                    <a:pt x="66" y="39"/>
                    <a:pt x="60" y="0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534" y="1509"/>
              <a:ext cx="98" cy="150"/>
            </a:xfrm>
            <a:custGeom>
              <a:avLst/>
              <a:gdLst>
                <a:gd name="T0" fmla="*/ 28 w 49"/>
                <a:gd name="T1" fmla="*/ 0 h 74"/>
                <a:gd name="T2" fmla="*/ 34 w 49"/>
                <a:gd name="T3" fmla="*/ 74 h 74"/>
                <a:gd name="T4" fmla="*/ 37 w 49"/>
                <a:gd name="T5" fmla="*/ 74 h 74"/>
                <a:gd name="T6" fmla="*/ 39 w 49"/>
                <a:gd name="T7" fmla="*/ 74 h 74"/>
                <a:gd name="T8" fmla="*/ 49 w 49"/>
                <a:gd name="T9" fmla="*/ 19 h 74"/>
                <a:gd name="T10" fmla="*/ 49 w 49"/>
                <a:gd name="T11" fmla="*/ 19 h 74"/>
                <a:gd name="T12" fmla="*/ 49 w 49"/>
                <a:gd name="T13" fmla="*/ 19 h 74"/>
                <a:gd name="T14" fmla="*/ 49 w 49"/>
                <a:gd name="T15" fmla="*/ 19 h 74"/>
                <a:gd name="T16" fmla="*/ 49 w 49"/>
                <a:gd name="T17" fmla="*/ 19 h 74"/>
                <a:gd name="T18" fmla="*/ 49 w 49"/>
                <a:gd name="T19" fmla="*/ 19 h 74"/>
                <a:gd name="T20" fmla="*/ 49 w 49"/>
                <a:gd name="T21" fmla="*/ 19 h 74"/>
                <a:gd name="T22" fmla="*/ 48 w 49"/>
                <a:gd name="T23" fmla="*/ 19 h 74"/>
                <a:gd name="T24" fmla="*/ 48 w 49"/>
                <a:gd name="T25" fmla="*/ 19 h 74"/>
                <a:gd name="T26" fmla="*/ 48 w 49"/>
                <a:gd name="T27" fmla="*/ 19 h 74"/>
                <a:gd name="T28" fmla="*/ 48 w 49"/>
                <a:gd name="T29" fmla="*/ 18 h 74"/>
                <a:gd name="T30" fmla="*/ 48 w 49"/>
                <a:gd name="T31" fmla="*/ 18 h 74"/>
                <a:gd name="T32" fmla="*/ 48 w 49"/>
                <a:gd name="T33" fmla="*/ 18 h 74"/>
                <a:gd name="T34" fmla="*/ 48 w 49"/>
                <a:gd name="T35" fmla="*/ 18 h 74"/>
                <a:gd name="T36" fmla="*/ 47 w 49"/>
                <a:gd name="T37" fmla="*/ 18 h 74"/>
                <a:gd name="T38" fmla="*/ 47 w 49"/>
                <a:gd name="T39" fmla="*/ 18 h 74"/>
                <a:gd name="T40" fmla="*/ 47 w 49"/>
                <a:gd name="T41" fmla="*/ 18 h 74"/>
                <a:gd name="T42" fmla="*/ 47 w 49"/>
                <a:gd name="T43" fmla="*/ 18 h 74"/>
                <a:gd name="T44" fmla="*/ 47 w 49"/>
                <a:gd name="T45" fmla="*/ 17 h 74"/>
                <a:gd name="T46" fmla="*/ 47 w 49"/>
                <a:gd name="T47" fmla="*/ 17 h 74"/>
                <a:gd name="T48" fmla="*/ 46 w 49"/>
                <a:gd name="T49" fmla="*/ 17 h 74"/>
                <a:gd name="T50" fmla="*/ 46 w 49"/>
                <a:gd name="T51" fmla="*/ 17 h 74"/>
                <a:gd name="T52" fmla="*/ 46 w 49"/>
                <a:gd name="T53" fmla="*/ 17 h 74"/>
                <a:gd name="T54" fmla="*/ 46 w 49"/>
                <a:gd name="T55" fmla="*/ 17 h 74"/>
                <a:gd name="T56" fmla="*/ 46 w 49"/>
                <a:gd name="T57" fmla="*/ 17 h 74"/>
                <a:gd name="T58" fmla="*/ 46 w 49"/>
                <a:gd name="T59" fmla="*/ 17 h 74"/>
                <a:gd name="T60" fmla="*/ 46 w 49"/>
                <a:gd name="T61" fmla="*/ 17 h 74"/>
                <a:gd name="T62" fmla="*/ 46 w 49"/>
                <a:gd name="T63" fmla="*/ 16 h 74"/>
                <a:gd name="T64" fmla="*/ 45 w 49"/>
                <a:gd name="T65" fmla="*/ 16 h 74"/>
                <a:gd name="T66" fmla="*/ 45 w 49"/>
                <a:gd name="T67" fmla="*/ 16 h 74"/>
                <a:gd name="T68" fmla="*/ 45 w 49"/>
                <a:gd name="T69" fmla="*/ 16 h 74"/>
                <a:gd name="T70" fmla="*/ 45 w 49"/>
                <a:gd name="T71" fmla="*/ 15 h 74"/>
                <a:gd name="T72" fmla="*/ 43 w 49"/>
                <a:gd name="T73" fmla="*/ 15 h 74"/>
                <a:gd name="T74" fmla="*/ 43 w 49"/>
                <a:gd name="T75" fmla="*/ 15 h 74"/>
                <a:gd name="T76" fmla="*/ 28 w 49"/>
                <a:gd name="T7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74">
                  <a:moveTo>
                    <a:pt x="28" y="0"/>
                  </a:moveTo>
                  <a:cubicBezTo>
                    <a:pt x="0" y="20"/>
                    <a:pt x="34" y="74"/>
                    <a:pt x="34" y="74"/>
                  </a:cubicBezTo>
                  <a:cubicBezTo>
                    <a:pt x="35" y="74"/>
                    <a:pt x="36" y="74"/>
                    <a:pt x="37" y="74"/>
                  </a:cubicBezTo>
                  <a:cubicBezTo>
                    <a:pt x="38" y="74"/>
                    <a:pt x="38" y="74"/>
                    <a:pt x="39" y="74"/>
                  </a:cubicBezTo>
                  <a:cubicBezTo>
                    <a:pt x="44" y="57"/>
                    <a:pt x="48" y="38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5"/>
                  </a:cubicBezTo>
                  <a:cubicBezTo>
                    <a:pt x="44" y="15"/>
                    <a:pt x="44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38" y="10"/>
                    <a:pt x="33" y="5"/>
                    <a:pt x="28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5849" y="1060"/>
              <a:ext cx="642" cy="488"/>
            </a:xfrm>
            <a:custGeom>
              <a:avLst/>
              <a:gdLst>
                <a:gd name="T0" fmla="*/ 304 w 319"/>
                <a:gd name="T1" fmla="*/ 36 h 242"/>
                <a:gd name="T2" fmla="*/ 43 w 319"/>
                <a:gd name="T3" fmla="*/ 242 h 242"/>
                <a:gd name="T4" fmla="*/ 174 w 319"/>
                <a:gd name="T5" fmla="*/ 10 h 242"/>
                <a:gd name="T6" fmla="*/ 304 w 319"/>
                <a:gd name="T7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242">
                  <a:moveTo>
                    <a:pt x="304" y="36"/>
                  </a:moveTo>
                  <a:cubicBezTo>
                    <a:pt x="319" y="190"/>
                    <a:pt x="43" y="242"/>
                    <a:pt x="43" y="242"/>
                  </a:cubicBezTo>
                  <a:cubicBezTo>
                    <a:pt x="43" y="242"/>
                    <a:pt x="0" y="61"/>
                    <a:pt x="174" y="10"/>
                  </a:cubicBezTo>
                  <a:cubicBezTo>
                    <a:pt x="206" y="1"/>
                    <a:pt x="267" y="0"/>
                    <a:pt x="304" y="3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439" y="1092"/>
              <a:ext cx="223" cy="456"/>
            </a:xfrm>
            <a:custGeom>
              <a:avLst/>
              <a:gdLst>
                <a:gd name="T0" fmla="*/ 96 w 111"/>
                <a:gd name="T1" fmla="*/ 226 h 226"/>
                <a:gd name="T2" fmla="*/ 3 w 111"/>
                <a:gd name="T3" fmla="*/ 22 h 226"/>
                <a:gd name="T4" fmla="*/ 83 w 111"/>
                <a:gd name="T5" fmla="*/ 92 h 226"/>
                <a:gd name="T6" fmla="*/ 96 w 111"/>
                <a:gd name="T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6">
                  <a:moveTo>
                    <a:pt x="96" y="226"/>
                  </a:moveTo>
                  <a:cubicBezTo>
                    <a:pt x="0" y="147"/>
                    <a:pt x="3" y="22"/>
                    <a:pt x="3" y="22"/>
                  </a:cubicBezTo>
                  <a:cubicBezTo>
                    <a:pt x="3" y="22"/>
                    <a:pt x="32" y="0"/>
                    <a:pt x="83" y="92"/>
                  </a:cubicBezTo>
                  <a:cubicBezTo>
                    <a:pt x="111" y="144"/>
                    <a:pt x="96" y="226"/>
                    <a:pt x="96" y="22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6445" y="1136"/>
              <a:ext cx="2" cy="45"/>
            </a:xfrm>
            <a:custGeom>
              <a:avLst/>
              <a:gdLst>
                <a:gd name="T0" fmla="*/ 1 w 1"/>
                <a:gd name="T1" fmla="*/ 21 h 22"/>
                <a:gd name="T2" fmla="*/ 1 w 1"/>
                <a:gd name="T3" fmla="*/ 22 h 22"/>
                <a:gd name="T4" fmla="*/ 1 w 1"/>
                <a:gd name="T5" fmla="*/ 22 h 22"/>
                <a:gd name="T6" fmla="*/ 1 w 1"/>
                <a:gd name="T7" fmla="*/ 21 h 22"/>
                <a:gd name="T8" fmla="*/ 0 w 1"/>
                <a:gd name="T9" fmla="*/ 0 h 22"/>
                <a:gd name="T10" fmla="*/ 0 w 1"/>
                <a:gd name="T11" fmla="*/ 0 h 22"/>
                <a:gd name="T12" fmla="*/ 0 w 1"/>
                <a:gd name="T13" fmla="*/ 0 h 22"/>
                <a:gd name="T14" fmla="*/ 0 w 1"/>
                <a:gd name="T15" fmla="*/ 0 h 22"/>
                <a:gd name="T16" fmla="*/ 0 w 1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2">
                  <a:moveTo>
                    <a:pt x="1" y="21"/>
                  </a:moveTo>
                  <a:cubicBezTo>
                    <a:pt x="1" y="21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1"/>
                    <a:pt x="1" y="2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56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6445" y="1130"/>
              <a:ext cx="38" cy="51"/>
            </a:xfrm>
            <a:custGeom>
              <a:avLst/>
              <a:gdLst>
                <a:gd name="T0" fmla="*/ 8 w 19"/>
                <a:gd name="T1" fmla="*/ 0 h 25"/>
                <a:gd name="T2" fmla="*/ 0 w 19"/>
                <a:gd name="T3" fmla="*/ 3 h 25"/>
                <a:gd name="T4" fmla="*/ 0 w 19"/>
                <a:gd name="T5" fmla="*/ 3 h 25"/>
                <a:gd name="T6" fmla="*/ 0 w 19"/>
                <a:gd name="T7" fmla="*/ 3 h 25"/>
                <a:gd name="T8" fmla="*/ 1 w 19"/>
                <a:gd name="T9" fmla="*/ 24 h 25"/>
                <a:gd name="T10" fmla="*/ 1 w 19"/>
                <a:gd name="T11" fmla="*/ 25 h 25"/>
                <a:gd name="T12" fmla="*/ 19 w 19"/>
                <a:gd name="T13" fmla="*/ 3 h 25"/>
                <a:gd name="T14" fmla="*/ 8 w 1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5">
                  <a:moveTo>
                    <a:pt x="8" y="0"/>
                  </a:moveTo>
                  <a:cubicBezTo>
                    <a:pt x="3" y="0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8" y="18"/>
                    <a:pt x="14" y="10"/>
                    <a:pt x="19" y="3"/>
                  </a:cubicBezTo>
                  <a:cubicBezTo>
                    <a:pt x="15" y="1"/>
                    <a:pt x="11" y="0"/>
                    <a:pt x="8" y="0"/>
                  </a:cubicBezTo>
                </a:path>
              </a:pathLst>
            </a:custGeom>
            <a:solidFill>
              <a:srgbClr val="956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6602" y="1271"/>
              <a:ext cx="36" cy="128"/>
            </a:xfrm>
            <a:custGeom>
              <a:avLst/>
              <a:gdLst>
                <a:gd name="T0" fmla="*/ 0 w 18"/>
                <a:gd name="T1" fmla="*/ 0 h 63"/>
                <a:gd name="T2" fmla="*/ 2 w 18"/>
                <a:gd name="T3" fmla="*/ 3 h 63"/>
                <a:gd name="T4" fmla="*/ 18 w 18"/>
                <a:gd name="T5" fmla="*/ 63 h 63"/>
                <a:gd name="T6" fmla="*/ 18 w 18"/>
                <a:gd name="T7" fmla="*/ 63 h 63"/>
                <a:gd name="T8" fmla="*/ 2 w 18"/>
                <a:gd name="T9" fmla="*/ 3 h 63"/>
                <a:gd name="T10" fmla="*/ 0 w 18"/>
                <a:gd name="T11" fmla="*/ 0 h 63"/>
                <a:gd name="T12" fmla="*/ 0 w 18"/>
                <a:gd name="T13" fmla="*/ 0 h 63"/>
                <a:gd name="T14" fmla="*/ 0 w 18"/>
                <a:gd name="T15" fmla="*/ 0 h 63"/>
                <a:gd name="T16" fmla="*/ 0 w 18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2" y="21"/>
                    <a:pt x="17" y="4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43"/>
                    <a:pt x="12" y="21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620" y="1540"/>
              <a:ext cx="12" cy="8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6 w 6"/>
                <a:gd name="T7" fmla="*/ 4 h 4"/>
                <a:gd name="T8" fmla="*/ 6 w 6"/>
                <a:gd name="T9" fmla="*/ 4 h 4"/>
                <a:gd name="T10" fmla="*/ 6 w 6"/>
                <a:gd name="T11" fmla="*/ 4 h 4"/>
                <a:gd name="T12" fmla="*/ 5 w 6"/>
                <a:gd name="T13" fmla="*/ 4 h 4"/>
                <a:gd name="T14" fmla="*/ 6 w 6"/>
                <a:gd name="T15" fmla="*/ 4 h 4"/>
                <a:gd name="T16" fmla="*/ 5 w 6"/>
                <a:gd name="T17" fmla="*/ 4 h 4"/>
                <a:gd name="T18" fmla="*/ 5 w 6"/>
                <a:gd name="T19" fmla="*/ 4 h 4"/>
                <a:gd name="T20" fmla="*/ 5 w 6"/>
                <a:gd name="T21" fmla="*/ 4 h 4"/>
                <a:gd name="T22" fmla="*/ 5 w 6"/>
                <a:gd name="T23" fmla="*/ 4 h 4"/>
                <a:gd name="T24" fmla="*/ 5 w 6"/>
                <a:gd name="T25" fmla="*/ 3 h 4"/>
                <a:gd name="T26" fmla="*/ 5 w 6"/>
                <a:gd name="T27" fmla="*/ 3 h 4"/>
                <a:gd name="T28" fmla="*/ 5 w 6"/>
                <a:gd name="T29" fmla="*/ 3 h 4"/>
                <a:gd name="T30" fmla="*/ 5 w 6"/>
                <a:gd name="T31" fmla="*/ 3 h 4"/>
                <a:gd name="T32" fmla="*/ 5 w 6"/>
                <a:gd name="T33" fmla="*/ 3 h 4"/>
                <a:gd name="T34" fmla="*/ 5 w 6"/>
                <a:gd name="T35" fmla="*/ 3 h 4"/>
                <a:gd name="T36" fmla="*/ 4 w 6"/>
                <a:gd name="T37" fmla="*/ 3 h 4"/>
                <a:gd name="T38" fmla="*/ 4 w 6"/>
                <a:gd name="T39" fmla="*/ 3 h 4"/>
                <a:gd name="T40" fmla="*/ 4 w 6"/>
                <a:gd name="T41" fmla="*/ 3 h 4"/>
                <a:gd name="T42" fmla="*/ 4 w 6"/>
                <a:gd name="T43" fmla="*/ 3 h 4"/>
                <a:gd name="T44" fmla="*/ 4 w 6"/>
                <a:gd name="T45" fmla="*/ 3 h 4"/>
                <a:gd name="T46" fmla="*/ 4 w 6"/>
                <a:gd name="T47" fmla="*/ 3 h 4"/>
                <a:gd name="T48" fmla="*/ 4 w 6"/>
                <a:gd name="T49" fmla="*/ 2 h 4"/>
                <a:gd name="T50" fmla="*/ 4 w 6"/>
                <a:gd name="T51" fmla="*/ 2 h 4"/>
                <a:gd name="T52" fmla="*/ 4 w 6"/>
                <a:gd name="T53" fmla="*/ 2 h 4"/>
                <a:gd name="T54" fmla="*/ 3 w 6"/>
                <a:gd name="T55" fmla="*/ 2 h 4"/>
                <a:gd name="T56" fmla="*/ 3 w 6"/>
                <a:gd name="T57" fmla="*/ 2 h 4"/>
                <a:gd name="T58" fmla="*/ 3 w 6"/>
                <a:gd name="T59" fmla="*/ 2 h 4"/>
                <a:gd name="T60" fmla="*/ 3 w 6"/>
                <a:gd name="T61" fmla="*/ 2 h 4"/>
                <a:gd name="T62" fmla="*/ 3 w 6"/>
                <a:gd name="T63" fmla="*/ 2 h 4"/>
                <a:gd name="T64" fmla="*/ 3 w 6"/>
                <a:gd name="T65" fmla="*/ 2 h 4"/>
                <a:gd name="T66" fmla="*/ 3 w 6"/>
                <a:gd name="T67" fmla="*/ 2 h 4"/>
                <a:gd name="T68" fmla="*/ 3 w 6"/>
                <a:gd name="T69" fmla="*/ 2 h 4"/>
                <a:gd name="T70" fmla="*/ 3 w 6"/>
                <a:gd name="T71" fmla="*/ 2 h 4"/>
                <a:gd name="T72" fmla="*/ 3 w 6"/>
                <a:gd name="T73" fmla="*/ 1 h 4"/>
                <a:gd name="T74" fmla="*/ 3 w 6"/>
                <a:gd name="T75" fmla="*/ 2 h 4"/>
                <a:gd name="T76" fmla="*/ 3 w 6"/>
                <a:gd name="T77" fmla="*/ 1 h 4"/>
                <a:gd name="T78" fmla="*/ 2 w 6"/>
                <a:gd name="T79" fmla="*/ 1 h 4"/>
                <a:gd name="T80" fmla="*/ 2 w 6"/>
                <a:gd name="T81" fmla="*/ 1 h 4"/>
                <a:gd name="T82" fmla="*/ 2 w 6"/>
                <a:gd name="T83" fmla="*/ 1 h 4"/>
                <a:gd name="T84" fmla="*/ 2 w 6"/>
                <a:gd name="T85" fmla="*/ 0 h 4"/>
                <a:gd name="T86" fmla="*/ 2 w 6"/>
                <a:gd name="T87" fmla="*/ 1 h 4"/>
                <a:gd name="T88" fmla="*/ 2 w 6"/>
                <a:gd name="T89" fmla="*/ 0 h 4"/>
                <a:gd name="T90" fmla="*/ 0 w 6"/>
                <a:gd name="T91" fmla="*/ 0 h 4"/>
                <a:gd name="T92" fmla="*/ 0 w 6"/>
                <a:gd name="T93" fmla="*/ 0 h 4"/>
                <a:gd name="T94" fmla="*/ 0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5" y="4"/>
                  </a:moveTo>
                  <a:cubicBezTo>
                    <a:pt x="5" y="4"/>
                    <a:pt x="5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A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481" y="1229"/>
              <a:ext cx="159" cy="319"/>
            </a:xfrm>
            <a:custGeom>
              <a:avLst/>
              <a:gdLst>
                <a:gd name="T0" fmla="*/ 48 w 79"/>
                <a:gd name="T1" fmla="*/ 0 h 158"/>
                <a:gd name="T2" fmla="*/ 9 w 79"/>
                <a:gd name="T3" fmla="*/ 41 h 158"/>
                <a:gd name="T4" fmla="*/ 0 w 79"/>
                <a:gd name="T5" fmla="*/ 49 h 158"/>
                <a:gd name="T6" fmla="*/ 69 w 79"/>
                <a:gd name="T7" fmla="*/ 154 h 158"/>
                <a:gd name="T8" fmla="*/ 69 w 79"/>
                <a:gd name="T9" fmla="*/ 154 h 158"/>
                <a:gd name="T10" fmla="*/ 71 w 79"/>
                <a:gd name="T11" fmla="*/ 154 h 158"/>
                <a:gd name="T12" fmla="*/ 71 w 79"/>
                <a:gd name="T13" fmla="*/ 155 h 158"/>
                <a:gd name="T14" fmla="*/ 71 w 79"/>
                <a:gd name="T15" fmla="*/ 155 h 158"/>
                <a:gd name="T16" fmla="*/ 71 w 79"/>
                <a:gd name="T17" fmla="*/ 155 h 158"/>
                <a:gd name="T18" fmla="*/ 72 w 79"/>
                <a:gd name="T19" fmla="*/ 155 h 158"/>
                <a:gd name="T20" fmla="*/ 72 w 79"/>
                <a:gd name="T21" fmla="*/ 156 h 158"/>
                <a:gd name="T22" fmla="*/ 72 w 79"/>
                <a:gd name="T23" fmla="*/ 156 h 158"/>
                <a:gd name="T24" fmla="*/ 72 w 79"/>
                <a:gd name="T25" fmla="*/ 156 h 158"/>
                <a:gd name="T26" fmla="*/ 72 w 79"/>
                <a:gd name="T27" fmla="*/ 156 h 158"/>
                <a:gd name="T28" fmla="*/ 72 w 79"/>
                <a:gd name="T29" fmla="*/ 156 h 158"/>
                <a:gd name="T30" fmla="*/ 72 w 79"/>
                <a:gd name="T31" fmla="*/ 156 h 158"/>
                <a:gd name="T32" fmla="*/ 72 w 79"/>
                <a:gd name="T33" fmla="*/ 156 h 158"/>
                <a:gd name="T34" fmla="*/ 73 w 79"/>
                <a:gd name="T35" fmla="*/ 156 h 158"/>
                <a:gd name="T36" fmla="*/ 73 w 79"/>
                <a:gd name="T37" fmla="*/ 156 h 158"/>
                <a:gd name="T38" fmla="*/ 73 w 79"/>
                <a:gd name="T39" fmla="*/ 157 h 158"/>
                <a:gd name="T40" fmla="*/ 73 w 79"/>
                <a:gd name="T41" fmla="*/ 157 h 158"/>
                <a:gd name="T42" fmla="*/ 73 w 79"/>
                <a:gd name="T43" fmla="*/ 157 h 158"/>
                <a:gd name="T44" fmla="*/ 73 w 79"/>
                <a:gd name="T45" fmla="*/ 157 h 158"/>
                <a:gd name="T46" fmla="*/ 74 w 79"/>
                <a:gd name="T47" fmla="*/ 157 h 158"/>
                <a:gd name="T48" fmla="*/ 74 w 79"/>
                <a:gd name="T49" fmla="*/ 157 h 158"/>
                <a:gd name="T50" fmla="*/ 74 w 79"/>
                <a:gd name="T51" fmla="*/ 157 h 158"/>
                <a:gd name="T52" fmla="*/ 74 w 79"/>
                <a:gd name="T53" fmla="*/ 157 h 158"/>
                <a:gd name="T54" fmla="*/ 74 w 79"/>
                <a:gd name="T55" fmla="*/ 158 h 158"/>
                <a:gd name="T56" fmla="*/ 74 w 79"/>
                <a:gd name="T57" fmla="*/ 158 h 158"/>
                <a:gd name="T58" fmla="*/ 74 w 79"/>
                <a:gd name="T59" fmla="*/ 158 h 158"/>
                <a:gd name="T60" fmla="*/ 75 w 79"/>
                <a:gd name="T61" fmla="*/ 158 h 158"/>
                <a:gd name="T62" fmla="*/ 75 w 79"/>
                <a:gd name="T63" fmla="*/ 158 h 158"/>
                <a:gd name="T64" fmla="*/ 75 w 79"/>
                <a:gd name="T65" fmla="*/ 158 h 158"/>
                <a:gd name="T66" fmla="*/ 75 w 79"/>
                <a:gd name="T67" fmla="*/ 158 h 158"/>
                <a:gd name="T68" fmla="*/ 75 w 79"/>
                <a:gd name="T69" fmla="*/ 158 h 158"/>
                <a:gd name="T70" fmla="*/ 75 w 79"/>
                <a:gd name="T71" fmla="*/ 158 h 158"/>
                <a:gd name="T72" fmla="*/ 79 w 79"/>
                <a:gd name="T73" fmla="*/ 107 h 158"/>
                <a:gd name="T74" fmla="*/ 78 w 79"/>
                <a:gd name="T75" fmla="*/ 84 h 158"/>
                <a:gd name="T76" fmla="*/ 62 w 79"/>
                <a:gd name="T77" fmla="*/ 24 h 158"/>
                <a:gd name="T78" fmla="*/ 60 w 79"/>
                <a:gd name="T79" fmla="*/ 21 h 158"/>
                <a:gd name="T80" fmla="*/ 60 w 79"/>
                <a:gd name="T81" fmla="*/ 21 h 158"/>
                <a:gd name="T82" fmla="*/ 60 w 79"/>
                <a:gd name="T83" fmla="*/ 21 h 158"/>
                <a:gd name="T84" fmla="*/ 48 w 79"/>
                <a:gd name="T8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158">
                  <a:moveTo>
                    <a:pt x="48" y="0"/>
                  </a:moveTo>
                  <a:cubicBezTo>
                    <a:pt x="36" y="15"/>
                    <a:pt x="24" y="29"/>
                    <a:pt x="9" y="41"/>
                  </a:cubicBezTo>
                  <a:cubicBezTo>
                    <a:pt x="6" y="44"/>
                    <a:pt x="3" y="47"/>
                    <a:pt x="0" y="49"/>
                  </a:cubicBezTo>
                  <a:cubicBezTo>
                    <a:pt x="12" y="84"/>
                    <a:pt x="33" y="122"/>
                    <a:pt x="69" y="154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0" y="154"/>
                    <a:pt x="70" y="154"/>
                    <a:pt x="71" y="154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71" y="155"/>
                    <a:pt x="71" y="155"/>
                    <a:pt x="72" y="155"/>
                  </a:cubicBezTo>
                  <a:cubicBezTo>
                    <a:pt x="72" y="155"/>
                    <a:pt x="72" y="155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73" y="157"/>
                    <a:pt x="73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7"/>
                  </a:cubicBezTo>
                  <a:cubicBezTo>
                    <a:pt x="74" y="157"/>
                    <a:pt x="74" y="157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4" y="158"/>
                    <a:pt x="74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5" y="158"/>
                    <a:pt x="75" y="158"/>
                  </a:cubicBezTo>
                  <a:cubicBezTo>
                    <a:pt x="75" y="158"/>
                    <a:pt x="79" y="136"/>
                    <a:pt x="79" y="107"/>
                  </a:cubicBezTo>
                  <a:cubicBezTo>
                    <a:pt x="79" y="100"/>
                    <a:pt x="79" y="92"/>
                    <a:pt x="78" y="84"/>
                  </a:cubicBezTo>
                  <a:cubicBezTo>
                    <a:pt x="77" y="64"/>
                    <a:pt x="72" y="42"/>
                    <a:pt x="62" y="24"/>
                  </a:cubicBezTo>
                  <a:cubicBezTo>
                    <a:pt x="61" y="23"/>
                    <a:pt x="61" y="22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6" y="13"/>
                    <a:pt x="52" y="6"/>
                    <a:pt x="48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  <a:close/>
                </a:path>
              </a:pathLst>
            </a:custGeom>
            <a:solidFill>
              <a:srgbClr val="54B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014" y="2104"/>
              <a:ext cx="1211" cy="1127"/>
            </a:xfrm>
            <a:custGeom>
              <a:avLst/>
              <a:gdLst>
                <a:gd name="T0" fmla="*/ 75 w 1211"/>
                <a:gd name="T1" fmla="*/ 982 h 1127"/>
                <a:gd name="T2" fmla="*/ 0 w 1211"/>
                <a:gd name="T3" fmla="*/ 1127 h 1127"/>
                <a:gd name="T4" fmla="*/ 309 w 1211"/>
                <a:gd name="T5" fmla="*/ 1099 h 1127"/>
                <a:gd name="T6" fmla="*/ 1211 w 1211"/>
                <a:gd name="T7" fmla="*/ 145 h 1127"/>
                <a:gd name="T8" fmla="*/ 965 w 1211"/>
                <a:gd name="T9" fmla="*/ 0 h 1127"/>
                <a:gd name="T10" fmla="*/ 75 w 1211"/>
                <a:gd name="T11" fmla="*/ 982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1" h="1127">
                  <a:moveTo>
                    <a:pt x="75" y="982"/>
                  </a:moveTo>
                  <a:lnTo>
                    <a:pt x="0" y="1127"/>
                  </a:lnTo>
                  <a:lnTo>
                    <a:pt x="309" y="1099"/>
                  </a:lnTo>
                  <a:lnTo>
                    <a:pt x="1211" y="145"/>
                  </a:lnTo>
                  <a:lnTo>
                    <a:pt x="965" y="0"/>
                  </a:lnTo>
                  <a:lnTo>
                    <a:pt x="75" y="9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5834" y="2076"/>
              <a:ext cx="1201" cy="1323"/>
            </a:xfrm>
            <a:custGeom>
              <a:avLst/>
              <a:gdLst>
                <a:gd name="T0" fmla="*/ 538 w 596"/>
                <a:gd name="T1" fmla="*/ 36 h 656"/>
                <a:gd name="T2" fmla="*/ 537 w 596"/>
                <a:gd name="T3" fmla="*/ 36 h 656"/>
                <a:gd name="T4" fmla="*/ 497 w 596"/>
                <a:gd name="T5" fmla="*/ 0 h 656"/>
                <a:gd name="T6" fmla="*/ 99 w 596"/>
                <a:gd name="T7" fmla="*/ 0 h 656"/>
                <a:gd name="T8" fmla="*/ 59 w 596"/>
                <a:gd name="T9" fmla="*/ 36 h 656"/>
                <a:gd name="T10" fmla="*/ 58 w 596"/>
                <a:gd name="T11" fmla="*/ 36 h 656"/>
                <a:gd name="T12" fmla="*/ 0 w 596"/>
                <a:gd name="T13" fmla="*/ 656 h 656"/>
                <a:gd name="T14" fmla="*/ 596 w 596"/>
                <a:gd name="T15" fmla="*/ 656 h 656"/>
                <a:gd name="T16" fmla="*/ 538 w 596"/>
                <a:gd name="T17" fmla="*/ 3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6" h="656">
                  <a:moveTo>
                    <a:pt x="538" y="36"/>
                  </a:moveTo>
                  <a:cubicBezTo>
                    <a:pt x="537" y="36"/>
                    <a:pt x="537" y="36"/>
                    <a:pt x="537" y="36"/>
                  </a:cubicBezTo>
                  <a:cubicBezTo>
                    <a:pt x="534" y="12"/>
                    <a:pt x="517" y="0"/>
                    <a:pt x="49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8" y="0"/>
                    <a:pt x="61" y="12"/>
                    <a:pt x="59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596" y="656"/>
                    <a:pt x="596" y="656"/>
                    <a:pt x="596" y="656"/>
                  </a:cubicBezTo>
                  <a:cubicBezTo>
                    <a:pt x="538" y="36"/>
                    <a:pt x="538" y="36"/>
                    <a:pt x="538" y="3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5834" y="2374"/>
              <a:ext cx="772" cy="1025"/>
            </a:xfrm>
            <a:custGeom>
              <a:avLst/>
              <a:gdLst>
                <a:gd name="T0" fmla="*/ 123 w 383"/>
                <a:gd name="T1" fmla="*/ 0 h 508"/>
                <a:gd name="T2" fmla="*/ 123 w 383"/>
                <a:gd name="T3" fmla="*/ 284 h 508"/>
                <a:gd name="T4" fmla="*/ 123 w 383"/>
                <a:gd name="T5" fmla="*/ 284 h 508"/>
                <a:gd name="T6" fmla="*/ 87 w 383"/>
                <a:gd name="T7" fmla="*/ 319 h 508"/>
                <a:gd name="T8" fmla="*/ 86 w 383"/>
                <a:gd name="T9" fmla="*/ 319 h 508"/>
                <a:gd name="T10" fmla="*/ 18 w 383"/>
                <a:gd name="T11" fmla="*/ 317 h 508"/>
                <a:gd name="T12" fmla="*/ 9 w 383"/>
                <a:gd name="T13" fmla="*/ 412 h 508"/>
                <a:gd name="T14" fmla="*/ 246 w 383"/>
                <a:gd name="T15" fmla="*/ 412 h 508"/>
                <a:gd name="T16" fmla="*/ 279 w 383"/>
                <a:gd name="T17" fmla="*/ 445 h 508"/>
                <a:gd name="T18" fmla="*/ 279 w 383"/>
                <a:gd name="T19" fmla="*/ 447 h 508"/>
                <a:gd name="T20" fmla="*/ 246 w 383"/>
                <a:gd name="T21" fmla="*/ 480 h 508"/>
                <a:gd name="T22" fmla="*/ 2 w 383"/>
                <a:gd name="T23" fmla="*/ 480 h 508"/>
                <a:gd name="T24" fmla="*/ 0 w 383"/>
                <a:gd name="T25" fmla="*/ 508 h 508"/>
                <a:gd name="T26" fmla="*/ 383 w 383"/>
                <a:gd name="T27" fmla="*/ 508 h 508"/>
                <a:gd name="T28" fmla="*/ 351 w 383"/>
                <a:gd name="T29" fmla="*/ 410 h 508"/>
                <a:gd name="T30" fmla="*/ 277 w 383"/>
                <a:gd name="T31" fmla="*/ 211 h 508"/>
                <a:gd name="T32" fmla="*/ 266 w 383"/>
                <a:gd name="T33" fmla="*/ 239 h 508"/>
                <a:gd name="T34" fmla="*/ 123 w 383"/>
                <a:gd name="T35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3" h="508">
                  <a:moveTo>
                    <a:pt x="123" y="0"/>
                  </a:moveTo>
                  <a:cubicBezTo>
                    <a:pt x="123" y="284"/>
                    <a:pt x="123" y="284"/>
                    <a:pt x="123" y="284"/>
                  </a:cubicBezTo>
                  <a:cubicBezTo>
                    <a:pt x="123" y="284"/>
                    <a:pt x="123" y="284"/>
                    <a:pt x="123" y="284"/>
                  </a:cubicBezTo>
                  <a:cubicBezTo>
                    <a:pt x="123" y="303"/>
                    <a:pt x="107" y="319"/>
                    <a:pt x="87" y="319"/>
                  </a:cubicBezTo>
                  <a:cubicBezTo>
                    <a:pt x="87" y="319"/>
                    <a:pt x="87" y="319"/>
                    <a:pt x="86" y="319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9" y="412"/>
                    <a:pt x="9" y="412"/>
                    <a:pt x="9" y="412"/>
                  </a:cubicBezTo>
                  <a:cubicBezTo>
                    <a:pt x="246" y="412"/>
                    <a:pt x="246" y="412"/>
                    <a:pt x="246" y="412"/>
                  </a:cubicBezTo>
                  <a:cubicBezTo>
                    <a:pt x="264" y="412"/>
                    <a:pt x="279" y="427"/>
                    <a:pt x="279" y="445"/>
                  </a:cubicBezTo>
                  <a:cubicBezTo>
                    <a:pt x="279" y="447"/>
                    <a:pt x="279" y="447"/>
                    <a:pt x="279" y="447"/>
                  </a:cubicBezTo>
                  <a:cubicBezTo>
                    <a:pt x="279" y="465"/>
                    <a:pt x="264" y="480"/>
                    <a:pt x="246" y="480"/>
                  </a:cubicBezTo>
                  <a:cubicBezTo>
                    <a:pt x="2" y="480"/>
                    <a:pt x="2" y="480"/>
                    <a:pt x="2" y="480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383" y="508"/>
                    <a:pt x="383" y="508"/>
                    <a:pt x="383" y="508"/>
                  </a:cubicBezTo>
                  <a:cubicBezTo>
                    <a:pt x="373" y="475"/>
                    <a:pt x="362" y="443"/>
                    <a:pt x="351" y="410"/>
                  </a:cubicBezTo>
                  <a:cubicBezTo>
                    <a:pt x="328" y="343"/>
                    <a:pt x="303" y="277"/>
                    <a:pt x="277" y="211"/>
                  </a:cubicBezTo>
                  <a:cubicBezTo>
                    <a:pt x="273" y="221"/>
                    <a:pt x="269" y="230"/>
                    <a:pt x="266" y="239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6209" y="2076"/>
              <a:ext cx="470" cy="724"/>
            </a:xfrm>
            <a:custGeom>
              <a:avLst/>
              <a:gdLst>
                <a:gd name="T0" fmla="*/ 233 w 233"/>
                <a:gd name="T1" fmla="*/ 0 h 359"/>
                <a:gd name="T2" fmla="*/ 194 w 233"/>
                <a:gd name="T3" fmla="*/ 0 h 359"/>
                <a:gd name="T4" fmla="*/ 72 w 233"/>
                <a:gd name="T5" fmla="*/ 252 h 359"/>
                <a:gd name="T6" fmla="*/ 0 w 233"/>
                <a:gd name="T7" fmla="*/ 117 h 359"/>
                <a:gd name="T8" fmla="*/ 35 w 233"/>
                <a:gd name="T9" fmla="*/ 217 h 359"/>
                <a:gd name="T10" fmla="*/ 91 w 233"/>
                <a:gd name="T11" fmla="*/ 359 h 359"/>
                <a:gd name="T12" fmla="*/ 233 w 233"/>
                <a:gd name="T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359">
                  <a:moveTo>
                    <a:pt x="233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72" y="252"/>
                    <a:pt x="72" y="252"/>
                    <a:pt x="72" y="25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1" y="151"/>
                    <a:pt x="23" y="184"/>
                    <a:pt x="35" y="217"/>
                  </a:cubicBezTo>
                  <a:cubicBezTo>
                    <a:pt x="53" y="265"/>
                    <a:pt x="72" y="312"/>
                    <a:pt x="91" y="359"/>
                  </a:cubicBezTo>
                  <a:cubicBezTo>
                    <a:pt x="161" y="181"/>
                    <a:pt x="215" y="62"/>
                    <a:pt x="23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5951" y="3078"/>
              <a:ext cx="73" cy="73"/>
            </a:xfrm>
            <a:custGeom>
              <a:avLst/>
              <a:gdLst>
                <a:gd name="T0" fmla="*/ 35 w 36"/>
                <a:gd name="T1" fmla="*/ 18 h 36"/>
                <a:gd name="T2" fmla="*/ 18 w 36"/>
                <a:gd name="T3" fmla="*/ 36 h 36"/>
                <a:gd name="T4" fmla="*/ 0 w 36"/>
                <a:gd name="T5" fmla="*/ 19 h 36"/>
                <a:gd name="T6" fmla="*/ 17 w 36"/>
                <a:gd name="T7" fmla="*/ 1 h 36"/>
                <a:gd name="T8" fmla="*/ 35 w 3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cubicBezTo>
                    <a:pt x="36" y="27"/>
                    <a:pt x="28" y="36"/>
                    <a:pt x="18" y="36"/>
                  </a:cubicBezTo>
                  <a:cubicBezTo>
                    <a:pt x="9" y="36"/>
                    <a:pt x="1" y="29"/>
                    <a:pt x="0" y="19"/>
                  </a:cubicBezTo>
                  <a:cubicBezTo>
                    <a:pt x="0" y="9"/>
                    <a:pt x="7" y="1"/>
                    <a:pt x="17" y="1"/>
                  </a:cubicBezTo>
                  <a:cubicBezTo>
                    <a:pt x="27" y="0"/>
                    <a:pt x="35" y="8"/>
                    <a:pt x="35" y="18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5988" y="3048"/>
              <a:ext cx="427" cy="175"/>
            </a:xfrm>
            <a:custGeom>
              <a:avLst/>
              <a:gdLst>
                <a:gd name="T0" fmla="*/ 0 w 212"/>
                <a:gd name="T1" fmla="*/ 16 h 87"/>
                <a:gd name="T2" fmla="*/ 111 w 212"/>
                <a:gd name="T3" fmla="*/ 2 h 87"/>
                <a:gd name="T4" fmla="*/ 186 w 212"/>
                <a:gd name="T5" fmla="*/ 44 h 87"/>
                <a:gd name="T6" fmla="*/ 199 w 212"/>
                <a:gd name="T7" fmla="*/ 87 h 87"/>
                <a:gd name="T8" fmla="*/ 110 w 212"/>
                <a:gd name="T9" fmla="*/ 41 h 87"/>
                <a:gd name="T10" fmla="*/ 2 w 212"/>
                <a:gd name="T11" fmla="*/ 51 h 87"/>
                <a:gd name="T12" fmla="*/ 0 w 212"/>
                <a:gd name="T13" fmla="*/ 1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87">
                  <a:moveTo>
                    <a:pt x="0" y="16"/>
                  </a:moveTo>
                  <a:cubicBezTo>
                    <a:pt x="0" y="16"/>
                    <a:pt x="88" y="5"/>
                    <a:pt x="111" y="2"/>
                  </a:cubicBezTo>
                  <a:cubicBezTo>
                    <a:pt x="134" y="0"/>
                    <a:pt x="157" y="27"/>
                    <a:pt x="186" y="44"/>
                  </a:cubicBezTo>
                  <a:cubicBezTo>
                    <a:pt x="212" y="59"/>
                    <a:pt x="199" y="87"/>
                    <a:pt x="199" y="87"/>
                  </a:cubicBezTo>
                  <a:cubicBezTo>
                    <a:pt x="199" y="87"/>
                    <a:pt x="128" y="56"/>
                    <a:pt x="110" y="41"/>
                  </a:cubicBezTo>
                  <a:cubicBezTo>
                    <a:pt x="96" y="30"/>
                    <a:pt x="2" y="51"/>
                    <a:pt x="2" y="51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949" y="3213"/>
              <a:ext cx="81" cy="81"/>
            </a:xfrm>
            <a:custGeom>
              <a:avLst/>
              <a:gdLst>
                <a:gd name="T0" fmla="*/ 36 w 40"/>
                <a:gd name="T1" fmla="*/ 13 h 40"/>
                <a:gd name="T2" fmla="*/ 27 w 40"/>
                <a:gd name="T3" fmla="*/ 36 h 40"/>
                <a:gd name="T4" fmla="*/ 4 w 40"/>
                <a:gd name="T5" fmla="*/ 27 h 40"/>
                <a:gd name="T6" fmla="*/ 13 w 40"/>
                <a:gd name="T7" fmla="*/ 4 h 40"/>
                <a:gd name="T8" fmla="*/ 36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3"/>
                  </a:moveTo>
                  <a:cubicBezTo>
                    <a:pt x="40" y="22"/>
                    <a:pt x="36" y="33"/>
                    <a:pt x="27" y="36"/>
                  </a:cubicBezTo>
                  <a:cubicBezTo>
                    <a:pt x="18" y="40"/>
                    <a:pt x="7" y="36"/>
                    <a:pt x="4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4"/>
                    <a:pt x="36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977" y="3096"/>
              <a:ext cx="430" cy="190"/>
            </a:xfrm>
            <a:custGeom>
              <a:avLst/>
              <a:gdLst>
                <a:gd name="T0" fmla="*/ 0 w 213"/>
                <a:gd name="T1" fmla="*/ 61 h 94"/>
                <a:gd name="T2" fmla="*/ 99 w 213"/>
                <a:gd name="T3" fmla="*/ 10 h 94"/>
                <a:gd name="T4" fmla="*/ 184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1"/>
                  </a:moveTo>
                  <a:cubicBezTo>
                    <a:pt x="0" y="61"/>
                    <a:pt x="78" y="21"/>
                    <a:pt x="99" y="10"/>
                  </a:cubicBezTo>
                  <a:cubicBezTo>
                    <a:pt x="119" y="0"/>
                    <a:pt x="151" y="17"/>
                    <a:pt x="184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1"/>
                    <a:pt x="14" y="94"/>
                    <a:pt x="14" y="9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5943" y="3245"/>
              <a:ext cx="81" cy="81"/>
            </a:xfrm>
            <a:custGeom>
              <a:avLst/>
              <a:gdLst>
                <a:gd name="T0" fmla="*/ 36 w 40"/>
                <a:gd name="T1" fmla="*/ 14 h 40"/>
                <a:gd name="T2" fmla="*/ 26 w 40"/>
                <a:gd name="T3" fmla="*/ 37 h 40"/>
                <a:gd name="T4" fmla="*/ 3 w 40"/>
                <a:gd name="T5" fmla="*/ 27 h 40"/>
                <a:gd name="T6" fmla="*/ 13 w 40"/>
                <a:gd name="T7" fmla="*/ 4 h 40"/>
                <a:gd name="T8" fmla="*/ 36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4"/>
                  </a:moveTo>
                  <a:cubicBezTo>
                    <a:pt x="40" y="23"/>
                    <a:pt x="35" y="33"/>
                    <a:pt x="26" y="37"/>
                  </a:cubicBezTo>
                  <a:cubicBezTo>
                    <a:pt x="17" y="40"/>
                    <a:pt x="7" y="36"/>
                    <a:pt x="3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5"/>
                    <a:pt x="36" y="14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5971" y="3128"/>
              <a:ext cx="430" cy="190"/>
            </a:xfrm>
            <a:custGeom>
              <a:avLst/>
              <a:gdLst>
                <a:gd name="T0" fmla="*/ 0 w 213"/>
                <a:gd name="T1" fmla="*/ 62 h 94"/>
                <a:gd name="T2" fmla="*/ 98 w 213"/>
                <a:gd name="T3" fmla="*/ 11 h 94"/>
                <a:gd name="T4" fmla="*/ 183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2"/>
                  </a:moveTo>
                  <a:cubicBezTo>
                    <a:pt x="0" y="62"/>
                    <a:pt x="78" y="21"/>
                    <a:pt x="98" y="11"/>
                  </a:cubicBezTo>
                  <a:cubicBezTo>
                    <a:pt x="119" y="0"/>
                    <a:pt x="151" y="18"/>
                    <a:pt x="183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2"/>
                    <a:pt x="14" y="94"/>
                    <a:pt x="14" y="9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6028" y="3265"/>
              <a:ext cx="80" cy="81"/>
            </a:xfrm>
            <a:custGeom>
              <a:avLst/>
              <a:gdLst>
                <a:gd name="T0" fmla="*/ 36 w 40"/>
                <a:gd name="T1" fmla="*/ 13 h 40"/>
                <a:gd name="T2" fmla="*/ 27 w 40"/>
                <a:gd name="T3" fmla="*/ 36 h 40"/>
                <a:gd name="T4" fmla="*/ 3 w 40"/>
                <a:gd name="T5" fmla="*/ 27 h 40"/>
                <a:gd name="T6" fmla="*/ 13 w 40"/>
                <a:gd name="T7" fmla="*/ 4 h 40"/>
                <a:gd name="T8" fmla="*/ 36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6" y="13"/>
                  </a:moveTo>
                  <a:cubicBezTo>
                    <a:pt x="40" y="22"/>
                    <a:pt x="36" y="33"/>
                    <a:pt x="27" y="36"/>
                  </a:cubicBezTo>
                  <a:cubicBezTo>
                    <a:pt x="18" y="40"/>
                    <a:pt x="7" y="36"/>
                    <a:pt x="3" y="27"/>
                  </a:cubicBezTo>
                  <a:cubicBezTo>
                    <a:pt x="0" y="18"/>
                    <a:pt x="4" y="8"/>
                    <a:pt x="13" y="4"/>
                  </a:cubicBezTo>
                  <a:cubicBezTo>
                    <a:pt x="22" y="0"/>
                    <a:pt x="32" y="4"/>
                    <a:pt x="36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6056" y="3149"/>
              <a:ext cx="429" cy="189"/>
            </a:xfrm>
            <a:custGeom>
              <a:avLst/>
              <a:gdLst>
                <a:gd name="T0" fmla="*/ 0 w 213"/>
                <a:gd name="T1" fmla="*/ 61 h 94"/>
                <a:gd name="T2" fmla="*/ 99 w 213"/>
                <a:gd name="T3" fmla="*/ 10 h 94"/>
                <a:gd name="T4" fmla="*/ 184 w 213"/>
                <a:gd name="T5" fmla="*/ 23 h 94"/>
                <a:gd name="T6" fmla="*/ 211 w 213"/>
                <a:gd name="T7" fmla="*/ 59 h 94"/>
                <a:gd name="T8" fmla="*/ 111 w 213"/>
                <a:gd name="T9" fmla="*/ 47 h 94"/>
                <a:gd name="T10" fmla="*/ 14 w 213"/>
                <a:gd name="T11" fmla="*/ 94 h 94"/>
                <a:gd name="T12" fmla="*/ 0 w 213"/>
                <a:gd name="T13" fmla="*/ 6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94">
                  <a:moveTo>
                    <a:pt x="0" y="61"/>
                  </a:moveTo>
                  <a:cubicBezTo>
                    <a:pt x="0" y="61"/>
                    <a:pt x="78" y="21"/>
                    <a:pt x="99" y="10"/>
                  </a:cubicBezTo>
                  <a:cubicBezTo>
                    <a:pt x="119" y="0"/>
                    <a:pt x="151" y="17"/>
                    <a:pt x="184" y="23"/>
                  </a:cubicBezTo>
                  <a:cubicBezTo>
                    <a:pt x="213" y="28"/>
                    <a:pt x="211" y="59"/>
                    <a:pt x="211" y="59"/>
                  </a:cubicBezTo>
                  <a:cubicBezTo>
                    <a:pt x="211" y="59"/>
                    <a:pt x="134" y="55"/>
                    <a:pt x="111" y="47"/>
                  </a:cubicBezTo>
                  <a:cubicBezTo>
                    <a:pt x="95" y="41"/>
                    <a:pt x="14" y="94"/>
                    <a:pt x="14" y="9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5607" y="3072"/>
              <a:ext cx="60" cy="60"/>
            </a:xfrm>
            <a:custGeom>
              <a:avLst/>
              <a:gdLst>
                <a:gd name="T0" fmla="*/ 1 w 30"/>
                <a:gd name="T1" fmla="*/ 13 h 30"/>
                <a:gd name="T2" fmla="*/ 13 w 30"/>
                <a:gd name="T3" fmla="*/ 29 h 30"/>
                <a:gd name="T4" fmla="*/ 29 w 30"/>
                <a:gd name="T5" fmla="*/ 17 h 30"/>
                <a:gd name="T6" fmla="*/ 17 w 30"/>
                <a:gd name="T7" fmla="*/ 1 h 30"/>
                <a:gd name="T8" fmla="*/ 1 w 30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" y="13"/>
                  </a:moveTo>
                  <a:cubicBezTo>
                    <a:pt x="0" y="21"/>
                    <a:pt x="5" y="28"/>
                    <a:pt x="13" y="29"/>
                  </a:cubicBezTo>
                  <a:cubicBezTo>
                    <a:pt x="21" y="30"/>
                    <a:pt x="28" y="24"/>
                    <a:pt x="29" y="17"/>
                  </a:cubicBezTo>
                  <a:cubicBezTo>
                    <a:pt x="30" y="9"/>
                    <a:pt x="24" y="2"/>
                    <a:pt x="17" y="1"/>
                  </a:cubicBezTo>
                  <a:cubicBezTo>
                    <a:pt x="9" y="0"/>
                    <a:pt x="2" y="5"/>
                    <a:pt x="1" y="13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5292" y="3028"/>
              <a:ext cx="347" cy="131"/>
            </a:xfrm>
            <a:custGeom>
              <a:avLst/>
              <a:gdLst>
                <a:gd name="T0" fmla="*/ 172 w 172"/>
                <a:gd name="T1" fmla="*/ 23 h 65"/>
                <a:gd name="T2" fmla="*/ 85 w 172"/>
                <a:gd name="T3" fmla="*/ 4 h 65"/>
                <a:gd name="T4" fmla="*/ 22 w 172"/>
                <a:gd name="T5" fmla="*/ 31 h 65"/>
                <a:gd name="T6" fmla="*/ 8 w 172"/>
                <a:gd name="T7" fmla="*/ 65 h 65"/>
                <a:gd name="T8" fmla="*/ 83 w 172"/>
                <a:gd name="T9" fmla="*/ 35 h 65"/>
                <a:gd name="T10" fmla="*/ 168 w 172"/>
                <a:gd name="T11" fmla="*/ 51 h 65"/>
                <a:gd name="T12" fmla="*/ 172 w 172"/>
                <a:gd name="T13" fmla="*/ 2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65">
                  <a:moveTo>
                    <a:pt x="172" y="23"/>
                  </a:moveTo>
                  <a:cubicBezTo>
                    <a:pt x="172" y="23"/>
                    <a:pt x="103" y="8"/>
                    <a:pt x="85" y="4"/>
                  </a:cubicBezTo>
                  <a:cubicBezTo>
                    <a:pt x="67" y="0"/>
                    <a:pt x="46" y="20"/>
                    <a:pt x="22" y="31"/>
                  </a:cubicBezTo>
                  <a:cubicBezTo>
                    <a:pt x="0" y="41"/>
                    <a:pt x="8" y="65"/>
                    <a:pt x="8" y="65"/>
                  </a:cubicBezTo>
                  <a:cubicBezTo>
                    <a:pt x="8" y="65"/>
                    <a:pt x="67" y="45"/>
                    <a:pt x="83" y="35"/>
                  </a:cubicBezTo>
                  <a:cubicBezTo>
                    <a:pt x="94" y="27"/>
                    <a:pt x="168" y="51"/>
                    <a:pt x="168" y="51"/>
                  </a:cubicBezTo>
                  <a:lnTo>
                    <a:pt x="172" y="23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5593" y="3179"/>
              <a:ext cx="64" cy="66"/>
            </a:xfrm>
            <a:custGeom>
              <a:avLst/>
              <a:gdLst>
                <a:gd name="T0" fmla="*/ 3 w 32"/>
                <a:gd name="T1" fmla="*/ 10 h 33"/>
                <a:gd name="T2" fmla="*/ 9 w 32"/>
                <a:gd name="T3" fmla="*/ 29 h 33"/>
                <a:gd name="T4" fmla="*/ 28 w 32"/>
                <a:gd name="T5" fmla="*/ 23 h 33"/>
                <a:gd name="T6" fmla="*/ 23 w 32"/>
                <a:gd name="T7" fmla="*/ 4 h 33"/>
                <a:gd name="T8" fmla="*/ 3 w 32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" y="10"/>
                  </a:moveTo>
                  <a:cubicBezTo>
                    <a:pt x="0" y="17"/>
                    <a:pt x="2" y="25"/>
                    <a:pt x="9" y="29"/>
                  </a:cubicBezTo>
                  <a:cubicBezTo>
                    <a:pt x="16" y="33"/>
                    <a:pt x="25" y="30"/>
                    <a:pt x="28" y="23"/>
                  </a:cubicBezTo>
                  <a:cubicBezTo>
                    <a:pt x="32" y="16"/>
                    <a:pt x="29" y="8"/>
                    <a:pt x="23" y="4"/>
                  </a:cubicBezTo>
                  <a:cubicBezTo>
                    <a:pt x="16" y="0"/>
                    <a:pt x="7" y="3"/>
                    <a:pt x="3" y="10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5298" y="3070"/>
              <a:ext cx="339" cy="167"/>
            </a:xfrm>
            <a:custGeom>
              <a:avLst/>
              <a:gdLst>
                <a:gd name="T0" fmla="*/ 168 w 168"/>
                <a:gd name="T1" fmla="*/ 58 h 83"/>
                <a:gd name="T2" fmla="*/ 93 w 168"/>
                <a:gd name="T3" fmla="*/ 10 h 83"/>
                <a:gd name="T4" fmla="*/ 25 w 168"/>
                <a:gd name="T5" fmla="*/ 13 h 83"/>
                <a:gd name="T6" fmla="*/ 0 w 168"/>
                <a:gd name="T7" fmla="*/ 40 h 83"/>
                <a:gd name="T8" fmla="*/ 80 w 168"/>
                <a:gd name="T9" fmla="*/ 38 h 83"/>
                <a:gd name="T10" fmla="*/ 154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3" y="10"/>
                  </a:cubicBezTo>
                  <a:cubicBezTo>
                    <a:pt x="78" y="0"/>
                    <a:pt x="51" y="11"/>
                    <a:pt x="25" y="13"/>
                  </a:cubicBezTo>
                  <a:cubicBezTo>
                    <a:pt x="1" y="15"/>
                    <a:pt x="0" y="40"/>
                    <a:pt x="0" y="40"/>
                  </a:cubicBezTo>
                  <a:cubicBezTo>
                    <a:pt x="0" y="40"/>
                    <a:pt x="62" y="42"/>
                    <a:pt x="80" y="38"/>
                  </a:cubicBezTo>
                  <a:cubicBezTo>
                    <a:pt x="94" y="35"/>
                    <a:pt x="154" y="83"/>
                    <a:pt x="154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5595" y="3207"/>
              <a:ext cx="64" cy="65"/>
            </a:xfrm>
            <a:custGeom>
              <a:avLst/>
              <a:gdLst>
                <a:gd name="T0" fmla="*/ 4 w 32"/>
                <a:gd name="T1" fmla="*/ 9 h 32"/>
                <a:gd name="T2" fmla="*/ 10 w 32"/>
                <a:gd name="T3" fmla="*/ 28 h 32"/>
                <a:gd name="T4" fmla="*/ 29 w 32"/>
                <a:gd name="T5" fmla="*/ 22 h 32"/>
                <a:gd name="T6" fmla="*/ 23 w 32"/>
                <a:gd name="T7" fmla="*/ 3 h 32"/>
                <a:gd name="T8" fmla="*/ 4 w 32"/>
                <a:gd name="T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4" y="9"/>
                  </a:moveTo>
                  <a:cubicBezTo>
                    <a:pt x="0" y="16"/>
                    <a:pt x="3" y="24"/>
                    <a:pt x="10" y="28"/>
                  </a:cubicBezTo>
                  <a:cubicBezTo>
                    <a:pt x="16" y="32"/>
                    <a:pt x="25" y="29"/>
                    <a:pt x="29" y="22"/>
                  </a:cubicBezTo>
                  <a:cubicBezTo>
                    <a:pt x="32" y="15"/>
                    <a:pt x="30" y="7"/>
                    <a:pt x="23" y="3"/>
                  </a:cubicBezTo>
                  <a:cubicBezTo>
                    <a:pt x="16" y="0"/>
                    <a:pt x="7" y="2"/>
                    <a:pt x="4" y="9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5300" y="3096"/>
              <a:ext cx="339" cy="167"/>
            </a:xfrm>
            <a:custGeom>
              <a:avLst/>
              <a:gdLst>
                <a:gd name="T0" fmla="*/ 168 w 168"/>
                <a:gd name="T1" fmla="*/ 58 h 83"/>
                <a:gd name="T2" fmla="*/ 94 w 168"/>
                <a:gd name="T3" fmla="*/ 10 h 83"/>
                <a:gd name="T4" fmla="*/ 25 w 168"/>
                <a:gd name="T5" fmla="*/ 13 h 83"/>
                <a:gd name="T6" fmla="*/ 0 w 168"/>
                <a:gd name="T7" fmla="*/ 40 h 83"/>
                <a:gd name="T8" fmla="*/ 81 w 168"/>
                <a:gd name="T9" fmla="*/ 38 h 83"/>
                <a:gd name="T10" fmla="*/ 155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4" y="10"/>
                  </a:cubicBezTo>
                  <a:cubicBezTo>
                    <a:pt x="78" y="0"/>
                    <a:pt x="51" y="11"/>
                    <a:pt x="25" y="13"/>
                  </a:cubicBezTo>
                  <a:cubicBezTo>
                    <a:pt x="1" y="15"/>
                    <a:pt x="0" y="40"/>
                    <a:pt x="0" y="40"/>
                  </a:cubicBezTo>
                  <a:cubicBezTo>
                    <a:pt x="0" y="40"/>
                    <a:pt x="62" y="42"/>
                    <a:pt x="81" y="38"/>
                  </a:cubicBezTo>
                  <a:cubicBezTo>
                    <a:pt x="94" y="35"/>
                    <a:pt x="155" y="83"/>
                    <a:pt x="155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5526" y="3215"/>
              <a:ext cx="65" cy="65"/>
            </a:xfrm>
            <a:custGeom>
              <a:avLst/>
              <a:gdLst>
                <a:gd name="T0" fmla="*/ 4 w 32"/>
                <a:gd name="T1" fmla="*/ 10 h 32"/>
                <a:gd name="T2" fmla="*/ 9 w 32"/>
                <a:gd name="T3" fmla="*/ 29 h 32"/>
                <a:gd name="T4" fmla="*/ 28 w 32"/>
                <a:gd name="T5" fmla="*/ 23 h 32"/>
                <a:gd name="T6" fmla="*/ 23 w 32"/>
                <a:gd name="T7" fmla="*/ 4 h 32"/>
                <a:gd name="T8" fmla="*/ 4 w 32"/>
                <a:gd name="T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4" y="10"/>
                  </a:moveTo>
                  <a:cubicBezTo>
                    <a:pt x="0" y="16"/>
                    <a:pt x="2" y="25"/>
                    <a:pt x="9" y="29"/>
                  </a:cubicBezTo>
                  <a:cubicBezTo>
                    <a:pt x="16" y="32"/>
                    <a:pt x="25" y="30"/>
                    <a:pt x="28" y="23"/>
                  </a:cubicBezTo>
                  <a:cubicBezTo>
                    <a:pt x="32" y="16"/>
                    <a:pt x="30" y="7"/>
                    <a:pt x="23" y="4"/>
                  </a:cubicBezTo>
                  <a:cubicBezTo>
                    <a:pt x="16" y="0"/>
                    <a:pt x="7" y="3"/>
                    <a:pt x="4" y="10"/>
                  </a:cubicBez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5232" y="3104"/>
              <a:ext cx="338" cy="168"/>
            </a:xfrm>
            <a:custGeom>
              <a:avLst/>
              <a:gdLst>
                <a:gd name="T0" fmla="*/ 168 w 168"/>
                <a:gd name="T1" fmla="*/ 58 h 83"/>
                <a:gd name="T2" fmla="*/ 93 w 168"/>
                <a:gd name="T3" fmla="*/ 10 h 83"/>
                <a:gd name="T4" fmla="*/ 25 w 168"/>
                <a:gd name="T5" fmla="*/ 14 h 83"/>
                <a:gd name="T6" fmla="*/ 0 w 168"/>
                <a:gd name="T7" fmla="*/ 40 h 83"/>
                <a:gd name="T8" fmla="*/ 80 w 168"/>
                <a:gd name="T9" fmla="*/ 38 h 83"/>
                <a:gd name="T10" fmla="*/ 154 w 168"/>
                <a:gd name="T11" fmla="*/ 83 h 83"/>
                <a:gd name="T12" fmla="*/ 168 w 168"/>
                <a:gd name="T13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3">
                  <a:moveTo>
                    <a:pt x="168" y="58"/>
                  </a:moveTo>
                  <a:cubicBezTo>
                    <a:pt x="168" y="58"/>
                    <a:pt x="109" y="20"/>
                    <a:pt x="93" y="10"/>
                  </a:cubicBezTo>
                  <a:cubicBezTo>
                    <a:pt x="78" y="0"/>
                    <a:pt x="51" y="12"/>
                    <a:pt x="25" y="14"/>
                  </a:cubicBezTo>
                  <a:cubicBezTo>
                    <a:pt x="1" y="16"/>
                    <a:pt x="0" y="40"/>
                    <a:pt x="0" y="40"/>
                  </a:cubicBezTo>
                  <a:cubicBezTo>
                    <a:pt x="0" y="40"/>
                    <a:pt x="62" y="43"/>
                    <a:pt x="80" y="38"/>
                  </a:cubicBezTo>
                  <a:cubicBezTo>
                    <a:pt x="94" y="35"/>
                    <a:pt x="154" y="83"/>
                    <a:pt x="154" y="83"/>
                  </a:cubicBezTo>
                  <a:lnTo>
                    <a:pt x="168" y="58"/>
                  </a:lnTo>
                  <a:close/>
                </a:path>
              </a:pathLst>
            </a:custGeom>
            <a:solidFill>
              <a:srgbClr val="FFCD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082" y="2076"/>
              <a:ext cx="518" cy="508"/>
            </a:xfrm>
            <a:custGeom>
              <a:avLst/>
              <a:gdLst>
                <a:gd name="T0" fmla="*/ 0 w 518"/>
                <a:gd name="T1" fmla="*/ 0 h 508"/>
                <a:gd name="T2" fmla="*/ 518 w 518"/>
                <a:gd name="T3" fmla="*/ 0 h 508"/>
                <a:gd name="T4" fmla="*/ 272 w 518"/>
                <a:gd name="T5" fmla="*/ 508 h 508"/>
                <a:gd name="T6" fmla="*/ 0 w 518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508">
                  <a:moveTo>
                    <a:pt x="0" y="0"/>
                  </a:moveTo>
                  <a:lnTo>
                    <a:pt x="518" y="0"/>
                  </a:lnTo>
                  <a:lnTo>
                    <a:pt x="27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82" y="2076"/>
              <a:ext cx="518" cy="508"/>
            </a:xfrm>
            <a:custGeom>
              <a:avLst/>
              <a:gdLst>
                <a:gd name="T0" fmla="*/ 0 w 518"/>
                <a:gd name="T1" fmla="*/ 0 h 508"/>
                <a:gd name="T2" fmla="*/ 518 w 518"/>
                <a:gd name="T3" fmla="*/ 0 h 508"/>
                <a:gd name="T4" fmla="*/ 272 w 518"/>
                <a:gd name="T5" fmla="*/ 508 h 508"/>
                <a:gd name="T6" fmla="*/ 0 w 518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8" h="508">
                  <a:moveTo>
                    <a:pt x="0" y="0"/>
                  </a:moveTo>
                  <a:lnTo>
                    <a:pt x="518" y="0"/>
                  </a:lnTo>
                  <a:lnTo>
                    <a:pt x="272" y="5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733" y="2116"/>
              <a:ext cx="687" cy="1093"/>
            </a:xfrm>
            <a:custGeom>
              <a:avLst/>
              <a:gdLst>
                <a:gd name="T0" fmla="*/ 173 w 687"/>
                <a:gd name="T1" fmla="*/ 0 h 1093"/>
                <a:gd name="T2" fmla="*/ 0 w 687"/>
                <a:gd name="T3" fmla="*/ 83 h 1093"/>
                <a:gd name="T4" fmla="*/ 0 w 687"/>
                <a:gd name="T5" fmla="*/ 272 h 1093"/>
                <a:gd name="T6" fmla="*/ 453 w 687"/>
                <a:gd name="T7" fmla="*/ 1093 h 1093"/>
                <a:gd name="T8" fmla="*/ 687 w 687"/>
                <a:gd name="T9" fmla="*/ 976 h 1093"/>
                <a:gd name="T10" fmla="*/ 173 w 687"/>
                <a:gd name="T11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093">
                  <a:moveTo>
                    <a:pt x="173" y="0"/>
                  </a:moveTo>
                  <a:lnTo>
                    <a:pt x="0" y="83"/>
                  </a:lnTo>
                  <a:lnTo>
                    <a:pt x="0" y="272"/>
                  </a:lnTo>
                  <a:lnTo>
                    <a:pt x="453" y="1093"/>
                  </a:lnTo>
                  <a:lnTo>
                    <a:pt x="687" y="97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7114" y="3028"/>
              <a:ext cx="326" cy="2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6368" y="3028"/>
              <a:ext cx="973" cy="330"/>
            </a:xfrm>
            <a:custGeom>
              <a:avLst/>
              <a:gdLst>
                <a:gd name="T0" fmla="*/ 483 w 483"/>
                <a:gd name="T1" fmla="*/ 136 h 164"/>
                <a:gd name="T2" fmla="*/ 33 w 483"/>
                <a:gd name="T3" fmla="*/ 142 h 164"/>
                <a:gd name="T4" fmla="*/ 1 w 483"/>
                <a:gd name="T5" fmla="*/ 32 h 164"/>
                <a:gd name="T6" fmla="*/ 451 w 483"/>
                <a:gd name="T7" fmla="*/ 0 h 164"/>
                <a:gd name="T8" fmla="*/ 483 w 483"/>
                <a:gd name="T9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164">
                  <a:moveTo>
                    <a:pt x="483" y="136"/>
                  </a:moveTo>
                  <a:cubicBezTo>
                    <a:pt x="458" y="152"/>
                    <a:pt x="66" y="164"/>
                    <a:pt x="33" y="142"/>
                  </a:cubicBezTo>
                  <a:cubicBezTo>
                    <a:pt x="0" y="121"/>
                    <a:pt x="1" y="32"/>
                    <a:pt x="1" y="32"/>
                  </a:cubicBezTo>
                  <a:cubicBezTo>
                    <a:pt x="112" y="1"/>
                    <a:pt x="451" y="0"/>
                    <a:pt x="451" y="0"/>
                  </a:cubicBezTo>
                  <a:lnTo>
                    <a:pt x="483" y="1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3640" y="3657"/>
              <a:ext cx="4042" cy="661"/>
            </a:xfrm>
            <a:custGeom>
              <a:avLst/>
              <a:gdLst>
                <a:gd name="T0" fmla="*/ 4038 w 4042"/>
                <a:gd name="T1" fmla="*/ 661 h 661"/>
                <a:gd name="T2" fmla="*/ 0 w 4042"/>
                <a:gd name="T3" fmla="*/ 661 h 661"/>
                <a:gd name="T4" fmla="*/ 272 w 4042"/>
                <a:gd name="T5" fmla="*/ 0 h 661"/>
                <a:gd name="T6" fmla="*/ 4042 w 4042"/>
                <a:gd name="T7" fmla="*/ 0 h 661"/>
                <a:gd name="T8" fmla="*/ 4038 w 4042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2" h="661">
                  <a:moveTo>
                    <a:pt x="4038" y="661"/>
                  </a:moveTo>
                  <a:lnTo>
                    <a:pt x="0" y="661"/>
                  </a:lnTo>
                  <a:lnTo>
                    <a:pt x="272" y="0"/>
                  </a:lnTo>
                  <a:lnTo>
                    <a:pt x="4042" y="0"/>
                  </a:lnTo>
                  <a:lnTo>
                    <a:pt x="4038" y="66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3640" y="3657"/>
              <a:ext cx="4042" cy="661"/>
            </a:xfrm>
            <a:custGeom>
              <a:avLst/>
              <a:gdLst>
                <a:gd name="T0" fmla="*/ 4038 w 4042"/>
                <a:gd name="T1" fmla="*/ 661 h 661"/>
                <a:gd name="T2" fmla="*/ 0 w 4042"/>
                <a:gd name="T3" fmla="*/ 661 h 661"/>
                <a:gd name="T4" fmla="*/ 272 w 4042"/>
                <a:gd name="T5" fmla="*/ 0 h 661"/>
                <a:gd name="T6" fmla="*/ 4042 w 4042"/>
                <a:gd name="T7" fmla="*/ 0 h 661"/>
                <a:gd name="T8" fmla="*/ 4038 w 4042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2" h="661">
                  <a:moveTo>
                    <a:pt x="4038" y="661"/>
                  </a:moveTo>
                  <a:lnTo>
                    <a:pt x="0" y="661"/>
                  </a:lnTo>
                  <a:lnTo>
                    <a:pt x="272" y="0"/>
                  </a:lnTo>
                  <a:lnTo>
                    <a:pt x="4042" y="0"/>
                  </a:lnTo>
                  <a:lnTo>
                    <a:pt x="4038" y="6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3912" y="3657"/>
              <a:ext cx="3770" cy="310"/>
            </a:xfrm>
            <a:custGeom>
              <a:avLst/>
              <a:gdLst>
                <a:gd name="T0" fmla="*/ 3770 w 3770"/>
                <a:gd name="T1" fmla="*/ 0 h 310"/>
                <a:gd name="T2" fmla="*/ 0 w 3770"/>
                <a:gd name="T3" fmla="*/ 0 h 310"/>
                <a:gd name="T4" fmla="*/ 3770 w 3770"/>
                <a:gd name="T5" fmla="*/ 0 h 310"/>
                <a:gd name="T6" fmla="*/ 3768 w 3770"/>
                <a:gd name="T7" fmla="*/ 310 h 310"/>
                <a:gd name="T8" fmla="*/ 3770 w 3770"/>
                <a:gd name="T9" fmla="*/ 310 h 310"/>
                <a:gd name="T10" fmla="*/ 3770 w 3770"/>
                <a:gd name="T1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0" h="310">
                  <a:moveTo>
                    <a:pt x="3770" y="0"/>
                  </a:moveTo>
                  <a:lnTo>
                    <a:pt x="0" y="0"/>
                  </a:lnTo>
                  <a:lnTo>
                    <a:pt x="3770" y="0"/>
                  </a:lnTo>
                  <a:lnTo>
                    <a:pt x="3768" y="310"/>
                  </a:lnTo>
                  <a:lnTo>
                    <a:pt x="3770" y="310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3912" y="3657"/>
              <a:ext cx="3770" cy="310"/>
            </a:xfrm>
            <a:custGeom>
              <a:avLst/>
              <a:gdLst>
                <a:gd name="T0" fmla="*/ 3770 w 3770"/>
                <a:gd name="T1" fmla="*/ 0 h 310"/>
                <a:gd name="T2" fmla="*/ 0 w 3770"/>
                <a:gd name="T3" fmla="*/ 0 h 310"/>
                <a:gd name="T4" fmla="*/ 3770 w 3770"/>
                <a:gd name="T5" fmla="*/ 0 h 310"/>
                <a:gd name="T6" fmla="*/ 3768 w 3770"/>
                <a:gd name="T7" fmla="*/ 310 h 310"/>
                <a:gd name="T8" fmla="*/ 3770 w 3770"/>
                <a:gd name="T9" fmla="*/ 310 h 310"/>
                <a:gd name="T10" fmla="*/ 3770 w 3770"/>
                <a:gd name="T1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0" h="310">
                  <a:moveTo>
                    <a:pt x="3770" y="0"/>
                  </a:moveTo>
                  <a:lnTo>
                    <a:pt x="0" y="0"/>
                  </a:lnTo>
                  <a:lnTo>
                    <a:pt x="3770" y="0"/>
                  </a:lnTo>
                  <a:lnTo>
                    <a:pt x="3768" y="310"/>
                  </a:lnTo>
                  <a:lnTo>
                    <a:pt x="3770" y="310"/>
                  </a:lnTo>
                  <a:lnTo>
                    <a:pt x="37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3785" y="3657"/>
              <a:ext cx="3897" cy="310"/>
            </a:xfrm>
            <a:custGeom>
              <a:avLst/>
              <a:gdLst>
                <a:gd name="T0" fmla="*/ 3897 w 3897"/>
                <a:gd name="T1" fmla="*/ 0 h 310"/>
                <a:gd name="T2" fmla="*/ 127 w 3897"/>
                <a:gd name="T3" fmla="*/ 0 h 310"/>
                <a:gd name="T4" fmla="*/ 0 w 3897"/>
                <a:gd name="T5" fmla="*/ 310 h 310"/>
                <a:gd name="T6" fmla="*/ 3895 w 3897"/>
                <a:gd name="T7" fmla="*/ 310 h 310"/>
                <a:gd name="T8" fmla="*/ 3897 w 3897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310">
                  <a:moveTo>
                    <a:pt x="3897" y="0"/>
                  </a:moveTo>
                  <a:lnTo>
                    <a:pt x="127" y="0"/>
                  </a:lnTo>
                  <a:lnTo>
                    <a:pt x="0" y="310"/>
                  </a:lnTo>
                  <a:lnTo>
                    <a:pt x="3895" y="310"/>
                  </a:lnTo>
                  <a:lnTo>
                    <a:pt x="3897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3785" y="3657"/>
              <a:ext cx="3897" cy="310"/>
            </a:xfrm>
            <a:custGeom>
              <a:avLst/>
              <a:gdLst>
                <a:gd name="T0" fmla="*/ 3897 w 3897"/>
                <a:gd name="T1" fmla="*/ 0 h 310"/>
                <a:gd name="T2" fmla="*/ 127 w 3897"/>
                <a:gd name="T3" fmla="*/ 0 h 310"/>
                <a:gd name="T4" fmla="*/ 0 w 3897"/>
                <a:gd name="T5" fmla="*/ 310 h 310"/>
                <a:gd name="T6" fmla="*/ 3895 w 3897"/>
                <a:gd name="T7" fmla="*/ 310 h 310"/>
                <a:gd name="T8" fmla="*/ 3897 w 3897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310">
                  <a:moveTo>
                    <a:pt x="3897" y="0"/>
                  </a:moveTo>
                  <a:lnTo>
                    <a:pt x="127" y="0"/>
                  </a:lnTo>
                  <a:lnTo>
                    <a:pt x="0" y="310"/>
                  </a:lnTo>
                  <a:lnTo>
                    <a:pt x="3895" y="310"/>
                  </a:lnTo>
                  <a:lnTo>
                    <a:pt x="38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3463" y="3334"/>
              <a:ext cx="4215" cy="363"/>
            </a:xfrm>
            <a:custGeom>
              <a:avLst/>
              <a:gdLst>
                <a:gd name="T0" fmla="*/ 2092 w 2092"/>
                <a:gd name="T1" fmla="*/ 180 h 180"/>
                <a:gd name="T2" fmla="*/ 89 w 2092"/>
                <a:gd name="T3" fmla="*/ 180 h 180"/>
                <a:gd name="T4" fmla="*/ 0 w 2092"/>
                <a:gd name="T5" fmla="*/ 91 h 180"/>
                <a:gd name="T6" fmla="*/ 0 w 2092"/>
                <a:gd name="T7" fmla="*/ 89 h 180"/>
                <a:gd name="T8" fmla="*/ 89 w 2092"/>
                <a:gd name="T9" fmla="*/ 0 h 180"/>
                <a:gd name="T10" fmla="*/ 2092 w 2092"/>
                <a:gd name="T11" fmla="*/ 0 h 180"/>
                <a:gd name="T12" fmla="*/ 2092 w 2092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2" h="180">
                  <a:moveTo>
                    <a:pt x="2092" y="180"/>
                  </a:moveTo>
                  <a:cubicBezTo>
                    <a:pt x="89" y="180"/>
                    <a:pt x="89" y="180"/>
                    <a:pt x="89" y="180"/>
                  </a:cubicBezTo>
                  <a:cubicBezTo>
                    <a:pt x="40" y="180"/>
                    <a:pt x="0" y="140"/>
                    <a:pt x="0" y="9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2092" y="0"/>
                    <a:pt x="2092" y="0"/>
                    <a:pt x="2092" y="0"/>
                  </a:cubicBezTo>
                  <a:lnTo>
                    <a:pt x="2092" y="1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4873" y="3205"/>
              <a:ext cx="1524" cy="137"/>
            </a:xfrm>
            <a:custGeom>
              <a:avLst/>
              <a:gdLst>
                <a:gd name="T0" fmla="*/ 756 w 756"/>
                <a:gd name="T1" fmla="*/ 35 h 68"/>
                <a:gd name="T2" fmla="*/ 723 w 756"/>
                <a:gd name="T3" fmla="*/ 68 h 68"/>
                <a:gd name="T4" fmla="*/ 33 w 756"/>
                <a:gd name="T5" fmla="*/ 68 h 68"/>
                <a:gd name="T6" fmla="*/ 0 w 756"/>
                <a:gd name="T7" fmla="*/ 35 h 68"/>
                <a:gd name="T8" fmla="*/ 0 w 756"/>
                <a:gd name="T9" fmla="*/ 33 h 68"/>
                <a:gd name="T10" fmla="*/ 33 w 756"/>
                <a:gd name="T11" fmla="*/ 0 h 68"/>
                <a:gd name="T12" fmla="*/ 723 w 756"/>
                <a:gd name="T13" fmla="*/ 0 h 68"/>
                <a:gd name="T14" fmla="*/ 756 w 756"/>
                <a:gd name="T15" fmla="*/ 33 h 68"/>
                <a:gd name="T16" fmla="*/ 756 w 756"/>
                <a:gd name="T1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68">
                  <a:moveTo>
                    <a:pt x="756" y="35"/>
                  </a:moveTo>
                  <a:cubicBezTo>
                    <a:pt x="756" y="53"/>
                    <a:pt x="741" y="68"/>
                    <a:pt x="72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6" y="15"/>
                    <a:pt x="756" y="33"/>
                  </a:cubicBezTo>
                  <a:cubicBezTo>
                    <a:pt x="756" y="35"/>
                    <a:pt x="756" y="35"/>
                    <a:pt x="756" y="35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3939" y="1649"/>
              <a:ext cx="2143" cy="1368"/>
            </a:xfrm>
            <a:custGeom>
              <a:avLst/>
              <a:gdLst>
                <a:gd name="T0" fmla="*/ 1064 w 1064"/>
                <a:gd name="T1" fmla="*/ 644 h 679"/>
                <a:gd name="T2" fmla="*/ 1027 w 1064"/>
                <a:gd name="T3" fmla="*/ 679 h 679"/>
                <a:gd name="T4" fmla="*/ 28 w 1064"/>
                <a:gd name="T5" fmla="*/ 653 h 679"/>
                <a:gd name="T6" fmla="*/ 0 w 1064"/>
                <a:gd name="T7" fmla="*/ 620 h 679"/>
                <a:gd name="T8" fmla="*/ 0 w 1064"/>
                <a:gd name="T9" fmla="*/ 82 h 679"/>
                <a:gd name="T10" fmla="*/ 28 w 1064"/>
                <a:gd name="T11" fmla="*/ 49 h 679"/>
                <a:gd name="T12" fmla="*/ 1027 w 1064"/>
                <a:gd name="T13" fmla="*/ 1 h 679"/>
                <a:gd name="T14" fmla="*/ 1064 w 1064"/>
                <a:gd name="T15" fmla="*/ 35 h 679"/>
                <a:gd name="T16" fmla="*/ 1064 w 1064"/>
                <a:gd name="T17" fmla="*/ 644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4" h="679">
                  <a:moveTo>
                    <a:pt x="1064" y="644"/>
                  </a:moveTo>
                  <a:cubicBezTo>
                    <a:pt x="1064" y="664"/>
                    <a:pt x="1047" y="679"/>
                    <a:pt x="1027" y="679"/>
                  </a:cubicBezTo>
                  <a:cubicBezTo>
                    <a:pt x="28" y="653"/>
                    <a:pt x="28" y="653"/>
                    <a:pt x="28" y="653"/>
                  </a:cubicBezTo>
                  <a:cubicBezTo>
                    <a:pt x="13" y="652"/>
                    <a:pt x="0" y="638"/>
                    <a:pt x="0" y="62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64"/>
                    <a:pt x="12" y="49"/>
                    <a:pt x="28" y="49"/>
                  </a:cubicBezTo>
                  <a:cubicBezTo>
                    <a:pt x="1027" y="1"/>
                    <a:pt x="1027" y="1"/>
                    <a:pt x="1027" y="1"/>
                  </a:cubicBezTo>
                  <a:cubicBezTo>
                    <a:pt x="1047" y="0"/>
                    <a:pt x="1064" y="15"/>
                    <a:pt x="1064" y="35"/>
                  </a:cubicBezTo>
                  <a:cubicBezTo>
                    <a:pt x="1064" y="644"/>
                    <a:pt x="1064" y="644"/>
                    <a:pt x="1064" y="64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EditPoints="1"/>
            </p:cNvSpPr>
            <p:nvPr/>
          </p:nvSpPr>
          <p:spPr bwMode="auto">
            <a:xfrm>
              <a:off x="3939" y="1651"/>
              <a:ext cx="2143" cy="1366"/>
            </a:xfrm>
            <a:custGeom>
              <a:avLst/>
              <a:gdLst>
                <a:gd name="T0" fmla="*/ 283 w 1064"/>
                <a:gd name="T1" fmla="*/ 448 h 678"/>
                <a:gd name="T2" fmla="*/ 0 w 1064"/>
                <a:gd name="T3" fmla="*/ 619 h 678"/>
                <a:gd name="T4" fmla="*/ 28 w 1064"/>
                <a:gd name="T5" fmla="*/ 652 h 678"/>
                <a:gd name="T6" fmla="*/ 244 w 1064"/>
                <a:gd name="T7" fmla="*/ 657 h 678"/>
                <a:gd name="T8" fmla="*/ 244 w 1064"/>
                <a:gd name="T9" fmla="*/ 606 h 678"/>
                <a:gd name="T10" fmla="*/ 241 w 1064"/>
                <a:gd name="T11" fmla="*/ 571 h 678"/>
                <a:gd name="T12" fmla="*/ 283 w 1064"/>
                <a:gd name="T13" fmla="*/ 448 h 678"/>
                <a:gd name="T14" fmla="*/ 1029 w 1064"/>
                <a:gd name="T15" fmla="*/ 0 h 678"/>
                <a:gd name="T16" fmla="*/ 1027 w 1064"/>
                <a:gd name="T17" fmla="*/ 0 h 678"/>
                <a:gd name="T18" fmla="*/ 1027 w 1064"/>
                <a:gd name="T19" fmla="*/ 0 h 678"/>
                <a:gd name="T20" fmla="*/ 388 w 1064"/>
                <a:gd name="T21" fmla="*/ 385 h 678"/>
                <a:gd name="T22" fmla="*/ 416 w 1064"/>
                <a:gd name="T23" fmla="*/ 383 h 678"/>
                <a:gd name="T24" fmla="*/ 417 w 1064"/>
                <a:gd name="T25" fmla="*/ 383 h 678"/>
                <a:gd name="T26" fmla="*/ 597 w 1064"/>
                <a:gd name="T27" fmla="*/ 577 h 678"/>
                <a:gd name="T28" fmla="*/ 592 w 1064"/>
                <a:gd name="T29" fmla="*/ 624 h 678"/>
                <a:gd name="T30" fmla="*/ 592 w 1064"/>
                <a:gd name="T31" fmla="*/ 666 h 678"/>
                <a:gd name="T32" fmla="*/ 1027 w 1064"/>
                <a:gd name="T33" fmla="*/ 678 h 678"/>
                <a:gd name="T34" fmla="*/ 1028 w 1064"/>
                <a:gd name="T35" fmla="*/ 678 h 678"/>
                <a:gd name="T36" fmla="*/ 1064 w 1064"/>
                <a:gd name="T37" fmla="*/ 643 h 678"/>
                <a:gd name="T38" fmla="*/ 1064 w 1064"/>
                <a:gd name="T39" fmla="*/ 359 h 678"/>
                <a:gd name="T40" fmla="*/ 1064 w 1064"/>
                <a:gd name="T41" fmla="*/ 211 h 678"/>
                <a:gd name="T42" fmla="*/ 1064 w 1064"/>
                <a:gd name="T43" fmla="*/ 34 h 678"/>
                <a:gd name="T44" fmla="*/ 1029 w 1064"/>
                <a:gd name="T45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4" h="678">
                  <a:moveTo>
                    <a:pt x="283" y="448"/>
                  </a:moveTo>
                  <a:cubicBezTo>
                    <a:pt x="0" y="619"/>
                    <a:pt x="0" y="619"/>
                    <a:pt x="0" y="619"/>
                  </a:cubicBezTo>
                  <a:cubicBezTo>
                    <a:pt x="0" y="637"/>
                    <a:pt x="13" y="651"/>
                    <a:pt x="28" y="652"/>
                  </a:cubicBezTo>
                  <a:cubicBezTo>
                    <a:pt x="244" y="657"/>
                    <a:pt x="244" y="657"/>
                    <a:pt x="244" y="657"/>
                  </a:cubicBezTo>
                  <a:cubicBezTo>
                    <a:pt x="244" y="606"/>
                    <a:pt x="244" y="606"/>
                    <a:pt x="244" y="606"/>
                  </a:cubicBezTo>
                  <a:cubicBezTo>
                    <a:pt x="242" y="595"/>
                    <a:pt x="241" y="583"/>
                    <a:pt x="241" y="571"/>
                  </a:cubicBezTo>
                  <a:cubicBezTo>
                    <a:pt x="241" y="524"/>
                    <a:pt x="257" y="481"/>
                    <a:pt x="283" y="448"/>
                  </a:cubicBezTo>
                  <a:moveTo>
                    <a:pt x="1029" y="0"/>
                  </a:moveTo>
                  <a:cubicBezTo>
                    <a:pt x="1029" y="0"/>
                    <a:pt x="1028" y="0"/>
                    <a:pt x="1027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388" y="385"/>
                    <a:pt x="388" y="385"/>
                    <a:pt x="388" y="385"/>
                  </a:cubicBezTo>
                  <a:cubicBezTo>
                    <a:pt x="397" y="384"/>
                    <a:pt x="406" y="383"/>
                    <a:pt x="416" y="383"/>
                  </a:cubicBezTo>
                  <a:cubicBezTo>
                    <a:pt x="416" y="383"/>
                    <a:pt x="416" y="383"/>
                    <a:pt x="417" y="383"/>
                  </a:cubicBezTo>
                  <a:cubicBezTo>
                    <a:pt x="516" y="383"/>
                    <a:pt x="597" y="469"/>
                    <a:pt x="597" y="577"/>
                  </a:cubicBezTo>
                  <a:cubicBezTo>
                    <a:pt x="597" y="593"/>
                    <a:pt x="595" y="609"/>
                    <a:pt x="592" y="624"/>
                  </a:cubicBezTo>
                  <a:cubicBezTo>
                    <a:pt x="592" y="666"/>
                    <a:pt x="592" y="666"/>
                    <a:pt x="592" y="666"/>
                  </a:cubicBezTo>
                  <a:cubicBezTo>
                    <a:pt x="1027" y="678"/>
                    <a:pt x="1027" y="678"/>
                    <a:pt x="1027" y="678"/>
                  </a:cubicBezTo>
                  <a:cubicBezTo>
                    <a:pt x="1028" y="678"/>
                    <a:pt x="1028" y="678"/>
                    <a:pt x="1028" y="678"/>
                  </a:cubicBezTo>
                  <a:cubicBezTo>
                    <a:pt x="1048" y="678"/>
                    <a:pt x="1064" y="662"/>
                    <a:pt x="1064" y="643"/>
                  </a:cubicBezTo>
                  <a:cubicBezTo>
                    <a:pt x="1064" y="359"/>
                    <a:pt x="1064" y="359"/>
                    <a:pt x="1064" y="359"/>
                  </a:cubicBezTo>
                  <a:cubicBezTo>
                    <a:pt x="1064" y="211"/>
                    <a:pt x="1064" y="211"/>
                    <a:pt x="1064" y="211"/>
                  </a:cubicBezTo>
                  <a:cubicBezTo>
                    <a:pt x="1064" y="34"/>
                    <a:pt x="1064" y="34"/>
                    <a:pt x="1064" y="34"/>
                  </a:cubicBezTo>
                  <a:cubicBezTo>
                    <a:pt x="1064" y="15"/>
                    <a:pt x="1048" y="0"/>
                    <a:pt x="102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4424" y="2421"/>
              <a:ext cx="717" cy="895"/>
            </a:xfrm>
            <a:custGeom>
              <a:avLst/>
              <a:gdLst>
                <a:gd name="T0" fmla="*/ 356 w 356"/>
                <a:gd name="T1" fmla="*/ 195 h 444"/>
                <a:gd name="T2" fmla="*/ 175 w 356"/>
                <a:gd name="T3" fmla="*/ 1 h 444"/>
                <a:gd name="T4" fmla="*/ 0 w 356"/>
                <a:gd name="T5" fmla="*/ 189 h 444"/>
                <a:gd name="T6" fmla="*/ 3 w 356"/>
                <a:gd name="T7" fmla="*/ 224 h 444"/>
                <a:gd name="T8" fmla="*/ 3 w 356"/>
                <a:gd name="T9" fmla="*/ 427 h 444"/>
                <a:gd name="T10" fmla="*/ 351 w 356"/>
                <a:gd name="T11" fmla="*/ 444 h 444"/>
                <a:gd name="T12" fmla="*/ 351 w 356"/>
                <a:gd name="T13" fmla="*/ 242 h 444"/>
                <a:gd name="T14" fmla="*/ 356 w 356"/>
                <a:gd name="T15" fmla="*/ 1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444">
                  <a:moveTo>
                    <a:pt x="356" y="195"/>
                  </a:moveTo>
                  <a:cubicBezTo>
                    <a:pt x="356" y="87"/>
                    <a:pt x="274" y="0"/>
                    <a:pt x="175" y="1"/>
                  </a:cubicBezTo>
                  <a:cubicBezTo>
                    <a:pt x="77" y="1"/>
                    <a:pt x="0" y="86"/>
                    <a:pt x="0" y="189"/>
                  </a:cubicBezTo>
                  <a:cubicBezTo>
                    <a:pt x="0" y="201"/>
                    <a:pt x="1" y="213"/>
                    <a:pt x="3" y="224"/>
                  </a:cubicBezTo>
                  <a:cubicBezTo>
                    <a:pt x="3" y="427"/>
                    <a:pt x="3" y="427"/>
                    <a:pt x="3" y="427"/>
                  </a:cubicBezTo>
                  <a:cubicBezTo>
                    <a:pt x="351" y="444"/>
                    <a:pt x="351" y="444"/>
                    <a:pt x="351" y="444"/>
                  </a:cubicBezTo>
                  <a:cubicBezTo>
                    <a:pt x="351" y="242"/>
                    <a:pt x="351" y="242"/>
                    <a:pt x="351" y="242"/>
                  </a:cubicBezTo>
                  <a:cubicBezTo>
                    <a:pt x="354" y="227"/>
                    <a:pt x="356" y="211"/>
                    <a:pt x="356" y="1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4430" y="3086"/>
              <a:ext cx="701" cy="230"/>
            </a:xfrm>
            <a:custGeom>
              <a:avLst/>
              <a:gdLst>
                <a:gd name="T0" fmla="*/ 0 w 701"/>
                <a:gd name="T1" fmla="*/ 0 h 230"/>
                <a:gd name="T2" fmla="*/ 0 w 701"/>
                <a:gd name="T3" fmla="*/ 196 h 230"/>
                <a:gd name="T4" fmla="*/ 701 w 701"/>
                <a:gd name="T5" fmla="*/ 230 h 230"/>
                <a:gd name="T6" fmla="*/ 701 w 701"/>
                <a:gd name="T7" fmla="*/ 119 h 230"/>
                <a:gd name="T8" fmla="*/ 701 w 701"/>
                <a:gd name="T9" fmla="*/ 22 h 230"/>
                <a:gd name="T10" fmla="*/ 0 w 701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30">
                  <a:moveTo>
                    <a:pt x="0" y="0"/>
                  </a:moveTo>
                  <a:lnTo>
                    <a:pt x="0" y="196"/>
                  </a:lnTo>
                  <a:lnTo>
                    <a:pt x="701" y="230"/>
                  </a:lnTo>
                  <a:lnTo>
                    <a:pt x="701" y="119"/>
                  </a:lnTo>
                  <a:lnTo>
                    <a:pt x="70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4430" y="3086"/>
              <a:ext cx="701" cy="230"/>
            </a:xfrm>
            <a:custGeom>
              <a:avLst/>
              <a:gdLst>
                <a:gd name="T0" fmla="*/ 0 w 701"/>
                <a:gd name="T1" fmla="*/ 0 h 230"/>
                <a:gd name="T2" fmla="*/ 0 w 701"/>
                <a:gd name="T3" fmla="*/ 196 h 230"/>
                <a:gd name="T4" fmla="*/ 701 w 701"/>
                <a:gd name="T5" fmla="*/ 230 h 230"/>
                <a:gd name="T6" fmla="*/ 701 w 701"/>
                <a:gd name="T7" fmla="*/ 119 h 230"/>
                <a:gd name="T8" fmla="*/ 701 w 701"/>
                <a:gd name="T9" fmla="*/ 22 h 230"/>
                <a:gd name="T10" fmla="*/ 0 w 701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30">
                  <a:moveTo>
                    <a:pt x="0" y="0"/>
                  </a:moveTo>
                  <a:lnTo>
                    <a:pt x="0" y="196"/>
                  </a:lnTo>
                  <a:lnTo>
                    <a:pt x="701" y="230"/>
                  </a:lnTo>
                  <a:lnTo>
                    <a:pt x="701" y="119"/>
                  </a:lnTo>
                  <a:lnTo>
                    <a:pt x="701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4245" y="3147"/>
              <a:ext cx="1354" cy="205"/>
            </a:xfrm>
            <a:custGeom>
              <a:avLst/>
              <a:gdLst>
                <a:gd name="T0" fmla="*/ 672 w 672"/>
                <a:gd name="T1" fmla="*/ 63 h 102"/>
                <a:gd name="T2" fmla="*/ 634 w 672"/>
                <a:gd name="T3" fmla="*/ 101 h 102"/>
                <a:gd name="T4" fmla="*/ 32 w 672"/>
                <a:gd name="T5" fmla="*/ 92 h 102"/>
                <a:gd name="T6" fmla="*/ 0 w 672"/>
                <a:gd name="T7" fmla="*/ 54 h 102"/>
                <a:gd name="T8" fmla="*/ 0 w 672"/>
                <a:gd name="T9" fmla="*/ 37 h 102"/>
                <a:gd name="T10" fmla="*/ 32 w 672"/>
                <a:gd name="T11" fmla="*/ 1 h 102"/>
                <a:gd name="T12" fmla="*/ 634 w 672"/>
                <a:gd name="T13" fmla="*/ 3 h 102"/>
                <a:gd name="T14" fmla="*/ 672 w 672"/>
                <a:gd name="T15" fmla="*/ 44 h 102"/>
                <a:gd name="T16" fmla="*/ 672 w 672"/>
                <a:gd name="T17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102">
                  <a:moveTo>
                    <a:pt x="672" y="63"/>
                  </a:moveTo>
                  <a:cubicBezTo>
                    <a:pt x="672" y="85"/>
                    <a:pt x="655" y="102"/>
                    <a:pt x="634" y="101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14" y="91"/>
                    <a:pt x="0" y="74"/>
                    <a:pt x="0" y="5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4" y="0"/>
                    <a:pt x="32" y="1"/>
                  </a:cubicBezTo>
                  <a:cubicBezTo>
                    <a:pt x="634" y="3"/>
                    <a:pt x="634" y="3"/>
                    <a:pt x="634" y="3"/>
                  </a:cubicBezTo>
                  <a:cubicBezTo>
                    <a:pt x="656" y="4"/>
                    <a:pt x="672" y="22"/>
                    <a:pt x="672" y="44"/>
                  </a:cubicBezTo>
                  <a:lnTo>
                    <a:pt x="67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4269065" y="2544030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269065" y="3352459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69065" y="4163764"/>
            <a:ext cx="555387" cy="5509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69064" y="4975069"/>
            <a:ext cx="555387" cy="5509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Rectangle 72"/>
          <p:cNvSpPr/>
          <p:nvPr/>
        </p:nvSpPr>
        <p:spPr>
          <a:xfrm>
            <a:off x="4286483" y="264228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</a:t>
            </a:r>
            <a:r>
              <a:rPr lang="id-ID" sz="2000" dirty="0">
                <a:solidFill>
                  <a:srgbClr val="FFFFFF"/>
                </a:solidFill>
              </a:rPr>
              <a:t>5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0" name="Rectangle 73"/>
          <p:cNvSpPr/>
          <p:nvPr/>
        </p:nvSpPr>
        <p:spPr>
          <a:xfrm>
            <a:off x="4277773" y="347837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</a:rPr>
              <a:t>06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1" name="Rectangle 74"/>
          <p:cNvSpPr/>
          <p:nvPr/>
        </p:nvSpPr>
        <p:spPr>
          <a:xfrm>
            <a:off x="4293154" y="4285865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</a:rPr>
              <a:t>07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2" name="Rectangle 75"/>
          <p:cNvSpPr/>
          <p:nvPr/>
        </p:nvSpPr>
        <p:spPr>
          <a:xfrm>
            <a:off x="4286038" y="5075473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</a:rPr>
              <a:t>08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3" name="Rounded Rectangle 85"/>
          <p:cNvSpPr/>
          <p:nvPr/>
        </p:nvSpPr>
        <p:spPr>
          <a:xfrm>
            <a:off x="571825" y="2544030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4" name="Rounded Rectangle 86"/>
          <p:cNvSpPr/>
          <p:nvPr/>
        </p:nvSpPr>
        <p:spPr>
          <a:xfrm>
            <a:off x="571825" y="3352459"/>
            <a:ext cx="555387" cy="550931"/>
          </a:xfrm>
          <a:prstGeom prst="round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5" name="Rounded Rectangle 87"/>
          <p:cNvSpPr/>
          <p:nvPr/>
        </p:nvSpPr>
        <p:spPr>
          <a:xfrm>
            <a:off x="571825" y="4163764"/>
            <a:ext cx="555387" cy="5509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6" name="Rounded Rectangle 88"/>
          <p:cNvSpPr/>
          <p:nvPr/>
        </p:nvSpPr>
        <p:spPr>
          <a:xfrm>
            <a:off x="571824" y="4975069"/>
            <a:ext cx="555387" cy="5509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7" name="Rectangle 93"/>
          <p:cNvSpPr/>
          <p:nvPr/>
        </p:nvSpPr>
        <p:spPr>
          <a:xfrm>
            <a:off x="589243" y="2620988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</a:rPr>
              <a:t>01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8" name="Rectangle 94"/>
          <p:cNvSpPr/>
          <p:nvPr/>
        </p:nvSpPr>
        <p:spPr>
          <a:xfrm>
            <a:off x="580533" y="3478371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</a:rPr>
              <a:t>02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9" name="Rectangle 95"/>
          <p:cNvSpPr/>
          <p:nvPr/>
        </p:nvSpPr>
        <p:spPr>
          <a:xfrm>
            <a:off x="595914" y="4285865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</a:rPr>
              <a:t>03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0" name="Rectangle 96"/>
          <p:cNvSpPr/>
          <p:nvPr/>
        </p:nvSpPr>
        <p:spPr>
          <a:xfrm>
            <a:off x="588798" y="5075473"/>
            <a:ext cx="53796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</a:rPr>
              <a:t>04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5089928" y="2589510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TextBox 13"/>
          <p:cNvSpPr txBox="1"/>
          <p:nvPr/>
        </p:nvSpPr>
        <p:spPr>
          <a:xfrm>
            <a:off x="5094009" y="2864814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13"/>
          <p:cNvSpPr txBox="1"/>
          <p:nvPr/>
        </p:nvSpPr>
        <p:spPr>
          <a:xfrm>
            <a:off x="1368683" y="2589510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TextBox 13"/>
          <p:cNvSpPr txBox="1"/>
          <p:nvPr/>
        </p:nvSpPr>
        <p:spPr>
          <a:xfrm>
            <a:off x="1372764" y="2864814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TextBox 13"/>
          <p:cNvSpPr txBox="1"/>
          <p:nvPr/>
        </p:nvSpPr>
        <p:spPr>
          <a:xfrm>
            <a:off x="1366643" y="339793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1370724" y="367324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TextBox 13"/>
          <p:cNvSpPr txBox="1"/>
          <p:nvPr/>
        </p:nvSpPr>
        <p:spPr>
          <a:xfrm>
            <a:off x="1366643" y="4209244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TextBox 13"/>
          <p:cNvSpPr txBox="1"/>
          <p:nvPr/>
        </p:nvSpPr>
        <p:spPr>
          <a:xfrm>
            <a:off x="1370724" y="4484548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TextBox 13"/>
          <p:cNvSpPr txBox="1"/>
          <p:nvPr/>
        </p:nvSpPr>
        <p:spPr>
          <a:xfrm>
            <a:off x="1366643" y="502054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1370724" y="529585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5087888" y="502054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TextBox 13"/>
          <p:cNvSpPr txBox="1"/>
          <p:nvPr/>
        </p:nvSpPr>
        <p:spPr>
          <a:xfrm>
            <a:off x="5091969" y="529585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13"/>
          <p:cNvSpPr txBox="1"/>
          <p:nvPr/>
        </p:nvSpPr>
        <p:spPr>
          <a:xfrm>
            <a:off x="5087888" y="4209244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TextBox 13"/>
          <p:cNvSpPr txBox="1"/>
          <p:nvPr/>
        </p:nvSpPr>
        <p:spPr>
          <a:xfrm>
            <a:off x="5091969" y="4484548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5087888" y="3397939"/>
            <a:ext cx="1372819" cy="2884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13"/>
          <p:cNvSpPr txBox="1"/>
          <p:nvPr/>
        </p:nvSpPr>
        <p:spPr>
          <a:xfrm>
            <a:off x="5091969" y="3673243"/>
            <a:ext cx="1559239" cy="216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084"/>
          <p:cNvSpPr/>
          <p:nvPr/>
        </p:nvSpPr>
        <p:spPr bwMode="auto">
          <a:xfrm>
            <a:off x="8506356" y="2759491"/>
            <a:ext cx="1573138" cy="152919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5534" y="19583"/>
                </a:moveTo>
                <a:cubicBezTo>
                  <a:pt x="17809" y="19583"/>
                  <a:pt x="19909" y="20285"/>
                  <a:pt x="21600" y="21469"/>
                </a:cubicBezTo>
                <a:cubicBezTo>
                  <a:pt x="21162" y="10211"/>
                  <a:pt x="11843" y="1073"/>
                  <a:pt x="0" y="0"/>
                </a:cubicBezTo>
                <a:cubicBezTo>
                  <a:pt x="5747" y="5427"/>
                  <a:pt x="9297" y="12893"/>
                  <a:pt x="9297" y="21135"/>
                </a:cubicBezTo>
                <a:cubicBezTo>
                  <a:pt x="9297" y="21290"/>
                  <a:pt x="9293" y="21445"/>
                  <a:pt x="9290" y="21600"/>
                </a:cubicBezTo>
                <a:cubicBezTo>
                  <a:pt x="11011" y="20338"/>
                  <a:pt x="13177" y="19583"/>
                  <a:pt x="15534" y="195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Shape 25085"/>
          <p:cNvSpPr/>
          <p:nvPr/>
        </p:nvSpPr>
        <p:spPr bwMode="auto">
          <a:xfrm>
            <a:off x="6593981" y="2759491"/>
            <a:ext cx="1573138" cy="152919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469"/>
                </a:moveTo>
                <a:cubicBezTo>
                  <a:pt x="1691" y="20285"/>
                  <a:pt x="3791" y="19583"/>
                  <a:pt x="6066" y="19583"/>
                </a:cubicBezTo>
                <a:cubicBezTo>
                  <a:pt x="8422" y="19583"/>
                  <a:pt x="10589" y="20338"/>
                  <a:pt x="12310" y="21600"/>
                </a:cubicBezTo>
                <a:cubicBezTo>
                  <a:pt x="12307" y="21445"/>
                  <a:pt x="12302" y="21290"/>
                  <a:pt x="12302" y="21135"/>
                </a:cubicBezTo>
                <a:cubicBezTo>
                  <a:pt x="12302" y="12893"/>
                  <a:pt x="15853" y="5427"/>
                  <a:pt x="21600" y="0"/>
                </a:cubicBezTo>
                <a:cubicBezTo>
                  <a:pt x="9757" y="1073"/>
                  <a:pt x="438" y="10211"/>
                  <a:pt x="0" y="214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0" name="Shape 25086"/>
          <p:cNvSpPr/>
          <p:nvPr/>
        </p:nvSpPr>
        <p:spPr bwMode="auto">
          <a:xfrm>
            <a:off x="7541380" y="2750703"/>
            <a:ext cx="1594232" cy="154325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8971" y="552"/>
                </a:moveTo>
                <a:cubicBezTo>
                  <a:pt x="3186" y="6043"/>
                  <a:pt x="0" y="12939"/>
                  <a:pt x="0" y="20667"/>
                </a:cubicBezTo>
                <a:cubicBezTo>
                  <a:pt x="0" y="20769"/>
                  <a:pt x="2" y="20870"/>
                  <a:pt x="4" y="20971"/>
                </a:cubicBezTo>
                <a:lnTo>
                  <a:pt x="7" y="21118"/>
                </a:lnTo>
                <a:lnTo>
                  <a:pt x="15" y="21600"/>
                </a:lnTo>
                <a:cubicBezTo>
                  <a:pt x="2750" y="20042"/>
                  <a:pt x="6575" y="19074"/>
                  <a:pt x="10809" y="19074"/>
                </a:cubicBezTo>
                <a:cubicBezTo>
                  <a:pt x="15034" y="19074"/>
                  <a:pt x="18852" y="20038"/>
                  <a:pt x="21585" y="21590"/>
                </a:cubicBezTo>
                <a:lnTo>
                  <a:pt x="21593" y="21118"/>
                </a:lnTo>
                <a:lnTo>
                  <a:pt x="21596" y="20971"/>
                </a:lnTo>
                <a:cubicBezTo>
                  <a:pt x="21598" y="20870"/>
                  <a:pt x="21600" y="20769"/>
                  <a:pt x="21600" y="20667"/>
                </a:cubicBezTo>
                <a:cubicBezTo>
                  <a:pt x="21600" y="12939"/>
                  <a:pt x="18414" y="6043"/>
                  <a:pt x="12629" y="552"/>
                </a:cubicBezTo>
                <a:lnTo>
                  <a:pt x="12151" y="101"/>
                </a:lnTo>
                <a:cubicBezTo>
                  <a:pt x="11900" y="52"/>
                  <a:pt x="11318" y="0"/>
                  <a:pt x="10736" y="0"/>
                </a:cubicBezTo>
                <a:cubicBezTo>
                  <a:pt x="10197" y="1"/>
                  <a:pt x="9688" y="56"/>
                  <a:pt x="9445" y="101"/>
                </a:cubicBezTo>
                <a:cubicBezTo>
                  <a:pt x="9445" y="101"/>
                  <a:pt x="8971" y="552"/>
                  <a:pt x="8971" y="55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19050" tIns="19050" rIns="19050" bIns="19050" anchor="ctr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1" name="Shape 25088"/>
          <p:cNvSpPr/>
          <p:nvPr/>
        </p:nvSpPr>
        <p:spPr bwMode="auto">
          <a:xfrm>
            <a:off x="7701332" y="4155101"/>
            <a:ext cx="692533" cy="198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3" y="0"/>
                </a:moveTo>
                <a:cubicBezTo>
                  <a:pt x="18126" y="20"/>
                  <a:pt x="18131" y="4565"/>
                  <a:pt x="18134" y="9105"/>
                </a:cubicBezTo>
                <a:cubicBezTo>
                  <a:pt x="18138" y="13860"/>
                  <a:pt x="18140" y="18611"/>
                  <a:pt x="18140" y="18612"/>
                </a:cubicBezTo>
                <a:cubicBezTo>
                  <a:pt x="18140" y="19133"/>
                  <a:pt x="17470" y="19607"/>
                  <a:pt x="16387" y="19949"/>
                </a:cubicBezTo>
                <a:cubicBezTo>
                  <a:pt x="15305" y="20292"/>
                  <a:pt x="13811" y="20504"/>
                  <a:pt x="12163" y="20504"/>
                </a:cubicBezTo>
                <a:lnTo>
                  <a:pt x="9437" y="20504"/>
                </a:lnTo>
                <a:cubicBezTo>
                  <a:pt x="7789" y="20504"/>
                  <a:pt x="6295" y="20292"/>
                  <a:pt x="5213" y="19949"/>
                </a:cubicBezTo>
                <a:cubicBezTo>
                  <a:pt x="4130" y="19607"/>
                  <a:pt x="3460" y="19133"/>
                  <a:pt x="3460" y="18612"/>
                </a:cubicBezTo>
                <a:lnTo>
                  <a:pt x="3460" y="17947"/>
                </a:lnTo>
                <a:lnTo>
                  <a:pt x="0" y="17947"/>
                </a:lnTo>
                <a:lnTo>
                  <a:pt x="0" y="18612"/>
                </a:lnTo>
                <a:cubicBezTo>
                  <a:pt x="0" y="19433"/>
                  <a:pt x="1062" y="20181"/>
                  <a:pt x="2772" y="20722"/>
                </a:cubicBezTo>
                <a:cubicBezTo>
                  <a:pt x="4483" y="21264"/>
                  <a:pt x="6842" y="21600"/>
                  <a:pt x="9437" y="21600"/>
                </a:cubicBezTo>
                <a:lnTo>
                  <a:pt x="12163" y="21600"/>
                </a:lnTo>
                <a:cubicBezTo>
                  <a:pt x="14758" y="21600"/>
                  <a:pt x="17117" y="21264"/>
                  <a:pt x="18828" y="20722"/>
                </a:cubicBezTo>
                <a:cubicBezTo>
                  <a:pt x="20538" y="20181"/>
                  <a:pt x="21600" y="19433"/>
                  <a:pt x="21600" y="18612"/>
                </a:cubicBezTo>
                <a:cubicBezTo>
                  <a:pt x="21600" y="18611"/>
                  <a:pt x="21598" y="13860"/>
                  <a:pt x="21595" y="9105"/>
                </a:cubicBezTo>
                <a:cubicBezTo>
                  <a:pt x="21593" y="4565"/>
                  <a:pt x="21589" y="20"/>
                  <a:pt x="21587" y="0"/>
                </a:cubicBezTo>
                <a:lnTo>
                  <a:pt x="1812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19050" tIns="19050" rIns="19050" bIns="19050" anchor="ctr"/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900">
              <a:solidFill>
                <a:prstClr val="black"/>
              </a:solidFill>
              <a:sym typeface="Century Gothic" panose="020B0502020202020204" pitchFamily="34" charset="0"/>
            </a:endParaRPr>
          </a:p>
        </p:txBody>
      </p:sp>
      <p:sp>
        <p:nvSpPr>
          <p:cNvPr id="12" name="Shape 25089"/>
          <p:cNvSpPr>
            <a:spLocks noChangeArrowheads="1"/>
          </p:cNvSpPr>
          <p:nvPr/>
        </p:nvSpPr>
        <p:spPr bwMode="auto">
          <a:xfrm>
            <a:off x="8305978" y="2618875"/>
            <a:ext cx="49215" cy="108978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Shape 25096"/>
          <p:cNvSpPr/>
          <p:nvPr/>
        </p:nvSpPr>
        <p:spPr bwMode="auto">
          <a:xfrm>
            <a:off x="6217835" y="2388618"/>
            <a:ext cx="683743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Shape 25099"/>
          <p:cNvSpPr/>
          <p:nvPr/>
        </p:nvSpPr>
        <p:spPr bwMode="auto">
          <a:xfrm>
            <a:off x="6989464" y="1776939"/>
            <a:ext cx="685502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5" name="Shape 25102"/>
          <p:cNvSpPr/>
          <p:nvPr/>
        </p:nvSpPr>
        <p:spPr bwMode="auto">
          <a:xfrm>
            <a:off x="9778930" y="2388618"/>
            <a:ext cx="683743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6" name="Shape 25105"/>
          <p:cNvSpPr/>
          <p:nvPr/>
        </p:nvSpPr>
        <p:spPr bwMode="auto">
          <a:xfrm>
            <a:off x="8001896" y="1562500"/>
            <a:ext cx="676714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7" name="Shape 25108"/>
          <p:cNvSpPr/>
          <p:nvPr/>
        </p:nvSpPr>
        <p:spPr bwMode="auto">
          <a:xfrm>
            <a:off x="9007298" y="1778697"/>
            <a:ext cx="683745" cy="769872"/>
          </a:xfrm>
          <a:custGeom>
            <a:avLst/>
            <a:gdLst>
              <a:gd name="T0" fmla="*/ 2147483646 w 21597"/>
              <a:gd name="T1" fmla="*/ 2147483646 h 21600"/>
              <a:gd name="T2" fmla="*/ 2147483646 w 21597"/>
              <a:gd name="T3" fmla="*/ 2147483646 h 21600"/>
              <a:gd name="T4" fmla="*/ 2147483646 w 21597"/>
              <a:gd name="T5" fmla="*/ 2147483646 h 21600"/>
              <a:gd name="T6" fmla="*/ 2147483646 w 21597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7" h="21600" extrusionOk="0">
                <a:moveTo>
                  <a:pt x="3163" y="18980"/>
                </a:moveTo>
                <a:cubicBezTo>
                  <a:pt x="1208" y="17359"/>
                  <a:pt x="3" y="15121"/>
                  <a:pt x="0" y="12653"/>
                </a:cubicBezTo>
                <a:cubicBezTo>
                  <a:pt x="-3" y="10068"/>
                  <a:pt x="1252" y="7771"/>
                  <a:pt x="3465" y="6076"/>
                </a:cubicBezTo>
                <a:lnTo>
                  <a:pt x="10799" y="0"/>
                </a:lnTo>
                <a:lnTo>
                  <a:pt x="18412" y="6308"/>
                </a:lnTo>
                <a:cubicBezTo>
                  <a:pt x="20379" y="7929"/>
                  <a:pt x="21597" y="10173"/>
                  <a:pt x="21597" y="12653"/>
                </a:cubicBezTo>
                <a:cubicBezTo>
                  <a:pt x="21597" y="17594"/>
                  <a:pt x="16762" y="21599"/>
                  <a:pt x="10799" y="21600"/>
                </a:cubicBezTo>
                <a:cubicBezTo>
                  <a:pt x="7817" y="21600"/>
                  <a:pt x="5116" y="20599"/>
                  <a:pt x="3163" y="189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8" name="Freeform 116"/>
          <p:cNvSpPr/>
          <p:nvPr/>
        </p:nvSpPr>
        <p:spPr bwMode="auto">
          <a:xfrm>
            <a:off x="8186455" y="1801546"/>
            <a:ext cx="288263" cy="286504"/>
          </a:xfrm>
          <a:custGeom>
            <a:avLst/>
            <a:gdLst>
              <a:gd name="T0" fmla="*/ 2147483646 w 277"/>
              <a:gd name="T1" fmla="*/ 0 h 302"/>
              <a:gd name="T2" fmla="*/ 2147483646 w 277"/>
              <a:gd name="T3" fmla="*/ 2147483646 h 302"/>
              <a:gd name="T4" fmla="*/ 2147483646 w 277"/>
              <a:gd name="T5" fmla="*/ 2147483646 h 302"/>
              <a:gd name="T6" fmla="*/ 2147483646 w 277"/>
              <a:gd name="T7" fmla="*/ 2147483646 h 302"/>
              <a:gd name="T8" fmla="*/ 2147483646 w 277"/>
              <a:gd name="T9" fmla="*/ 2147483646 h 302"/>
              <a:gd name="T10" fmla="*/ 0 w 277"/>
              <a:gd name="T11" fmla="*/ 2147483646 h 302"/>
              <a:gd name="T12" fmla="*/ 2147483646 w 277"/>
              <a:gd name="T13" fmla="*/ 2147483646 h 302"/>
              <a:gd name="T14" fmla="*/ 2147483646 w 277"/>
              <a:gd name="T15" fmla="*/ 2147483646 h 302"/>
              <a:gd name="T16" fmla="*/ 2147483646 w 277"/>
              <a:gd name="T17" fmla="*/ 2147483646 h 302"/>
              <a:gd name="T18" fmla="*/ 2147483646 w 277"/>
              <a:gd name="T19" fmla="*/ 2147483646 h 302"/>
              <a:gd name="T20" fmla="*/ 2147483646 w 277"/>
              <a:gd name="T21" fmla="*/ 2147483646 h 302"/>
              <a:gd name="T22" fmla="*/ 2147483646 w 277"/>
              <a:gd name="T23" fmla="*/ 2147483646 h 302"/>
              <a:gd name="T24" fmla="*/ 2147483646 w 277"/>
              <a:gd name="T25" fmla="*/ 2147483646 h 302"/>
              <a:gd name="T26" fmla="*/ 2147483646 w 277"/>
              <a:gd name="T27" fmla="*/ 2147483646 h 302"/>
              <a:gd name="T28" fmla="*/ 2147483646 w 277"/>
              <a:gd name="T29" fmla="*/ 2147483646 h 302"/>
              <a:gd name="T30" fmla="*/ 2147483646 w 277"/>
              <a:gd name="T31" fmla="*/ 2147483646 h 302"/>
              <a:gd name="T32" fmla="*/ 2147483646 w 277"/>
              <a:gd name="T33" fmla="*/ 2147483646 h 302"/>
              <a:gd name="T34" fmla="*/ 2147483646 w 277"/>
              <a:gd name="T35" fmla="*/ 2147483646 h 302"/>
              <a:gd name="T36" fmla="*/ 2147483646 w 277"/>
              <a:gd name="T37" fmla="*/ 2147483646 h 302"/>
              <a:gd name="T38" fmla="*/ 2147483646 w 277"/>
              <a:gd name="T39" fmla="*/ 2147483646 h 302"/>
              <a:gd name="T40" fmla="*/ 2147483646 w 277"/>
              <a:gd name="T41" fmla="*/ 2147483646 h 302"/>
              <a:gd name="T42" fmla="*/ 2147483646 w 277"/>
              <a:gd name="T43" fmla="*/ 0 h 3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77" h="302">
                <a:moveTo>
                  <a:pt x="268" y="0"/>
                </a:moveTo>
                <a:cubicBezTo>
                  <a:pt x="57" y="30"/>
                  <a:pt x="57" y="30"/>
                  <a:pt x="57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214"/>
                  <a:pt x="61" y="214"/>
                  <a:pt x="61" y="214"/>
                </a:cubicBezTo>
                <a:cubicBezTo>
                  <a:pt x="56" y="213"/>
                  <a:pt x="51" y="211"/>
                  <a:pt x="46" y="211"/>
                </a:cubicBezTo>
                <a:cubicBezTo>
                  <a:pt x="21" y="211"/>
                  <a:pt x="0" y="232"/>
                  <a:pt x="0" y="257"/>
                </a:cubicBezTo>
                <a:cubicBezTo>
                  <a:pt x="0" y="282"/>
                  <a:pt x="21" y="302"/>
                  <a:pt x="46" y="302"/>
                </a:cubicBezTo>
                <a:cubicBezTo>
                  <a:pt x="71" y="302"/>
                  <a:pt x="91" y="282"/>
                  <a:pt x="91" y="257"/>
                </a:cubicBezTo>
                <a:cubicBezTo>
                  <a:pt x="91" y="251"/>
                  <a:pt x="90" y="246"/>
                  <a:pt x="88" y="242"/>
                </a:cubicBezTo>
                <a:cubicBezTo>
                  <a:pt x="91" y="242"/>
                  <a:pt x="91" y="242"/>
                  <a:pt x="91" y="242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242" y="95"/>
                  <a:pt x="242" y="95"/>
                  <a:pt x="242" y="95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38" y="182"/>
                  <a:pt x="233" y="181"/>
                  <a:pt x="227" y="181"/>
                </a:cubicBezTo>
                <a:cubicBezTo>
                  <a:pt x="202" y="181"/>
                  <a:pt x="182" y="201"/>
                  <a:pt x="182" y="226"/>
                </a:cubicBezTo>
                <a:cubicBezTo>
                  <a:pt x="182" y="252"/>
                  <a:pt x="202" y="272"/>
                  <a:pt x="227" y="272"/>
                </a:cubicBezTo>
                <a:cubicBezTo>
                  <a:pt x="252" y="272"/>
                  <a:pt x="273" y="252"/>
                  <a:pt x="273" y="226"/>
                </a:cubicBezTo>
                <a:cubicBezTo>
                  <a:pt x="273" y="221"/>
                  <a:pt x="271" y="216"/>
                  <a:pt x="269" y="211"/>
                </a:cubicBezTo>
                <a:cubicBezTo>
                  <a:pt x="273" y="211"/>
                  <a:pt x="273" y="211"/>
                  <a:pt x="273" y="211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77" y="60"/>
                  <a:pt x="277" y="60"/>
                  <a:pt x="277" y="60"/>
                </a:cubicBezTo>
                <a:cubicBezTo>
                  <a:pt x="268" y="0"/>
                  <a:pt x="268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9" name="Freeform 134"/>
          <p:cNvSpPr>
            <a:spLocks noEditPoints="1"/>
          </p:cNvSpPr>
          <p:nvPr/>
        </p:nvSpPr>
        <p:spPr bwMode="auto">
          <a:xfrm>
            <a:off x="7159961" y="2073988"/>
            <a:ext cx="326932" cy="240805"/>
          </a:xfrm>
          <a:custGeom>
            <a:avLst/>
            <a:gdLst>
              <a:gd name="T0" fmla="*/ 2147483646 w 346"/>
              <a:gd name="T1" fmla="*/ 2147483646 h 281"/>
              <a:gd name="T2" fmla="*/ 2147483646 w 346"/>
              <a:gd name="T3" fmla="*/ 2147483646 h 281"/>
              <a:gd name="T4" fmla="*/ 2147483646 w 346"/>
              <a:gd name="T5" fmla="*/ 2147483646 h 281"/>
              <a:gd name="T6" fmla="*/ 2147483646 w 346"/>
              <a:gd name="T7" fmla="*/ 2147483646 h 281"/>
              <a:gd name="T8" fmla="*/ 2147483646 w 346"/>
              <a:gd name="T9" fmla="*/ 2147483646 h 281"/>
              <a:gd name="T10" fmla="*/ 2147483646 w 346"/>
              <a:gd name="T11" fmla="*/ 2147483646 h 281"/>
              <a:gd name="T12" fmla="*/ 2147483646 w 346"/>
              <a:gd name="T13" fmla="*/ 0 h 281"/>
              <a:gd name="T14" fmla="*/ 2147483646 w 346"/>
              <a:gd name="T15" fmla="*/ 0 h 281"/>
              <a:gd name="T16" fmla="*/ 2147483646 w 346"/>
              <a:gd name="T17" fmla="*/ 2147483646 h 281"/>
              <a:gd name="T18" fmla="*/ 2147483646 w 346"/>
              <a:gd name="T19" fmla="*/ 2147483646 h 281"/>
              <a:gd name="T20" fmla="*/ 0 w 346"/>
              <a:gd name="T21" fmla="*/ 2147483646 h 281"/>
              <a:gd name="T22" fmla="*/ 0 w 346"/>
              <a:gd name="T23" fmla="*/ 2147483646 h 281"/>
              <a:gd name="T24" fmla="*/ 2147483646 w 346"/>
              <a:gd name="T25" fmla="*/ 2147483646 h 281"/>
              <a:gd name="T26" fmla="*/ 2147483646 w 346"/>
              <a:gd name="T27" fmla="*/ 2147483646 h 281"/>
              <a:gd name="T28" fmla="*/ 2147483646 w 346"/>
              <a:gd name="T29" fmla="*/ 2147483646 h 281"/>
              <a:gd name="T30" fmla="*/ 2147483646 w 346"/>
              <a:gd name="T31" fmla="*/ 2147483646 h 281"/>
              <a:gd name="T32" fmla="*/ 2147483646 w 346"/>
              <a:gd name="T33" fmla="*/ 2147483646 h 281"/>
              <a:gd name="T34" fmla="*/ 2147483646 w 346"/>
              <a:gd name="T35" fmla="*/ 2147483646 h 281"/>
              <a:gd name="T36" fmla="*/ 2147483646 w 346"/>
              <a:gd name="T37" fmla="*/ 2147483646 h 281"/>
              <a:gd name="T38" fmla="*/ 2147483646 w 346"/>
              <a:gd name="T39" fmla="*/ 2147483646 h 281"/>
              <a:gd name="T40" fmla="*/ 2147483646 w 346"/>
              <a:gd name="T41" fmla="*/ 2147483646 h 281"/>
              <a:gd name="T42" fmla="*/ 2147483646 w 346"/>
              <a:gd name="T43" fmla="*/ 2147483646 h 281"/>
              <a:gd name="T44" fmla="*/ 2147483646 w 346"/>
              <a:gd name="T45" fmla="*/ 2147483646 h 28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46" h="281">
                <a:moveTo>
                  <a:pt x="259" y="87"/>
                </a:moveTo>
                <a:cubicBezTo>
                  <a:pt x="259" y="75"/>
                  <a:pt x="269" y="65"/>
                  <a:pt x="281" y="65"/>
                </a:cubicBezTo>
                <a:cubicBezTo>
                  <a:pt x="293" y="65"/>
                  <a:pt x="303" y="75"/>
                  <a:pt x="303" y="87"/>
                </a:cubicBezTo>
                <a:cubicBezTo>
                  <a:pt x="303" y="99"/>
                  <a:pt x="293" y="108"/>
                  <a:pt x="281" y="108"/>
                </a:cubicBezTo>
                <a:cubicBezTo>
                  <a:pt x="269" y="108"/>
                  <a:pt x="259" y="99"/>
                  <a:pt x="259" y="87"/>
                </a:cubicBezTo>
                <a:close/>
                <a:moveTo>
                  <a:pt x="237" y="22"/>
                </a:moveTo>
                <a:cubicBezTo>
                  <a:pt x="237" y="1"/>
                  <a:pt x="226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9" y="0"/>
                  <a:pt x="108" y="1"/>
                  <a:pt x="108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32" y="22"/>
                  <a:pt x="0" y="54"/>
                  <a:pt x="0" y="8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49"/>
                  <a:pt x="32" y="281"/>
                  <a:pt x="65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313" y="281"/>
                  <a:pt x="346" y="249"/>
                  <a:pt x="346" y="216"/>
                </a:cubicBezTo>
                <a:cubicBezTo>
                  <a:pt x="346" y="87"/>
                  <a:pt x="346" y="87"/>
                  <a:pt x="346" y="87"/>
                </a:cubicBezTo>
                <a:cubicBezTo>
                  <a:pt x="346" y="54"/>
                  <a:pt x="313" y="22"/>
                  <a:pt x="281" y="22"/>
                </a:cubicBezTo>
                <a:cubicBezTo>
                  <a:pt x="237" y="22"/>
                  <a:pt x="237" y="22"/>
                  <a:pt x="237" y="22"/>
                </a:cubicBezTo>
                <a:close/>
                <a:moveTo>
                  <a:pt x="175" y="87"/>
                </a:moveTo>
                <a:cubicBezTo>
                  <a:pt x="210" y="87"/>
                  <a:pt x="238" y="117"/>
                  <a:pt x="238" y="153"/>
                </a:cubicBezTo>
                <a:cubicBezTo>
                  <a:pt x="238" y="188"/>
                  <a:pt x="207" y="216"/>
                  <a:pt x="172" y="216"/>
                </a:cubicBezTo>
                <a:cubicBezTo>
                  <a:pt x="138" y="216"/>
                  <a:pt x="108" y="187"/>
                  <a:pt x="108" y="152"/>
                </a:cubicBezTo>
                <a:cubicBezTo>
                  <a:pt x="108" y="116"/>
                  <a:pt x="141" y="87"/>
                  <a:pt x="17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0" name="Freeform 162"/>
          <p:cNvSpPr/>
          <p:nvPr/>
        </p:nvSpPr>
        <p:spPr bwMode="auto">
          <a:xfrm>
            <a:off x="6414696" y="2743673"/>
            <a:ext cx="295293" cy="165224"/>
          </a:xfrm>
          <a:custGeom>
            <a:avLst/>
            <a:gdLst>
              <a:gd name="T0" fmla="*/ 2147483646 w 311"/>
              <a:gd name="T1" fmla="*/ 2147483646 h 193"/>
              <a:gd name="T2" fmla="*/ 2147483646 w 311"/>
              <a:gd name="T3" fmla="*/ 2147483646 h 193"/>
              <a:gd name="T4" fmla="*/ 2147483646 w 311"/>
              <a:gd name="T5" fmla="*/ 2147483646 h 193"/>
              <a:gd name="T6" fmla="*/ 2147483646 w 311"/>
              <a:gd name="T7" fmla="*/ 2147483646 h 193"/>
              <a:gd name="T8" fmla="*/ 0 w 311"/>
              <a:gd name="T9" fmla="*/ 2147483646 h 193"/>
              <a:gd name="T10" fmla="*/ 2147483646 w 311"/>
              <a:gd name="T11" fmla="*/ 2147483646 h 193"/>
              <a:gd name="T12" fmla="*/ 2147483646 w 311"/>
              <a:gd name="T13" fmla="*/ 2147483646 h 193"/>
              <a:gd name="T14" fmla="*/ 2147483646 w 311"/>
              <a:gd name="T15" fmla="*/ 0 h 193"/>
              <a:gd name="T16" fmla="*/ 2147483646 w 311"/>
              <a:gd name="T17" fmla="*/ 2147483646 h 193"/>
              <a:gd name="T18" fmla="*/ 2147483646 w 311"/>
              <a:gd name="T19" fmla="*/ 2147483646 h 193"/>
              <a:gd name="T20" fmla="*/ 2147483646 w 311"/>
              <a:gd name="T21" fmla="*/ 2147483646 h 193"/>
              <a:gd name="T22" fmla="*/ 2147483646 w 311"/>
              <a:gd name="T23" fmla="*/ 2147483646 h 1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1" h="193">
                <a:moveTo>
                  <a:pt x="248" y="193"/>
                </a:moveTo>
                <a:cubicBezTo>
                  <a:pt x="248" y="193"/>
                  <a:pt x="248" y="193"/>
                  <a:pt x="24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32" y="190"/>
                  <a:pt x="0" y="156"/>
                  <a:pt x="0" y="116"/>
                </a:cubicBezTo>
                <a:cubicBezTo>
                  <a:pt x="0" y="73"/>
                  <a:pt x="35" y="39"/>
                  <a:pt x="78" y="39"/>
                </a:cubicBezTo>
                <a:cubicBezTo>
                  <a:pt x="84" y="39"/>
                  <a:pt x="90" y="40"/>
                  <a:pt x="96" y="41"/>
                </a:cubicBezTo>
                <a:cubicBezTo>
                  <a:pt x="109" y="17"/>
                  <a:pt x="135" y="0"/>
                  <a:pt x="164" y="0"/>
                </a:cubicBezTo>
                <a:cubicBezTo>
                  <a:pt x="203" y="0"/>
                  <a:pt x="236" y="29"/>
                  <a:pt x="241" y="66"/>
                </a:cubicBezTo>
                <a:cubicBezTo>
                  <a:pt x="243" y="66"/>
                  <a:pt x="245" y="66"/>
                  <a:pt x="247" y="66"/>
                </a:cubicBezTo>
                <a:cubicBezTo>
                  <a:pt x="282" y="66"/>
                  <a:pt x="311" y="94"/>
                  <a:pt x="311" y="129"/>
                </a:cubicBezTo>
                <a:cubicBezTo>
                  <a:pt x="311" y="164"/>
                  <a:pt x="283" y="192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1" name="Freeform 112"/>
          <p:cNvSpPr/>
          <p:nvPr/>
        </p:nvSpPr>
        <p:spPr bwMode="auto">
          <a:xfrm>
            <a:off x="9223496" y="2114415"/>
            <a:ext cx="202135" cy="182801"/>
          </a:xfrm>
          <a:custGeom>
            <a:avLst/>
            <a:gdLst>
              <a:gd name="T0" fmla="*/ 380157981 w 80"/>
              <a:gd name="T1" fmla="*/ 0 h 80"/>
              <a:gd name="T2" fmla="*/ 36453067 w 80"/>
              <a:gd name="T3" fmla="*/ 0 h 80"/>
              <a:gd name="T4" fmla="*/ 0 w 80"/>
              <a:gd name="T5" fmla="*/ 29812933 h 80"/>
              <a:gd name="T6" fmla="*/ 0 w 80"/>
              <a:gd name="T7" fmla="*/ 306652613 h 80"/>
              <a:gd name="T8" fmla="*/ 36453067 w 80"/>
              <a:gd name="T9" fmla="*/ 340725125 h 80"/>
              <a:gd name="T10" fmla="*/ 380157981 w 80"/>
              <a:gd name="T11" fmla="*/ 340725125 h 80"/>
              <a:gd name="T12" fmla="*/ 416611048 w 80"/>
              <a:gd name="T13" fmla="*/ 306652613 h 80"/>
              <a:gd name="T14" fmla="*/ 416611048 w 80"/>
              <a:gd name="T15" fmla="*/ 29812933 h 80"/>
              <a:gd name="T16" fmla="*/ 380157981 w 80"/>
              <a:gd name="T17" fmla="*/ 0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0" h="80">
                <a:moveTo>
                  <a:pt x="7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3" y="80"/>
                  <a:pt x="7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7" y="80"/>
                  <a:pt x="80" y="76"/>
                  <a:pt x="80" y="72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3"/>
                  <a:pt x="77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2" name="Freeform 113"/>
          <p:cNvSpPr/>
          <p:nvPr/>
        </p:nvSpPr>
        <p:spPr bwMode="auto">
          <a:xfrm>
            <a:off x="9441451" y="2137266"/>
            <a:ext cx="73823" cy="135344"/>
          </a:xfrm>
          <a:custGeom>
            <a:avLst/>
            <a:gdLst>
              <a:gd name="T0" fmla="*/ 121578414 w 29"/>
              <a:gd name="T1" fmla="*/ 8585666 h 59"/>
              <a:gd name="T2" fmla="*/ 52859480 w 29"/>
              <a:gd name="T3" fmla="*/ 42924184 h 59"/>
              <a:gd name="T4" fmla="*/ 0 w 29"/>
              <a:gd name="T5" fmla="*/ 68679110 h 59"/>
              <a:gd name="T6" fmla="*/ 0 w 29"/>
              <a:gd name="T7" fmla="*/ 184577308 h 59"/>
              <a:gd name="T8" fmla="*/ 52859480 w 29"/>
              <a:gd name="T9" fmla="*/ 210332233 h 59"/>
              <a:gd name="T10" fmla="*/ 121578414 w 29"/>
              <a:gd name="T11" fmla="*/ 244670752 h 59"/>
              <a:gd name="T12" fmla="*/ 153295022 w 29"/>
              <a:gd name="T13" fmla="*/ 227501493 h 59"/>
              <a:gd name="T14" fmla="*/ 153295022 w 29"/>
              <a:gd name="T15" fmla="*/ 25754925 h 59"/>
              <a:gd name="T16" fmla="*/ 121578414 w 29"/>
              <a:gd name="T17" fmla="*/ 8585666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59">
                <a:moveTo>
                  <a:pt x="23" y="2"/>
                </a:moveTo>
                <a:cubicBezTo>
                  <a:pt x="10" y="10"/>
                  <a:pt x="10" y="10"/>
                  <a:pt x="10" y="10"/>
                </a:cubicBezTo>
                <a:cubicBezTo>
                  <a:pt x="7" y="12"/>
                  <a:pt x="3" y="14"/>
                  <a:pt x="0" y="16"/>
                </a:cubicBezTo>
                <a:cubicBezTo>
                  <a:pt x="0" y="43"/>
                  <a:pt x="0" y="43"/>
                  <a:pt x="0" y="43"/>
                </a:cubicBezTo>
                <a:cubicBezTo>
                  <a:pt x="3" y="45"/>
                  <a:pt x="7" y="47"/>
                  <a:pt x="10" y="49"/>
                </a:cubicBezTo>
                <a:cubicBezTo>
                  <a:pt x="23" y="57"/>
                  <a:pt x="23" y="57"/>
                  <a:pt x="23" y="57"/>
                </a:cubicBezTo>
                <a:cubicBezTo>
                  <a:pt x="26" y="59"/>
                  <a:pt x="29" y="57"/>
                  <a:pt x="29" y="53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2"/>
                  <a:pt x="26" y="0"/>
                  <a:pt x="2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3" name="Freeform 120"/>
          <p:cNvSpPr>
            <a:spLocks noEditPoints="1"/>
          </p:cNvSpPr>
          <p:nvPr/>
        </p:nvSpPr>
        <p:spPr bwMode="auto">
          <a:xfrm>
            <a:off x="9951182" y="2712034"/>
            <a:ext cx="323416" cy="254866"/>
          </a:xfrm>
          <a:custGeom>
            <a:avLst/>
            <a:gdLst>
              <a:gd name="T0" fmla="*/ 2147483646 w 117"/>
              <a:gd name="T1" fmla="*/ 2147483646 h 101"/>
              <a:gd name="T2" fmla="*/ 2147483646 w 117"/>
              <a:gd name="T3" fmla="*/ 2147483646 h 101"/>
              <a:gd name="T4" fmla="*/ 2147483646 w 117"/>
              <a:gd name="T5" fmla="*/ 2147483646 h 101"/>
              <a:gd name="T6" fmla="*/ 0 w 117"/>
              <a:gd name="T7" fmla="*/ 2147483646 h 101"/>
              <a:gd name="T8" fmla="*/ 0 w 117"/>
              <a:gd name="T9" fmla="*/ 2147483646 h 101"/>
              <a:gd name="T10" fmla="*/ 2147483646 w 117"/>
              <a:gd name="T11" fmla="*/ 2147483646 h 101"/>
              <a:gd name="T12" fmla="*/ 2147483646 w 117"/>
              <a:gd name="T13" fmla="*/ 2147483646 h 101"/>
              <a:gd name="T14" fmla="*/ 2147483646 w 117"/>
              <a:gd name="T15" fmla="*/ 2147483646 h 101"/>
              <a:gd name="T16" fmla="*/ 2147483646 w 117"/>
              <a:gd name="T17" fmla="*/ 2147483646 h 101"/>
              <a:gd name="T18" fmla="*/ 2147483646 w 117"/>
              <a:gd name="T19" fmla="*/ 2147483646 h 101"/>
              <a:gd name="T20" fmla="*/ 2147483646 w 117"/>
              <a:gd name="T21" fmla="*/ 2147483646 h 101"/>
              <a:gd name="T22" fmla="*/ 2147483646 w 117"/>
              <a:gd name="T23" fmla="*/ 2147483646 h 101"/>
              <a:gd name="T24" fmla="*/ 2147483646 w 117"/>
              <a:gd name="T25" fmla="*/ 2147483646 h 101"/>
              <a:gd name="T26" fmla="*/ 2147483646 w 117"/>
              <a:gd name="T27" fmla="*/ 2147483646 h 101"/>
              <a:gd name="T28" fmla="*/ 2147483646 w 117"/>
              <a:gd name="T29" fmla="*/ 2147483646 h 101"/>
              <a:gd name="T30" fmla="*/ 2147483646 w 117"/>
              <a:gd name="T31" fmla="*/ 2147483646 h 101"/>
              <a:gd name="T32" fmla="*/ 2147483646 w 117"/>
              <a:gd name="T33" fmla="*/ 0 h 101"/>
              <a:gd name="T34" fmla="*/ 2147483646 w 117"/>
              <a:gd name="T35" fmla="*/ 2147483646 h 101"/>
              <a:gd name="T36" fmla="*/ 2147483646 w 117"/>
              <a:gd name="T37" fmla="*/ 2147483646 h 101"/>
              <a:gd name="T38" fmla="*/ 2147483646 w 117"/>
              <a:gd name="T39" fmla="*/ 2147483646 h 101"/>
              <a:gd name="T40" fmla="*/ 2147483646 w 117"/>
              <a:gd name="T41" fmla="*/ 2147483646 h 101"/>
              <a:gd name="T42" fmla="*/ 2147483646 w 117"/>
              <a:gd name="T43" fmla="*/ 2147483646 h 101"/>
              <a:gd name="T44" fmla="*/ 2147483646 w 117"/>
              <a:gd name="T45" fmla="*/ 2147483646 h 101"/>
              <a:gd name="T46" fmla="*/ 2147483646 w 117"/>
              <a:gd name="T47" fmla="*/ 2147483646 h 101"/>
              <a:gd name="T48" fmla="*/ 2147483646 w 117"/>
              <a:gd name="T49" fmla="*/ 2147483646 h 101"/>
              <a:gd name="T50" fmla="*/ 2147483646 w 117"/>
              <a:gd name="T51" fmla="*/ 2147483646 h 101"/>
              <a:gd name="T52" fmla="*/ 2147483646 w 117"/>
              <a:gd name="T53" fmla="*/ 2147483646 h 101"/>
              <a:gd name="T54" fmla="*/ 2147483646 w 117"/>
              <a:gd name="T55" fmla="*/ 2147483646 h 101"/>
              <a:gd name="T56" fmla="*/ 2147483646 w 117"/>
              <a:gd name="T57" fmla="*/ 2147483646 h 101"/>
              <a:gd name="T58" fmla="*/ 2147483646 w 117"/>
              <a:gd name="T59" fmla="*/ 2147483646 h 101"/>
              <a:gd name="T60" fmla="*/ 2147483646 w 117"/>
              <a:gd name="T61" fmla="*/ 2147483646 h 101"/>
              <a:gd name="T62" fmla="*/ 2147483646 w 117"/>
              <a:gd name="T63" fmla="*/ 2147483646 h 101"/>
              <a:gd name="T64" fmla="*/ 2147483646 w 117"/>
              <a:gd name="T65" fmla="*/ 2147483646 h 101"/>
              <a:gd name="T66" fmla="*/ 2147483646 w 117"/>
              <a:gd name="T67" fmla="*/ 2147483646 h 101"/>
              <a:gd name="T68" fmla="*/ 2147483646 w 117"/>
              <a:gd name="T69" fmla="*/ 2147483646 h 1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4" name="Rectangle 71"/>
          <p:cNvSpPr/>
          <p:nvPr/>
        </p:nvSpPr>
        <p:spPr>
          <a:xfrm>
            <a:off x="1758772" y="2071714"/>
            <a:ext cx="752249" cy="749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25" name="Freeform 162"/>
          <p:cNvSpPr/>
          <p:nvPr/>
        </p:nvSpPr>
        <p:spPr bwMode="auto">
          <a:xfrm>
            <a:off x="1934624" y="2311552"/>
            <a:ext cx="407876" cy="254006"/>
          </a:xfrm>
          <a:custGeom>
            <a:avLst/>
            <a:gdLst>
              <a:gd name="T0" fmla="*/ 2147483646 w 311"/>
              <a:gd name="T1" fmla="*/ 2147483646 h 193"/>
              <a:gd name="T2" fmla="*/ 2147483646 w 311"/>
              <a:gd name="T3" fmla="*/ 2147483646 h 193"/>
              <a:gd name="T4" fmla="*/ 2147483646 w 311"/>
              <a:gd name="T5" fmla="*/ 2147483646 h 193"/>
              <a:gd name="T6" fmla="*/ 2147483646 w 311"/>
              <a:gd name="T7" fmla="*/ 2147483646 h 193"/>
              <a:gd name="T8" fmla="*/ 0 w 311"/>
              <a:gd name="T9" fmla="*/ 2147483646 h 193"/>
              <a:gd name="T10" fmla="*/ 2147483646 w 311"/>
              <a:gd name="T11" fmla="*/ 2147483646 h 193"/>
              <a:gd name="T12" fmla="*/ 2147483646 w 311"/>
              <a:gd name="T13" fmla="*/ 2147483646 h 193"/>
              <a:gd name="T14" fmla="*/ 2147483646 w 311"/>
              <a:gd name="T15" fmla="*/ 0 h 193"/>
              <a:gd name="T16" fmla="*/ 2147483646 w 311"/>
              <a:gd name="T17" fmla="*/ 2147483646 h 193"/>
              <a:gd name="T18" fmla="*/ 2147483646 w 311"/>
              <a:gd name="T19" fmla="*/ 2147483646 h 193"/>
              <a:gd name="T20" fmla="*/ 2147483646 w 311"/>
              <a:gd name="T21" fmla="*/ 2147483646 h 193"/>
              <a:gd name="T22" fmla="*/ 2147483646 w 311"/>
              <a:gd name="T23" fmla="*/ 2147483646 h 1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1" h="193">
                <a:moveTo>
                  <a:pt x="248" y="193"/>
                </a:moveTo>
                <a:cubicBezTo>
                  <a:pt x="248" y="193"/>
                  <a:pt x="248" y="193"/>
                  <a:pt x="24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32" y="190"/>
                  <a:pt x="0" y="156"/>
                  <a:pt x="0" y="116"/>
                </a:cubicBezTo>
                <a:cubicBezTo>
                  <a:pt x="0" y="73"/>
                  <a:pt x="35" y="39"/>
                  <a:pt x="78" y="39"/>
                </a:cubicBezTo>
                <a:cubicBezTo>
                  <a:pt x="84" y="39"/>
                  <a:pt x="90" y="40"/>
                  <a:pt x="96" y="41"/>
                </a:cubicBezTo>
                <a:cubicBezTo>
                  <a:pt x="109" y="17"/>
                  <a:pt x="135" y="0"/>
                  <a:pt x="164" y="0"/>
                </a:cubicBezTo>
                <a:cubicBezTo>
                  <a:pt x="203" y="0"/>
                  <a:pt x="236" y="29"/>
                  <a:pt x="241" y="66"/>
                </a:cubicBezTo>
                <a:cubicBezTo>
                  <a:pt x="243" y="66"/>
                  <a:pt x="245" y="66"/>
                  <a:pt x="247" y="66"/>
                </a:cubicBezTo>
                <a:cubicBezTo>
                  <a:pt x="282" y="66"/>
                  <a:pt x="311" y="94"/>
                  <a:pt x="311" y="129"/>
                </a:cubicBezTo>
                <a:cubicBezTo>
                  <a:pt x="311" y="164"/>
                  <a:pt x="283" y="192"/>
                  <a:pt x="248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84047" y="1993299"/>
            <a:ext cx="2754313" cy="909638"/>
            <a:chOff x="2160589" y="2148342"/>
            <a:chExt cx="2754313" cy="909638"/>
          </a:xfrm>
        </p:grpSpPr>
        <p:sp>
          <p:nvSpPr>
            <p:cNvPr id="27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8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9" name="Rectangle 74"/>
          <p:cNvSpPr/>
          <p:nvPr/>
        </p:nvSpPr>
        <p:spPr>
          <a:xfrm>
            <a:off x="1758772" y="3490470"/>
            <a:ext cx="752249" cy="752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30" name="Freeform 134"/>
          <p:cNvSpPr>
            <a:spLocks noEditPoints="1"/>
          </p:cNvSpPr>
          <p:nvPr/>
        </p:nvSpPr>
        <p:spPr bwMode="auto">
          <a:xfrm>
            <a:off x="1910199" y="3685861"/>
            <a:ext cx="412761" cy="334603"/>
          </a:xfrm>
          <a:custGeom>
            <a:avLst/>
            <a:gdLst>
              <a:gd name="T0" fmla="*/ 2147483646 w 346"/>
              <a:gd name="T1" fmla="*/ 2147483646 h 281"/>
              <a:gd name="T2" fmla="*/ 2147483646 w 346"/>
              <a:gd name="T3" fmla="*/ 2147483646 h 281"/>
              <a:gd name="T4" fmla="*/ 2147483646 w 346"/>
              <a:gd name="T5" fmla="*/ 2147483646 h 281"/>
              <a:gd name="T6" fmla="*/ 2147483646 w 346"/>
              <a:gd name="T7" fmla="*/ 2147483646 h 281"/>
              <a:gd name="T8" fmla="*/ 2147483646 w 346"/>
              <a:gd name="T9" fmla="*/ 2147483646 h 281"/>
              <a:gd name="T10" fmla="*/ 2147483646 w 346"/>
              <a:gd name="T11" fmla="*/ 2147483646 h 281"/>
              <a:gd name="T12" fmla="*/ 2147483646 w 346"/>
              <a:gd name="T13" fmla="*/ 0 h 281"/>
              <a:gd name="T14" fmla="*/ 2147483646 w 346"/>
              <a:gd name="T15" fmla="*/ 0 h 281"/>
              <a:gd name="T16" fmla="*/ 2147483646 w 346"/>
              <a:gd name="T17" fmla="*/ 2147483646 h 281"/>
              <a:gd name="T18" fmla="*/ 2147483646 w 346"/>
              <a:gd name="T19" fmla="*/ 2147483646 h 281"/>
              <a:gd name="T20" fmla="*/ 0 w 346"/>
              <a:gd name="T21" fmla="*/ 2147483646 h 281"/>
              <a:gd name="T22" fmla="*/ 0 w 346"/>
              <a:gd name="T23" fmla="*/ 2147483646 h 281"/>
              <a:gd name="T24" fmla="*/ 2147483646 w 346"/>
              <a:gd name="T25" fmla="*/ 2147483646 h 281"/>
              <a:gd name="T26" fmla="*/ 2147483646 w 346"/>
              <a:gd name="T27" fmla="*/ 2147483646 h 281"/>
              <a:gd name="T28" fmla="*/ 2147483646 w 346"/>
              <a:gd name="T29" fmla="*/ 2147483646 h 281"/>
              <a:gd name="T30" fmla="*/ 2147483646 w 346"/>
              <a:gd name="T31" fmla="*/ 2147483646 h 281"/>
              <a:gd name="T32" fmla="*/ 2147483646 w 346"/>
              <a:gd name="T33" fmla="*/ 2147483646 h 281"/>
              <a:gd name="T34" fmla="*/ 2147483646 w 346"/>
              <a:gd name="T35" fmla="*/ 2147483646 h 281"/>
              <a:gd name="T36" fmla="*/ 2147483646 w 346"/>
              <a:gd name="T37" fmla="*/ 2147483646 h 281"/>
              <a:gd name="T38" fmla="*/ 2147483646 w 346"/>
              <a:gd name="T39" fmla="*/ 2147483646 h 281"/>
              <a:gd name="T40" fmla="*/ 2147483646 w 346"/>
              <a:gd name="T41" fmla="*/ 2147483646 h 281"/>
              <a:gd name="T42" fmla="*/ 2147483646 w 346"/>
              <a:gd name="T43" fmla="*/ 2147483646 h 281"/>
              <a:gd name="T44" fmla="*/ 2147483646 w 346"/>
              <a:gd name="T45" fmla="*/ 2147483646 h 28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46" h="281">
                <a:moveTo>
                  <a:pt x="259" y="87"/>
                </a:moveTo>
                <a:cubicBezTo>
                  <a:pt x="259" y="75"/>
                  <a:pt x="269" y="65"/>
                  <a:pt x="281" y="65"/>
                </a:cubicBezTo>
                <a:cubicBezTo>
                  <a:pt x="293" y="65"/>
                  <a:pt x="303" y="75"/>
                  <a:pt x="303" y="87"/>
                </a:cubicBezTo>
                <a:cubicBezTo>
                  <a:pt x="303" y="99"/>
                  <a:pt x="293" y="108"/>
                  <a:pt x="281" y="108"/>
                </a:cubicBezTo>
                <a:cubicBezTo>
                  <a:pt x="269" y="108"/>
                  <a:pt x="259" y="99"/>
                  <a:pt x="259" y="87"/>
                </a:cubicBezTo>
                <a:close/>
                <a:moveTo>
                  <a:pt x="237" y="22"/>
                </a:moveTo>
                <a:cubicBezTo>
                  <a:pt x="237" y="1"/>
                  <a:pt x="226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9" y="0"/>
                  <a:pt x="108" y="1"/>
                  <a:pt x="108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32" y="22"/>
                  <a:pt x="0" y="54"/>
                  <a:pt x="0" y="8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49"/>
                  <a:pt x="32" y="281"/>
                  <a:pt x="65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313" y="281"/>
                  <a:pt x="346" y="249"/>
                  <a:pt x="346" y="216"/>
                </a:cubicBezTo>
                <a:cubicBezTo>
                  <a:pt x="346" y="87"/>
                  <a:pt x="346" y="87"/>
                  <a:pt x="346" y="87"/>
                </a:cubicBezTo>
                <a:cubicBezTo>
                  <a:pt x="346" y="54"/>
                  <a:pt x="313" y="22"/>
                  <a:pt x="281" y="22"/>
                </a:cubicBezTo>
                <a:cubicBezTo>
                  <a:pt x="237" y="22"/>
                  <a:pt x="237" y="22"/>
                  <a:pt x="237" y="22"/>
                </a:cubicBezTo>
                <a:close/>
                <a:moveTo>
                  <a:pt x="175" y="87"/>
                </a:moveTo>
                <a:cubicBezTo>
                  <a:pt x="210" y="87"/>
                  <a:pt x="238" y="117"/>
                  <a:pt x="238" y="153"/>
                </a:cubicBezTo>
                <a:cubicBezTo>
                  <a:pt x="238" y="188"/>
                  <a:pt x="207" y="216"/>
                  <a:pt x="172" y="216"/>
                </a:cubicBezTo>
                <a:cubicBezTo>
                  <a:pt x="138" y="216"/>
                  <a:pt x="108" y="187"/>
                  <a:pt x="108" y="152"/>
                </a:cubicBezTo>
                <a:cubicBezTo>
                  <a:pt x="108" y="116"/>
                  <a:pt x="141" y="87"/>
                  <a:pt x="17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84047" y="3396202"/>
            <a:ext cx="2754313" cy="909638"/>
            <a:chOff x="2160589" y="2148342"/>
            <a:chExt cx="2754313" cy="909638"/>
          </a:xfrm>
        </p:grpSpPr>
        <p:sp>
          <p:nvSpPr>
            <p:cNvPr id="32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4" name="Rectangle 77"/>
          <p:cNvSpPr/>
          <p:nvPr/>
        </p:nvSpPr>
        <p:spPr>
          <a:xfrm>
            <a:off x="1758772" y="4899783"/>
            <a:ext cx="752249" cy="752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35" name="Freeform 116"/>
          <p:cNvSpPr/>
          <p:nvPr/>
        </p:nvSpPr>
        <p:spPr bwMode="auto">
          <a:xfrm>
            <a:off x="1924853" y="5034112"/>
            <a:ext cx="400548" cy="439626"/>
          </a:xfrm>
          <a:custGeom>
            <a:avLst/>
            <a:gdLst>
              <a:gd name="T0" fmla="*/ 2147483646 w 277"/>
              <a:gd name="T1" fmla="*/ 0 h 302"/>
              <a:gd name="T2" fmla="*/ 2147483646 w 277"/>
              <a:gd name="T3" fmla="*/ 2147483646 h 302"/>
              <a:gd name="T4" fmla="*/ 2147483646 w 277"/>
              <a:gd name="T5" fmla="*/ 2147483646 h 302"/>
              <a:gd name="T6" fmla="*/ 2147483646 w 277"/>
              <a:gd name="T7" fmla="*/ 2147483646 h 302"/>
              <a:gd name="T8" fmla="*/ 2147483646 w 277"/>
              <a:gd name="T9" fmla="*/ 2147483646 h 302"/>
              <a:gd name="T10" fmla="*/ 0 w 277"/>
              <a:gd name="T11" fmla="*/ 2147483646 h 302"/>
              <a:gd name="T12" fmla="*/ 2147483646 w 277"/>
              <a:gd name="T13" fmla="*/ 2147483646 h 302"/>
              <a:gd name="T14" fmla="*/ 2147483646 w 277"/>
              <a:gd name="T15" fmla="*/ 2147483646 h 302"/>
              <a:gd name="T16" fmla="*/ 2147483646 w 277"/>
              <a:gd name="T17" fmla="*/ 2147483646 h 302"/>
              <a:gd name="T18" fmla="*/ 2147483646 w 277"/>
              <a:gd name="T19" fmla="*/ 2147483646 h 302"/>
              <a:gd name="T20" fmla="*/ 2147483646 w 277"/>
              <a:gd name="T21" fmla="*/ 2147483646 h 302"/>
              <a:gd name="T22" fmla="*/ 2147483646 w 277"/>
              <a:gd name="T23" fmla="*/ 2147483646 h 302"/>
              <a:gd name="T24" fmla="*/ 2147483646 w 277"/>
              <a:gd name="T25" fmla="*/ 2147483646 h 302"/>
              <a:gd name="T26" fmla="*/ 2147483646 w 277"/>
              <a:gd name="T27" fmla="*/ 2147483646 h 302"/>
              <a:gd name="T28" fmla="*/ 2147483646 w 277"/>
              <a:gd name="T29" fmla="*/ 2147483646 h 302"/>
              <a:gd name="T30" fmla="*/ 2147483646 w 277"/>
              <a:gd name="T31" fmla="*/ 2147483646 h 302"/>
              <a:gd name="T32" fmla="*/ 2147483646 w 277"/>
              <a:gd name="T33" fmla="*/ 2147483646 h 302"/>
              <a:gd name="T34" fmla="*/ 2147483646 w 277"/>
              <a:gd name="T35" fmla="*/ 2147483646 h 302"/>
              <a:gd name="T36" fmla="*/ 2147483646 w 277"/>
              <a:gd name="T37" fmla="*/ 2147483646 h 302"/>
              <a:gd name="T38" fmla="*/ 2147483646 w 277"/>
              <a:gd name="T39" fmla="*/ 2147483646 h 302"/>
              <a:gd name="T40" fmla="*/ 2147483646 w 277"/>
              <a:gd name="T41" fmla="*/ 2147483646 h 302"/>
              <a:gd name="T42" fmla="*/ 2147483646 w 277"/>
              <a:gd name="T43" fmla="*/ 0 h 3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77" h="302">
                <a:moveTo>
                  <a:pt x="268" y="0"/>
                </a:moveTo>
                <a:cubicBezTo>
                  <a:pt x="57" y="30"/>
                  <a:pt x="57" y="30"/>
                  <a:pt x="57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214"/>
                  <a:pt x="61" y="214"/>
                  <a:pt x="61" y="214"/>
                </a:cubicBezTo>
                <a:cubicBezTo>
                  <a:pt x="56" y="213"/>
                  <a:pt x="51" y="211"/>
                  <a:pt x="46" y="211"/>
                </a:cubicBezTo>
                <a:cubicBezTo>
                  <a:pt x="21" y="211"/>
                  <a:pt x="0" y="232"/>
                  <a:pt x="0" y="257"/>
                </a:cubicBezTo>
                <a:cubicBezTo>
                  <a:pt x="0" y="282"/>
                  <a:pt x="21" y="302"/>
                  <a:pt x="46" y="302"/>
                </a:cubicBezTo>
                <a:cubicBezTo>
                  <a:pt x="71" y="302"/>
                  <a:pt x="91" y="282"/>
                  <a:pt x="91" y="257"/>
                </a:cubicBezTo>
                <a:cubicBezTo>
                  <a:pt x="91" y="251"/>
                  <a:pt x="90" y="246"/>
                  <a:pt x="88" y="242"/>
                </a:cubicBezTo>
                <a:cubicBezTo>
                  <a:pt x="91" y="242"/>
                  <a:pt x="91" y="242"/>
                  <a:pt x="91" y="242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242" y="95"/>
                  <a:pt x="242" y="95"/>
                  <a:pt x="242" y="95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38" y="182"/>
                  <a:pt x="233" y="181"/>
                  <a:pt x="227" y="181"/>
                </a:cubicBezTo>
                <a:cubicBezTo>
                  <a:pt x="202" y="181"/>
                  <a:pt x="182" y="201"/>
                  <a:pt x="182" y="226"/>
                </a:cubicBezTo>
                <a:cubicBezTo>
                  <a:pt x="182" y="252"/>
                  <a:pt x="202" y="272"/>
                  <a:pt x="227" y="272"/>
                </a:cubicBezTo>
                <a:cubicBezTo>
                  <a:pt x="252" y="272"/>
                  <a:pt x="273" y="252"/>
                  <a:pt x="273" y="226"/>
                </a:cubicBezTo>
                <a:cubicBezTo>
                  <a:pt x="273" y="221"/>
                  <a:pt x="271" y="216"/>
                  <a:pt x="269" y="211"/>
                </a:cubicBezTo>
                <a:cubicBezTo>
                  <a:pt x="273" y="211"/>
                  <a:pt x="273" y="211"/>
                  <a:pt x="273" y="211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77" y="60"/>
                  <a:pt x="277" y="60"/>
                  <a:pt x="277" y="60"/>
                </a:cubicBezTo>
                <a:cubicBezTo>
                  <a:pt x="268" y="0"/>
                  <a:pt x="268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249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Lato Light"/>
              <a:ea typeface="MS PGothic" panose="020B0600070205080204" pitchFamily="34" charset="-128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84047" y="4799106"/>
            <a:ext cx="2754313" cy="909638"/>
            <a:chOff x="2160589" y="2148342"/>
            <a:chExt cx="2754313" cy="909638"/>
          </a:xfrm>
        </p:grpSpPr>
        <p:sp>
          <p:nvSpPr>
            <p:cNvPr id="37" name="Subtitle 2"/>
            <p:cNvSpPr txBox="1"/>
            <p:nvPr/>
          </p:nvSpPr>
          <p:spPr bwMode="auto">
            <a:xfrm>
              <a:off x="2160589" y="2529342"/>
              <a:ext cx="2754313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2" tIns="45711" rIns="91422" bIns="4571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algn="just" defTabSz="912495" eaLnBrk="0" fontAlgn="base" hangingPunct="0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单击添加标题，建议您在展示时采用微软雅黑字体</a:t>
              </a:r>
              <a:endParaRPr lang="zh-CN" altLang="en-US" sz="1400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8" name="TextBox 46"/>
            <p:cNvSpPr txBox="1">
              <a:spLocks noChangeArrowheads="1"/>
            </p:cNvSpPr>
            <p:nvPr/>
          </p:nvSpPr>
          <p:spPr bwMode="auto">
            <a:xfrm>
              <a:off x="2165351" y="2148342"/>
              <a:ext cx="2330450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5pPr>
              <a:lvl6pPr marL="25146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6pPr>
              <a:lvl7pPr marL="29718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7pPr>
              <a:lvl8pPr marL="34290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8pPr>
              <a:lvl9pPr marL="3886200" indent="-228600" defTabSz="91249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to Light"/>
                  <a:ea typeface="MS PGothic" panose="020B0600070205080204" pitchFamily="34" charset="-128"/>
                </a:defRPr>
              </a:lvl9pPr>
            </a:lstStyle>
            <a:p>
              <a:pPr defTabSz="91249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单击此处编辑内容</a:t>
              </a:r>
              <a:endParaRPr lang="zh-CN" altLang="en-US" sz="16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1176184" y="2908349"/>
            <a:ext cx="3127078" cy="2854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4"/>
          <p:cNvSpPr/>
          <p:nvPr/>
        </p:nvSpPr>
        <p:spPr>
          <a:xfrm rot="5400000">
            <a:off x="3371119" y="1143971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0" name="Rounded Rectangle 5"/>
          <p:cNvSpPr/>
          <p:nvPr/>
        </p:nvSpPr>
        <p:spPr>
          <a:xfrm>
            <a:off x="1244826" y="3270263"/>
            <a:ext cx="4056498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1" name="Rectangle 56"/>
          <p:cNvSpPr/>
          <p:nvPr/>
        </p:nvSpPr>
        <p:spPr>
          <a:xfrm>
            <a:off x="2338096" y="1751704"/>
            <a:ext cx="30931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12" name="Oval 58"/>
          <p:cNvSpPr/>
          <p:nvPr/>
        </p:nvSpPr>
        <p:spPr>
          <a:xfrm>
            <a:off x="1244826" y="1702538"/>
            <a:ext cx="951032" cy="951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3" name="Oval 61"/>
          <p:cNvSpPr/>
          <p:nvPr/>
        </p:nvSpPr>
        <p:spPr>
          <a:xfrm>
            <a:off x="6344679" y="1702538"/>
            <a:ext cx="951032" cy="951032"/>
          </a:xfrm>
          <a:prstGeom prst="ellipse">
            <a:avLst/>
          </a:prstGeom>
          <a:solidFill>
            <a:srgbClr val="2474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Rectangle 73"/>
          <p:cNvSpPr/>
          <p:nvPr/>
        </p:nvSpPr>
        <p:spPr>
          <a:xfrm>
            <a:off x="1176184" y="3841092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74"/>
          <p:cNvSpPr/>
          <p:nvPr/>
        </p:nvSpPr>
        <p:spPr>
          <a:xfrm rot="5400000">
            <a:off x="3371119" y="2076715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6" name="Rounded Rectangle 75"/>
          <p:cNvSpPr/>
          <p:nvPr/>
        </p:nvSpPr>
        <p:spPr>
          <a:xfrm>
            <a:off x="1244827" y="4203007"/>
            <a:ext cx="2644604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7" name="Rectangle 77"/>
          <p:cNvSpPr/>
          <p:nvPr/>
        </p:nvSpPr>
        <p:spPr>
          <a:xfrm>
            <a:off x="1176184" y="4773836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ed Rectangle 78"/>
          <p:cNvSpPr/>
          <p:nvPr/>
        </p:nvSpPr>
        <p:spPr>
          <a:xfrm rot="5400000">
            <a:off x="3371119" y="3009458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9" name="Rounded Rectangle 79"/>
          <p:cNvSpPr/>
          <p:nvPr/>
        </p:nvSpPr>
        <p:spPr>
          <a:xfrm>
            <a:off x="1244826" y="5135750"/>
            <a:ext cx="4222507" cy="3499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0" name="Rectangle 81"/>
          <p:cNvSpPr/>
          <p:nvPr/>
        </p:nvSpPr>
        <p:spPr>
          <a:xfrm>
            <a:off x="6344679" y="2908349"/>
            <a:ext cx="3127078" cy="2854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82"/>
          <p:cNvSpPr/>
          <p:nvPr/>
        </p:nvSpPr>
        <p:spPr>
          <a:xfrm rot="5400000">
            <a:off x="8539613" y="1143971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2" name="Rounded Rectangle 83"/>
          <p:cNvSpPr/>
          <p:nvPr/>
        </p:nvSpPr>
        <p:spPr>
          <a:xfrm>
            <a:off x="6413320" y="3270263"/>
            <a:ext cx="4056498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85%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3" name="Rectangle 85"/>
          <p:cNvSpPr/>
          <p:nvPr/>
        </p:nvSpPr>
        <p:spPr>
          <a:xfrm>
            <a:off x="6344679" y="3841092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86"/>
          <p:cNvSpPr/>
          <p:nvPr/>
        </p:nvSpPr>
        <p:spPr>
          <a:xfrm rot="5400000">
            <a:off x="8539613" y="2076715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5" name="Rounded Rectangle 87"/>
          <p:cNvSpPr/>
          <p:nvPr/>
        </p:nvSpPr>
        <p:spPr>
          <a:xfrm>
            <a:off x="6413321" y="4203007"/>
            <a:ext cx="2644604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55%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6" name="Rectangle 89"/>
          <p:cNvSpPr/>
          <p:nvPr/>
        </p:nvSpPr>
        <p:spPr>
          <a:xfrm>
            <a:off x="6344679" y="4773836"/>
            <a:ext cx="3127078" cy="36191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90"/>
          <p:cNvSpPr/>
          <p:nvPr/>
        </p:nvSpPr>
        <p:spPr>
          <a:xfrm rot="5400000">
            <a:off x="8539613" y="3009458"/>
            <a:ext cx="349910" cy="4602497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8" name="Rounded Rectangle 91"/>
          <p:cNvSpPr/>
          <p:nvPr/>
        </p:nvSpPr>
        <p:spPr>
          <a:xfrm>
            <a:off x="6413320" y="5135750"/>
            <a:ext cx="4222507" cy="349912"/>
          </a:xfrm>
          <a:prstGeom prst="roundRect">
            <a:avLst/>
          </a:prstGeom>
          <a:solidFill>
            <a:srgbClr val="247484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ctr" anchorCtr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90%</a:t>
            </a:r>
            <a:endParaRPr lang="en-US" sz="20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9" name="Rectangle 56"/>
          <p:cNvSpPr/>
          <p:nvPr/>
        </p:nvSpPr>
        <p:spPr>
          <a:xfrm>
            <a:off x="2342872" y="2041340"/>
            <a:ext cx="309311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更多使用说明和作品请详阅模版最末的使用手册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56"/>
          <p:cNvSpPr/>
          <p:nvPr/>
        </p:nvSpPr>
        <p:spPr>
          <a:xfrm>
            <a:off x="7433673" y="1751704"/>
            <a:ext cx="309311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31" name="Rectangle 56"/>
          <p:cNvSpPr/>
          <p:nvPr/>
        </p:nvSpPr>
        <p:spPr>
          <a:xfrm>
            <a:off x="7438450" y="2041340"/>
            <a:ext cx="309311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66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更多使用说明和作品请详阅模版最末的使用手册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4665" y="1898633"/>
            <a:ext cx="654534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 charset="0"/>
              </a:rPr>
              <a:t>2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93075" y="1898633"/>
            <a:ext cx="654534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 charset="0"/>
              </a:rPr>
              <a:t>1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grpSp>
        <p:nvGrpSpPr>
          <p:cNvPr id="17" name="组合 16"/>
          <p:cNvGrpSpPr/>
          <p:nvPr/>
        </p:nvGrpSpPr>
        <p:grpSpPr>
          <a:xfrm>
            <a:off x="2611576" y="2646798"/>
            <a:ext cx="2054660" cy="1529172"/>
            <a:chOff x="3041094" y="3024972"/>
            <a:chExt cx="2054660" cy="1529172"/>
          </a:xfrm>
        </p:grpSpPr>
        <p:sp>
          <p:nvSpPr>
            <p:cNvPr id="4" name="文本框 3"/>
            <p:cNvSpPr txBox="1"/>
            <p:nvPr/>
          </p:nvSpPr>
          <p:spPr>
            <a:xfrm>
              <a:off x="3200021" y="3024972"/>
              <a:ext cx="1736806" cy="1015663"/>
            </a:xfrm>
            <a:prstGeom prst="rect">
              <a:avLst/>
            </a:prstGeom>
            <a:noFill/>
            <a:effectLst>
              <a:glow rad="25400">
                <a:srgbClr val="DDEEF3"/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rgbClr val="FEFEFE"/>
                  </a:solidFill>
                  <a:effectLst>
                    <a:glow rad="12700">
                      <a:srgbClr val="DDEEF3"/>
                    </a:glow>
                  </a:effectLst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目录</a:t>
              </a:r>
              <a:endParaRPr lang="zh-CN" altLang="en-US" sz="60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1094" y="3969369"/>
              <a:ext cx="2054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5F5F5"/>
                  </a:solidFill>
                  <a:latin typeface="方正准圆_GBK" panose="03000509000000000000" pitchFamily="65" charset="-122"/>
                  <a:ea typeface="方正准圆_GBK" panose="03000509000000000000" pitchFamily="65" charset="-122"/>
                </a:rPr>
                <a:t>CONTENTS</a:t>
              </a:r>
              <a:endParaRPr lang="zh-CN" altLang="en-US" sz="3200" dirty="0">
                <a:solidFill>
                  <a:srgbClr val="F5F5F5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23865" y="980440"/>
            <a:ext cx="5888991" cy="4861560"/>
            <a:chOff x="6644136" y="1538712"/>
            <a:chExt cx="4470795" cy="4861416"/>
          </a:xfrm>
        </p:grpSpPr>
        <p:sp>
          <p:nvSpPr>
            <p:cNvPr id="6" name="TextBox 74"/>
            <p:cNvSpPr txBox="1"/>
            <p:nvPr/>
          </p:nvSpPr>
          <p:spPr>
            <a:xfrm>
              <a:off x="7604918" y="1600305"/>
              <a:ext cx="3448306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研究背景与意义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80"/>
            <p:cNvSpPr txBox="1"/>
            <p:nvPr/>
          </p:nvSpPr>
          <p:spPr>
            <a:xfrm>
              <a:off x="7609727" y="4369458"/>
              <a:ext cx="3068899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研究思路与方法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10" name="TextBox 83"/>
            <p:cNvSpPr txBox="1"/>
            <p:nvPr/>
          </p:nvSpPr>
          <p:spPr>
            <a:xfrm>
              <a:off x="7606376" y="5753695"/>
              <a:ext cx="3077645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离别感恩与致谢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44136" y="1538712"/>
              <a:ext cx="881098" cy="70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01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44136" y="5694029"/>
              <a:ext cx="959075" cy="7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04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44136" y="4309135"/>
              <a:ext cx="959076" cy="7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03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44136" y="2924241"/>
              <a:ext cx="959587" cy="706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8F8F8"/>
                  </a:solidFill>
                </a:rPr>
                <a:t>02</a:t>
              </a:r>
              <a:endParaRPr lang="zh-CN" altLang="en-US" sz="4000" dirty="0">
                <a:solidFill>
                  <a:srgbClr val="F8F8F8"/>
                </a:solidFill>
              </a:endParaRPr>
            </a:p>
          </p:txBody>
        </p:sp>
        <p:sp>
          <p:nvSpPr>
            <p:cNvPr id="19" name="TextBox 77"/>
            <p:cNvSpPr txBox="1"/>
            <p:nvPr/>
          </p:nvSpPr>
          <p:spPr>
            <a:xfrm>
              <a:off x="7601544" y="2984564"/>
              <a:ext cx="3513387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论文框架与内容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22" name="TextBox 83"/>
            <p:cNvSpPr txBox="1"/>
            <p:nvPr/>
          </p:nvSpPr>
          <p:spPr>
            <a:xfrm>
              <a:off x="7603954" y="5754352"/>
              <a:ext cx="3505674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离别感恩与致谢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  <p:sp>
          <p:nvSpPr>
            <p:cNvPr id="23" name="TextBox 74"/>
            <p:cNvSpPr txBox="1"/>
            <p:nvPr/>
          </p:nvSpPr>
          <p:spPr>
            <a:xfrm>
              <a:off x="7612631" y="1599670"/>
              <a:ext cx="3448306" cy="5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54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2000">
                        <a:srgbClr val="4FA8DB"/>
                      </a:gs>
                      <a:gs pos="83000">
                        <a:srgbClr val="4DAFE8"/>
                      </a:gs>
                      <a:gs pos="100000">
                        <a:srgbClr val="1B4DAB"/>
                      </a:gs>
                    </a:gsLst>
                    <a:lin ang="5400000" scaled="1"/>
                  </a:gradFill>
                  <a:latin typeface="方正准圆_GBK" panose="03000509000000000000" pitchFamily="65" charset="-122"/>
                  <a:ea typeface="方正准圆_GBK" panose="03000509000000000000" pitchFamily="65" charset="-122"/>
                </a:defRPr>
              </a:lvl1pPr>
            </a:lstStyle>
            <a:p>
              <a:r>
                <a:rPr lang="zh-CN" altLang="en-US" sz="3200" dirty="0">
                  <a:solidFill>
                    <a:srgbClr val="F8F8F8"/>
                  </a:solidFill>
                </a:rPr>
                <a:t>研究背景与意义</a:t>
              </a:r>
              <a:endParaRPr lang="zh-CN" altLang="en-US" sz="3200" dirty="0">
                <a:solidFill>
                  <a:srgbClr val="F8F8F8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4951241" y="1882169"/>
            <a:ext cx="2295564" cy="923980"/>
          </a:xfrm>
          <a:custGeom>
            <a:avLst/>
            <a:gdLst>
              <a:gd name="connsiteX0" fmla="*/ 853577 w 1707155"/>
              <a:gd name="connsiteY0" fmla="*/ 0 h 687141"/>
              <a:gd name="connsiteX1" fmla="*/ 1683375 w 1707155"/>
              <a:gd name="connsiteY1" fmla="*/ 253468 h 687141"/>
              <a:gd name="connsiteX2" fmla="*/ 1707155 w 1707155"/>
              <a:gd name="connsiteY2" fmla="*/ 271250 h 687141"/>
              <a:gd name="connsiteX3" fmla="*/ 1291265 w 1707155"/>
              <a:gd name="connsiteY3" fmla="*/ 687141 h 687141"/>
              <a:gd name="connsiteX4" fmla="*/ 1287018 w 1707155"/>
              <a:gd name="connsiteY4" fmla="*/ 684561 h 687141"/>
              <a:gd name="connsiteX5" fmla="*/ 853576 w 1707155"/>
              <a:gd name="connsiteY5" fmla="*/ 574809 h 687141"/>
              <a:gd name="connsiteX6" fmla="*/ 420134 w 1707155"/>
              <a:gd name="connsiteY6" fmla="*/ 684561 h 687141"/>
              <a:gd name="connsiteX7" fmla="*/ 415889 w 1707155"/>
              <a:gd name="connsiteY7" fmla="*/ 687140 h 687141"/>
              <a:gd name="connsiteX8" fmla="*/ 0 w 1707155"/>
              <a:gd name="connsiteY8" fmla="*/ 271250 h 687141"/>
              <a:gd name="connsiteX9" fmla="*/ 23779 w 1707155"/>
              <a:gd name="connsiteY9" fmla="*/ 253468 h 687141"/>
              <a:gd name="connsiteX10" fmla="*/ 853577 w 1707155"/>
              <a:gd name="connsiteY10" fmla="*/ 0 h 68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7155" h="687141">
                <a:moveTo>
                  <a:pt x="853577" y="0"/>
                </a:moveTo>
                <a:cubicBezTo>
                  <a:pt x="1160953" y="0"/>
                  <a:pt x="1446505" y="93442"/>
                  <a:pt x="1683375" y="253468"/>
                </a:cubicBezTo>
                <a:lnTo>
                  <a:pt x="1707155" y="271250"/>
                </a:lnTo>
                <a:lnTo>
                  <a:pt x="1291265" y="687141"/>
                </a:lnTo>
                <a:lnTo>
                  <a:pt x="1287018" y="684561"/>
                </a:lnTo>
                <a:cubicBezTo>
                  <a:pt x="1158172" y="614567"/>
                  <a:pt x="1010517" y="574809"/>
                  <a:pt x="853576" y="574809"/>
                </a:cubicBezTo>
                <a:cubicBezTo>
                  <a:pt x="696635" y="574809"/>
                  <a:pt x="548980" y="614567"/>
                  <a:pt x="420134" y="684561"/>
                </a:cubicBezTo>
                <a:lnTo>
                  <a:pt x="415889" y="687140"/>
                </a:lnTo>
                <a:lnTo>
                  <a:pt x="0" y="271250"/>
                </a:lnTo>
                <a:lnTo>
                  <a:pt x="23779" y="253468"/>
                </a:lnTo>
                <a:cubicBezTo>
                  <a:pt x="260650" y="93442"/>
                  <a:pt x="546201" y="0"/>
                  <a:pt x="853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103338" y="2697600"/>
            <a:ext cx="945426" cy="2328037"/>
          </a:xfrm>
          <a:custGeom>
            <a:avLst/>
            <a:gdLst>
              <a:gd name="connsiteX0" fmla="*/ 289308 w 703090"/>
              <a:gd name="connsiteY0" fmla="*/ 0 h 1731304"/>
              <a:gd name="connsiteX1" fmla="*/ 703090 w 703090"/>
              <a:gd name="connsiteY1" fmla="*/ 413782 h 1731304"/>
              <a:gd name="connsiteX2" fmla="*/ 684560 w 703090"/>
              <a:gd name="connsiteY2" fmla="*/ 444284 h 1731304"/>
              <a:gd name="connsiteX3" fmla="*/ 574808 w 703090"/>
              <a:gd name="connsiteY3" fmla="*/ 877726 h 1731304"/>
              <a:gd name="connsiteX4" fmla="*/ 684560 w 703090"/>
              <a:gd name="connsiteY4" fmla="*/ 1311168 h 1731304"/>
              <a:gd name="connsiteX5" fmla="*/ 687140 w 703090"/>
              <a:gd name="connsiteY5" fmla="*/ 1315414 h 1731304"/>
              <a:gd name="connsiteX6" fmla="*/ 271251 w 703090"/>
              <a:gd name="connsiteY6" fmla="*/ 1731304 h 1731304"/>
              <a:gd name="connsiteX7" fmla="*/ 253468 w 703090"/>
              <a:gd name="connsiteY7" fmla="*/ 1707524 h 1731304"/>
              <a:gd name="connsiteX8" fmla="*/ 0 w 703090"/>
              <a:gd name="connsiteY8" fmla="*/ 877726 h 1731304"/>
              <a:gd name="connsiteX9" fmla="*/ 253468 w 703090"/>
              <a:gd name="connsiteY9" fmla="*/ 47928 h 1731304"/>
              <a:gd name="connsiteX10" fmla="*/ 289308 w 703090"/>
              <a:gd name="connsiteY10" fmla="*/ 0 h 17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090" h="1731304">
                <a:moveTo>
                  <a:pt x="289308" y="0"/>
                </a:moveTo>
                <a:lnTo>
                  <a:pt x="703090" y="413782"/>
                </a:lnTo>
                <a:lnTo>
                  <a:pt x="684560" y="444284"/>
                </a:lnTo>
                <a:cubicBezTo>
                  <a:pt x="614566" y="573130"/>
                  <a:pt x="574808" y="720785"/>
                  <a:pt x="574808" y="877726"/>
                </a:cubicBezTo>
                <a:cubicBezTo>
                  <a:pt x="574808" y="1034667"/>
                  <a:pt x="614566" y="1182322"/>
                  <a:pt x="684560" y="1311168"/>
                </a:cubicBezTo>
                <a:lnTo>
                  <a:pt x="687140" y="1315414"/>
                </a:lnTo>
                <a:lnTo>
                  <a:pt x="271251" y="1731304"/>
                </a:lnTo>
                <a:lnTo>
                  <a:pt x="253468" y="1707524"/>
                </a:lnTo>
                <a:cubicBezTo>
                  <a:pt x="93442" y="1470653"/>
                  <a:pt x="0" y="1185102"/>
                  <a:pt x="0" y="877726"/>
                </a:cubicBezTo>
                <a:cubicBezTo>
                  <a:pt x="0" y="570350"/>
                  <a:pt x="93442" y="284799"/>
                  <a:pt x="253468" y="47928"/>
                </a:cubicBezTo>
                <a:lnTo>
                  <a:pt x="289308" y="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149281" y="2697600"/>
            <a:ext cx="945427" cy="2328037"/>
          </a:xfrm>
          <a:custGeom>
            <a:avLst/>
            <a:gdLst>
              <a:gd name="connsiteX0" fmla="*/ 413783 w 703091"/>
              <a:gd name="connsiteY0" fmla="*/ 0 h 1731304"/>
              <a:gd name="connsiteX1" fmla="*/ 449623 w 703091"/>
              <a:gd name="connsiteY1" fmla="*/ 47928 h 1731304"/>
              <a:gd name="connsiteX2" fmla="*/ 703091 w 703091"/>
              <a:gd name="connsiteY2" fmla="*/ 877726 h 1731304"/>
              <a:gd name="connsiteX3" fmla="*/ 449623 w 703091"/>
              <a:gd name="connsiteY3" fmla="*/ 1707524 h 1731304"/>
              <a:gd name="connsiteX4" fmla="*/ 431841 w 703091"/>
              <a:gd name="connsiteY4" fmla="*/ 1731304 h 1731304"/>
              <a:gd name="connsiteX5" fmla="*/ 15950 w 703091"/>
              <a:gd name="connsiteY5" fmla="*/ 1315413 h 1731304"/>
              <a:gd name="connsiteX6" fmla="*/ 18529 w 703091"/>
              <a:gd name="connsiteY6" fmla="*/ 1311168 h 1731304"/>
              <a:gd name="connsiteX7" fmla="*/ 128281 w 703091"/>
              <a:gd name="connsiteY7" fmla="*/ 877726 h 1731304"/>
              <a:gd name="connsiteX8" fmla="*/ 18529 w 703091"/>
              <a:gd name="connsiteY8" fmla="*/ 444284 h 1731304"/>
              <a:gd name="connsiteX9" fmla="*/ 0 w 703091"/>
              <a:gd name="connsiteY9" fmla="*/ 413784 h 1731304"/>
              <a:gd name="connsiteX10" fmla="*/ 413783 w 703091"/>
              <a:gd name="connsiteY10" fmla="*/ 0 h 173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3091" h="1731304">
                <a:moveTo>
                  <a:pt x="413783" y="0"/>
                </a:moveTo>
                <a:lnTo>
                  <a:pt x="449623" y="47928"/>
                </a:lnTo>
                <a:cubicBezTo>
                  <a:pt x="609650" y="284799"/>
                  <a:pt x="703091" y="570350"/>
                  <a:pt x="703091" y="877726"/>
                </a:cubicBezTo>
                <a:cubicBezTo>
                  <a:pt x="703091" y="1185102"/>
                  <a:pt x="609650" y="1470653"/>
                  <a:pt x="449623" y="1707524"/>
                </a:cubicBezTo>
                <a:lnTo>
                  <a:pt x="431841" y="1731304"/>
                </a:lnTo>
                <a:lnTo>
                  <a:pt x="15950" y="1315413"/>
                </a:lnTo>
                <a:lnTo>
                  <a:pt x="18529" y="1311168"/>
                </a:lnTo>
                <a:cubicBezTo>
                  <a:pt x="88523" y="1182322"/>
                  <a:pt x="128281" y="1034667"/>
                  <a:pt x="128281" y="877726"/>
                </a:cubicBezTo>
                <a:cubicBezTo>
                  <a:pt x="128281" y="720785"/>
                  <a:pt x="88523" y="573130"/>
                  <a:pt x="18529" y="444284"/>
                </a:cubicBezTo>
                <a:lnTo>
                  <a:pt x="0" y="413784"/>
                </a:lnTo>
                <a:lnTo>
                  <a:pt x="413783" y="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918769" y="4928112"/>
            <a:ext cx="2360508" cy="945427"/>
          </a:xfrm>
          <a:custGeom>
            <a:avLst/>
            <a:gdLst>
              <a:gd name="connsiteX0" fmla="*/ 1341669 w 1755452"/>
              <a:gd name="connsiteY0" fmla="*/ 0 h 703091"/>
              <a:gd name="connsiteX1" fmla="*/ 1755452 w 1755452"/>
              <a:gd name="connsiteY1" fmla="*/ 413783 h 703091"/>
              <a:gd name="connsiteX2" fmla="*/ 1707524 w 1755452"/>
              <a:gd name="connsiteY2" fmla="*/ 449623 h 703091"/>
              <a:gd name="connsiteX3" fmla="*/ 877726 w 1755452"/>
              <a:gd name="connsiteY3" fmla="*/ 703091 h 703091"/>
              <a:gd name="connsiteX4" fmla="*/ 47928 w 1755452"/>
              <a:gd name="connsiteY4" fmla="*/ 449623 h 703091"/>
              <a:gd name="connsiteX5" fmla="*/ 0 w 1755452"/>
              <a:gd name="connsiteY5" fmla="*/ 413783 h 703091"/>
              <a:gd name="connsiteX6" fmla="*/ 413783 w 1755452"/>
              <a:gd name="connsiteY6" fmla="*/ 1 h 703091"/>
              <a:gd name="connsiteX7" fmla="*/ 444283 w 1755452"/>
              <a:gd name="connsiteY7" fmla="*/ 18530 h 703091"/>
              <a:gd name="connsiteX8" fmla="*/ 877725 w 1755452"/>
              <a:gd name="connsiteY8" fmla="*/ 128282 h 703091"/>
              <a:gd name="connsiteX9" fmla="*/ 1311167 w 1755452"/>
              <a:gd name="connsiteY9" fmla="*/ 18530 h 703091"/>
              <a:gd name="connsiteX10" fmla="*/ 1341669 w 1755452"/>
              <a:gd name="connsiteY10" fmla="*/ 0 h 70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5452" h="703091">
                <a:moveTo>
                  <a:pt x="1341669" y="0"/>
                </a:moveTo>
                <a:lnTo>
                  <a:pt x="1755452" y="413783"/>
                </a:lnTo>
                <a:lnTo>
                  <a:pt x="1707524" y="449623"/>
                </a:lnTo>
                <a:cubicBezTo>
                  <a:pt x="1470654" y="609650"/>
                  <a:pt x="1185102" y="703091"/>
                  <a:pt x="877726" y="703091"/>
                </a:cubicBezTo>
                <a:cubicBezTo>
                  <a:pt x="570350" y="703091"/>
                  <a:pt x="284799" y="609650"/>
                  <a:pt x="47928" y="449623"/>
                </a:cubicBezTo>
                <a:lnTo>
                  <a:pt x="0" y="413783"/>
                </a:lnTo>
                <a:lnTo>
                  <a:pt x="413783" y="1"/>
                </a:lnTo>
                <a:lnTo>
                  <a:pt x="444283" y="18530"/>
                </a:lnTo>
                <a:cubicBezTo>
                  <a:pt x="573129" y="88524"/>
                  <a:pt x="720784" y="128282"/>
                  <a:pt x="877725" y="128282"/>
                </a:cubicBezTo>
                <a:cubicBezTo>
                  <a:pt x="1034666" y="128282"/>
                  <a:pt x="1182321" y="88524"/>
                  <a:pt x="1311167" y="18530"/>
                </a:cubicBezTo>
                <a:lnTo>
                  <a:pt x="13416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2" name="KSO_Shape"/>
          <p:cNvSpPr/>
          <p:nvPr/>
        </p:nvSpPr>
        <p:spPr bwMode="auto">
          <a:xfrm rot="2700000">
            <a:off x="7060907" y="2377308"/>
            <a:ext cx="342289" cy="684578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4648369" y="2396185"/>
            <a:ext cx="551405" cy="551405"/>
          </a:xfrm>
          <a:custGeom>
            <a:avLst/>
            <a:gdLst>
              <a:gd name="T0" fmla="*/ 2147483646 w 6475"/>
              <a:gd name="T1" fmla="*/ 2147483646 h 6474"/>
              <a:gd name="T2" fmla="*/ 2147483646 w 6475"/>
              <a:gd name="T3" fmla="*/ 2147483646 h 6474"/>
              <a:gd name="T4" fmla="*/ 2147483646 w 6475"/>
              <a:gd name="T5" fmla="*/ 2147483646 h 6474"/>
              <a:gd name="T6" fmla="*/ 2147483646 w 6475"/>
              <a:gd name="T7" fmla="*/ 2147483646 h 6474"/>
              <a:gd name="T8" fmla="*/ 2147483646 w 6475"/>
              <a:gd name="T9" fmla="*/ 2147483646 h 6474"/>
              <a:gd name="T10" fmla="*/ 2147483646 w 6475"/>
              <a:gd name="T11" fmla="*/ 2147483646 h 6474"/>
              <a:gd name="T12" fmla="*/ 2147483646 w 6475"/>
              <a:gd name="T13" fmla="*/ 2147483646 h 6474"/>
              <a:gd name="T14" fmla="*/ 2147483646 w 6475"/>
              <a:gd name="T15" fmla="*/ 2147483646 h 6474"/>
              <a:gd name="T16" fmla="*/ 2147483646 w 6475"/>
              <a:gd name="T17" fmla="*/ 2147483646 h 6474"/>
              <a:gd name="T18" fmla="*/ 2147483646 w 6475"/>
              <a:gd name="T19" fmla="*/ 2147483646 h 6474"/>
              <a:gd name="T20" fmla="*/ 2147483646 w 6475"/>
              <a:gd name="T21" fmla="*/ 2147483646 h 6474"/>
              <a:gd name="T22" fmla="*/ 2147483646 w 6475"/>
              <a:gd name="T23" fmla="*/ 1987307535 h 6474"/>
              <a:gd name="T24" fmla="*/ 2147483646 w 6475"/>
              <a:gd name="T25" fmla="*/ 433100014 h 6474"/>
              <a:gd name="T26" fmla="*/ 2147483646 w 6475"/>
              <a:gd name="T27" fmla="*/ 0 h 6474"/>
              <a:gd name="T28" fmla="*/ 2147483646 w 6475"/>
              <a:gd name="T29" fmla="*/ 611465864 h 6474"/>
              <a:gd name="T30" fmla="*/ 2147483646 w 6475"/>
              <a:gd name="T31" fmla="*/ 2147483646 h 6474"/>
              <a:gd name="T32" fmla="*/ 2147483646 w 6475"/>
              <a:gd name="T33" fmla="*/ 2147483646 h 6474"/>
              <a:gd name="T34" fmla="*/ 2147483646 w 6475"/>
              <a:gd name="T35" fmla="*/ 2147483646 h 6474"/>
              <a:gd name="T36" fmla="*/ 2147483646 w 6475"/>
              <a:gd name="T37" fmla="*/ 2147483646 h 6474"/>
              <a:gd name="T38" fmla="*/ 2147483646 w 6475"/>
              <a:gd name="T39" fmla="*/ 2147483646 h 6474"/>
              <a:gd name="T40" fmla="*/ 2147483646 w 6475"/>
              <a:gd name="T41" fmla="*/ 2147483646 h 6474"/>
              <a:gd name="T42" fmla="*/ 2147483646 w 6475"/>
              <a:gd name="T43" fmla="*/ 2147483646 h 6474"/>
              <a:gd name="T44" fmla="*/ 1655347323 w 6475"/>
              <a:gd name="T45" fmla="*/ 2147483646 h 6474"/>
              <a:gd name="T46" fmla="*/ 280103845 w 6475"/>
              <a:gd name="T47" fmla="*/ 2147483646 h 6474"/>
              <a:gd name="T48" fmla="*/ 0 w 6475"/>
              <a:gd name="T49" fmla="*/ 2147483646 h 6474"/>
              <a:gd name="T50" fmla="*/ 840397737 w 6475"/>
              <a:gd name="T51" fmla="*/ 2147483646 h 6474"/>
              <a:gd name="T52" fmla="*/ 2147483646 w 6475"/>
              <a:gd name="T53" fmla="*/ 2147483646 h 6474"/>
              <a:gd name="T54" fmla="*/ 2147483646 w 6475"/>
              <a:gd name="T55" fmla="*/ 2147483646 h 6474"/>
              <a:gd name="T56" fmla="*/ 2147483646 w 6475"/>
              <a:gd name="T57" fmla="*/ 2147483646 h 6474"/>
              <a:gd name="T58" fmla="*/ 2147483646 w 6475"/>
              <a:gd name="T59" fmla="*/ 2147483646 h 6474"/>
              <a:gd name="T60" fmla="*/ 2147483646 w 6475"/>
              <a:gd name="T61" fmla="*/ 2147483646 h 6474"/>
              <a:gd name="T62" fmla="*/ 2147483646 w 6475"/>
              <a:gd name="T63" fmla="*/ 2147483646 h 6474"/>
              <a:gd name="T64" fmla="*/ 2147483646 w 6475"/>
              <a:gd name="T65" fmla="*/ 2147483646 h 6474"/>
              <a:gd name="T66" fmla="*/ 2147483646 w 6475"/>
              <a:gd name="T67" fmla="*/ 2147483646 h 6474"/>
              <a:gd name="T68" fmla="*/ 2147483646 w 6475"/>
              <a:gd name="T69" fmla="*/ 2147483646 h 6474"/>
              <a:gd name="T70" fmla="*/ 2147483646 w 6475"/>
              <a:gd name="T71" fmla="*/ 2147483646 h 6474"/>
              <a:gd name="T72" fmla="*/ 2147483646 w 6475"/>
              <a:gd name="T73" fmla="*/ 2147483646 h 6474"/>
              <a:gd name="T74" fmla="*/ 2147483646 w 6475"/>
              <a:gd name="T75" fmla="*/ 2147483646 h 6474"/>
              <a:gd name="T76" fmla="*/ 2147483646 w 6475"/>
              <a:gd name="T77" fmla="*/ 2147483646 h 6474"/>
              <a:gd name="T78" fmla="*/ 2147483646 w 6475"/>
              <a:gd name="T79" fmla="*/ 2147483646 h 6474"/>
              <a:gd name="T80" fmla="*/ 2147483646 w 6475"/>
              <a:gd name="T81" fmla="*/ 2147483646 h 6474"/>
              <a:gd name="T82" fmla="*/ 2147483646 w 6475"/>
              <a:gd name="T83" fmla="*/ 2147483646 h 6474"/>
              <a:gd name="T84" fmla="*/ 2147483646 w 6475"/>
              <a:gd name="T85" fmla="*/ 2147483646 h 6474"/>
              <a:gd name="T86" fmla="*/ 2147483646 w 6475"/>
              <a:gd name="T87" fmla="*/ 2147483646 h 6474"/>
              <a:gd name="T88" fmla="*/ 2147483646 w 6475"/>
              <a:gd name="T89" fmla="*/ 2147483646 h 6474"/>
              <a:gd name="T90" fmla="*/ 2147483646 w 6475"/>
              <a:gd name="T91" fmla="*/ 2147483646 h 6474"/>
              <a:gd name="T92" fmla="*/ 2147483646 w 6475"/>
              <a:gd name="T93" fmla="*/ 2147483646 h 6474"/>
              <a:gd name="T94" fmla="*/ 2147483646 w 6475"/>
              <a:gd name="T95" fmla="*/ 2147483646 h 6474"/>
              <a:gd name="T96" fmla="*/ 2147483646 w 6475"/>
              <a:gd name="T97" fmla="*/ 2147483646 h 6474"/>
              <a:gd name="T98" fmla="*/ 2147483646 w 6475"/>
              <a:gd name="T99" fmla="*/ 2147483646 h 6474"/>
              <a:gd name="T100" fmla="*/ 2147483646 w 6475"/>
              <a:gd name="T101" fmla="*/ 2147483646 h 6474"/>
              <a:gd name="T102" fmla="*/ 2147483646 w 6475"/>
              <a:gd name="T103" fmla="*/ 2147483646 h 6474"/>
              <a:gd name="T104" fmla="*/ 2147483646 w 6475"/>
              <a:gd name="T105" fmla="*/ 2147483646 h 6474"/>
              <a:gd name="T106" fmla="*/ 2147483646 w 6475"/>
              <a:gd name="T107" fmla="*/ 2147483646 h 6474"/>
              <a:gd name="T108" fmla="*/ 2147483646 w 6475"/>
              <a:gd name="T109" fmla="*/ 2147483646 h 6474"/>
              <a:gd name="T110" fmla="*/ 2147483646 w 6475"/>
              <a:gd name="T111" fmla="*/ 2147483646 h 6474"/>
              <a:gd name="T112" fmla="*/ 2147483646 w 6475"/>
              <a:gd name="T113" fmla="*/ 2147483646 h 6474"/>
              <a:gd name="T114" fmla="*/ 2147483646 w 6475"/>
              <a:gd name="T115" fmla="*/ 2147483646 h 6474"/>
              <a:gd name="T116" fmla="*/ 2147483646 w 6475"/>
              <a:gd name="T117" fmla="*/ 2147483646 h 6474"/>
              <a:gd name="T118" fmla="*/ 2147483646 w 6475"/>
              <a:gd name="T119" fmla="*/ 2147483646 h 6474"/>
              <a:gd name="T120" fmla="*/ 2147483646 w 6475"/>
              <a:gd name="T121" fmla="*/ 2147483646 h 6474"/>
              <a:gd name="T122" fmla="*/ 2147483646 w 6475"/>
              <a:gd name="T123" fmla="*/ 2147483646 h 64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475" h="6474">
                <a:moveTo>
                  <a:pt x="3889" y="3006"/>
                </a:moveTo>
                <a:lnTo>
                  <a:pt x="3889" y="3006"/>
                </a:lnTo>
                <a:lnTo>
                  <a:pt x="3915" y="2952"/>
                </a:lnTo>
                <a:lnTo>
                  <a:pt x="3940" y="2898"/>
                </a:lnTo>
                <a:lnTo>
                  <a:pt x="3964" y="2842"/>
                </a:lnTo>
                <a:lnTo>
                  <a:pt x="3987" y="2787"/>
                </a:lnTo>
                <a:lnTo>
                  <a:pt x="4007" y="2729"/>
                </a:lnTo>
                <a:lnTo>
                  <a:pt x="4026" y="2672"/>
                </a:lnTo>
                <a:lnTo>
                  <a:pt x="4043" y="2613"/>
                </a:lnTo>
                <a:lnTo>
                  <a:pt x="4059" y="2555"/>
                </a:lnTo>
                <a:lnTo>
                  <a:pt x="4073" y="2495"/>
                </a:lnTo>
                <a:lnTo>
                  <a:pt x="4085" y="2434"/>
                </a:lnTo>
                <a:lnTo>
                  <a:pt x="4096" y="2373"/>
                </a:lnTo>
                <a:lnTo>
                  <a:pt x="4104" y="2312"/>
                </a:lnTo>
                <a:lnTo>
                  <a:pt x="4111" y="2249"/>
                </a:lnTo>
                <a:lnTo>
                  <a:pt x="4116" y="2187"/>
                </a:lnTo>
                <a:lnTo>
                  <a:pt x="4119" y="2124"/>
                </a:lnTo>
                <a:lnTo>
                  <a:pt x="4120" y="2060"/>
                </a:lnTo>
                <a:lnTo>
                  <a:pt x="4120" y="2006"/>
                </a:lnTo>
                <a:lnTo>
                  <a:pt x="4117" y="1954"/>
                </a:lnTo>
                <a:lnTo>
                  <a:pt x="4114" y="1901"/>
                </a:lnTo>
                <a:lnTo>
                  <a:pt x="4109" y="1850"/>
                </a:lnTo>
                <a:lnTo>
                  <a:pt x="4103" y="1797"/>
                </a:lnTo>
                <a:lnTo>
                  <a:pt x="4096" y="1747"/>
                </a:lnTo>
                <a:lnTo>
                  <a:pt x="4088" y="1695"/>
                </a:lnTo>
                <a:lnTo>
                  <a:pt x="4078" y="1645"/>
                </a:lnTo>
                <a:lnTo>
                  <a:pt x="4067" y="1595"/>
                </a:lnTo>
                <a:lnTo>
                  <a:pt x="4055" y="1545"/>
                </a:lnTo>
                <a:lnTo>
                  <a:pt x="4042" y="1496"/>
                </a:lnTo>
                <a:lnTo>
                  <a:pt x="4028" y="1447"/>
                </a:lnTo>
                <a:lnTo>
                  <a:pt x="4012" y="1399"/>
                </a:lnTo>
                <a:lnTo>
                  <a:pt x="3995" y="1351"/>
                </a:lnTo>
                <a:lnTo>
                  <a:pt x="3977" y="1305"/>
                </a:lnTo>
                <a:lnTo>
                  <a:pt x="3958" y="1258"/>
                </a:lnTo>
                <a:lnTo>
                  <a:pt x="3938" y="1213"/>
                </a:lnTo>
                <a:lnTo>
                  <a:pt x="3916" y="1167"/>
                </a:lnTo>
                <a:lnTo>
                  <a:pt x="3895" y="1122"/>
                </a:lnTo>
                <a:lnTo>
                  <a:pt x="3871" y="1079"/>
                </a:lnTo>
                <a:lnTo>
                  <a:pt x="3847" y="1034"/>
                </a:lnTo>
                <a:lnTo>
                  <a:pt x="3822" y="991"/>
                </a:lnTo>
                <a:lnTo>
                  <a:pt x="3795" y="949"/>
                </a:lnTo>
                <a:lnTo>
                  <a:pt x="3768" y="909"/>
                </a:lnTo>
                <a:lnTo>
                  <a:pt x="3740" y="868"/>
                </a:lnTo>
                <a:lnTo>
                  <a:pt x="3710" y="827"/>
                </a:lnTo>
                <a:lnTo>
                  <a:pt x="3680" y="788"/>
                </a:lnTo>
                <a:lnTo>
                  <a:pt x="3649" y="749"/>
                </a:lnTo>
                <a:lnTo>
                  <a:pt x="3617" y="712"/>
                </a:lnTo>
                <a:lnTo>
                  <a:pt x="3585" y="675"/>
                </a:lnTo>
                <a:lnTo>
                  <a:pt x="3551" y="639"/>
                </a:lnTo>
                <a:lnTo>
                  <a:pt x="3516" y="603"/>
                </a:lnTo>
                <a:lnTo>
                  <a:pt x="3481" y="568"/>
                </a:lnTo>
                <a:lnTo>
                  <a:pt x="3445" y="535"/>
                </a:lnTo>
                <a:lnTo>
                  <a:pt x="3408" y="503"/>
                </a:lnTo>
                <a:lnTo>
                  <a:pt x="3370" y="470"/>
                </a:lnTo>
                <a:lnTo>
                  <a:pt x="3332" y="439"/>
                </a:lnTo>
                <a:lnTo>
                  <a:pt x="3293" y="409"/>
                </a:lnTo>
                <a:lnTo>
                  <a:pt x="3252" y="379"/>
                </a:lnTo>
                <a:lnTo>
                  <a:pt x="3211" y="352"/>
                </a:lnTo>
                <a:lnTo>
                  <a:pt x="3170" y="324"/>
                </a:lnTo>
                <a:lnTo>
                  <a:pt x="3129" y="298"/>
                </a:lnTo>
                <a:lnTo>
                  <a:pt x="3085" y="273"/>
                </a:lnTo>
                <a:lnTo>
                  <a:pt x="3041" y="249"/>
                </a:lnTo>
                <a:lnTo>
                  <a:pt x="2998" y="225"/>
                </a:lnTo>
                <a:lnTo>
                  <a:pt x="2953" y="203"/>
                </a:lnTo>
                <a:lnTo>
                  <a:pt x="2907" y="182"/>
                </a:lnTo>
                <a:lnTo>
                  <a:pt x="2862" y="161"/>
                </a:lnTo>
                <a:lnTo>
                  <a:pt x="2815" y="142"/>
                </a:lnTo>
                <a:lnTo>
                  <a:pt x="2768" y="124"/>
                </a:lnTo>
                <a:lnTo>
                  <a:pt x="2720" y="108"/>
                </a:lnTo>
                <a:lnTo>
                  <a:pt x="2672" y="92"/>
                </a:lnTo>
                <a:lnTo>
                  <a:pt x="2623" y="78"/>
                </a:lnTo>
                <a:lnTo>
                  <a:pt x="2574" y="64"/>
                </a:lnTo>
                <a:lnTo>
                  <a:pt x="2525" y="52"/>
                </a:lnTo>
                <a:lnTo>
                  <a:pt x="2475" y="42"/>
                </a:lnTo>
                <a:lnTo>
                  <a:pt x="2425" y="32"/>
                </a:lnTo>
                <a:lnTo>
                  <a:pt x="2373" y="24"/>
                </a:lnTo>
                <a:lnTo>
                  <a:pt x="2322" y="17"/>
                </a:lnTo>
                <a:lnTo>
                  <a:pt x="2270" y="11"/>
                </a:lnTo>
                <a:lnTo>
                  <a:pt x="2219" y="6"/>
                </a:lnTo>
                <a:lnTo>
                  <a:pt x="2166" y="2"/>
                </a:lnTo>
                <a:lnTo>
                  <a:pt x="2113" y="0"/>
                </a:lnTo>
                <a:lnTo>
                  <a:pt x="2060" y="0"/>
                </a:lnTo>
                <a:lnTo>
                  <a:pt x="2007" y="0"/>
                </a:lnTo>
                <a:lnTo>
                  <a:pt x="1954" y="2"/>
                </a:lnTo>
                <a:lnTo>
                  <a:pt x="1901" y="6"/>
                </a:lnTo>
                <a:lnTo>
                  <a:pt x="1849" y="11"/>
                </a:lnTo>
                <a:lnTo>
                  <a:pt x="1797" y="17"/>
                </a:lnTo>
                <a:lnTo>
                  <a:pt x="1746" y="24"/>
                </a:lnTo>
                <a:lnTo>
                  <a:pt x="1696" y="32"/>
                </a:lnTo>
                <a:lnTo>
                  <a:pt x="1645" y="42"/>
                </a:lnTo>
                <a:lnTo>
                  <a:pt x="1595" y="52"/>
                </a:lnTo>
                <a:lnTo>
                  <a:pt x="1545" y="64"/>
                </a:lnTo>
                <a:lnTo>
                  <a:pt x="1496" y="78"/>
                </a:lnTo>
                <a:lnTo>
                  <a:pt x="1448" y="92"/>
                </a:lnTo>
                <a:lnTo>
                  <a:pt x="1400" y="108"/>
                </a:lnTo>
                <a:lnTo>
                  <a:pt x="1352" y="124"/>
                </a:lnTo>
                <a:lnTo>
                  <a:pt x="1305" y="142"/>
                </a:lnTo>
                <a:lnTo>
                  <a:pt x="1259" y="161"/>
                </a:lnTo>
                <a:lnTo>
                  <a:pt x="1212" y="182"/>
                </a:lnTo>
                <a:lnTo>
                  <a:pt x="1168" y="203"/>
                </a:lnTo>
                <a:lnTo>
                  <a:pt x="1122" y="225"/>
                </a:lnTo>
                <a:lnTo>
                  <a:pt x="1078" y="249"/>
                </a:lnTo>
                <a:lnTo>
                  <a:pt x="1035" y="273"/>
                </a:lnTo>
                <a:lnTo>
                  <a:pt x="992" y="298"/>
                </a:lnTo>
                <a:lnTo>
                  <a:pt x="950" y="324"/>
                </a:lnTo>
                <a:lnTo>
                  <a:pt x="908" y="352"/>
                </a:lnTo>
                <a:lnTo>
                  <a:pt x="867" y="379"/>
                </a:lnTo>
                <a:lnTo>
                  <a:pt x="828" y="409"/>
                </a:lnTo>
                <a:lnTo>
                  <a:pt x="788" y="439"/>
                </a:lnTo>
                <a:lnTo>
                  <a:pt x="750" y="470"/>
                </a:lnTo>
                <a:lnTo>
                  <a:pt x="711" y="503"/>
                </a:lnTo>
                <a:lnTo>
                  <a:pt x="676" y="535"/>
                </a:lnTo>
                <a:lnTo>
                  <a:pt x="638" y="568"/>
                </a:lnTo>
                <a:lnTo>
                  <a:pt x="604" y="603"/>
                </a:lnTo>
                <a:lnTo>
                  <a:pt x="569" y="639"/>
                </a:lnTo>
                <a:lnTo>
                  <a:pt x="535" y="675"/>
                </a:lnTo>
                <a:lnTo>
                  <a:pt x="502" y="712"/>
                </a:lnTo>
                <a:lnTo>
                  <a:pt x="471" y="749"/>
                </a:lnTo>
                <a:lnTo>
                  <a:pt x="440" y="788"/>
                </a:lnTo>
                <a:lnTo>
                  <a:pt x="410" y="827"/>
                </a:lnTo>
                <a:lnTo>
                  <a:pt x="380" y="868"/>
                </a:lnTo>
                <a:lnTo>
                  <a:pt x="352" y="909"/>
                </a:lnTo>
                <a:lnTo>
                  <a:pt x="325" y="949"/>
                </a:lnTo>
                <a:lnTo>
                  <a:pt x="298" y="991"/>
                </a:lnTo>
                <a:lnTo>
                  <a:pt x="273" y="1034"/>
                </a:lnTo>
                <a:lnTo>
                  <a:pt x="249" y="1079"/>
                </a:lnTo>
                <a:lnTo>
                  <a:pt x="225" y="1122"/>
                </a:lnTo>
                <a:lnTo>
                  <a:pt x="204" y="1167"/>
                </a:lnTo>
                <a:lnTo>
                  <a:pt x="182" y="1213"/>
                </a:lnTo>
                <a:lnTo>
                  <a:pt x="162" y="1258"/>
                </a:lnTo>
                <a:lnTo>
                  <a:pt x="143" y="1305"/>
                </a:lnTo>
                <a:lnTo>
                  <a:pt x="125" y="1351"/>
                </a:lnTo>
                <a:lnTo>
                  <a:pt x="108" y="1399"/>
                </a:lnTo>
                <a:lnTo>
                  <a:pt x="93" y="1447"/>
                </a:lnTo>
                <a:lnTo>
                  <a:pt x="78" y="1496"/>
                </a:lnTo>
                <a:lnTo>
                  <a:pt x="65" y="1545"/>
                </a:lnTo>
                <a:lnTo>
                  <a:pt x="53" y="1595"/>
                </a:lnTo>
                <a:lnTo>
                  <a:pt x="42" y="1645"/>
                </a:lnTo>
                <a:lnTo>
                  <a:pt x="33" y="1695"/>
                </a:lnTo>
                <a:lnTo>
                  <a:pt x="24" y="1747"/>
                </a:lnTo>
                <a:lnTo>
                  <a:pt x="17" y="1797"/>
                </a:lnTo>
                <a:lnTo>
                  <a:pt x="11" y="1850"/>
                </a:lnTo>
                <a:lnTo>
                  <a:pt x="6" y="1901"/>
                </a:lnTo>
                <a:lnTo>
                  <a:pt x="3" y="1954"/>
                </a:lnTo>
                <a:lnTo>
                  <a:pt x="0" y="2006"/>
                </a:lnTo>
                <a:lnTo>
                  <a:pt x="0" y="2060"/>
                </a:lnTo>
                <a:lnTo>
                  <a:pt x="0" y="2113"/>
                </a:lnTo>
                <a:lnTo>
                  <a:pt x="3" y="2166"/>
                </a:lnTo>
                <a:lnTo>
                  <a:pt x="6" y="2218"/>
                </a:lnTo>
                <a:lnTo>
                  <a:pt x="11" y="2270"/>
                </a:lnTo>
                <a:lnTo>
                  <a:pt x="17" y="2322"/>
                </a:lnTo>
                <a:lnTo>
                  <a:pt x="24" y="2374"/>
                </a:lnTo>
                <a:lnTo>
                  <a:pt x="33" y="2424"/>
                </a:lnTo>
                <a:lnTo>
                  <a:pt x="42" y="2474"/>
                </a:lnTo>
                <a:lnTo>
                  <a:pt x="53" y="2525"/>
                </a:lnTo>
                <a:lnTo>
                  <a:pt x="65" y="2575"/>
                </a:lnTo>
                <a:lnTo>
                  <a:pt x="78" y="2624"/>
                </a:lnTo>
                <a:lnTo>
                  <a:pt x="93" y="2672"/>
                </a:lnTo>
                <a:lnTo>
                  <a:pt x="108" y="2720"/>
                </a:lnTo>
                <a:lnTo>
                  <a:pt x="125" y="2768"/>
                </a:lnTo>
                <a:lnTo>
                  <a:pt x="143" y="2816"/>
                </a:lnTo>
                <a:lnTo>
                  <a:pt x="162" y="2861"/>
                </a:lnTo>
                <a:lnTo>
                  <a:pt x="182" y="2908"/>
                </a:lnTo>
                <a:lnTo>
                  <a:pt x="204" y="2953"/>
                </a:lnTo>
                <a:lnTo>
                  <a:pt x="225" y="2998"/>
                </a:lnTo>
                <a:lnTo>
                  <a:pt x="249" y="3042"/>
                </a:lnTo>
                <a:lnTo>
                  <a:pt x="273" y="3085"/>
                </a:lnTo>
                <a:lnTo>
                  <a:pt x="298" y="3128"/>
                </a:lnTo>
                <a:lnTo>
                  <a:pt x="325" y="3170"/>
                </a:lnTo>
                <a:lnTo>
                  <a:pt x="352" y="3212"/>
                </a:lnTo>
                <a:lnTo>
                  <a:pt x="380" y="3253"/>
                </a:lnTo>
                <a:lnTo>
                  <a:pt x="410" y="3292"/>
                </a:lnTo>
                <a:lnTo>
                  <a:pt x="440" y="3332"/>
                </a:lnTo>
                <a:lnTo>
                  <a:pt x="471" y="3370"/>
                </a:lnTo>
                <a:lnTo>
                  <a:pt x="502" y="3408"/>
                </a:lnTo>
                <a:lnTo>
                  <a:pt x="535" y="3445"/>
                </a:lnTo>
                <a:lnTo>
                  <a:pt x="569" y="3481"/>
                </a:lnTo>
                <a:lnTo>
                  <a:pt x="604" y="3516"/>
                </a:lnTo>
                <a:lnTo>
                  <a:pt x="638" y="3551"/>
                </a:lnTo>
                <a:lnTo>
                  <a:pt x="676" y="3584"/>
                </a:lnTo>
                <a:lnTo>
                  <a:pt x="711" y="3618"/>
                </a:lnTo>
                <a:lnTo>
                  <a:pt x="750" y="3649"/>
                </a:lnTo>
                <a:lnTo>
                  <a:pt x="788" y="3680"/>
                </a:lnTo>
                <a:lnTo>
                  <a:pt x="828" y="3710"/>
                </a:lnTo>
                <a:lnTo>
                  <a:pt x="867" y="3740"/>
                </a:lnTo>
                <a:lnTo>
                  <a:pt x="908" y="3767"/>
                </a:lnTo>
                <a:lnTo>
                  <a:pt x="950" y="3795"/>
                </a:lnTo>
                <a:lnTo>
                  <a:pt x="992" y="3821"/>
                </a:lnTo>
                <a:lnTo>
                  <a:pt x="1035" y="3847"/>
                </a:lnTo>
                <a:lnTo>
                  <a:pt x="1078" y="3872"/>
                </a:lnTo>
                <a:lnTo>
                  <a:pt x="1122" y="3894"/>
                </a:lnTo>
                <a:lnTo>
                  <a:pt x="1168" y="3917"/>
                </a:lnTo>
                <a:lnTo>
                  <a:pt x="1212" y="3937"/>
                </a:lnTo>
                <a:lnTo>
                  <a:pt x="1259" y="3958"/>
                </a:lnTo>
                <a:lnTo>
                  <a:pt x="1305" y="3977"/>
                </a:lnTo>
                <a:lnTo>
                  <a:pt x="1352" y="3995"/>
                </a:lnTo>
                <a:lnTo>
                  <a:pt x="1400" y="4012"/>
                </a:lnTo>
                <a:lnTo>
                  <a:pt x="1448" y="4027"/>
                </a:lnTo>
                <a:lnTo>
                  <a:pt x="1496" y="4042"/>
                </a:lnTo>
                <a:lnTo>
                  <a:pt x="1545" y="4055"/>
                </a:lnTo>
                <a:lnTo>
                  <a:pt x="1595" y="4067"/>
                </a:lnTo>
                <a:lnTo>
                  <a:pt x="1645" y="4078"/>
                </a:lnTo>
                <a:lnTo>
                  <a:pt x="1696" y="4087"/>
                </a:lnTo>
                <a:lnTo>
                  <a:pt x="1746" y="4097"/>
                </a:lnTo>
                <a:lnTo>
                  <a:pt x="1797" y="4104"/>
                </a:lnTo>
                <a:lnTo>
                  <a:pt x="1849" y="4109"/>
                </a:lnTo>
                <a:lnTo>
                  <a:pt x="1901" y="4113"/>
                </a:lnTo>
                <a:lnTo>
                  <a:pt x="1954" y="4117"/>
                </a:lnTo>
                <a:lnTo>
                  <a:pt x="2007" y="4119"/>
                </a:lnTo>
                <a:lnTo>
                  <a:pt x="2060" y="4119"/>
                </a:lnTo>
                <a:lnTo>
                  <a:pt x="2124" y="4119"/>
                </a:lnTo>
                <a:lnTo>
                  <a:pt x="2186" y="4116"/>
                </a:lnTo>
                <a:lnTo>
                  <a:pt x="2250" y="4111"/>
                </a:lnTo>
                <a:lnTo>
                  <a:pt x="2312" y="4104"/>
                </a:lnTo>
                <a:lnTo>
                  <a:pt x="2373" y="4096"/>
                </a:lnTo>
                <a:lnTo>
                  <a:pt x="2434" y="4086"/>
                </a:lnTo>
                <a:lnTo>
                  <a:pt x="2495" y="4073"/>
                </a:lnTo>
                <a:lnTo>
                  <a:pt x="2555" y="4060"/>
                </a:lnTo>
                <a:lnTo>
                  <a:pt x="2614" y="4044"/>
                </a:lnTo>
                <a:lnTo>
                  <a:pt x="2672" y="4026"/>
                </a:lnTo>
                <a:lnTo>
                  <a:pt x="2730" y="4007"/>
                </a:lnTo>
                <a:lnTo>
                  <a:pt x="2786" y="3987"/>
                </a:lnTo>
                <a:lnTo>
                  <a:pt x="2842" y="3965"/>
                </a:lnTo>
                <a:lnTo>
                  <a:pt x="2898" y="3941"/>
                </a:lnTo>
                <a:lnTo>
                  <a:pt x="2953" y="3916"/>
                </a:lnTo>
                <a:lnTo>
                  <a:pt x="3005" y="3888"/>
                </a:lnTo>
                <a:lnTo>
                  <a:pt x="4120" y="5003"/>
                </a:lnTo>
                <a:lnTo>
                  <a:pt x="4709" y="5003"/>
                </a:lnTo>
                <a:lnTo>
                  <a:pt x="4709" y="5591"/>
                </a:lnTo>
                <a:lnTo>
                  <a:pt x="5297" y="5591"/>
                </a:lnTo>
                <a:lnTo>
                  <a:pt x="5297" y="6180"/>
                </a:lnTo>
                <a:lnTo>
                  <a:pt x="5591" y="6474"/>
                </a:lnTo>
                <a:lnTo>
                  <a:pt x="6475" y="6474"/>
                </a:lnTo>
                <a:lnTo>
                  <a:pt x="6475" y="5591"/>
                </a:lnTo>
                <a:lnTo>
                  <a:pt x="3889" y="3006"/>
                </a:lnTo>
                <a:close/>
                <a:moveTo>
                  <a:pt x="1472" y="2060"/>
                </a:moveTo>
                <a:lnTo>
                  <a:pt x="1472" y="2060"/>
                </a:lnTo>
                <a:lnTo>
                  <a:pt x="1441" y="2059"/>
                </a:lnTo>
                <a:lnTo>
                  <a:pt x="1411" y="2057"/>
                </a:lnTo>
                <a:lnTo>
                  <a:pt x="1382" y="2053"/>
                </a:lnTo>
                <a:lnTo>
                  <a:pt x="1353" y="2048"/>
                </a:lnTo>
                <a:lnTo>
                  <a:pt x="1324" y="2041"/>
                </a:lnTo>
                <a:lnTo>
                  <a:pt x="1297" y="2033"/>
                </a:lnTo>
                <a:lnTo>
                  <a:pt x="1269" y="2024"/>
                </a:lnTo>
                <a:lnTo>
                  <a:pt x="1242" y="2014"/>
                </a:lnTo>
                <a:lnTo>
                  <a:pt x="1217" y="2002"/>
                </a:lnTo>
                <a:lnTo>
                  <a:pt x="1190" y="1988"/>
                </a:lnTo>
                <a:lnTo>
                  <a:pt x="1166" y="1974"/>
                </a:lnTo>
                <a:lnTo>
                  <a:pt x="1142" y="1960"/>
                </a:lnTo>
                <a:lnTo>
                  <a:pt x="1120" y="1943"/>
                </a:lnTo>
                <a:lnTo>
                  <a:pt x="1097" y="1925"/>
                </a:lnTo>
                <a:lnTo>
                  <a:pt x="1075" y="1907"/>
                </a:lnTo>
                <a:lnTo>
                  <a:pt x="1055" y="1888"/>
                </a:lnTo>
                <a:lnTo>
                  <a:pt x="1036" y="1867"/>
                </a:lnTo>
                <a:lnTo>
                  <a:pt x="1017" y="1846"/>
                </a:lnTo>
                <a:lnTo>
                  <a:pt x="1000" y="1823"/>
                </a:lnTo>
                <a:lnTo>
                  <a:pt x="983" y="1800"/>
                </a:lnTo>
                <a:lnTo>
                  <a:pt x="968" y="1776"/>
                </a:lnTo>
                <a:lnTo>
                  <a:pt x="955" y="1751"/>
                </a:lnTo>
                <a:lnTo>
                  <a:pt x="941" y="1726"/>
                </a:lnTo>
                <a:lnTo>
                  <a:pt x="929" y="1700"/>
                </a:lnTo>
                <a:lnTo>
                  <a:pt x="919" y="1674"/>
                </a:lnTo>
                <a:lnTo>
                  <a:pt x="909" y="1646"/>
                </a:lnTo>
                <a:lnTo>
                  <a:pt x="902" y="1618"/>
                </a:lnTo>
                <a:lnTo>
                  <a:pt x="895" y="1590"/>
                </a:lnTo>
                <a:lnTo>
                  <a:pt x="890" y="1561"/>
                </a:lnTo>
                <a:lnTo>
                  <a:pt x="886" y="1531"/>
                </a:lnTo>
                <a:lnTo>
                  <a:pt x="884" y="1501"/>
                </a:lnTo>
                <a:lnTo>
                  <a:pt x="883" y="1471"/>
                </a:lnTo>
                <a:lnTo>
                  <a:pt x="884" y="1441"/>
                </a:lnTo>
                <a:lnTo>
                  <a:pt x="886" y="1411"/>
                </a:lnTo>
                <a:lnTo>
                  <a:pt x="890" y="1381"/>
                </a:lnTo>
                <a:lnTo>
                  <a:pt x="895" y="1353"/>
                </a:lnTo>
                <a:lnTo>
                  <a:pt x="902" y="1324"/>
                </a:lnTo>
                <a:lnTo>
                  <a:pt x="909" y="1296"/>
                </a:lnTo>
                <a:lnTo>
                  <a:pt x="919" y="1269"/>
                </a:lnTo>
                <a:lnTo>
                  <a:pt x="929" y="1243"/>
                </a:lnTo>
                <a:lnTo>
                  <a:pt x="941" y="1216"/>
                </a:lnTo>
                <a:lnTo>
                  <a:pt x="955" y="1191"/>
                </a:lnTo>
                <a:lnTo>
                  <a:pt x="968" y="1166"/>
                </a:lnTo>
                <a:lnTo>
                  <a:pt x="983" y="1142"/>
                </a:lnTo>
                <a:lnTo>
                  <a:pt x="1000" y="1119"/>
                </a:lnTo>
                <a:lnTo>
                  <a:pt x="1017" y="1096"/>
                </a:lnTo>
                <a:lnTo>
                  <a:pt x="1036" y="1075"/>
                </a:lnTo>
                <a:lnTo>
                  <a:pt x="1055" y="1055"/>
                </a:lnTo>
                <a:lnTo>
                  <a:pt x="1075" y="1035"/>
                </a:lnTo>
                <a:lnTo>
                  <a:pt x="1097" y="1017"/>
                </a:lnTo>
                <a:lnTo>
                  <a:pt x="1120" y="999"/>
                </a:lnTo>
                <a:lnTo>
                  <a:pt x="1142" y="983"/>
                </a:lnTo>
                <a:lnTo>
                  <a:pt x="1166" y="968"/>
                </a:lnTo>
                <a:lnTo>
                  <a:pt x="1190" y="954"/>
                </a:lnTo>
                <a:lnTo>
                  <a:pt x="1217" y="941"/>
                </a:lnTo>
                <a:lnTo>
                  <a:pt x="1242" y="929"/>
                </a:lnTo>
                <a:lnTo>
                  <a:pt x="1269" y="918"/>
                </a:lnTo>
                <a:lnTo>
                  <a:pt x="1297" y="910"/>
                </a:lnTo>
                <a:lnTo>
                  <a:pt x="1324" y="901"/>
                </a:lnTo>
                <a:lnTo>
                  <a:pt x="1353" y="894"/>
                </a:lnTo>
                <a:lnTo>
                  <a:pt x="1382" y="889"/>
                </a:lnTo>
                <a:lnTo>
                  <a:pt x="1411" y="886"/>
                </a:lnTo>
                <a:lnTo>
                  <a:pt x="1441" y="883"/>
                </a:lnTo>
                <a:lnTo>
                  <a:pt x="1472" y="882"/>
                </a:lnTo>
                <a:lnTo>
                  <a:pt x="1502" y="883"/>
                </a:lnTo>
                <a:lnTo>
                  <a:pt x="1532" y="886"/>
                </a:lnTo>
                <a:lnTo>
                  <a:pt x="1561" y="889"/>
                </a:lnTo>
                <a:lnTo>
                  <a:pt x="1590" y="894"/>
                </a:lnTo>
                <a:lnTo>
                  <a:pt x="1619" y="901"/>
                </a:lnTo>
                <a:lnTo>
                  <a:pt x="1646" y="910"/>
                </a:lnTo>
                <a:lnTo>
                  <a:pt x="1674" y="918"/>
                </a:lnTo>
                <a:lnTo>
                  <a:pt x="1700" y="929"/>
                </a:lnTo>
                <a:lnTo>
                  <a:pt x="1727" y="941"/>
                </a:lnTo>
                <a:lnTo>
                  <a:pt x="1752" y="954"/>
                </a:lnTo>
                <a:lnTo>
                  <a:pt x="1777" y="968"/>
                </a:lnTo>
                <a:lnTo>
                  <a:pt x="1801" y="983"/>
                </a:lnTo>
                <a:lnTo>
                  <a:pt x="1824" y="999"/>
                </a:lnTo>
                <a:lnTo>
                  <a:pt x="1845" y="1017"/>
                </a:lnTo>
                <a:lnTo>
                  <a:pt x="1867" y="1035"/>
                </a:lnTo>
                <a:lnTo>
                  <a:pt x="1887" y="1055"/>
                </a:lnTo>
                <a:lnTo>
                  <a:pt x="1907" y="1075"/>
                </a:lnTo>
                <a:lnTo>
                  <a:pt x="1925" y="1096"/>
                </a:lnTo>
                <a:lnTo>
                  <a:pt x="1943" y="1119"/>
                </a:lnTo>
                <a:lnTo>
                  <a:pt x="1959" y="1142"/>
                </a:lnTo>
                <a:lnTo>
                  <a:pt x="1975" y="1166"/>
                </a:lnTo>
                <a:lnTo>
                  <a:pt x="1989" y="1191"/>
                </a:lnTo>
                <a:lnTo>
                  <a:pt x="2002" y="1216"/>
                </a:lnTo>
                <a:lnTo>
                  <a:pt x="2014" y="1243"/>
                </a:lnTo>
                <a:lnTo>
                  <a:pt x="2025" y="1269"/>
                </a:lnTo>
                <a:lnTo>
                  <a:pt x="2033" y="1296"/>
                </a:lnTo>
                <a:lnTo>
                  <a:pt x="2042" y="1324"/>
                </a:lnTo>
                <a:lnTo>
                  <a:pt x="2048" y="1353"/>
                </a:lnTo>
                <a:lnTo>
                  <a:pt x="2054" y="1381"/>
                </a:lnTo>
                <a:lnTo>
                  <a:pt x="2057" y="1411"/>
                </a:lnTo>
                <a:lnTo>
                  <a:pt x="2060" y="1441"/>
                </a:lnTo>
                <a:lnTo>
                  <a:pt x="2060" y="1471"/>
                </a:lnTo>
                <a:lnTo>
                  <a:pt x="2060" y="1501"/>
                </a:lnTo>
                <a:lnTo>
                  <a:pt x="2057" y="1531"/>
                </a:lnTo>
                <a:lnTo>
                  <a:pt x="2054" y="1561"/>
                </a:lnTo>
                <a:lnTo>
                  <a:pt x="2048" y="1590"/>
                </a:lnTo>
                <a:lnTo>
                  <a:pt x="2042" y="1618"/>
                </a:lnTo>
                <a:lnTo>
                  <a:pt x="2033" y="1646"/>
                </a:lnTo>
                <a:lnTo>
                  <a:pt x="2025" y="1674"/>
                </a:lnTo>
                <a:lnTo>
                  <a:pt x="2014" y="1700"/>
                </a:lnTo>
                <a:lnTo>
                  <a:pt x="2002" y="1726"/>
                </a:lnTo>
                <a:lnTo>
                  <a:pt x="1989" y="1751"/>
                </a:lnTo>
                <a:lnTo>
                  <a:pt x="1975" y="1776"/>
                </a:lnTo>
                <a:lnTo>
                  <a:pt x="1959" y="1800"/>
                </a:lnTo>
                <a:lnTo>
                  <a:pt x="1943" y="1823"/>
                </a:lnTo>
                <a:lnTo>
                  <a:pt x="1925" y="1846"/>
                </a:lnTo>
                <a:lnTo>
                  <a:pt x="1907" y="1867"/>
                </a:lnTo>
                <a:lnTo>
                  <a:pt x="1887" y="1888"/>
                </a:lnTo>
                <a:lnTo>
                  <a:pt x="1867" y="1907"/>
                </a:lnTo>
                <a:lnTo>
                  <a:pt x="1845" y="1925"/>
                </a:lnTo>
                <a:lnTo>
                  <a:pt x="1824" y="1943"/>
                </a:lnTo>
                <a:lnTo>
                  <a:pt x="1801" y="1960"/>
                </a:lnTo>
                <a:lnTo>
                  <a:pt x="1777" y="1974"/>
                </a:lnTo>
                <a:lnTo>
                  <a:pt x="1752" y="1988"/>
                </a:lnTo>
                <a:lnTo>
                  <a:pt x="1727" y="2002"/>
                </a:lnTo>
                <a:lnTo>
                  <a:pt x="1700" y="2014"/>
                </a:lnTo>
                <a:lnTo>
                  <a:pt x="1674" y="2024"/>
                </a:lnTo>
                <a:lnTo>
                  <a:pt x="1646" y="2033"/>
                </a:lnTo>
                <a:lnTo>
                  <a:pt x="1619" y="2041"/>
                </a:lnTo>
                <a:lnTo>
                  <a:pt x="1590" y="2048"/>
                </a:lnTo>
                <a:lnTo>
                  <a:pt x="1561" y="2053"/>
                </a:lnTo>
                <a:lnTo>
                  <a:pt x="1532" y="2057"/>
                </a:lnTo>
                <a:lnTo>
                  <a:pt x="1502" y="2059"/>
                </a:lnTo>
                <a:lnTo>
                  <a:pt x="1472" y="2060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 rot="4491330">
            <a:off x="4754464" y="4721430"/>
            <a:ext cx="412552" cy="644612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48497 w 1978606"/>
              <a:gd name="connsiteY6" fmla="*/ 2016002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  <a:gd name="connsiteX0-1" fmla="*/ 608252 w 1978606"/>
              <a:gd name="connsiteY0-2" fmla="*/ 0 h 3092264"/>
              <a:gd name="connsiteX1-3" fmla="*/ 720410 w 1978606"/>
              <a:gd name="connsiteY1-4" fmla="*/ 112000 h 3092264"/>
              <a:gd name="connsiteX2-5" fmla="*/ 877432 w 1978606"/>
              <a:gd name="connsiteY2-6" fmla="*/ 672000 h 3092264"/>
              <a:gd name="connsiteX3-7" fmla="*/ 832568 w 1978606"/>
              <a:gd name="connsiteY3-8" fmla="*/ 828801 h 3092264"/>
              <a:gd name="connsiteX4-9" fmla="*/ 563388 w 1978606"/>
              <a:gd name="connsiteY4-10" fmla="*/ 985601 h 3092264"/>
              <a:gd name="connsiteX5-11" fmla="*/ 1079317 w 1978606"/>
              <a:gd name="connsiteY5-12" fmla="*/ 2172802 h 3092264"/>
              <a:gd name="connsiteX6-13" fmla="*/ 1348497 w 1978606"/>
              <a:gd name="connsiteY6-14" fmla="*/ 2016002 h 3092264"/>
              <a:gd name="connsiteX7-15" fmla="*/ 1505519 w 1978606"/>
              <a:gd name="connsiteY7-16" fmla="*/ 2038402 h 3092264"/>
              <a:gd name="connsiteX8-17" fmla="*/ 1931721 w 1978606"/>
              <a:gd name="connsiteY8-18" fmla="*/ 2464003 h 3092264"/>
              <a:gd name="connsiteX9-19" fmla="*/ 1954153 w 1978606"/>
              <a:gd name="connsiteY9-20" fmla="*/ 2620803 h 3092264"/>
              <a:gd name="connsiteX10-21" fmla="*/ 1707404 w 1978606"/>
              <a:gd name="connsiteY10-22" fmla="*/ 3001603 h 3092264"/>
              <a:gd name="connsiteX11-23" fmla="*/ 1483087 w 1978606"/>
              <a:gd name="connsiteY11-24" fmla="*/ 3046403 h 3092264"/>
              <a:gd name="connsiteX12-25" fmla="*/ 2596 w 1978606"/>
              <a:gd name="connsiteY12-26" fmla="*/ 179200 h 3092264"/>
              <a:gd name="connsiteX13-27" fmla="*/ 159618 w 1978606"/>
              <a:gd name="connsiteY13-28" fmla="*/ 44800 h 3092264"/>
              <a:gd name="connsiteX14-29" fmla="*/ 608252 w 1978606"/>
              <a:gd name="connsiteY14-30" fmla="*/ 0 h 3092264"/>
              <a:gd name="connsiteX0-31" fmla="*/ 608252 w 1978606"/>
              <a:gd name="connsiteY0-32" fmla="*/ 0 h 3092264"/>
              <a:gd name="connsiteX1-33" fmla="*/ 720410 w 1978606"/>
              <a:gd name="connsiteY1-34" fmla="*/ 112000 h 3092264"/>
              <a:gd name="connsiteX2-35" fmla="*/ 877432 w 1978606"/>
              <a:gd name="connsiteY2-36" fmla="*/ 672000 h 3092264"/>
              <a:gd name="connsiteX3-37" fmla="*/ 832568 w 1978606"/>
              <a:gd name="connsiteY3-38" fmla="*/ 828801 h 3092264"/>
              <a:gd name="connsiteX4-39" fmla="*/ 563388 w 1978606"/>
              <a:gd name="connsiteY4-40" fmla="*/ 985601 h 3092264"/>
              <a:gd name="connsiteX5-41" fmla="*/ 1079317 w 1978606"/>
              <a:gd name="connsiteY5-42" fmla="*/ 2172802 h 3092264"/>
              <a:gd name="connsiteX6-43" fmla="*/ 1326200 w 1978606"/>
              <a:gd name="connsiteY6-44" fmla="*/ 2010428 h 3092264"/>
              <a:gd name="connsiteX7-45" fmla="*/ 1505519 w 1978606"/>
              <a:gd name="connsiteY7-46" fmla="*/ 2038402 h 3092264"/>
              <a:gd name="connsiteX8-47" fmla="*/ 1931721 w 1978606"/>
              <a:gd name="connsiteY8-48" fmla="*/ 2464003 h 3092264"/>
              <a:gd name="connsiteX9-49" fmla="*/ 1954153 w 1978606"/>
              <a:gd name="connsiteY9-50" fmla="*/ 2620803 h 3092264"/>
              <a:gd name="connsiteX10-51" fmla="*/ 1707404 w 1978606"/>
              <a:gd name="connsiteY10-52" fmla="*/ 3001603 h 3092264"/>
              <a:gd name="connsiteX11-53" fmla="*/ 1483087 w 1978606"/>
              <a:gd name="connsiteY11-54" fmla="*/ 3046403 h 3092264"/>
              <a:gd name="connsiteX12-55" fmla="*/ 2596 w 1978606"/>
              <a:gd name="connsiteY12-56" fmla="*/ 179200 h 3092264"/>
              <a:gd name="connsiteX13-57" fmla="*/ 159618 w 1978606"/>
              <a:gd name="connsiteY13-58" fmla="*/ 44800 h 3092264"/>
              <a:gd name="connsiteX14-59" fmla="*/ 608252 w 1978606"/>
              <a:gd name="connsiteY14-60" fmla="*/ 0 h 3092264"/>
              <a:gd name="connsiteX0-61" fmla="*/ 608252 w 1978606"/>
              <a:gd name="connsiteY0-62" fmla="*/ 0 h 3092264"/>
              <a:gd name="connsiteX1-63" fmla="*/ 720410 w 1978606"/>
              <a:gd name="connsiteY1-64" fmla="*/ 112000 h 3092264"/>
              <a:gd name="connsiteX2-65" fmla="*/ 877432 w 1978606"/>
              <a:gd name="connsiteY2-66" fmla="*/ 672000 h 3092264"/>
              <a:gd name="connsiteX3-67" fmla="*/ 832568 w 1978606"/>
              <a:gd name="connsiteY3-68" fmla="*/ 828801 h 3092264"/>
              <a:gd name="connsiteX4-69" fmla="*/ 563388 w 1978606"/>
              <a:gd name="connsiteY4-70" fmla="*/ 985601 h 3092264"/>
              <a:gd name="connsiteX5-71" fmla="*/ 1079317 w 1978606"/>
              <a:gd name="connsiteY5-72" fmla="*/ 2172802 h 3092264"/>
              <a:gd name="connsiteX6-73" fmla="*/ 1337349 w 1978606"/>
              <a:gd name="connsiteY6-74" fmla="*/ 2010428 h 3092264"/>
              <a:gd name="connsiteX7-75" fmla="*/ 1505519 w 1978606"/>
              <a:gd name="connsiteY7-76" fmla="*/ 2038402 h 3092264"/>
              <a:gd name="connsiteX8-77" fmla="*/ 1931721 w 1978606"/>
              <a:gd name="connsiteY8-78" fmla="*/ 2464003 h 3092264"/>
              <a:gd name="connsiteX9-79" fmla="*/ 1954153 w 1978606"/>
              <a:gd name="connsiteY9-80" fmla="*/ 2620803 h 3092264"/>
              <a:gd name="connsiteX10-81" fmla="*/ 1707404 w 1978606"/>
              <a:gd name="connsiteY10-82" fmla="*/ 3001603 h 3092264"/>
              <a:gd name="connsiteX11-83" fmla="*/ 1483087 w 1978606"/>
              <a:gd name="connsiteY11-84" fmla="*/ 3046403 h 3092264"/>
              <a:gd name="connsiteX12-85" fmla="*/ 2596 w 1978606"/>
              <a:gd name="connsiteY12-86" fmla="*/ 179200 h 3092264"/>
              <a:gd name="connsiteX13-87" fmla="*/ 159618 w 1978606"/>
              <a:gd name="connsiteY13-88" fmla="*/ 44800 h 3092264"/>
              <a:gd name="connsiteX14-89" fmla="*/ 608252 w 1978606"/>
              <a:gd name="connsiteY14-90" fmla="*/ 0 h 3092264"/>
              <a:gd name="connsiteX0-91" fmla="*/ 608252 w 1978606"/>
              <a:gd name="connsiteY0-92" fmla="*/ 0 h 3092264"/>
              <a:gd name="connsiteX1-93" fmla="*/ 720410 w 1978606"/>
              <a:gd name="connsiteY1-94" fmla="*/ 112000 h 3092264"/>
              <a:gd name="connsiteX2-95" fmla="*/ 877432 w 1978606"/>
              <a:gd name="connsiteY2-96" fmla="*/ 672000 h 3092264"/>
              <a:gd name="connsiteX3-97" fmla="*/ 832568 w 1978606"/>
              <a:gd name="connsiteY3-98" fmla="*/ 828801 h 3092264"/>
              <a:gd name="connsiteX4-99" fmla="*/ 563388 w 1978606"/>
              <a:gd name="connsiteY4-100" fmla="*/ 985601 h 3092264"/>
              <a:gd name="connsiteX5-101" fmla="*/ 1079317 w 1978606"/>
              <a:gd name="connsiteY5-102" fmla="*/ 2172802 h 3092264"/>
              <a:gd name="connsiteX6-103" fmla="*/ 1337349 w 1978606"/>
              <a:gd name="connsiteY6-104" fmla="*/ 2010428 h 3092264"/>
              <a:gd name="connsiteX7-105" fmla="*/ 1505519 w 1978606"/>
              <a:gd name="connsiteY7-106" fmla="*/ 2038402 h 3092264"/>
              <a:gd name="connsiteX8-107" fmla="*/ 1931721 w 1978606"/>
              <a:gd name="connsiteY8-108" fmla="*/ 2464003 h 3092264"/>
              <a:gd name="connsiteX9-109" fmla="*/ 1954153 w 1978606"/>
              <a:gd name="connsiteY9-110" fmla="*/ 2620803 h 3092264"/>
              <a:gd name="connsiteX10-111" fmla="*/ 1707404 w 1978606"/>
              <a:gd name="connsiteY10-112" fmla="*/ 3001603 h 3092264"/>
              <a:gd name="connsiteX11-113" fmla="*/ 1483087 w 1978606"/>
              <a:gd name="connsiteY11-114" fmla="*/ 3046403 h 3092264"/>
              <a:gd name="connsiteX12-115" fmla="*/ 2596 w 1978606"/>
              <a:gd name="connsiteY12-116" fmla="*/ 179200 h 3092264"/>
              <a:gd name="connsiteX13-117" fmla="*/ 159618 w 1978606"/>
              <a:gd name="connsiteY13-118" fmla="*/ 44800 h 3092264"/>
              <a:gd name="connsiteX14-119" fmla="*/ 608252 w 1978606"/>
              <a:gd name="connsiteY14-120" fmla="*/ 0 h 3092264"/>
              <a:gd name="connsiteX0-121" fmla="*/ 608252 w 1978606"/>
              <a:gd name="connsiteY0-122" fmla="*/ 0 h 3092264"/>
              <a:gd name="connsiteX1-123" fmla="*/ 720410 w 1978606"/>
              <a:gd name="connsiteY1-124" fmla="*/ 112000 h 3092264"/>
              <a:gd name="connsiteX2-125" fmla="*/ 877432 w 1978606"/>
              <a:gd name="connsiteY2-126" fmla="*/ 672000 h 3092264"/>
              <a:gd name="connsiteX3-127" fmla="*/ 832568 w 1978606"/>
              <a:gd name="connsiteY3-128" fmla="*/ 828801 h 3092264"/>
              <a:gd name="connsiteX4-129" fmla="*/ 563388 w 1978606"/>
              <a:gd name="connsiteY4-130" fmla="*/ 985601 h 3092264"/>
              <a:gd name="connsiteX5-131" fmla="*/ 1079317 w 1978606"/>
              <a:gd name="connsiteY5-132" fmla="*/ 2172802 h 3092264"/>
              <a:gd name="connsiteX6-133" fmla="*/ 1337349 w 1978606"/>
              <a:gd name="connsiteY6-134" fmla="*/ 2010428 h 3092264"/>
              <a:gd name="connsiteX7-135" fmla="*/ 1505519 w 1978606"/>
              <a:gd name="connsiteY7-136" fmla="*/ 2038402 h 3092264"/>
              <a:gd name="connsiteX8-137" fmla="*/ 1931721 w 1978606"/>
              <a:gd name="connsiteY8-138" fmla="*/ 2464003 h 3092264"/>
              <a:gd name="connsiteX9-139" fmla="*/ 1954153 w 1978606"/>
              <a:gd name="connsiteY9-140" fmla="*/ 2620803 h 3092264"/>
              <a:gd name="connsiteX10-141" fmla="*/ 1707404 w 1978606"/>
              <a:gd name="connsiteY10-142" fmla="*/ 3001603 h 3092264"/>
              <a:gd name="connsiteX11-143" fmla="*/ 1483087 w 1978606"/>
              <a:gd name="connsiteY11-144" fmla="*/ 3046403 h 3092264"/>
              <a:gd name="connsiteX12-145" fmla="*/ 2596 w 1978606"/>
              <a:gd name="connsiteY12-146" fmla="*/ 179200 h 3092264"/>
              <a:gd name="connsiteX13-147" fmla="*/ 159618 w 1978606"/>
              <a:gd name="connsiteY13-148" fmla="*/ 44800 h 3092264"/>
              <a:gd name="connsiteX14-149" fmla="*/ 608252 w 1978606"/>
              <a:gd name="connsiteY14-150" fmla="*/ 0 h 3092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 rot="13342787">
            <a:off x="6891220" y="4827247"/>
            <a:ext cx="754270" cy="328107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5257" y="1999707"/>
            <a:ext cx="115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5257" y="5108437"/>
            <a:ext cx="115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72849" y="3310671"/>
            <a:ext cx="56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70255" y="3310671"/>
            <a:ext cx="56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rgbClr val="FFFFFF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文本</a:t>
            </a:r>
            <a:endParaRPr lang="zh-CN" altLang="en-US" sz="3200" spc="300" dirty="0">
              <a:solidFill>
                <a:srgbClr val="FFFFFF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52538" y="2417054"/>
            <a:ext cx="1219009" cy="108000"/>
            <a:chOff x="3352538" y="1768725"/>
            <a:chExt cx="1219009" cy="10800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3246975" y="5143435"/>
            <a:ext cx="1219009" cy="108000"/>
            <a:chOff x="3352538" y="1768725"/>
            <a:chExt cx="1219009" cy="1080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7684142" y="2442472"/>
            <a:ext cx="1219009" cy="108000"/>
            <a:chOff x="3352538" y="1754657"/>
            <a:chExt cx="1219009" cy="108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352538" y="1754657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 flipV="1">
            <a:off x="7684142" y="5143435"/>
            <a:ext cx="1219009" cy="108000"/>
            <a:chOff x="3352538" y="1768725"/>
            <a:chExt cx="1219009" cy="108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446024" y="1808211"/>
              <a:ext cx="1125523" cy="0"/>
            </a:xfrm>
            <a:prstGeom prst="line">
              <a:avLst/>
            </a:prstGeom>
            <a:ln w="22225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3352538" y="1768725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262626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9079" y="2074143"/>
            <a:ext cx="2583542" cy="905682"/>
            <a:chOff x="1146629" y="1849438"/>
            <a:chExt cx="2583542" cy="905682"/>
          </a:xfrm>
        </p:grpSpPr>
        <p:sp>
          <p:nvSpPr>
            <p:cNvPr id="33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958666" y="2066886"/>
            <a:ext cx="2583542" cy="920196"/>
            <a:chOff x="1146629" y="1834924"/>
            <a:chExt cx="2583542" cy="920196"/>
          </a:xfrm>
        </p:grpSpPr>
        <p:sp>
          <p:nvSpPr>
            <p:cNvPr id="36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58666" y="4686710"/>
            <a:ext cx="2583542" cy="920196"/>
            <a:chOff x="1146629" y="1834924"/>
            <a:chExt cx="2583542" cy="920196"/>
          </a:xfrm>
        </p:grpSpPr>
        <p:sp>
          <p:nvSpPr>
            <p:cNvPr id="39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079" y="4693967"/>
            <a:ext cx="2583542" cy="905682"/>
            <a:chOff x="1146629" y="1849438"/>
            <a:chExt cx="2583542" cy="905682"/>
          </a:xfrm>
        </p:grpSpPr>
        <p:sp>
          <p:nvSpPr>
            <p:cNvPr id="42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/>
          <p:nvPr/>
        </p:nvSpPr>
        <p:spPr>
          <a:xfrm>
            <a:off x="4737893" y="127714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Freeform 4"/>
          <p:cNvSpPr/>
          <p:nvPr/>
        </p:nvSpPr>
        <p:spPr>
          <a:xfrm rot="5400000">
            <a:off x="8185943" y="1970881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Freeform 5"/>
          <p:cNvSpPr/>
          <p:nvPr/>
        </p:nvSpPr>
        <p:spPr>
          <a:xfrm flipH="1" flipV="1">
            <a:off x="4901406" y="4160044"/>
            <a:ext cx="2552700" cy="1420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20812"/>
              </a:cxn>
              <a:cxn ang="0">
                <a:pos x="2552700" y="1420812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>
          <a:xfrm rot="5400000" flipH="1" flipV="1">
            <a:off x="2686843" y="2113756"/>
            <a:ext cx="1317625" cy="277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73363"/>
              </a:cxn>
              <a:cxn ang="0">
                <a:pos x="1317625" y="2773363"/>
              </a:cxn>
            </a:cxnLst>
            <a:rect l="0" t="0" r="0" b="0"/>
            <a:pathLst>
              <a:path w="873" h="895">
                <a:moveTo>
                  <a:pt x="0" y="0"/>
                </a:moveTo>
                <a:lnTo>
                  <a:pt x="0" y="895"/>
                </a:lnTo>
                <a:lnTo>
                  <a:pt x="873" y="895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5114131" y="3075781"/>
            <a:ext cx="1962150" cy="704850"/>
          </a:xfrm>
          <a:prstGeom prst="rect">
            <a:avLst/>
          </a:prstGeom>
          <a:solidFill>
            <a:srgbClr val="247484"/>
          </a:solidFill>
          <a:ln w="63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14581" y="1617196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698458" y="3206845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2"/>
          <p:cNvSpPr txBox="1"/>
          <p:nvPr/>
        </p:nvSpPr>
        <p:spPr>
          <a:xfrm>
            <a:off x="4856785" y="4627682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2"/>
          <p:cNvSpPr txBox="1"/>
          <p:nvPr/>
        </p:nvSpPr>
        <p:spPr>
          <a:xfrm>
            <a:off x="2015111" y="3052100"/>
            <a:ext cx="2540000" cy="553998"/>
          </a:xfrm>
          <a:prstGeom prst="rect">
            <a:avLst/>
          </a:prstGeom>
          <a:noFill/>
          <a:ln w="6350">
            <a:noFill/>
            <a:miter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83808" y="1353341"/>
            <a:ext cx="2583542" cy="905682"/>
            <a:chOff x="1146629" y="1849438"/>
            <a:chExt cx="2583542" cy="905682"/>
          </a:xfrm>
        </p:grpSpPr>
        <p:sp>
          <p:nvSpPr>
            <p:cNvPr id="18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98379" y="1317055"/>
            <a:ext cx="2583542" cy="920196"/>
            <a:chOff x="1146629" y="1834924"/>
            <a:chExt cx="2583542" cy="920196"/>
          </a:xfrm>
        </p:grpSpPr>
        <p:sp>
          <p:nvSpPr>
            <p:cNvPr id="21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17693" y="4314250"/>
            <a:ext cx="2583542" cy="920196"/>
            <a:chOff x="1146629" y="1834924"/>
            <a:chExt cx="2583542" cy="920196"/>
          </a:xfrm>
        </p:grpSpPr>
        <p:sp>
          <p:nvSpPr>
            <p:cNvPr id="24" name="文本框 51"/>
            <p:cNvSpPr txBox="1">
              <a:spLocks noChangeArrowheads="1"/>
            </p:cNvSpPr>
            <p:nvPr/>
          </p:nvSpPr>
          <p:spPr bwMode="auto">
            <a:xfrm>
              <a:off x="1166232" y="1834924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16036" y="4379564"/>
            <a:ext cx="2583542" cy="905682"/>
            <a:chOff x="1146629" y="1849438"/>
            <a:chExt cx="2583542" cy="905682"/>
          </a:xfrm>
        </p:grpSpPr>
        <p:sp>
          <p:nvSpPr>
            <p:cNvPr id="27" name="文本框 51"/>
            <p:cNvSpPr txBox="1">
              <a:spLocks noChangeArrowheads="1"/>
            </p:cNvSpPr>
            <p:nvPr/>
          </p:nvSpPr>
          <p:spPr bwMode="auto">
            <a:xfrm>
              <a:off x="2298347" y="1849438"/>
              <a:ext cx="1395766" cy="372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base">
                <a:lnSpc>
                  <a:spcPct val="130000"/>
                </a:lnSpc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46629" y="2130334"/>
              <a:ext cx="2583542" cy="624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4"/>
          <p:cNvGrpSpPr/>
          <p:nvPr/>
        </p:nvGrpSpPr>
        <p:grpSpPr>
          <a:xfrm>
            <a:off x="5834363" y="3194503"/>
            <a:ext cx="619126" cy="482600"/>
            <a:chOff x="6094412" y="4918075"/>
            <a:chExt cx="619126" cy="482600"/>
          </a:xfrm>
          <a:solidFill>
            <a:srgbClr val="FFFFFF"/>
          </a:solidFill>
        </p:grpSpPr>
        <p:sp>
          <p:nvSpPr>
            <p:cNvPr id="30" name="Freeform 15"/>
            <p:cNvSpPr/>
            <p:nvPr/>
          </p:nvSpPr>
          <p:spPr bwMode="auto">
            <a:xfrm>
              <a:off x="6443663" y="4918075"/>
              <a:ext cx="269875" cy="285750"/>
            </a:xfrm>
            <a:custGeom>
              <a:avLst/>
              <a:gdLst>
                <a:gd name="T0" fmla="*/ 95 w 123"/>
                <a:gd name="T1" fmla="*/ 78 h 130"/>
                <a:gd name="T2" fmla="*/ 84 w 123"/>
                <a:gd name="T3" fmla="*/ 46 h 130"/>
                <a:gd name="T4" fmla="*/ 62 w 123"/>
                <a:gd name="T5" fmla="*/ 19 h 130"/>
                <a:gd name="T6" fmla="*/ 32 w 123"/>
                <a:gd name="T7" fmla="*/ 4 h 130"/>
                <a:gd name="T8" fmla="*/ 0 w 123"/>
                <a:gd name="T9" fmla="*/ 1 h 130"/>
                <a:gd name="T10" fmla="*/ 0 w 123"/>
                <a:gd name="T11" fmla="*/ 2 h 130"/>
                <a:gd name="T12" fmla="*/ 29 w 123"/>
                <a:gd name="T13" fmla="*/ 11 h 130"/>
                <a:gd name="T14" fmla="*/ 50 w 123"/>
                <a:gd name="T15" fmla="*/ 30 h 130"/>
                <a:gd name="T16" fmla="*/ 62 w 123"/>
                <a:gd name="T17" fmla="*/ 55 h 130"/>
                <a:gd name="T18" fmla="*/ 64 w 123"/>
                <a:gd name="T19" fmla="*/ 78 h 130"/>
                <a:gd name="T20" fmla="*/ 36 w 123"/>
                <a:gd name="T21" fmla="*/ 78 h 130"/>
                <a:gd name="T22" fmla="*/ 57 w 123"/>
                <a:gd name="T23" fmla="*/ 104 h 130"/>
                <a:gd name="T24" fmla="*/ 79 w 123"/>
                <a:gd name="T25" fmla="*/ 130 h 130"/>
                <a:gd name="T26" fmla="*/ 101 w 123"/>
                <a:gd name="T27" fmla="*/ 104 h 130"/>
                <a:gd name="T28" fmla="*/ 123 w 123"/>
                <a:gd name="T29" fmla="*/ 78 h 130"/>
                <a:gd name="T30" fmla="*/ 95 w 123"/>
                <a:gd name="T3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95" y="78"/>
                  </a:moveTo>
                  <a:cubicBezTo>
                    <a:pt x="93" y="67"/>
                    <a:pt x="90" y="56"/>
                    <a:pt x="84" y="46"/>
                  </a:cubicBezTo>
                  <a:cubicBezTo>
                    <a:pt x="78" y="35"/>
                    <a:pt x="71" y="26"/>
                    <a:pt x="62" y="19"/>
                  </a:cubicBezTo>
                  <a:cubicBezTo>
                    <a:pt x="53" y="12"/>
                    <a:pt x="42" y="7"/>
                    <a:pt x="32" y="4"/>
                  </a:cubicBezTo>
                  <a:cubicBezTo>
                    <a:pt x="21" y="1"/>
                    <a:pt x="1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"/>
                    <a:pt x="20" y="6"/>
                    <a:pt x="29" y="11"/>
                  </a:cubicBezTo>
                  <a:cubicBezTo>
                    <a:pt x="37" y="16"/>
                    <a:pt x="45" y="23"/>
                    <a:pt x="50" y="30"/>
                  </a:cubicBezTo>
                  <a:cubicBezTo>
                    <a:pt x="56" y="38"/>
                    <a:pt x="60" y="46"/>
                    <a:pt x="62" y="55"/>
                  </a:cubicBezTo>
                  <a:cubicBezTo>
                    <a:pt x="64" y="63"/>
                    <a:pt x="65" y="71"/>
                    <a:pt x="64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23" y="78"/>
                    <a:pt x="123" y="78"/>
                    <a:pt x="123" y="78"/>
                  </a:cubicBezTo>
                  <a:lnTo>
                    <a:pt x="95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6094412" y="5114925"/>
              <a:ext cx="268288" cy="285750"/>
            </a:xfrm>
            <a:custGeom>
              <a:avLst/>
              <a:gdLst>
                <a:gd name="T0" fmla="*/ 72 w 123"/>
                <a:gd name="T1" fmla="*/ 100 h 130"/>
                <a:gd name="T2" fmla="*/ 60 w 123"/>
                <a:gd name="T3" fmla="*/ 75 h 130"/>
                <a:gd name="T4" fmla="*/ 59 w 123"/>
                <a:gd name="T5" fmla="*/ 52 h 130"/>
                <a:gd name="T6" fmla="*/ 87 w 123"/>
                <a:gd name="T7" fmla="*/ 52 h 130"/>
                <a:gd name="T8" fmla="*/ 65 w 123"/>
                <a:gd name="T9" fmla="*/ 26 h 130"/>
                <a:gd name="T10" fmla="*/ 43 w 123"/>
                <a:gd name="T11" fmla="*/ 0 h 130"/>
                <a:gd name="T12" fmla="*/ 22 w 123"/>
                <a:gd name="T13" fmla="*/ 26 h 130"/>
                <a:gd name="T14" fmla="*/ 0 w 123"/>
                <a:gd name="T15" fmla="*/ 52 h 130"/>
                <a:gd name="T16" fmla="*/ 28 w 123"/>
                <a:gd name="T17" fmla="*/ 52 h 130"/>
                <a:gd name="T18" fmla="*/ 39 w 123"/>
                <a:gd name="T19" fmla="*/ 84 h 130"/>
                <a:gd name="T20" fmla="*/ 61 w 123"/>
                <a:gd name="T21" fmla="*/ 111 h 130"/>
                <a:gd name="T22" fmla="*/ 91 w 123"/>
                <a:gd name="T23" fmla="*/ 126 h 130"/>
                <a:gd name="T24" fmla="*/ 123 w 123"/>
                <a:gd name="T25" fmla="*/ 129 h 130"/>
                <a:gd name="T26" fmla="*/ 123 w 123"/>
                <a:gd name="T27" fmla="*/ 128 h 130"/>
                <a:gd name="T28" fmla="*/ 94 w 123"/>
                <a:gd name="T29" fmla="*/ 119 h 130"/>
                <a:gd name="T30" fmla="*/ 72 w 123"/>
                <a:gd name="T31" fmla="*/ 10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30">
                  <a:moveTo>
                    <a:pt x="72" y="100"/>
                  </a:moveTo>
                  <a:cubicBezTo>
                    <a:pt x="67" y="92"/>
                    <a:pt x="63" y="84"/>
                    <a:pt x="60" y="75"/>
                  </a:cubicBezTo>
                  <a:cubicBezTo>
                    <a:pt x="58" y="67"/>
                    <a:pt x="58" y="59"/>
                    <a:pt x="59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63"/>
                    <a:pt x="33" y="74"/>
                    <a:pt x="39" y="84"/>
                  </a:cubicBezTo>
                  <a:cubicBezTo>
                    <a:pt x="44" y="94"/>
                    <a:pt x="52" y="104"/>
                    <a:pt x="61" y="111"/>
                  </a:cubicBezTo>
                  <a:cubicBezTo>
                    <a:pt x="70" y="118"/>
                    <a:pt x="80" y="123"/>
                    <a:pt x="91" y="126"/>
                  </a:cubicBezTo>
                  <a:cubicBezTo>
                    <a:pt x="102" y="129"/>
                    <a:pt x="113" y="130"/>
                    <a:pt x="123" y="129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13" y="127"/>
                    <a:pt x="103" y="124"/>
                    <a:pt x="94" y="119"/>
                  </a:cubicBezTo>
                  <a:cubicBezTo>
                    <a:pt x="85" y="114"/>
                    <a:pt x="78" y="107"/>
                    <a:pt x="7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6305550" y="4970463"/>
              <a:ext cx="204788" cy="377825"/>
            </a:xfrm>
            <a:custGeom>
              <a:avLst/>
              <a:gdLst>
                <a:gd name="T0" fmla="*/ 59 w 93"/>
                <a:gd name="T1" fmla="*/ 71 h 171"/>
                <a:gd name="T2" fmla="*/ 33 w 93"/>
                <a:gd name="T3" fmla="*/ 54 h 171"/>
                <a:gd name="T4" fmla="*/ 51 w 93"/>
                <a:gd name="T5" fmla="*/ 42 h 171"/>
                <a:gd name="T6" fmla="*/ 81 w 93"/>
                <a:gd name="T7" fmla="*/ 49 h 171"/>
                <a:gd name="T8" fmla="*/ 88 w 93"/>
                <a:gd name="T9" fmla="*/ 25 h 171"/>
                <a:gd name="T10" fmla="*/ 57 w 93"/>
                <a:gd name="T11" fmla="*/ 18 h 171"/>
                <a:gd name="T12" fmla="*/ 57 w 93"/>
                <a:gd name="T13" fmla="*/ 0 h 171"/>
                <a:gd name="T14" fmla="*/ 37 w 93"/>
                <a:gd name="T15" fmla="*/ 0 h 171"/>
                <a:gd name="T16" fmla="*/ 37 w 93"/>
                <a:gd name="T17" fmla="*/ 20 h 171"/>
                <a:gd name="T18" fmla="*/ 1 w 93"/>
                <a:gd name="T19" fmla="*/ 57 h 171"/>
                <a:gd name="T20" fmla="*/ 39 w 93"/>
                <a:gd name="T21" fmla="*/ 96 h 171"/>
                <a:gd name="T22" fmla="*/ 61 w 93"/>
                <a:gd name="T23" fmla="*/ 114 h 171"/>
                <a:gd name="T24" fmla="*/ 41 w 93"/>
                <a:gd name="T25" fmla="*/ 127 h 171"/>
                <a:gd name="T26" fmla="*/ 6 w 93"/>
                <a:gd name="T27" fmla="*/ 118 h 171"/>
                <a:gd name="T28" fmla="*/ 0 w 93"/>
                <a:gd name="T29" fmla="*/ 142 h 171"/>
                <a:gd name="T30" fmla="*/ 35 w 93"/>
                <a:gd name="T31" fmla="*/ 151 h 171"/>
                <a:gd name="T32" fmla="*/ 35 w 93"/>
                <a:gd name="T33" fmla="*/ 171 h 171"/>
                <a:gd name="T34" fmla="*/ 56 w 93"/>
                <a:gd name="T35" fmla="*/ 171 h 171"/>
                <a:gd name="T36" fmla="*/ 56 w 93"/>
                <a:gd name="T37" fmla="*/ 149 h 171"/>
                <a:gd name="T38" fmla="*/ 93 w 93"/>
                <a:gd name="T39" fmla="*/ 111 h 171"/>
                <a:gd name="T40" fmla="*/ 59 w 93"/>
                <a:gd name="T41" fmla="*/ 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71">
                  <a:moveTo>
                    <a:pt x="59" y="71"/>
                  </a:moveTo>
                  <a:cubicBezTo>
                    <a:pt x="41" y="65"/>
                    <a:pt x="33" y="60"/>
                    <a:pt x="33" y="54"/>
                  </a:cubicBezTo>
                  <a:cubicBezTo>
                    <a:pt x="33" y="48"/>
                    <a:pt x="38" y="42"/>
                    <a:pt x="51" y="42"/>
                  </a:cubicBezTo>
                  <a:cubicBezTo>
                    <a:pt x="66" y="42"/>
                    <a:pt x="76" y="47"/>
                    <a:pt x="81" y="49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0" y="22"/>
                    <a:pt x="71" y="19"/>
                    <a:pt x="57" y="1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14" y="24"/>
                    <a:pt x="1" y="39"/>
                    <a:pt x="1" y="57"/>
                  </a:cubicBezTo>
                  <a:cubicBezTo>
                    <a:pt x="1" y="78"/>
                    <a:pt x="16" y="88"/>
                    <a:pt x="39" y="96"/>
                  </a:cubicBezTo>
                  <a:cubicBezTo>
                    <a:pt x="55" y="101"/>
                    <a:pt x="61" y="106"/>
                    <a:pt x="61" y="114"/>
                  </a:cubicBezTo>
                  <a:cubicBezTo>
                    <a:pt x="61" y="122"/>
                    <a:pt x="53" y="127"/>
                    <a:pt x="41" y="127"/>
                  </a:cubicBezTo>
                  <a:cubicBezTo>
                    <a:pt x="27" y="127"/>
                    <a:pt x="15" y="122"/>
                    <a:pt x="6" y="118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8" y="146"/>
                    <a:pt x="21" y="150"/>
                    <a:pt x="35" y="151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80" y="145"/>
                    <a:pt x="93" y="129"/>
                    <a:pt x="93" y="111"/>
                  </a:cubicBezTo>
                  <a:cubicBezTo>
                    <a:pt x="93" y="92"/>
                    <a:pt x="83" y="80"/>
                    <a:pt x="5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81"/>
          <p:cNvGrpSpPr/>
          <p:nvPr/>
        </p:nvGrpSpPr>
        <p:grpSpPr>
          <a:xfrm rot="16200000" flipV="1">
            <a:off x="5524166" y="2679427"/>
            <a:ext cx="2700487" cy="1180070"/>
            <a:chOff x="1832741" y="1770381"/>
            <a:chExt cx="1685860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9" name="직사각형 290"/>
            <p:cNvSpPr/>
            <p:nvPr/>
          </p:nvSpPr>
          <p:spPr>
            <a:xfrm>
              <a:off x="1832741" y="2387075"/>
              <a:ext cx="1344824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3" name="그룹 281"/>
          <p:cNvGrpSpPr/>
          <p:nvPr/>
        </p:nvGrpSpPr>
        <p:grpSpPr>
          <a:xfrm rot="16200000" flipV="1">
            <a:off x="6145719" y="3026021"/>
            <a:ext cx="2007304" cy="1180070"/>
            <a:chOff x="2265481" y="1770381"/>
            <a:chExt cx="1253120" cy="736694"/>
          </a:xfrm>
          <a:solidFill>
            <a:srgbClr val="24748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4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1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18" name="그룹 281"/>
          <p:cNvGrpSpPr/>
          <p:nvPr/>
        </p:nvGrpSpPr>
        <p:grpSpPr>
          <a:xfrm rot="16200000" flipV="1">
            <a:off x="6753909" y="3372613"/>
            <a:ext cx="1314120" cy="1180070"/>
            <a:chOff x="2698222" y="1770381"/>
            <a:chExt cx="820379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3" name="그룹 281"/>
          <p:cNvGrpSpPr/>
          <p:nvPr/>
        </p:nvGrpSpPr>
        <p:grpSpPr>
          <a:xfrm rot="5400000" flipH="1" flipV="1">
            <a:off x="4020970" y="2679428"/>
            <a:ext cx="2700489" cy="1180068"/>
            <a:chOff x="1832740" y="1770381"/>
            <a:chExt cx="1685861" cy="736693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직사각형 290"/>
            <p:cNvSpPr/>
            <p:nvPr/>
          </p:nvSpPr>
          <p:spPr>
            <a:xfrm>
              <a:off x="1832740" y="2387074"/>
              <a:ext cx="1344825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2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28" name="그룹 281"/>
          <p:cNvGrpSpPr/>
          <p:nvPr/>
        </p:nvGrpSpPr>
        <p:grpSpPr>
          <a:xfrm rot="5400000" flipH="1" flipV="1">
            <a:off x="4101094" y="3026021"/>
            <a:ext cx="2007304" cy="1180070"/>
            <a:chOff x="2265481" y="1770381"/>
            <a:chExt cx="1253120" cy="736694"/>
          </a:xfrm>
          <a:solidFill>
            <a:srgbClr val="24748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직사각형 290"/>
            <p:cNvSpPr/>
            <p:nvPr/>
          </p:nvSpPr>
          <p:spPr>
            <a:xfrm>
              <a:off x="2265481" y="2387075"/>
              <a:ext cx="912083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0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1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2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33" name="그룹 281"/>
          <p:cNvGrpSpPr/>
          <p:nvPr/>
        </p:nvGrpSpPr>
        <p:grpSpPr>
          <a:xfrm rot="5400000" flipH="1" flipV="1">
            <a:off x="4184658" y="3372613"/>
            <a:ext cx="1314120" cy="1180070"/>
            <a:chOff x="2698222" y="1770381"/>
            <a:chExt cx="820379" cy="736694"/>
          </a:xfrm>
          <a:solidFill>
            <a:schemeClr val="accent1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직사각형 290"/>
            <p:cNvSpPr/>
            <p:nvPr/>
          </p:nvSpPr>
          <p:spPr>
            <a:xfrm>
              <a:off x="2698222" y="2387075"/>
              <a:ext cx="479342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5" name="도넛 9"/>
            <p:cNvSpPr/>
            <p:nvPr/>
          </p:nvSpPr>
          <p:spPr>
            <a:xfrm rot="5400000">
              <a:off x="3177563" y="2267074"/>
              <a:ext cx="240000" cy="240000"/>
            </a:xfrm>
            <a:custGeom>
              <a:avLst/>
              <a:gdLst/>
              <a:ahLst/>
              <a:cxnLst/>
              <a:rect l="l" t="t" r="r" b="b"/>
              <a:pathLst>
                <a:path w="900000" h="900000">
                  <a:moveTo>
                    <a:pt x="0" y="0"/>
                  </a:moveTo>
                  <a:cubicBezTo>
                    <a:pt x="497056" y="0"/>
                    <a:pt x="900000" y="402944"/>
                    <a:pt x="900000" y="900000"/>
                  </a:cubicBezTo>
                  <a:lnTo>
                    <a:pt x="450000" y="900000"/>
                  </a:lnTo>
                  <a:cubicBezTo>
                    <a:pt x="450000" y="651472"/>
                    <a:pt x="248528" y="450000"/>
                    <a:pt x="0" y="45000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6" name="직사각형 292"/>
            <p:cNvSpPr/>
            <p:nvPr/>
          </p:nvSpPr>
          <p:spPr>
            <a:xfrm rot="16200000">
              <a:off x="3267563" y="2117074"/>
              <a:ext cx="180000" cy="12000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dirty="0">
                  <a:solidFill>
                    <a:prstClr val="white"/>
                  </a:solidFill>
                  <a:latin typeface="Roboto Condensed Light" charset="0"/>
                </a:rPr>
                <a:t> </a:t>
              </a: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  <p:sp>
          <p:nvSpPr>
            <p:cNvPr id="37" name="이등변 삼각형 293"/>
            <p:cNvSpPr/>
            <p:nvPr/>
          </p:nvSpPr>
          <p:spPr>
            <a:xfrm>
              <a:off x="3196525" y="1770381"/>
              <a:ext cx="322076" cy="316693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prstClr val="white"/>
                </a:solidFill>
                <a:latin typeface="Roboto Condensed Light" charset="0"/>
              </a:endParaRPr>
            </a:p>
          </p:txBody>
        </p:sp>
      </p:grpSp>
      <p:grpSp>
        <p:nvGrpSpPr>
          <p:cNvPr id="38" name="그룹 28"/>
          <p:cNvGrpSpPr/>
          <p:nvPr/>
        </p:nvGrpSpPr>
        <p:grpSpPr>
          <a:xfrm>
            <a:off x="4881638" y="3528629"/>
            <a:ext cx="2440661" cy="2901109"/>
            <a:chOff x="5001761" y="2576825"/>
            <a:chExt cx="1495013" cy="2217799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9" name="사다리꼴 144"/>
            <p:cNvSpPr/>
            <p:nvPr/>
          </p:nvSpPr>
          <p:spPr>
            <a:xfrm rot="10800000">
              <a:off x="5001761" y="3501559"/>
              <a:ext cx="1495012" cy="80825"/>
            </a:xfrm>
            <a:prstGeom prst="trapezoid">
              <a:avLst>
                <a:gd name="adj" fmla="val 75086"/>
              </a:avLst>
            </a:pr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0" name="사다리꼴 145"/>
            <p:cNvSpPr/>
            <p:nvPr/>
          </p:nvSpPr>
          <p:spPr>
            <a:xfrm rot="10800000">
              <a:off x="5280088" y="4713799"/>
              <a:ext cx="945991" cy="80825"/>
            </a:xfrm>
            <a:prstGeom prst="trapezoid">
              <a:avLst>
                <a:gd name="adj" fmla="val 75086"/>
              </a:avLst>
            </a:pr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2000" dirty="0">
                <a:solidFill>
                  <a:prstClr val="black"/>
                </a:solidFill>
                <a:latin typeface="Roboto Condensed Light" charset="0"/>
              </a:endParaRPr>
            </a:p>
          </p:txBody>
        </p:sp>
        <p:sp>
          <p:nvSpPr>
            <p:cNvPr id="41" name="위쪽 화살표 77"/>
            <p:cNvSpPr/>
            <p:nvPr/>
          </p:nvSpPr>
          <p:spPr>
            <a:xfrm>
              <a:off x="5001762" y="2576825"/>
              <a:ext cx="1495012" cy="2134839"/>
            </a:xfrm>
            <a:prstGeom prst="upArrow">
              <a:avLst>
                <a:gd name="adj1" fmla="val 63377"/>
                <a:gd name="adj2" fmla="val 50000"/>
              </a:avLst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>
              <a:outerShdw dist="25400" dir="5400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0" numCol="1" spcCol="0" rtlCol="0" fromWordArt="0" anchor="ctr" anchorCtr="0" forceAA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934913" y="2015937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65207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5658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50709" y="2007898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93609" y="269304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86854" y="3404826"/>
            <a:ext cx="181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32221" y="4435813"/>
            <a:ext cx="193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45953" y="5146467"/>
            <a:ext cx="1512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本模版所有图形线条及其相应素材均可自由编辑、改色、替换。</a:t>
            </a:r>
            <a:endParaRPr lang="en-US" altLang="zh-CN" sz="1400" dirty="0">
              <a:solidFill>
                <a:prstClr val="white"/>
              </a:solidFill>
              <a:latin typeface="Roboto Condensed Light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/>
          <p:nvPr/>
        </p:nvSpPr>
        <p:spPr>
          <a:xfrm>
            <a:off x="5550671" y="1357361"/>
            <a:ext cx="1049199" cy="4674417"/>
          </a:xfrm>
          <a:prstGeom prst="ellipse">
            <a:avLst/>
          </a:prstGeom>
          <a:noFill/>
          <a:ln w="22225" cap="flat" cmpd="sng">
            <a:solidFill>
              <a:srgbClr val="247484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Oval 9"/>
          <p:cNvSpPr/>
          <p:nvPr/>
        </p:nvSpPr>
        <p:spPr>
          <a:xfrm rot="5400000">
            <a:off x="5550671" y="1357361"/>
            <a:ext cx="1049199" cy="4674417"/>
          </a:xfrm>
          <a:prstGeom prst="ellipse">
            <a:avLst/>
          </a:prstGeom>
          <a:noFill/>
          <a:ln w="22225" cap="flat" cmpd="sng">
            <a:solidFill>
              <a:srgbClr val="247484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Oval 13"/>
          <p:cNvSpPr/>
          <p:nvPr/>
        </p:nvSpPr>
        <p:spPr>
          <a:xfrm>
            <a:off x="5607321" y="3252583"/>
            <a:ext cx="891944" cy="89194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51"/>
          <p:cNvSpPr txBox="1">
            <a:spLocks noChangeArrowheads="1"/>
          </p:cNvSpPr>
          <p:nvPr/>
        </p:nvSpPr>
        <p:spPr bwMode="auto">
          <a:xfrm>
            <a:off x="2240626" y="1778721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8908" y="2059617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1"/>
          <p:cNvSpPr txBox="1">
            <a:spLocks noChangeArrowheads="1"/>
          </p:cNvSpPr>
          <p:nvPr/>
        </p:nvSpPr>
        <p:spPr bwMode="auto">
          <a:xfrm>
            <a:off x="8387425" y="1771464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67822" y="2066874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51"/>
          <p:cNvSpPr txBox="1">
            <a:spLocks noChangeArrowheads="1"/>
          </p:cNvSpPr>
          <p:nvPr/>
        </p:nvSpPr>
        <p:spPr bwMode="auto">
          <a:xfrm>
            <a:off x="8387425" y="4391288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67822" y="4686698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51"/>
          <p:cNvSpPr txBox="1">
            <a:spLocks noChangeArrowheads="1"/>
          </p:cNvSpPr>
          <p:nvPr/>
        </p:nvSpPr>
        <p:spPr bwMode="auto">
          <a:xfrm>
            <a:off x="2240626" y="4398545"/>
            <a:ext cx="1395766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8908" y="4679441"/>
            <a:ext cx="258354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91640" y="3449650"/>
            <a:ext cx="552450" cy="465137"/>
            <a:chOff x="1401763" y="3062288"/>
            <a:chExt cx="552450" cy="465137"/>
          </a:xfrm>
          <a:solidFill>
            <a:srgbClr val="FFFFFF"/>
          </a:solidFill>
        </p:grpSpPr>
        <p:sp>
          <p:nvSpPr>
            <p:cNvPr id="20" name="Freeform 133"/>
            <p:cNvSpPr/>
            <p:nvPr/>
          </p:nvSpPr>
          <p:spPr bwMode="auto">
            <a:xfrm>
              <a:off x="1731963" y="3324225"/>
              <a:ext cx="68262" cy="82550"/>
            </a:xfrm>
            <a:custGeom>
              <a:avLst/>
              <a:gdLst>
                <a:gd name="T0" fmla="*/ 0 w 18"/>
                <a:gd name="T1" fmla="*/ 21 h 22"/>
                <a:gd name="T2" fmla="*/ 4 w 18"/>
                <a:gd name="T3" fmla="*/ 22 h 22"/>
                <a:gd name="T4" fmla="*/ 17 w 18"/>
                <a:gd name="T5" fmla="*/ 0 h 22"/>
                <a:gd name="T6" fmla="*/ 0 w 18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18" y="12"/>
                    <a:pt x="17" y="0"/>
                    <a:pt x="17" y="0"/>
                  </a:cubicBezTo>
                  <a:cubicBezTo>
                    <a:pt x="7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134"/>
            <p:cNvSpPr>
              <a:spLocks noEditPoints="1"/>
            </p:cNvSpPr>
            <p:nvPr/>
          </p:nvSpPr>
          <p:spPr bwMode="auto">
            <a:xfrm>
              <a:off x="1401763" y="3062288"/>
              <a:ext cx="552450" cy="465137"/>
            </a:xfrm>
            <a:custGeom>
              <a:avLst/>
              <a:gdLst>
                <a:gd name="T0" fmla="*/ 134 w 147"/>
                <a:gd name="T1" fmla="*/ 17 h 124"/>
                <a:gd name="T2" fmla="*/ 50 w 147"/>
                <a:gd name="T3" fmla="*/ 34 h 124"/>
                <a:gd name="T4" fmla="*/ 14 w 147"/>
                <a:gd name="T5" fmla="*/ 112 h 124"/>
                <a:gd name="T6" fmla="*/ 64 w 147"/>
                <a:gd name="T7" fmla="*/ 115 h 124"/>
                <a:gd name="T8" fmla="*/ 68 w 147"/>
                <a:gd name="T9" fmla="*/ 103 h 124"/>
                <a:gd name="T10" fmla="*/ 75 w 147"/>
                <a:gd name="T11" fmla="*/ 94 h 124"/>
                <a:gd name="T12" fmla="*/ 88 w 147"/>
                <a:gd name="T13" fmla="*/ 99 h 124"/>
                <a:gd name="T14" fmla="*/ 89 w 147"/>
                <a:gd name="T15" fmla="*/ 102 h 124"/>
                <a:gd name="T16" fmla="*/ 98 w 147"/>
                <a:gd name="T17" fmla="*/ 95 h 124"/>
                <a:gd name="T18" fmla="*/ 134 w 147"/>
                <a:gd name="T19" fmla="*/ 17 h 124"/>
                <a:gd name="T20" fmla="*/ 75 w 147"/>
                <a:gd name="T21" fmla="*/ 30 h 124"/>
                <a:gd name="T22" fmla="*/ 85 w 147"/>
                <a:gd name="T23" fmla="*/ 23 h 124"/>
                <a:gd name="T24" fmla="*/ 92 w 147"/>
                <a:gd name="T25" fmla="*/ 33 h 124"/>
                <a:gd name="T26" fmla="*/ 82 w 147"/>
                <a:gd name="T27" fmla="*/ 40 h 124"/>
                <a:gd name="T28" fmla="*/ 75 w 147"/>
                <a:gd name="T29" fmla="*/ 30 h 124"/>
                <a:gd name="T30" fmla="*/ 32 w 147"/>
                <a:gd name="T31" fmla="*/ 62 h 124"/>
                <a:gd name="T32" fmla="*/ 43 w 147"/>
                <a:gd name="T33" fmla="*/ 55 h 124"/>
                <a:gd name="T34" fmla="*/ 50 w 147"/>
                <a:gd name="T35" fmla="*/ 66 h 124"/>
                <a:gd name="T36" fmla="*/ 39 w 147"/>
                <a:gd name="T37" fmla="*/ 73 h 124"/>
                <a:gd name="T38" fmla="*/ 32 w 147"/>
                <a:gd name="T39" fmla="*/ 62 h 124"/>
                <a:gd name="T40" fmla="*/ 50 w 147"/>
                <a:gd name="T41" fmla="*/ 97 h 124"/>
                <a:gd name="T42" fmla="*/ 34 w 147"/>
                <a:gd name="T43" fmla="*/ 108 h 124"/>
                <a:gd name="T44" fmla="*/ 23 w 147"/>
                <a:gd name="T45" fmla="*/ 92 h 124"/>
                <a:gd name="T46" fmla="*/ 39 w 147"/>
                <a:gd name="T47" fmla="*/ 82 h 124"/>
                <a:gd name="T48" fmla="*/ 50 w 147"/>
                <a:gd name="T49" fmla="*/ 97 h 124"/>
                <a:gd name="T50" fmla="*/ 69 w 147"/>
                <a:gd name="T51" fmla="*/ 47 h 124"/>
                <a:gd name="T52" fmla="*/ 59 w 147"/>
                <a:gd name="T53" fmla="*/ 54 h 124"/>
                <a:gd name="T54" fmla="*/ 52 w 147"/>
                <a:gd name="T55" fmla="*/ 44 h 124"/>
                <a:gd name="T56" fmla="*/ 62 w 147"/>
                <a:gd name="T57" fmla="*/ 37 h 124"/>
                <a:gd name="T58" fmla="*/ 69 w 147"/>
                <a:gd name="T59" fmla="*/ 47 h 124"/>
                <a:gd name="T60" fmla="*/ 107 w 147"/>
                <a:gd name="T61" fmla="*/ 77 h 124"/>
                <a:gd name="T62" fmla="*/ 89 w 147"/>
                <a:gd name="T63" fmla="*/ 95 h 124"/>
                <a:gd name="T64" fmla="*/ 76 w 147"/>
                <a:gd name="T65" fmla="*/ 91 h 124"/>
                <a:gd name="T66" fmla="*/ 82 w 147"/>
                <a:gd name="T67" fmla="*/ 64 h 124"/>
                <a:gd name="T68" fmla="*/ 94 w 147"/>
                <a:gd name="T69" fmla="*/ 50 h 124"/>
                <a:gd name="T70" fmla="*/ 107 w 147"/>
                <a:gd name="T71" fmla="*/ 77 h 124"/>
                <a:gd name="T72" fmla="*/ 117 w 147"/>
                <a:gd name="T73" fmla="*/ 29 h 124"/>
                <a:gd name="T74" fmla="*/ 107 w 147"/>
                <a:gd name="T75" fmla="*/ 36 h 124"/>
                <a:gd name="T76" fmla="*/ 100 w 147"/>
                <a:gd name="T77" fmla="*/ 25 h 124"/>
                <a:gd name="T78" fmla="*/ 110 w 147"/>
                <a:gd name="T79" fmla="*/ 18 h 124"/>
                <a:gd name="T80" fmla="*/ 117 w 147"/>
                <a:gd name="T81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" h="124">
                  <a:moveTo>
                    <a:pt x="134" y="17"/>
                  </a:moveTo>
                  <a:cubicBezTo>
                    <a:pt x="121" y="0"/>
                    <a:pt x="83" y="8"/>
                    <a:pt x="50" y="34"/>
                  </a:cubicBezTo>
                  <a:cubicBezTo>
                    <a:pt x="16" y="60"/>
                    <a:pt x="0" y="95"/>
                    <a:pt x="14" y="112"/>
                  </a:cubicBezTo>
                  <a:cubicBezTo>
                    <a:pt x="23" y="123"/>
                    <a:pt x="42" y="124"/>
                    <a:pt x="64" y="115"/>
                  </a:cubicBezTo>
                  <a:cubicBezTo>
                    <a:pt x="66" y="110"/>
                    <a:pt x="68" y="105"/>
                    <a:pt x="68" y="103"/>
                  </a:cubicBezTo>
                  <a:cubicBezTo>
                    <a:pt x="69" y="100"/>
                    <a:pt x="75" y="94"/>
                    <a:pt x="75" y="9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9"/>
                    <a:pt x="88" y="100"/>
                    <a:pt x="89" y="102"/>
                  </a:cubicBezTo>
                  <a:cubicBezTo>
                    <a:pt x="92" y="100"/>
                    <a:pt x="95" y="98"/>
                    <a:pt x="98" y="95"/>
                  </a:cubicBezTo>
                  <a:cubicBezTo>
                    <a:pt x="131" y="69"/>
                    <a:pt x="147" y="34"/>
                    <a:pt x="134" y="17"/>
                  </a:cubicBezTo>
                  <a:close/>
                  <a:moveTo>
                    <a:pt x="75" y="30"/>
                  </a:moveTo>
                  <a:cubicBezTo>
                    <a:pt x="76" y="25"/>
                    <a:pt x="81" y="22"/>
                    <a:pt x="85" y="23"/>
                  </a:cubicBezTo>
                  <a:cubicBezTo>
                    <a:pt x="90" y="24"/>
                    <a:pt x="93" y="28"/>
                    <a:pt x="92" y="33"/>
                  </a:cubicBezTo>
                  <a:cubicBezTo>
                    <a:pt x="92" y="38"/>
                    <a:pt x="87" y="41"/>
                    <a:pt x="82" y="40"/>
                  </a:cubicBezTo>
                  <a:cubicBezTo>
                    <a:pt x="77" y="39"/>
                    <a:pt x="74" y="35"/>
                    <a:pt x="75" y="30"/>
                  </a:cubicBezTo>
                  <a:close/>
                  <a:moveTo>
                    <a:pt x="32" y="62"/>
                  </a:moveTo>
                  <a:cubicBezTo>
                    <a:pt x="33" y="58"/>
                    <a:pt x="38" y="54"/>
                    <a:pt x="43" y="55"/>
                  </a:cubicBezTo>
                  <a:cubicBezTo>
                    <a:pt x="47" y="56"/>
                    <a:pt x="51" y="61"/>
                    <a:pt x="50" y="66"/>
                  </a:cubicBezTo>
                  <a:cubicBezTo>
                    <a:pt x="49" y="70"/>
                    <a:pt x="44" y="74"/>
                    <a:pt x="39" y="73"/>
                  </a:cubicBezTo>
                  <a:cubicBezTo>
                    <a:pt x="35" y="72"/>
                    <a:pt x="31" y="67"/>
                    <a:pt x="32" y="62"/>
                  </a:cubicBezTo>
                  <a:close/>
                  <a:moveTo>
                    <a:pt x="50" y="97"/>
                  </a:moveTo>
                  <a:cubicBezTo>
                    <a:pt x="48" y="105"/>
                    <a:pt x="41" y="110"/>
                    <a:pt x="34" y="108"/>
                  </a:cubicBezTo>
                  <a:cubicBezTo>
                    <a:pt x="27" y="107"/>
                    <a:pt x="22" y="100"/>
                    <a:pt x="23" y="92"/>
                  </a:cubicBezTo>
                  <a:cubicBezTo>
                    <a:pt x="25" y="85"/>
                    <a:pt x="32" y="80"/>
                    <a:pt x="39" y="82"/>
                  </a:cubicBezTo>
                  <a:cubicBezTo>
                    <a:pt x="46" y="83"/>
                    <a:pt x="51" y="90"/>
                    <a:pt x="50" y="97"/>
                  </a:cubicBezTo>
                  <a:close/>
                  <a:moveTo>
                    <a:pt x="69" y="47"/>
                  </a:moveTo>
                  <a:cubicBezTo>
                    <a:pt x="68" y="52"/>
                    <a:pt x="64" y="55"/>
                    <a:pt x="59" y="54"/>
                  </a:cubicBezTo>
                  <a:cubicBezTo>
                    <a:pt x="54" y="54"/>
                    <a:pt x="51" y="49"/>
                    <a:pt x="52" y="44"/>
                  </a:cubicBezTo>
                  <a:cubicBezTo>
                    <a:pt x="53" y="39"/>
                    <a:pt x="57" y="36"/>
                    <a:pt x="62" y="37"/>
                  </a:cubicBezTo>
                  <a:cubicBezTo>
                    <a:pt x="67" y="38"/>
                    <a:pt x="70" y="43"/>
                    <a:pt x="69" y="47"/>
                  </a:cubicBezTo>
                  <a:close/>
                  <a:moveTo>
                    <a:pt x="107" y="77"/>
                  </a:moveTo>
                  <a:cubicBezTo>
                    <a:pt x="107" y="77"/>
                    <a:pt x="102" y="93"/>
                    <a:pt x="89" y="9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6" y="91"/>
                    <a:pt x="69" y="70"/>
                    <a:pt x="82" y="64"/>
                  </a:cubicBezTo>
                  <a:cubicBezTo>
                    <a:pt x="82" y="64"/>
                    <a:pt x="94" y="58"/>
                    <a:pt x="94" y="50"/>
                  </a:cubicBezTo>
                  <a:cubicBezTo>
                    <a:pt x="94" y="50"/>
                    <a:pt x="114" y="54"/>
                    <a:pt x="107" y="77"/>
                  </a:cubicBezTo>
                  <a:close/>
                  <a:moveTo>
                    <a:pt x="117" y="29"/>
                  </a:moveTo>
                  <a:cubicBezTo>
                    <a:pt x="116" y="33"/>
                    <a:pt x="112" y="36"/>
                    <a:pt x="107" y="36"/>
                  </a:cubicBezTo>
                  <a:cubicBezTo>
                    <a:pt x="102" y="35"/>
                    <a:pt x="99" y="30"/>
                    <a:pt x="100" y="25"/>
                  </a:cubicBezTo>
                  <a:cubicBezTo>
                    <a:pt x="101" y="21"/>
                    <a:pt x="105" y="17"/>
                    <a:pt x="110" y="18"/>
                  </a:cubicBezTo>
                  <a:cubicBezTo>
                    <a:pt x="115" y="19"/>
                    <a:pt x="118" y="24"/>
                    <a:pt x="11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>
            <a:off x="6731666" y="1343110"/>
            <a:ext cx="4506603" cy="5514890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24748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8500238" y="3029016"/>
            <a:ext cx="205415" cy="681376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9110221" y="3029016"/>
            <a:ext cx="301860" cy="681376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>
            <a:off x="8493976" y="4022272"/>
            <a:ext cx="304365" cy="685134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9110221" y="4022272"/>
            <a:ext cx="348203" cy="682629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8104816" y="3213341"/>
            <a:ext cx="358224" cy="41333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9483318" y="3251214"/>
            <a:ext cx="341941" cy="268041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8057515" y="4132291"/>
            <a:ext cx="392042" cy="394547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9614242" y="4161319"/>
            <a:ext cx="251759" cy="41834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9072" y="2962038"/>
            <a:ext cx="3766493" cy="227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35"/>
          <p:cNvSpPr/>
          <p:nvPr/>
        </p:nvSpPr>
        <p:spPr bwMode="auto">
          <a:xfrm flipH="1">
            <a:off x="2482850" y="4568825"/>
            <a:ext cx="533400" cy="752475"/>
          </a:xfrm>
          <a:custGeom>
            <a:avLst/>
            <a:gdLst>
              <a:gd name="T0" fmla="*/ 162607 w 212"/>
              <a:gd name="T1" fmla="*/ 535009 h 300"/>
              <a:gd name="T2" fmla="*/ 128573 w 212"/>
              <a:gd name="T3" fmla="*/ 535009 h 300"/>
              <a:gd name="T4" fmla="*/ 3782 w 212"/>
              <a:gd name="T5" fmla="*/ 599059 h 300"/>
              <a:gd name="T6" fmla="*/ 3782 w 212"/>
              <a:gd name="T7" fmla="*/ 587756 h 300"/>
              <a:gd name="T8" fmla="*/ 3782 w 212"/>
              <a:gd name="T9" fmla="*/ 583988 h 300"/>
              <a:gd name="T10" fmla="*/ 0 w 212"/>
              <a:gd name="T11" fmla="*/ 557615 h 300"/>
              <a:gd name="T12" fmla="*/ 0 w 212"/>
              <a:gd name="T13" fmla="*/ 550079 h 300"/>
              <a:gd name="T14" fmla="*/ 0 w 212"/>
              <a:gd name="T15" fmla="*/ 523706 h 300"/>
              <a:gd name="T16" fmla="*/ 381936 w 212"/>
              <a:gd name="T17" fmla="*/ 0 h 300"/>
              <a:gd name="T18" fmla="*/ 752528 w 212"/>
              <a:gd name="T19" fmla="*/ 403140 h 300"/>
              <a:gd name="T20" fmla="*/ 756309 w 212"/>
              <a:gd name="T21" fmla="*/ 406908 h 300"/>
              <a:gd name="T22" fmla="*/ 756309 w 212"/>
              <a:gd name="T23" fmla="*/ 410676 h 300"/>
              <a:gd name="T24" fmla="*/ 684460 w 212"/>
              <a:gd name="T25" fmla="*/ 791210 h 300"/>
              <a:gd name="T26" fmla="*/ 631518 w 212"/>
              <a:gd name="T27" fmla="*/ 610362 h 300"/>
              <a:gd name="T28" fmla="*/ 567232 w 212"/>
              <a:gd name="T29" fmla="*/ 704554 h 300"/>
              <a:gd name="T30" fmla="*/ 457567 w 212"/>
              <a:gd name="T31" fmla="*/ 1130300 h 300"/>
              <a:gd name="T32" fmla="*/ 162607 w 212"/>
              <a:gd name="T33" fmla="*/ 535009 h 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2" h="300">
                <a:moveTo>
                  <a:pt x="43" y="142"/>
                </a:moveTo>
                <a:cubicBezTo>
                  <a:pt x="40" y="142"/>
                  <a:pt x="37" y="142"/>
                  <a:pt x="34" y="142"/>
                </a:cubicBezTo>
                <a:cubicBezTo>
                  <a:pt x="21" y="144"/>
                  <a:pt x="10" y="150"/>
                  <a:pt x="1" y="159"/>
                </a:cubicBezTo>
                <a:cubicBezTo>
                  <a:pt x="1" y="158"/>
                  <a:pt x="1" y="157"/>
                  <a:pt x="1" y="156"/>
                </a:cubicBezTo>
                <a:cubicBezTo>
                  <a:pt x="1" y="155"/>
                  <a:pt x="1" y="155"/>
                  <a:pt x="1" y="155"/>
                </a:cubicBezTo>
                <a:cubicBezTo>
                  <a:pt x="0" y="152"/>
                  <a:pt x="0" y="150"/>
                  <a:pt x="0" y="148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3"/>
                  <a:pt x="0" y="141"/>
                  <a:pt x="0" y="139"/>
                </a:cubicBezTo>
                <a:cubicBezTo>
                  <a:pt x="0" y="62"/>
                  <a:pt x="45" y="0"/>
                  <a:pt x="101" y="0"/>
                </a:cubicBezTo>
                <a:cubicBezTo>
                  <a:pt x="147" y="0"/>
                  <a:pt x="189" y="45"/>
                  <a:pt x="199" y="107"/>
                </a:cubicBezTo>
                <a:cubicBezTo>
                  <a:pt x="200" y="108"/>
                  <a:pt x="200" y="108"/>
                  <a:pt x="200" y="108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01" y="111"/>
                  <a:pt x="212" y="154"/>
                  <a:pt x="181" y="210"/>
                </a:cubicBezTo>
                <a:cubicBezTo>
                  <a:pt x="181" y="208"/>
                  <a:pt x="167" y="164"/>
                  <a:pt x="167" y="162"/>
                </a:cubicBezTo>
                <a:cubicBezTo>
                  <a:pt x="168" y="168"/>
                  <a:pt x="154" y="181"/>
                  <a:pt x="150" y="187"/>
                </a:cubicBezTo>
                <a:cubicBezTo>
                  <a:pt x="137" y="210"/>
                  <a:pt x="126" y="275"/>
                  <a:pt x="121" y="300"/>
                </a:cubicBezTo>
                <a:cubicBezTo>
                  <a:pt x="121" y="300"/>
                  <a:pt x="94" y="134"/>
                  <a:pt x="43" y="142"/>
                </a:cubicBezTo>
                <a:close/>
              </a:path>
            </a:pathLst>
          </a:custGeom>
          <a:solidFill>
            <a:srgbClr val="247484"/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75" name="Rectangle 13"/>
          <p:cNvSpPr/>
          <p:nvPr/>
        </p:nvSpPr>
        <p:spPr>
          <a:xfrm>
            <a:off x="2576513" y="4316413"/>
            <a:ext cx="376237" cy="231775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416175"/>
            <a:ext cx="5211764" cy="4518252"/>
            <a:chOff x="0" y="931863"/>
            <a:chExt cx="6503988" cy="5926137"/>
          </a:xfrm>
        </p:grpSpPr>
        <p:sp>
          <p:nvSpPr>
            <p:cNvPr id="66" name="Freeform 133"/>
            <p:cNvSpPr/>
            <p:nvPr/>
          </p:nvSpPr>
          <p:spPr bwMode="auto">
            <a:xfrm flipH="1">
              <a:off x="2263775" y="4545013"/>
              <a:ext cx="998538" cy="1652587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67" name="Freeform 134"/>
            <p:cNvSpPr/>
            <p:nvPr/>
          </p:nvSpPr>
          <p:spPr bwMode="auto">
            <a:xfrm flipH="1">
              <a:off x="2352675" y="4530725"/>
              <a:ext cx="812800" cy="1041400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69" name="Freeform 107"/>
            <p:cNvSpPr/>
            <p:nvPr/>
          </p:nvSpPr>
          <p:spPr bwMode="auto">
            <a:xfrm flipH="1">
              <a:off x="1739900" y="3314700"/>
              <a:ext cx="966788" cy="1547813"/>
            </a:xfrm>
            <a:custGeom>
              <a:avLst/>
              <a:gdLst>
                <a:gd name="T0" fmla="*/ 483549 w 10000"/>
                <a:gd name="T1" fmla="*/ 0 h 10086"/>
                <a:gd name="T2" fmla="*/ 967098 w 10000"/>
                <a:gd name="T3" fmla="*/ 492712 h 10086"/>
                <a:gd name="T4" fmla="*/ 967098 w 10000"/>
                <a:gd name="T5" fmla="*/ 505138 h 10086"/>
                <a:gd name="T6" fmla="*/ 967098 w 10000"/>
                <a:gd name="T7" fmla="*/ 505138 h 10086"/>
                <a:gd name="T8" fmla="*/ 657143 w 10000"/>
                <a:gd name="T9" fmla="*/ 1487494 h 10086"/>
                <a:gd name="T10" fmla="*/ 641670 w 10000"/>
                <a:gd name="T11" fmla="*/ 1506056 h 10086"/>
                <a:gd name="T12" fmla="*/ 641670 w 10000"/>
                <a:gd name="T13" fmla="*/ 1506056 h 10086"/>
                <a:gd name="T14" fmla="*/ 641670 w 10000"/>
                <a:gd name="T15" fmla="*/ 1506056 h 10086"/>
                <a:gd name="T16" fmla="*/ 570298 w 10000"/>
                <a:gd name="T17" fmla="*/ 1533974 h 10086"/>
                <a:gd name="T18" fmla="*/ 511401 w 10000"/>
                <a:gd name="T19" fmla="*/ 1286084 h 10086"/>
                <a:gd name="T20" fmla="*/ 378135 w 10000"/>
                <a:gd name="T21" fmla="*/ 963796 h 10086"/>
                <a:gd name="T22" fmla="*/ 378135 w 10000"/>
                <a:gd name="T23" fmla="*/ 960728 h 10086"/>
                <a:gd name="T24" fmla="*/ 130171 w 10000"/>
                <a:gd name="T25" fmla="*/ 818068 h 10086"/>
                <a:gd name="T26" fmla="*/ 0 w 10000"/>
                <a:gd name="T27" fmla="*/ 486576 h 10086"/>
                <a:gd name="T28" fmla="*/ 483549 w 10000"/>
                <a:gd name="T29" fmla="*/ 0 h 100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D44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107"/>
            <p:cNvSpPr/>
            <p:nvPr/>
          </p:nvSpPr>
          <p:spPr bwMode="auto">
            <a:xfrm>
              <a:off x="2862263" y="3314700"/>
              <a:ext cx="966787" cy="1547813"/>
            </a:xfrm>
            <a:custGeom>
              <a:avLst/>
              <a:gdLst>
                <a:gd name="T0" fmla="*/ 483549 w 10000"/>
                <a:gd name="T1" fmla="*/ 0 h 10086"/>
                <a:gd name="T2" fmla="*/ 967098 w 10000"/>
                <a:gd name="T3" fmla="*/ 492712 h 10086"/>
                <a:gd name="T4" fmla="*/ 967098 w 10000"/>
                <a:gd name="T5" fmla="*/ 505138 h 10086"/>
                <a:gd name="T6" fmla="*/ 967098 w 10000"/>
                <a:gd name="T7" fmla="*/ 505138 h 10086"/>
                <a:gd name="T8" fmla="*/ 657143 w 10000"/>
                <a:gd name="T9" fmla="*/ 1487494 h 10086"/>
                <a:gd name="T10" fmla="*/ 641670 w 10000"/>
                <a:gd name="T11" fmla="*/ 1506056 h 10086"/>
                <a:gd name="T12" fmla="*/ 641670 w 10000"/>
                <a:gd name="T13" fmla="*/ 1506056 h 10086"/>
                <a:gd name="T14" fmla="*/ 641670 w 10000"/>
                <a:gd name="T15" fmla="*/ 1506056 h 10086"/>
                <a:gd name="T16" fmla="*/ 570298 w 10000"/>
                <a:gd name="T17" fmla="*/ 1533974 h 10086"/>
                <a:gd name="T18" fmla="*/ 511401 w 10000"/>
                <a:gd name="T19" fmla="*/ 1286084 h 10086"/>
                <a:gd name="T20" fmla="*/ 378135 w 10000"/>
                <a:gd name="T21" fmla="*/ 963796 h 10086"/>
                <a:gd name="T22" fmla="*/ 378135 w 10000"/>
                <a:gd name="T23" fmla="*/ 960728 h 10086"/>
                <a:gd name="T24" fmla="*/ 130171 w 10000"/>
                <a:gd name="T25" fmla="*/ 818068 h 10086"/>
                <a:gd name="T26" fmla="*/ 0 w 10000"/>
                <a:gd name="T27" fmla="*/ 486576 h 10086"/>
                <a:gd name="T28" fmla="*/ 483549 w 10000"/>
                <a:gd name="T29" fmla="*/ 0 h 100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D44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108"/>
            <p:cNvSpPr/>
            <p:nvPr/>
          </p:nvSpPr>
          <p:spPr bwMode="auto">
            <a:xfrm>
              <a:off x="1863725" y="931863"/>
              <a:ext cx="1847850" cy="3384550"/>
            </a:xfrm>
            <a:custGeom>
              <a:avLst/>
              <a:gdLst>
                <a:gd name="T0" fmla="*/ 2147483646 w 596"/>
                <a:gd name="T1" fmla="*/ 2147483646 h 1092"/>
                <a:gd name="T2" fmla="*/ 1856759027 w 596"/>
                <a:gd name="T3" fmla="*/ 2147483646 h 1092"/>
                <a:gd name="T4" fmla="*/ 245233553 w 596"/>
                <a:gd name="T5" fmla="*/ 2147483646 h 1092"/>
                <a:gd name="T6" fmla="*/ 2147483646 w 596"/>
                <a:gd name="T7" fmla="*/ 0 h 1092"/>
                <a:gd name="T8" fmla="*/ 2147483646 w 596"/>
                <a:gd name="T9" fmla="*/ 0 h 1092"/>
                <a:gd name="T10" fmla="*/ 2147483646 w 596"/>
                <a:gd name="T11" fmla="*/ 2147483646 h 1092"/>
                <a:gd name="T12" fmla="*/ 2147483646 w 596"/>
                <a:gd name="T13" fmla="*/ 2147483646 h 1092"/>
                <a:gd name="T14" fmla="*/ 2147483646 w 596"/>
                <a:gd name="T15" fmla="*/ 2147483646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113"/>
            <p:cNvSpPr>
              <a:spLocks noChangeArrowheads="1"/>
            </p:cNvSpPr>
            <p:nvPr/>
          </p:nvSpPr>
          <p:spPr bwMode="auto">
            <a:xfrm>
              <a:off x="2482850" y="2003425"/>
              <a:ext cx="617538" cy="601663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3" name="Oval 116"/>
            <p:cNvSpPr>
              <a:spLocks noChangeArrowheads="1"/>
            </p:cNvSpPr>
            <p:nvPr/>
          </p:nvSpPr>
          <p:spPr bwMode="auto">
            <a:xfrm>
              <a:off x="2606675" y="2792413"/>
              <a:ext cx="369888" cy="384175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4" name="Oval 119"/>
            <p:cNvSpPr>
              <a:spLocks noChangeArrowheads="1"/>
            </p:cNvSpPr>
            <p:nvPr/>
          </p:nvSpPr>
          <p:spPr bwMode="auto">
            <a:xfrm>
              <a:off x="2678113" y="3363913"/>
              <a:ext cx="228600" cy="222250"/>
            </a:xfrm>
            <a:prstGeom prst="ellipse">
              <a:avLst/>
            </a:prstGeom>
            <a:solidFill>
              <a:schemeClr val="accent1">
                <a:lumMod val="50000"/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  <p:sp>
          <p:nvSpPr>
            <p:cNvPr id="76" name="任意多边形 75"/>
            <p:cNvSpPr/>
            <p:nvPr/>
          </p:nvSpPr>
          <p:spPr bwMode="auto">
            <a:xfrm>
              <a:off x="0" y="5608638"/>
              <a:ext cx="6503988" cy="1249362"/>
            </a:xfrm>
            <a:custGeom>
              <a:avLst/>
              <a:gdLst>
                <a:gd name="connsiteX0" fmla="*/ 1432908 w 6503892"/>
                <a:gd name="connsiteY0" fmla="*/ 0 h 1249462"/>
                <a:gd name="connsiteX1" fmla="*/ 1463903 w 6503892"/>
                <a:gd name="connsiteY1" fmla="*/ 0 h 1249462"/>
                <a:gd name="connsiteX2" fmla="*/ 1494898 w 6503892"/>
                <a:gd name="connsiteY2" fmla="*/ 0 h 1249462"/>
                <a:gd name="connsiteX3" fmla="*/ 1525055 w 6503892"/>
                <a:gd name="connsiteY3" fmla="*/ 3028 h 1249462"/>
                <a:gd name="connsiteX4" fmla="*/ 1556050 w 6503892"/>
                <a:gd name="connsiteY4" fmla="*/ 5046 h 1249462"/>
                <a:gd name="connsiteX5" fmla="*/ 1587045 w 6503892"/>
                <a:gd name="connsiteY5" fmla="*/ 9083 h 1249462"/>
                <a:gd name="connsiteX6" fmla="*/ 1617203 w 6503892"/>
                <a:gd name="connsiteY6" fmla="*/ 16148 h 1249462"/>
                <a:gd name="connsiteX7" fmla="*/ 1647360 w 6503892"/>
                <a:gd name="connsiteY7" fmla="*/ 22203 h 1249462"/>
                <a:gd name="connsiteX8" fmla="*/ 1676680 w 6503892"/>
                <a:gd name="connsiteY8" fmla="*/ 30276 h 1249462"/>
                <a:gd name="connsiteX9" fmla="*/ 1706000 w 6503892"/>
                <a:gd name="connsiteY9" fmla="*/ 40368 h 1249462"/>
                <a:gd name="connsiteX10" fmla="*/ 1734481 w 6503892"/>
                <a:gd name="connsiteY10" fmla="*/ 50460 h 1249462"/>
                <a:gd name="connsiteX11" fmla="*/ 1762963 w 6503892"/>
                <a:gd name="connsiteY11" fmla="*/ 62571 h 1249462"/>
                <a:gd name="connsiteX12" fmla="*/ 1790607 w 6503892"/>
                <a:gd name="connsiteY12" fmla="*/ 75691 h 1249462"/>
                <a:gd name="connsiteX13" fmla="*/ 1818252 w 6503892"/>
                <a:gd name="connsiteY13" fmla="*/ 89819 h 1249462"/>
                <a:gd name="connsiteX14" fmla="*/ 1845058 w 6503892"/>
                <a:gd name="connsiteY14" fmla="*/ 104957 h 1249462"/>
                <a:gd name="connsiteX15" fmla="*/ 1871865 w 6503892"/>
                <a:gd name="connsiteY15" fmla="*/ 121105 h 1249462"/>
                <a:gd name="connsiteX16" fmla="*/ 1897834 w 6503892"/>
                <a:gd name="connsiteY16" fmla="*/ 137252 h 1249462"/>
                <a:gd name="connsiteX17" fmla="*/ 1923802 w 6503892"/>
                <a:gd name="connsiteY17" fmla="*/ 156427 h 1249462"/>
                <a:gd name="connsiteX18" fmla="*/ 1948096 w 6503892"/>
                <a:gd name="connsiteY18" fmla="*/ 174592 h 1249462"/>
                <a:gd name="connsiteX19" fmla="*/ 1972389 w 6503892"/>
                <a:gd name="connsiteY19" fmla="*/ 194777 h 1249462"/>
                <a:gd name="connsiteX20" fmla="*/ 1996683 w 6503892"/>
                <a:gd name="connsiteY20" fmla="*/ 215970 h 1249462"/>
                <a:gd name="connsiteX21" fmla="*/ 2018463 w 6503892"/>
                <a:gd name="connsiteY21" fmla="*/ 238172 h 1249462"/>
                <a:gd name="connsiteX22" fmla="*/ 2041919 w 6503892"/>
                <a:gd name="connsiteY22" fmla="*/ 261384 h 1249462"/>
                <a:gd name="connsiteX23" fmla="*/ 2062861 w 6503892"/>
                <a:gd name="connsiteY23" fmla="*/ 283586 h 1249462"/>
                <a:gd name="connsiteX24" fmla="*/ 2085479 w 6503892"/>
                <a:gd name="connsiteY24" fmla="*/ 308817 h 1249462"/>
                <a:gd name="connsiteX25" fmla="*/ 2104747 w 6503892"/>
                <a:gd name="connsiteY25" fmla="*/ 335056 h 1249462"/>
                <a:gd name="connsiteX26" fmla="*/ 2124852 w 6503892"/>
                <a:gd name="connsiteY26" fmla="*/ 360286 h 1249462"/>
                <a:gd name="connsiteX27" fmla="*/ 2144119 w 6503892"/>
                <a:gd name="connsiteY27" fmla="*/ 387534 h 1249462"/>
                <a:gd name="connsiteX28" fmla="*/ 2162548 w 6503892"/>
                <a:gd name="connsiteY28" fmla="*/ 414783 h 1249462"/>
                <a:gd name="connsiteX29" fmla="*/ 2180140 w 6503892"/>
                <a:gd name="connsiteY29" fmla="*/ 444050 h 1249462"/>
                <a:gd name="connsiteX30" fmla="*/ 2196894 w 6503892"/>
                <a:gd name="connsiteY30" fmla="*/ 473317 h 1249462"/>
                <a:gd name="connsiteX31" fmla="*/ 2212810 w 6503892"/>
                <a:gd name="connsiteY31" fmla="*/ 502584 h 1249462"/>
                <a:gd name="connsiteX32" fmla="*/ 2227889 w 6503892"/>
                <a:gd name="connsiteY32" fmla="*/ 532860 h 1249462"/>
                <a:gd name="connsiteX33" fmla="*/ 2242130 w 6503892"/>
                <a:gd name="connsiteY33" fmla="*/ 564145 h 1249462"/>
                <a:gd name="connsiteX34" fmla="*/ 2284015 w 6503892"/>
                <a:gd name="connsiteY34" fmla="*/ 566163 h 1249462"/>
                <a:gd name="connsiteX35" fmla="*/ 2325063 w 6503892"/>
                <a:gd name="connsiteY35" fmla="*/ 572219 h 1249462"/>
                <a:gd name="connsiteX36" fmla="*/ 2366110 w 6503892"/>
                <a:gd name="connsiteY36" fmla="*/ 580292 h 1249462"/>
                <a:gd name="connsiteX37" fmla="*/ 2406320 w 6503892"/>
                <a:gd name="connsiteY37" fmla="*/ 589375 h 1249462"/>
                <a:gd name="connsiteX38" fmla="*/ 2428101 w 6503892"/>
                <a:gd name="connsiteY38" fmla="*/ 577265 h 1249462"/>
                <a:gd name="connsiteX39" fmla="*/ 2449881 w 6503892"/>
                <a:gd name="connsiteY39" fmla="*/ 564145 h 1249462"/>
                <a:gd name="connsiteX40" fmla="*/ 2473337 w 6503892"/>
                <a:gd name="connsiteY40" fmla="*/ 553044 h 1249462"/>
                <a:gd name="connsiteX41" fmla="*/ 2496792 w 6503892"/>
                <a:gd name="connsiteY41" fmla="*/ 542952 h 1249462"/>
                <a:gd name="connsiteX42" fmla="*/ 2521086 w 6503892"/>
                <a:gd name="connsiteY42" fmla="*/ 531851 h 1249462"/>
                <a:gd name="connsiteX43" fmla="*/ 2544541 w 6503892"/>
                <a:gd name="connsiteY43" fmla="*/ 523777 h 1249462"/>
                <a:gd name="connsiteX44" fmla="*/ 2568835 w 6503892"/>
                <a:gd name="connsiteY44" fmla="*/ 514694 h 1249462"/>
                <a:gd name="connsiteX45" fmla="*/ 2593128 w 6503892"/>
                <a:gd name="connsiteY45" fmla="*/ 507630 h 1249462"/>
                <a:gd name="connsiteX46" fmla="*/ 2617422 w 6503892"/>
                <a:gd name="connsiteY46" fmla="*/ 501574 h 1249462"/>
                <a:gd name="connsiteX47" fmla="*/ 2642553 w 6503892"/>
                <a:gd name="connsiteY47" fmla="*/ 495519 h 1249462"/>
                <a:gd name="connsiteX48" fmla="*/ 2668522 w 6503892"/>
                <a:gd name="connsiteY48" fmla="*/ 490473 h 1249462"/>
                <a:gd name="connsiteX49" fmla="*/ 2693653 w 6503892"/>
                <a:gd name="connsiteY49" fmla="*/ 486436 h 1249462"/>
                <a:gd name="connsiteX50" fmla="*/ 2718784 w 6503892"/>
                <a:gd name="connsiteY50" fmla="*/ 482400 h 1249462"/>
                <a:gd name="connsiteX51" fmla="*/ 2744753 w 6503892"/>
                <a:gd name="connsiteY51" fmla="*/ 481390 h 1249462"/>
                <a:gd name="connsiteX52" fmla="*/ 2770722 w 6503892"/>
                <a:gd name="connsiteY52" fmla="*/ 479372 h 1249462"/>
                <a:gd name="connsiteX53" fmla="*/ 2797528 w 6503892"/>
                <a:gd name="connsiteY53" fmla="*/ 478363 h 1249462"/>
                <a:gd name="connsiteX54" fmla="*/ 2831036 w 6503892"/>
                <a:gd name="connsiteY54" fmla="*/ 479372 h 1249462"/>
                <a:gd name="connsiteX55" fmla="*/ 2862869 w 6503892"/>
                <a:gd name="connsiteY55" fmla="*/ 481390 h 1249462"/>
                <a:gd name="connsiteX56" fmla="*/ 2896377 w 6503892"/>
                <a:gd name="connsiteY56" fmla="*/ 485427 h 1249462"/>
                <a:gd name="connsiteX57" fmla="*/ 2928210 w 6503892"/>
                <a:gd name="connsiteY57" fmla="*/ 490473 h 1249462"/>
                <a:gd name="connsiteX58" fmla="*/ 2960043 w 6503892"/>
                <a:gd name="connsiteY58" fmla="*/ 485427 h 1249462"/>
                <a:gd name="connsiteX59" fmla="*/ 2993551 w 6503892"/>
                <a:gd name="connsiteY59" fmla="*/ 481390 h 1249462"/>
                <a:gd name="connsiteX60" fmla="*/ 3026222 w 6503892"/>
                <a:gd name="connsiteY60" fmla="*/ 479372 h 1249462"/>
                <a:gd name="connsiteX61" fmla="*/ 3059730 w 6503892"/>
                <a:gd name="connsiteY61" fmla="*/ 478363 h 1249462"/>
                <a:gd name="connsiteX62" fmla="*/ 3084861 w 6503892"/>
                <a:gd name="connsiteY62" fmla="*/ 479372 h 1249462"/>
                <a:gd name="connsiteX63" fmla="*/ 3111667 w 6503892"/>
                <a:gd name="connsiteY63" fmla="*/ 481390 h 1249462"/>
                <a:gd name="connsiteX64" fmla="*/ 3136799 w 6503892"/>
                <a:gd name="connsiteY64" fmla="*/ 482400 h 1249462"/>
                <a:gd name="connsiteX65" fmla="*/ 3162767 w 6503892"/>
                <a:gd name="connsiteY65" fmla="*/ 486436 h 1249462"/>
                <a:gd name="connsiteX66" fmla="*/ 3187899 w 6503892"/>
                <a:gd name="connsiteY66" fmla="*/ 490473 h 1249462"/>
                <a:gd name="connsiteX67" fmla="*/ 3213867 w 6503892"/>
                <a:gd name="connsiteY67" fmla="*/ 495519 h 1249462"/>
                <a:gd name="connsiteX68" fmla="*/ 3238998 w 6503892"/>
                <a:gd name="connsiteY68" fmla="*/ 501574 h 1249462"/>
                <a:gd name="connsiteX69" fmla="*/ 3263292 w 6503892"/>
                <a:gd name="connsiteY69" fmla="*/ 507630 h 1249462"/>
                <a:gd name="connsiteX70" fmla="*/ 3287585 w 6503892"/>
                <a:gd name="connsiteY70" fmla="*/ 514694 h 1249462"/>
                <a:gd name="connsiteX71" fmla="*/ 3311879 w 6503892"/>
                <a:gd name="connsiteY71" fmla="*/ 523777 h 1249462"/>
                <a:gd name="connsiteX72" fmla="*/ 3336172 w 6503892"/>
                <a:gd name="connsiteY72" fmla="*/ 531851 h 1249462"/>
                <a:gd name="connsiteX73" fmla="*/ 3359628 w 6503892"/>
                <a:gd name="connsiteY73" fmla="*/ 542952 h 1249462"/>
                <a:gd name="connsiteX74" fmla="*/ 3383084 w 6503892"/>
                <a:gd name="connsiteY74" fmla="*/ 553044 h 1249462"/>
                <a:gd name="connsiteX75" fmla="*/ 3405702 w 6503892"/>
                <a:gd name="connsiteY75" fmla="*/ 564145 h 1249462"/>
                <a:gd name="connsiteX76" fmla="*/ 3428320 w 6503892"/>
                <a:gd name="connsiteY76" fmla="*/ 577265 h 1249462"/>
                <a:gd name="connsiteX77" fmla="*/ 3450100 w 6503892"/>
                <a:gd name="connsiteY77" fmla="*/ 589375 h 1249462"/>
                <a:gd name="connsiteX78" fmla="*/ 3491148 w 6503892"/>
                <a:gd name="connsiteY78" fmla="*/ 580292 h 1249462"/>
                <a:gd name="connsiteX79" fmla="*/ 3531357 w 6503892"/>
                <a:gd name="connsiteY79" fmla="*/ 572219 h 1249462"/>
                <a:gd name="connsiteX80" fmla="*/ 3571567 w 6503892"/>
                <a:gd name="connsiteY80" fmla="*/ 566163 h 1249462"/>
                <a:gd name="connsiteX81" fmla="*/ 3614290 w 6503892"/>
                <a:gd name="connsiteY81" fmla="*/ 564145 h 1249462"/>
                <a:gd name="connsiteX82" fmla="*/ 3628531 w 6503892"/>
                <a:gd name="connsiteY82" fmla="*/ 532860 h 1249462"/>
                <a:gd name="connsiteX83" fmla="*/ 3643610 w 6503892"/>
                <a:gd name="connsiteY83" fmla="*/ 502584 h 1249462"/>
                <a:gd name="connsiteX84" fmla="*/ 3659526 w 6503892"/>
                <a:gd name="connsiteY84" fmla="*/ 473317 h 1249462"/>
                <a:gd name="connsiteX85" fmla="*/ 3676280 w 6503892"/>
                <a:gd name="connsiteY85" fmla="*/ 444050 h 1249462"/>
                <a:gd name="connsiteX86" fmla="*/ 3693872 w 6503892"/>
                <a:gd name="connsiteY86" fmla="*/ 414783 h 1249462"/>
                <a:gd name="connsiteX87" fmla="*/ 3712302 w 6503892"/>
                <a:gd name="connsiteY87" fmla="*/ 387534 h 1249462"/>
                <a:gd name="connsiteX88" fmla="*/ 3731569 w 6503892"/>
                <a:gd name="connsiteY88" fmla="*/ 360286 h 1249462"/>
                <a:gd name="connsiteX89" fmla="*/ 3750836 w 6503892"/>
                <a:gd name="connsiteY89" fmla="*/ 335056 h 1249462"/>
                <a:gd name="connsiteX90" fmla="*/ 3770941 w 6503892"/>
                <a:gd name="connsiteY90" fmla="*/ 308817 h 1249462"/>
                <a:gd name="connsiteX91" fmla="*/ 3793559 w 6503892"/>
                <a:gd name="connsiteY91" fmla="*/ 283586 h 1249462"/>
                <a:gd name="connsiteX92" fmla="*/ 3814502 w 6503892"/>
                <a:gd name="connsiteY92" fmla="*/ 261384 h 1249462"/>
                <a:gd name="connsiteX93" fmla="*/ 3837120 w 6503892"/>
                <a:gd name="connsiteY93" fmla="*/ 238172 h 1249462"/>
                <a:gd name="connsiteX94" fmla="*/ 3860575 w 6503892"/>
                <a:gd name="connsiteY94" fmla="*/ 215970 h 1249462"/>
                <a:gd name="connsiteX95" fmla="*/ 3884031 w 6503892"/>
                <a:gd name="connsiteY95" fmla="*/ 194777 h 1249462"/>
                <a:gd name="connsiteX96" fmla="*/ 3908324 w 6503892"/>
                <a:gd name="connsiteY96" fmla="*/ 174592 h 1249462"/>
                <a:gd name="connsiteX97" fmla="*/ 3933456 w 6503892"/>
                <a:gd name="connsiteY97" fmla="*/ 156427 h 1249462"/>
                <a:gd name="connsiteX98" fmla="*/ 3957749 w 6503892"/>
                <a:gd name="connsiteY98" fmla="*/ 137252 h 1249462"/>
                <a:gd name="connsiteX99" fmla="*/ 3984556 w 6503892"/>
                <a:gd name="connsiteY99" fmla="*/ 121105 h 1249462"/>
                <a:gd name="connsiteX100" fmla="*/ 4011362 w 6503892"/>
                <a:gd name="connsiteY100" fmla="*/ 104957 h 1249462"/>
                <a:gd name="connsiteX101" fmla="*/ 4037331 w 6503892"/>
                <a:gd name="connsiteY101" fmla="*/ 89819 h 1249462"/>
                <a:gd name="connsiteX102" fmla="*/ 4064975 w 6503892"/>
                <a:gd name="connsiteY102" fmla="*/ 75691 h 1249462"/>
                <a:gd name="connsiteX103" fmla="*/ 4092619 w 6503892"/>
                <a:gd name="connsiteY103" fmla="*/ 62571 h 1249462"/>
                <a:gd name="connsiteX104" fmla="*/ 4121939 w 6503892"/>
                <a:gd name="connsiteY104" fmla="*/ 50460 h 1249462"/>
                <a:gd name="connsiteX105" fmla="*/ 4150421 w 6503892"/>
                <a:gd name="connsiteY105" fmla="*/ 40368 h 1249462"/>
                <a:gd name="connsiteX106" fmla="*/ 4178903 w 6503892"/>
                <a:gd name="connsiteY106" fmla="*/ 30276 h 1249462"/>
                <a:gd name="connsiteX107" fmla="*/ 4209060 w 6503892"/>
                <a:gd name="connsiteY107" fmla="*/ 22203 h 1249462"/>
                <a:gd name="connsiteX108" fmla="*/ 4239218 w 6503892"/>
                <a:gd name="connsiteY108" fmla="*/ 16148 h 1249462"/>
                <a:gd name="connsiteX109" fmla="*/ 4268537 w 6503892"/>
                <a:gd name="connsiteY109" fmla="*/ 9083 h 1249462"/>
                <a:gd name="connsiteX110" fmla="*/ 4299532 w 6503892"/>
                <a:gd name="connsiteY110" fmla="*/ 5046 h 1249462"/>
                <a:gd name="connsiteX111" fmla="*/ 4330528 w 6503892"/>
                <a:gd name="connsiteY111" fmla="*/ 3028 h 1249462"/>
                <a:gd name="connsiteX112" fmla="*/ 4361523 w 6503892"/>
                <a:gd name="connsiteY112" fmla="*/ 0 h 1249462"/>
                <a:gd name="connsiteX113" fmla="*/ 4392519 w 6503892"/>
                <a:gd name="connsiteY113" fmla="*/ 0 h 1249462"/>
                <a:gd name="connsiteX114" fmla="*/ 4423513 w 6503892"/>
                <a:gd name="connsiteY114" fmla="*/ 0 h 1249462"/>
                <a:gd name="connsiteX115" fmla="*/ 4453670 w 6503892"/>
                <a:gd name="connsiteY115" fmla="*/ 1009 h 1249462"/>
                <a:gd name="connsiteX116" fmla="*/ 4483827 w 6503892"/>
                <a:gd name="connsiteY116" fmla="*/ 5046 h 1249462"/>
                <a:gd name="connsiteX117" fmla="*/ 4513147 w 6503892"/>
                <a:gd name="connsiteY117" fmla="*/ 9083 h 1249462"/>
                <a:gd name="connsiteX118" fmla="*/ 4543304 w 6503892"/>
                <a:gd name="connsiteY118" fmla="*/ 15138 h 1249462"/>
                <a:gd name="connsiteX119" fmla="*/ 4571786 w 6503892"/>
                <a:gd name="connsiteY119" fmla="*/ 21194 h 1249462"/>
                <a:gd name="connsiteX120" fmla="*/ 4600268 w 6503892"/>
                <a:gd name="connsiteY120" fmla="*/ 29267 h 1249462"/>
                <a:gd name="connsiteX121" fmla="*/ 4629588 w 6503892"/>
                <a:gd name="connsiteY121" fmla="*/ 38350 h 1249462"/>
                <a:gd name="connsiteX122" fmla="*/ 4657232 w 6503892"/>
                <a:gd name="connsiteY122" fmla="*/ 48442 h 1249462"/>
                <a:gd name="connsiteX123" fmla="*/ 4684877 w 6503892"/>
                <a:gd name="connsiteY123" fmla="*/ 58534 h 1249462"/>
                <a:gd name="connsiteX124" fmla="*/ 4711683 w 6503892"/>
                <a:gd name="connsiteY124" fmla="*/ 71654 h 1249462"/>
                <a:gd name="connsiteX125" fmla="*/ 4739327 w 6503892"/>
                <a:gd name="connsiteY125" fmla="*/ 83764 h 1249462"/>
                <a:gd name="connsiteX126" fmla="*/ 4764458 w 6503892"/>
                <a:gd name="connsiteY126" fmla="*/ 98902 h 1249462"/>
                <a:gd name="connsiteX127" fmla="*/ 4791265 w 6503892"/>
                <a:gd name="connsiteY127" fmla="*/ 113031 h 1249462"/>
                <a:gd name="connsiteX128" fmla="*/ 4816396 w 6503892"/>
                <a:gd name="connsiteY128" fmla="*/ 130188 h 1249462"/>
                <a:gd name="connsiteX129" fmla="*/ 4840690 w 6503892"/>
                <a:gd name="connsiteY129" fmla="*/ 146335 h 1249462"/>
                <a:gd name="connsiteX130" fmla="*/ 4864983 w 6503892"/>
                <a:gd name="connsiteY130" fmla="*/ 165510 h 1249462"/>
                <a:gd name="connsiteX131" fmla="*/ 4889276 w 6503892"/>
                <a:gd name="connsiteY131" fmla="*/ 183675 h 1249462"/>
                <a:gd name="connsiteX132" fmla="*/ 4912732 w 6503892"/>
                <a:gd name="connsiteY132" fmla="*/ 203859 h 1249462"/>
                <a:gd name="connsiteX133" fmla="*/ 4936188 w 6503892"/>
                <a:gd name="connsiteY133" fmla="*/ 224043 h 1249462"/>
                <a:gd name="connsiteX134" fmla="*/ 4957968 w 6503892"/>
                <a:gd name="connsiteY134" fmla="*/ 246246 h 1249462"/>
                <a:gd name="connsiteX135" fmla="*/ 4978911 w 6503892"/>
                <a:gd name="connsiteY135" fmla="*/ 267439 h 1249462"/>
                <a:gd name="connsiteX136" fmla="*/ 4999853 w 6503892"/>
                <a:gd name="connsiteY136" fmla="*/ 291660 h 1249462"/>
                <a:gd name="connsiteX137" fmla="*/ 5019958 w 6503892"/>
                <a:gd name="connsiteY137" fmla="*/ 315881 h 1249462"/>
                <a:gd name="connsiteX138" fmla="*/ 5040063 w 6503892"/>
                <a:gd name="connsiteY138" fmla="*/ 340102 h 1249462"/>
                <a:gd name="connsiteX139" fmla="*/ 5059330 w 6503892"/>
                <a:gd name="connsiteY139" fmla="*/ 366341 h 1249462"/>
                <a:gd name="connsiteX140" fmla="*/ 5077760 w 6503892"/>
                <a:gd name="connsiteY140" fmla="*/ 391571 h 1249462"/>
                <a:gd name="connsiteX141" fmla="*/ 5095352 w 6503892"/>
                <a:gd name="connsiteY141" fmla="*/ 419829 h 1249462"/>
                <a:gd name="connsiteX142" fmla="*/ 5112106 w 6503892"/>
                <a:gd name="connsiteY142" fmla="*/ 446068 h 1249462"/>
                <a:gd name="connsiteX143" fmla="*/ 5128022 w 6503892"/>
                <a:gd name="connsiteY143" fmla="*/ 474326 h 1249462"/>
                <a:gd name="connsiteX144" fmla="*/ 5143939 w 6503892"/>
                <a:gd name="connsiteY144" fmla="*/ 503593 h 1249462"/>
                <a:gd name="connsiteX145" fmla="*/ 5158180 w 6503892"/>
                <a:gd name="connsiteY145" fmla="*/ 532860 h 1249462"/>
                <a:gd name="connsiteX146" fmla="*/ 5184986 w 6503892"/>
                <a:gd name="connsiteY146" fmla="*/ 514694 h 1249462"/>
                <a:gd name="connsiteX147" fmla="*/ 5210955 w 6503892"/>
                <a:gd name="connsiteY147" fmla="*/ 495519 h 1249462"/>
                <a:gd name="connsiteX148" fmla="*/ 5238599 w 6503892"/>
                <a:gd name="connsiteY148" fmla="*/ 478363 h 1249462"/>
                <a:gd name="connsiteX149" fmla="*/ 5266243 w 6503892"/>
                <a:gd name="connsiteY149" fmla="*/ 462215 h 1249462"/>
                <a:gd name="connsiteX150" fmla="*/ 5293888 w 6503892"/>
                <a:gd name="connsiteY150" fmla="*/ 448087 h 1249462"/>
                <a:gd name="connsiteX151" fmla="*/ 5323207 w 6503892"/>
                <a:gd name="connsiteY151" fmla="*/ 434967 h 1249462"/>
                <a:gd name="connsiteX152" fmla="*/ 5352527 w 6503892"/>
                <a:gd name="connsiteY152" fmla="*/ 420838 h 1249462"/>
                <a:gd name="connsiteX153" fmla="*/ 5381847 w 6503892"/>
                <a:gd name="connsiteY153" fmla="*/ 410746 h 1249462"/>
                <a:gd name="connsiteX154" fmla="*/ 5412842 w 6503892"/>
                <a:gd name="connsiteY154" fmla="*/ 399645 h 1249462"/>
                <a:gd name="connsiteX155" fmla="*/ 5442161 w 6503892"/>
                <a:gd name="connsiteY155" fmla="*/ 390562 h 1249462"/>
                <a:gd name="connsiteX156" fmla="*/ 5473156 w 6503892"/>
                <a:gd name="connsiteY156" fmla="*/ 383498 h 1249462"/>
                <a:gd name="connsiteX157" fmla="*/ 5504152 w 6503892"/>
                <a:gd name="connsiteY157" fmla="*/ 377442 h 1249462"/>
                <a:gd name="connsiteX158" fmla="*/ 5536822 w 6503892"/>
                <a:gd name="connsiteY158" fmla="*/ 371387 h 1249462"/>
                <a:gd name="connsiteX159" fmla="*/ 5568655 w 6503892"/>
                <a:gd name="connsiteY159" fmla="*/ 369369 h 1249462"/>
                <a:gd name="connsiteX160" fmla="*/ 5600488 w 6503892"/>
                <a:gd name="connsiteY160" fmla="*/ 366341 h 1249462"/>
                <a:gd name="connsiteX161" fmla="*/ 5633996 w 6503892"/>
                <a:gd name="connsiteY161" fmla="*/ 366341 h 1249462"/>
                <a:gd name="connsiteX162" fmla="*/ 5679232 w 6503892"/>
                <a:gd name="connsiteY162" fmla="*/ 368360 h 1249462"/>
                <a:gd name="connsiteX163" fmla="*/ 5723630 w 6503892"/>
                <a:gd name="connsiteY163" fmla="*/ 371387 h 1249462"/>
                <a:gd name="connsiteX164" fmla="*/ 5768028 w 6503892"/>
                <a:gd name="connsiteY164" fmla="*/ 378452 h 1249462"/>
                <a:gd name="connsiteX165" fmla="*/ 5810751 w 6503892"/>
                <a:gd name="connsiteY165" fmla="*/ 387534 h 1249462"/>
                <a:gd name="connsiteX166" fmla="*/ 5854312 w 6503892"/>
                <a:gd name="connsiteY166" fmla="*/ 399645 h 1249462"/>
                <a:gd name="connsiteX167" fmla="*/ 5896197 w 6503892"/>
                <a:gd name="connsiteY167" fmla="*/ 414783 h 1249462"/>
                <a:gd name="connsiteX168" fmla="*/ 5937245 w 6503892"/>
                <a:gd name="connsiteY168" fmla="*/ 430930 h 1249462"/>
                <a:gd name="connsiteX169" fmla="*/ 5976617 w 6503892"/>
                <a:gd name="connsiteY169" fmla="*/ 450105 h 1249462"/>
                <a:gd name="connsiteX170" fmla="*/ 6015151 w 6503892"/>
                <a:gd name="connsiteY170" fmla="*/ 472308 h 1249462"/>
                <a:gd name="connsiteX171" fmla="*/ 6054523 w 6503892"/>
                <a:gd name="connsiteY171" fmla="*/ 494510 h 1249462"/>
                <a:gd name="connsiteX172" fmla="*/ 6090545 w 6503892"/>
                <a:gd name="connsiteY172" fmla="*/ 519740 h 1249462"/>
                <a:gd name="connsiteX173" fmla="*/ 6127404 w 6503892"/>
                <a:gd name="connsiteY173" fmla="*/ 547998 h 1249462"/>
                <a:gd name="connsiteX174" fmla="*/ 6161750 w 6503892"/>
                <a:gd name="connsiteY174" fmla="*/ 578274 h 1249462"/>
                <a:gd name="connsiteX175" fmla="*/ 6194420 w 6503892"/>
                <a:gd name="connsiteY175" fmla="*/ 609559 h 1249462"/>
                <a:gd name="connsiteX176" fmla="*/ 6227090 w 6503892"/>
                <a:gd name="connsiteY176" fmla="*/ 642863 h 1249462"/>
                <a:gd name="connsiteX177" fmla="*/ 6258086 w 6503892"/>
                <a:gd name="connsiteY177" fmla="*/ 678185 h 1249462"/>
                <a:gd name="connsiteX178" fmla="*/ 6286568 w 6503892"/>
                <a:gd name="connsiteY178" fmla="*/ 715526 h 1249462"/>
                <a:gd name="connsiteX179" fmla="*/ 6314212 w 6503892"/>
                <a:gd name="connsiteY179" fmla="*/ 754885 h 1249462"/>
                <a:gd name="connsiteX180" fmla="*/ 6341018 w 6503892"/>
                <a:gd name="connsiteY180" fmla="*/ 794243 h 1249462"/>
                <a:gd name="connsiteX181" fmla="*/ 6365312 w 6503892"/>
                <a:gd name="connsiteY181" fmla="*/ 835621 h 1249462"/>
                <a:gd name="connsiteX182" fmla="*/ 6387930 w 6503892"/>
                <a:gd name="connsiteY182" fmla="*/ 880026 h 1249462"/>
                <a:gd name="connsiteX183" fmla="*/ 6408872 w 6503892"/>
                <a:gd name="connsiteY183" fmla="*/ 923422 h 1249462"/>
                <a:gd name="connsiteX184" fmla="*/ 6428977 w 6503892"/>
                <a:gd name="connsiteY184" fmla="*/ 968836 h 1249462"/>
                <a:gd name="connsiteX185" fmla="*/ 6446569 w 6503892"/>
                <a:gd name="connsiteY185" fmla="*/ 1017277 h 1249462"/>
                <a:gd name="connsiteX186" fmla="*/ 6462485 w 6503892"/>
                <a:gd name="connsiteY186" fmla="*/ 1064710 h 1249462"/>
                <a:gd name="connsiteX187" fmla="*/ 6476726 w 6503892"/>
                <a:gd name="connsiteY187" fmla="*/ 1114161 h 1249462"/>
                <a:gd name="connsiteX188" fmla="*/ 6489292 w 6503892"/>
                <a:gd name="connsiteY188" fmla="*/ 1164621 h 1249462"/>
                <a:gd name="connsiteX189" fmla="*/ 6498507 w 6503892"/>
                <a:gd name="connsiteY189" fmla="*/ 1215081 h 1249462"/>
                <a:gd name="connsiteX190" fmla="*/ 6503892 w 6503892"/>
                <a:gd name="connsiteY190" fmla="*/ 1249462 h 1249462"/>
                <a:gd name="connsiteX191" fmla="*/ 0 w 6503892"/>
                <a:gd name="connsiteY191" fmla="*/ 1249462 h 1249462"/>
                <a:gd name="connsiteX192" fmla="*/ 0 w 6503892"/>
                <a:gd name="connsiteY192" fmla="*/ 400422 h 1249462"/>
                <a:gd name="connsiteX193" fmla="*/ 2108 w 6503892"/>
                <a:gd name="connsiteY193" fmla="*/ 399645 h 1249462"/>
                <a:gd name="connsiteX194" fmla="*/ 45669 w 6503892"/>
                <a:gd name="connsiteY194" fmla="*/ 387534 h 1249462"/>
                <a:gd name="connsiteX195" fmla="*/ 88392 w 6503892"/>
                <a:gd name="connsiteY195" fmla="*/ 378452 h 1249462"/>
                <a:gd name="connsiteX196" fmla="*/ 132790 w 6503892"/>
                <a:gd name="connsiteY196" fmla="*/ 371387 h 1249462"/>
                <a:gd name="connsiteX197" fmla="*/ 177189 w 6503892"/>
                <a:gd name="connsiteY197" fmla="*/ 368360 h 1249462"/>
                <a:gd name="connsiteX198" fmla="*/ 222425 w 6503892"/>
                <a:gd name="connsiteY198" fmla="*/ 366341 h 1249462"/>
                <a:gd name="connsiteX199" fmla="*/ 255933 w 6503892"/>
                <a:gd name="connsiteY199" fmla="*/ 366341 h 1249462"/>
                <a:gd name="connsiteX200" fmla="*/ 287766 w 6503892"/>
                <a:gd name="connsiteY200" fmla="*/ 369369 h 1249462"/>
                <a:gd name="connsiteX201" fmla="*/ 319598 w 6503892"/>
                <a:gd name="connsiteY201" fmla="*/ 371387 h 1249462"/>
                <a:gd name="connsiteX202" fmla="*/ 351431 w 6503892"/>
                <a:gd name="connsiteY202" fmla="*/ 377442 h 1249462"/>
                <a:gd name="connsiteX203" fmla="*/ 382426 w 6503892"/>
                <a:gd name="connsiteY203" fmla="*/ 383498 h 1249462"/>
                <a:gd name="connsiteX204" fmla="*/ 413421 w 6503892"/>
                <a:gd name="connsiteY204" fmla="*/ 390562 h 1249462"/>
                <a:gd name="connsiteX205" fmla="*/ 444416 w 6503892"/>
                <a:gd name="connsiteY205" fmla="*/ 399645 h 1249462"/>
                <a:gd name="connsiteX206" fmla="*/ 474574 w 6503892"/>
                <a:gd name="connsiteY206" fmla="*/ 410746 h 1249462"/>
                <a:gd name="connsiteX207" fmla="*/ 504731 w 6503892"/>
                <a:gd name="connsiteY207" fmla="*/ 420838 h 1249462"/>
                <a:gd name="connsiteX208" fmla="*/ 533213 w 6503892"/>
                <a:gd name="connsiteY208" fmla="*/ 434967 h 1249462"/>
                <a:gd name="connsiteX209" fmla="*/ 561695 w 6503892"/>
                <a:gd name="connsiteY209" fmla="*/ 448087 h 1249462"/>
                <a:gd name="connsiteX210" fmla="*/ 591015 w 6503892"/>
                <a:gd name="connsiteY210" fmla="*/ 462215 h 1249462"/>
                <a:gd name="connsiteX211" fmla="*/ 618659 w 6503892"/>
                <a:gd name="connsiteY211" fmla="*/ 478363 h 1249462"/>
                <a:gd name="connsiteX212" fmla="*/ 644628 w 6503892"/>
                <a:gd name="connsiteY212" fmla="*/ 495519 h 1249462"/>
                <a:gd name="connsiteX213" fmla="*/ 671434 w 6503892"/>
                <a:gd name="connsiteY213" fmla="*/ 514694 h 1249462"/>
                <a:gd name="connsiteX214" fmla="*/ 698241 w 6503892"/>
                <a:gd name="connsiteY214" fmla="*/ 532860 h 1249462"/>
                <a:gd name="connsiteX215" fmla="*/ 712482 w 6503892"/>
                <a:gd name="connsiteY215" fmla="*/ 503593 h 1249462"/>
                <a:gd name="connsiteX216" fmla="*/ 727561 w 6503892"/>
                <a:gd name="connsiteY216" fmla="*/ 474326 h 1249462"/>
                <a:gd name="connsiteX217" fmla="*/ 744315 w 6503892"/>
                <a:gd name="connsiteY217" fmla="*/ 446068 h 1249462"/>
                <a:gd name="connsiteX218" fmla="*/ 761069 w 6503892"/>
                <a:gd name="connsiteY218" fmla="*/ 419829 h 1249462"/>
                <a:gd name="connsiteX219" fmla="*/ 778660 w 6503892"/>
                <a:gd name="connsiteY219" fmla="*/ 391571 h 1249462"/>
                <a:gd name="connsiteX220" fmla="*/ 797928 w 6503892"/>
                <a:gd name="connsiteY220" fmla="*/ 366341 h 1249462"/>
                <a:gd name="connsiteX221" fmla="*/ 816357 w 6503892"/>
                <a:gd name="connsiteY221" fmla="*/ 340102 h 1249462"/>
                <a:gd name="connsiteX222" fmla="*/ 836462 w 6503892"/>
                <a:gd name="connsiteY222" fmla="*/ 315881 h 1249462"/>
                <a:gd name="connsiteX223" fmla="*/ 856567 w 6503892"/>
                <a:gd name="connsiteY223" fmla="*/ 291660 h 1249462"/>
                <a:gd name="connsiteX224" fmla="*/ 877510 w 6503892"/>
                <a:gd name="connsiteY224" fmla="*/ 267439 h 1249462"/>
                <a:gd name="connsiteX225" fmla="*/ 899290 w 6503892"/>
                <a:gd name="connsiteY225" fmla="*/ 246246 h 1249462"/>
                <a:gd name="connsiteX226" fmla="*/ 921070 w 6503892"/>
                <a:gd name="connsiteY226" fmla="*/ 224043 h 1249462"/>
                <a:gd name="connsiteX227" fmla="*/ 943688 w 6503892"/>
                <a:gd name="connsiteY227" fmla="*/ 203859 h 1249462"/>
                <a:gd name="connsiteX228" fmla="*/ 967144 w 6503892"/>
                <a:gd name="connsiteY228" fmla="*/ 183675 h 1249462"/>
                <a:gd name="connsiteX229" fmla="*/ 991438 w 6503892"/>
                <a:gd name="connsiteY229" fmla="*/ 165510 h 1249462"/>
                <a:gd name="connsiteX230" fmla="*/ 1015731 w 6503892"/>
                <a:gd name="connsiteY230" fmla="*/ 146335 h 1249462"/>
                <a:gd name="connsiteX231" fmla="*/ 1040024 w 6503892"/>
                <a:gd name="connsiteY231" fmla="*/ 130188 h 1249462"/>
                <a:gd name="connsiteX232" fmla="*/ 1065155 w 6503892"/>
                <a:gd name="connsiteY232" fmla="*/ 113031 h 1249462"/>
                <a:gd name="connsiteX233" fmla="*/ 1091962 w 6503892"/>
                <a:gd name="connsiteY233" fmla="*/ 98902 h 1249462"/>
                <a:gd name="connsiteX234" fmla="*/ 1117093 w 6503892"/>
                <a:gd name="connsiteY234" fmla="*/ 83764 h 1249462"/>
                <a:gd name="connsiteX235" fmla="*/ 1144737 w 6503892"/>
                <a:gd name="connsiteY235" fmla="*/ 71654 h 1249462"/>
                <a:gd name="connsiteX236" fmla="*/ 1171544 w 6503892"/>
                <a:gd name="connsiteY236" fmla="*/ 58534 h 1249462"/>
                <a:gd name="connsiteX237" fmla="*/ 1199188 w 6503892"/>
                <a:gd name="connsiteY237" fmla="*/ 48442 h 1249462"/>
                <a:gd name="connsiteX238" fmla="*/ 1226832 w 6503892"/>
                <a:gd name="connsiteY238" fmla="*/ 38350 h 1249462"/>
                <a:gd name="connsiteX239" fmla="*/ 1255314 w 6503892"/>
                <a:gd name="connsiteY239" fmla="*/ 29267 h 1249462"/>
                <a:gd name="connsiteX240" fmla="*/ 1284634 w 6503892"/>
                <a:gd name="connsiteY240" fmla="*/ 21194 h 1249462"/>
                <a:gd name="connsiteX241" fmla="*/ 1313116 w 6503892"/>
                <a:gd name="connsiteY241" fmla="*/ 15138 h 1249462"/>
                <a:gd name="connsiteX242" fmla="*/ 1343273 w 6503892"/>
                <a:gd name="connsiteY242" fmla="*/ 9083 h 1249462"/>
                <a:gd name="connsiteX243" fmla="*/ 1372593 w 6503892"/>
                <a:gd name="connsiteY243" fmla="*/ 5046 h 1249462"/>
                <a:gd name="connsiteX244" fmla="*/ 1402750 w 6503892"/>
                <a:gd name="connsiteY244" fmla="*/ 1009 h 12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6503892" h="1249462">
                  <a:moveTo>
                    <a:pt x="1432908" y="0"/>
                  </a:moveTo>
                  <a:lnTo>
                    <a:pt x="1463903" y="0"/>
                  </a:lnTo>
                  <a:lnTo>
                    <a:pt x="1494898" y="0"/>
                  </a:lnTo>
                  <a:lnTo>
                    <a:pt x="1525055" y="3028"/>
                  </a:lnTo>
                  <a:lnTo>
                    <a:pt x="1556050" y="5046"/>
                  </a:lnTo>
                  <a:lnTo>
                    <a:pt x="1587045" y="9083"/>
                  </a:lnTo>
                  <a:lnTo>
                    <a:pt x="1617203" y="16148"/>
                  </a:lnTo>
                  <a:lnTo>
                    <a:pt x="1647360" y="22203"/>
                  </a:lnTo>
                  <a:lnTo>
                    <a:pt x="1676680" y="30276"/>
                  </a:lnTo>
                  <a:lnTo>
                    <a:pt x="1706000" y="40368"/>
                  </a:lnTo>
                  <a:lnTo>
                    <a:pt x="1734481" y="50460"/>
                  </a:lnTo>
                  <a:lnTo>
                    <a:pt x="1762963" y="62571"/>
                  </a:lnTo>
                  <a:lnTo>
                    <a:pt x="1790607" y="75691"/>
                  </a:lnTo>
                  <a:lnTo>
                    <a:pt x="1818252" y="89819"/>
                  </a:lnTo>
                  <a:lnTo>
                    <a:pt x="1845058" y="104957"/>
                  </a:lnTo>
                  <a:lnTo>
                    <a:pt x="1871865" y="121105"/>
                  </a:lnTo>
                  <a:lnTo>
                    <a:pt x="1897834" y="137252"/>
                  </a:lnTo>
                  <a:lnTo>
                    <a:pt x="1923802" y="156427"/>
                  </a:lnTo>
                  <a:lnTo>
                    <a:pt x="1948096" y="174592"/>
                  </a:lnTo>
                  <a:lnTo>
                    <a:pt x="1972389" y="194777"/>
                  </a:lnTo>
                  <a:lnTo>
                    <a:pt x="1996683" y="215970"/>
                  </a:lnTo>
                  <a:lnTo>
                    <a:pt x="2018463" y="238172"/>
                  </a:lnTo>
                  <a:lnTo>
                    <a:pt x="2041919" y="261384"/>
                  </a:lnTo>
                  <a:lnTo>
                    <a:pt x="2062861" y="283586"/>
                  </a:lnTo>
                  <a:lnTo>
                    <a:pt x="2085479" y="308817"/>
                  </a:lnTo>
                  <a:lnTo>
                    <a:pt x="2104747" y="335056"/>
                  </a:lnTo>
                  <a:lnTo>
                    <a:pt x="2124852" y="360286"/>
                  </a:lnTo>
                  <a:lnTo>
                    <a:pt x="2144119" y="387534"/>
                  </a:lnTo>
                  <a:lnTo>
                    <a:pt x="2162548" y="414783"/>
                  </a:lnTo>
                  <a:lnTo>
                    <a:pt x="2180140" y="444050"/>
                  </a:lnTo>
                  <a:lnTo>
                    <a:pt x="2196894" y="473317"/>
                  </a:lnTo>
                  <a:lnTo>
                    <a:pt x="2212810" y="502584"/>
                  </a:lnTo>
                  <a:lnTo>
                    <a:pt x="2227889" y="532860"/>
                  </a:lnTo>
                  <a:lnTo>
                    <a:pt x="2242130" y="564145"/>
                  </a:lnTo>
                  <a:lnTo>
                    <a:pt x="2284015" y="566163"/>
                  </a:lnTo>
                  <a:lnTo>
                    <a:pt x="2325063" y="572219"/>
                  </a:lnTo>
                  <a:lnTo>
                    <a:pt x="2366110" y="580292"/>
                  </a:lnTo>
                  <a:lnTo>
                    <a:pt x="2406320" y="589375"/>
                  </a:lnTo>
                  <a:lnTo>
                    <a:pt x="2428101" y="577265"/>
                  </a:lnTo>
                  <a:lnTo>
                    <a:pt x="2449881" y="564145"/>
                  </a:lnTo>
                  <a:lnTo>
                    <a:pt x="2473337" y="553044"/>
                  </a:lnTo>
                  <a:lnTo>
                    <a:pt x="2496792" y="542952"/>
                  </a:lnTo>
                  <a:lnTo>
                    <a:pt x="2521086" y="531851"/>
                  </a:lnTo>
                  <a:lnTo>
                    <a:pt x="2544541" y="523777"/>
                  </a:lnTo>
                  <a:lnTo>
                    <a:pt x="2568835" y="514694"/>
                  </a:lnTo>
                  <a:lnTo>
                    <a:pt x="2593128" y="507630"/>
                  </a:lnTo>
                  <a:lnTo>
                    <a:pt x="2617422" y="501574"/>
                  </a:lnTo>
                  <a:lnTo>
                    <a:pt x="2642553" y="495519"/>
                  </a:lnTo>
                  <a:lnTo>
                    <a:pt x="2668522" y="490473"/>
                  </a:lnTo>
                  <a:lnTo>
                    <a:pt x="2693653" y="486436"/>
                  </a:lnTo>
                  <a:lnTo>
                    <a:pt x="2718784" y="482400"/>
                  </a:lnTo>
                  <a:lnTo>
                    <a:pt x="2744753" y="481390"/>
                  </a:lnTo>
                  <a:lnTo>
                    <a:pt x="2770722" y="479372"/>
                  </a:lnTo>
                  <a:lnTo>
                    <a:pt x="2797528" y="478363"/>
                  </a:lnTo>
                  <a:lnTo>
                    <a:pt x="2831036" y="479372"/>
                  </a:lnTo>
                  <a:lnTo>
                    <a:pt x="2862869" y="481390"/>
                  </a:lnTo>
                  <a:lnTo>
                    <a:pt x="2896377" y="485427"/>
                  </a:lnTo>
                  <a:lnTo>
                    <a:pt x="2928210" y="490473"/>
                  </a:lnTo>
                  <a:lnTo>
                    <a:pt x="2960043" y="485427"/>
                  </a:lnTo>
                  <a:lnTo>
                    <a:pt x="2993551" y="481390"/>
                  </a:lnTo>
                  <a:lnTo>
                    <a:pt x="3026222" y="479372"/>
                  </a:lnTo>
                  <a:lnTo>
                    <a:pt x="3059730" y="478363"/>
                  </a:lnTo>
                  <a:lnTo>
                    <a:pt x="3084861" y="479372"/>
                  </a:lnTo>
                  <a:lnTo>
                    <a:pt x="3111667" y="481390"/>
                  </a:lnTo>
                  <a:lnTo>
                    <a:pt x="3136799" y="482400"/>
                  </a:lnTo>
                  <a:lnTo>
                    <a:pt x="3162767" y="486436"/>
                  </a:lnTo>
                  <a:lnTo>
                    <a:pt x="3187899" y="490473"/>
                  </a:lnTo>
                  <a:lnTo>
                    <a:pt x="3213867" y="495519"/>
                  </a:lnTo>
                  <a:lnTo>
                    <a:pt x="3238998" y="501574"/>
                  </a:lnTo>
                  <a:lnTo>
                    <a:pt x="3263292" y="507630"/>
                  </a:lnTo>
                  <a:lnTo>
                    <a:pt x="3287585" y="514694"/>
                  </a:lnTo>
                  <a:lnTo>
                    <a:pt x="3311879" y="523777"/>
                  </a:lnTo>
                  <a:lnTo>
                    <a:pt x="3336172" y="531851"/>
                  </a:lnTo>
                  <a:lnTo>
                    <a:pt x="3359628" y="542952"/>
                  </a:lnTo>
                  <a:lnTo>
                    <a:pt x="3383084" y="553044"/>
                  </a:lnTo>
                  <a:lnTo>
                    <a:pt x="3405702" y="564145"/>
                  </a:lnTo>
                  <a:lnTo>
                    <a:pt x="3428320" y="577265"/>
                  </a:lnTo>
                  <a:lnTo>
                    <a:pt x="3450100" y="589375"/>
                  </a:lnTo>
                  <a:lnTo>
                    <a:pt x="3491148" y="580292"/>
                  </a:lnTo>
                  <a:lnTo>
                    <a:pt x="3531357" y="572219"/>
                  </a:lnTo>
                  <a:lnTo>
                    <a:pt x="3571567" y="566163"/>
                  </a:lnTo>
                  <a:lnTo>
                    <a:pt x="3614290" y="564145"/>
                  </a:lnTo>
                  <a:lnTo>
                    <a:pt x="3628531" y="532860"/>
                  </a:lnTo>
                  <a:lnTo>
                    <a:pt x="3643610" y="502584"/>
                  </a:lnTo>
                  <a:lnTo>
                    <a:pt x="3659526" y="473317"/>
                  </a:lnTo>
                  <a:lnTo>
                    <a:pt x="3676280" y="444050"/>
                  </a:lnTo>
                  <a:lnTo>
                    <a:pt x="3693872" y="414783"/>
                  </a:lnTo>
                  <a:lnTo>
                    <a:pt x="3712302" y="387534"/>
                  </a:lnTo>
                  <a:lnTo>
                    <a:pt x="3731569" y="360286"/>
                  </a:lnTo>
                  <a:lnTo>
                    <a:pt x="3750836" y="335056"/>
                  </a:lnTo>
                  <a:lnTo>
                    <a:pt x="3770941" y="308817"/>
                  </a:lnTo>
                  <a:lnTo>
                    <a:pt x="3793559" y="283586"/>
                  </a:lnTo>
                  <a:lnTo>
                    <a:pt x="3814502" y="261384"/>
                  </a:lnTo>
                  <a:lnTo>
                    <a:pt x="3837120" y="238172"/>
                  </a:lnTo>
                  <a:lnTo>
                    <a:pt x="3860575" y="215970"/>
                  </a:lnTo>
                  <a:lnTo>
                    <a:pt x="3884031" y="194777"/>
                  </a:lnTo>
                  <a:lnTo>
                    <a:pt x="3908324" y="174592"/>
                  </a:lnTo>
                  <a:lnTo>
                    <a:pt x="3933456" y="156427"/>
                  </a:lnTo>
                  <a:lnTo>
                    <a:pt x="3957749" y="137252"/>
                  </a:lnTo>
                  <a:lnTo>
                    <a:pt x="3984556" y="121105"/>
                  </a:lnTo>
                  <a:lnTo>
                    <a:pt x="4011362" y="104957"/>
                  </a:lnTo>
                  <a:lnTo>
                    <a:pt x="4037331" y="89819"/>
                  </a:lnTo>
                  <a:lnTo>
                    <a:pt x="4064975" y="75691"/>
                  </a:lnTo>
                  <a:lnTo>
                    <a:pt x="4092619" y="62571"/>
                  </a:lnTo>
                  <a:lnTo>
                    <a:pt x="4121939" y="50460"/>
                  </a:lnTo>
                  <a:lnTo>
                    <a:pt x="4150421" y="40368"/>
                  </a:lnTo>
                  <a:lnTo>
                    <a:pt x="4178903" y="30276"/>
                  </a:lnTo>
                  <a:lnTo>
                    <a:pt x="4209060" y="22203"/>
                  </a:lnTo>
                  <a:lnTo>
                    <a:pt x="4239218" y="16148"/>
                  </a:lnTo>
                  <a:lnTo>
                    <a:pt x="4268537" y="9083"/>
                  </a:lnTo>
                  <a:lnTo>
                    <a:pt x="4299532" y="5046"/>
                  </a:lnTo>
                  <a:lnTo>
                    <a:pt x="4330528" y="3028"/>
                  </a:lnTo>
                  <a:lnTo>
                    <a:pt x="4361523" y="0"/>
                  </a:lnTo>
                  <a:lnTo>
                    <a:pt x="4392519" y="0"/>
                  </a:lnTo>
                  <a:lnTo>
                    <a:pt x="4423513" y="0"/>
                  </a:lnTo>
                  <a:lnTo>
                    <a:pt x="4453670" y="1009"/>
                  </a:lnTo>
                  <a:lnTo>
                    <a:pt x="4483827" y="5046"/>
                  </a:lnTo>
                  <a:lnTo>
                    <a:pt x="4513147" y="9083"/>
                  </a:lnTo>
                  <a:lnTo>
                    <a:pt x="4543304" y="15138"/>
                  </a:lnTo>
                  <a:lnTo>
                    <a:pt x="4571786" y="21194"/>
                  </a:lnTo>
                  <a:lnTo>
                    <a:pt x="4600268" y="29267"/>
                  </a:lnTo>
                  <a:lnTo>
                    <a:pt x="4629588" y="38350"/>
                  </a:lnTo>
                  <a:lnTo>
                    <a:pt x="4657232" y="48442"/>
                  </a:lnTo>
                  <a:lnTo>
                    <a:pt x="4684877" y="58534"/>
                  </a:lnTo>
                  <a:lnTo>
                    <a:pt x="4711683" y="71654"/>
                  </a:lnTo>
                  <a:lnTo>
                    <a:pt x="4739327" y="83764"/>
                  </a:lnTo>
                  <a:lnTo>
                    <a:pt x="4764458" y="98902"/>
                  </a:lnTo>
                  <a:lnTo>
                    <a:pt x="4791265" y="113031"/>
                  </a:lnTo>
                  <a:lnTo>
                    <a:pt x="4816396" y="130188"/>
                  </a:lnTo>
                  <a:lnTo>
                    <a:pt x="4840690" y="146335"/>
                  </a:lnTo>
                  <a:lnTo>
                    <a:pt x="4864983" y="165510"/>
                  </a:lnTo>
                  <a:lnTo>
                    <a:pt x="4889276" y="183675"/>
                  </a:lnTo>
                  <a:lnTo>
                    <a:pt x="4912732" y="203859"/>
                  </a:lnTo>
                  <a:lnTo>
                    <a:pt x="4936188" y="224043"/>
                  </a:lnTo>
                  <a:lnTo>
                    <a:pt x="4957968" y="246246"/>
                  </a:lnTo>
                  <a:lnTo>
                    <a:pt x="4978911" y="267439"/>
                  </a:lnTo>
                  <a:lnTo>
                    <a:pt x="4999853" y="291660"/>
                  </a:lnTo>
                  <a:lnTo>
                    <a:pt x="5019958" y="315881"/>
                  </a:lnTo>
                  <a:lnTo>
                    <a:pt x="5040063" y="340102"/>
                  </a:lnTo>
                  <a:lnTo>
                    <a:pt x="5059330" y="366341"/>
                  </a:lnTo>
                  <a:lnTo>
                    <a:pt x="5077760" y="391571"/>
                  </a:lnTo>
                  <a:lnTo>
                    <a:pt x="5095352" y="419829"/>
                  </a:lnTo>
                  <a:lnTo>
                    <a:pt x="5112106" y="446068"/>
                  </a:lnTo>
                  <a:lnTo>
                    <a:pt x="5128022" y="474326"/>
                  </a:lnTo>
                  <a:lnTo>
                    <a:pt x="5143939" y="503593"/>
                  </a:lnTo>
                  <a:lnTo>
                    <a:pt x="5158180" y="532860"/>
                  </a:lnTo>
                  <a:lnTo>
                    <a:pt x="5184986" y="514694"/>
                  </a:lnTo>
                  <a:lnTo>
                    <a:pt x="5210955" y="495519"/>
                  </a:lnTo>
                  <a:lnTo>
                    <a:pt x="5238599" y="478363"/>
                  </a:lnTo>
                  <a:lnTo>
                    <a:pt x="5266243" y="462215"/>
                  </a:lnTo>
                  <a:lnTo>
                    <a:pt x="5293888" y="448087"/>
                  </a:lnTo>
                  <a:lnTo>
                    <a:pt x="5323207" y="434967"/>
                  </a:lnTo>
                  <a:lnTo>
                    <a:pt x="5352527" y="420838"/>
                  </a:lnTo>
                  <a:lnTo>
                    <a:pt x="5381847" y="410746"/>
                  </a:lnTo>
                  <a:lnTo>
                    <a:pt x="5412842" y="399645"/>
                  </a:lnTo>
                  <a:lnTo>
                    <a:pt x="5442161" y="390562"/>
                  </a:lnTo>
                  <a:lnTo>
                    <a:pt x="5473156" y="383498"/>
                  </a:lnTo>
                  <a:lnTo>
                    <a:pt x="5504152" y="377442"/>
                  </a:lnTo>
                  <a:lnTo>
                    <a:pt x="5536822" y="371387"/>
                  </a:lnTo>
                  <a:lnTo>
                    <a:pt x="5568655" y="369369"/>
                  </a:lnTo>
                  <a:lnTo>
                    <a:pt x="5600488" y="366341"/>
                  </a:lnTo>
                  <a:lnTo>
                    <a:pt x="5633996" y="366341"/>
                  </a:lnTo>
                  <a:lnTo>
                    <a:pt x="5679232" y="368360"/>
                  </a:lnTo>
                  <a:lnTo>
                    <a:pt x="5723630" y="371387"/>
                  </a:lnTo>
                  <a:lnTo>
                    <a:pt x="5768028" y="378452"/>
                  </a:lnTo>
                  <a:lnTo>
                    <a:pt x="5810751" y="387534"/>
                  </a:lnTo>
                  <a:lnTo>
                    <a:pt x="5854312" y="399645"/>
                  </a:lnTo>
                  <a:lnTo>
                    <a:pt x="5896197" y="414783"/>
                  </a:lnTo>
                  <a:lnTo>
                    <a:pt x="5937245" y="430930"/>
                  </a:lnTo>
                  <a:lnTo>
                    <a:pt x="5976617" y="450105"/>
                  </a:lnTo>
                  <a:lnTo>
                    <a:pt x="6015151" y="472308"/>
                  </a:lnTo>
                  <a:lnTo>
                    <a:pt x="6054523" y="494510"/>
                  </a:lnTo>
                  <a:lnTo>
                    <a:pt x="6090545" y="519740"/>
                  </a:lnTo>
                  <a:lnTo>
                    <a:pt x="6127404" y="547998"/>
                  </a:lnTo>
                  <a:lnTo>
                    <a:pt x="6161750" y="578274"/>
                  </a:lnTo>
                  <a:lnTo>
                    <a:pt x="6194420" y="609559"/>
                  </a:lnTo>
                  <a:lnTo>
                    <a:pt x="6227090" y="642863"/>
                  </a:lnTo>
                  <a:lnTo>
                    <a:pt x="6258086" y="678185"/>
                  </a:lnTo>
                  <a:lnTo>
                    <a:pt x="6286568" y="715526"/>
                  </a:lnTo>
                  <a:lnTo>
                    <a:pt x="6314212" y="754885"/>
                  </a:lnTo>
                  <a:lnTo>
                    <a:pt x="6341018" y="794243"/>
                  </a:lnTo>
                  <a:lnTo>
                    <a:pt x="6365312" y="835621"/>
                  </a:lnTo>
                  <a:lnTo>
                    <a:pt x="6387930" y="880026"/>
                  </a:lnTo>
                  <a:lnTo>
                    <a:pt x="6408872" y="923422"/>
                  </a:lnTo>
                  <a:lnTo>
                    <a:pt x="6428977" y="968836"/>
                  </a:lnTo>
                  <a:lnTo>
                    <a:pt x="6446569" y="1017277"/>
                  </a:lnTo>
                  <a:lnTo>
                    <a:pt x="6462485" y="1064710"/>
                  </a:lnTo>
                  <a:lnTo>
                    <a:pt x="6476726" y="1114161"/>
                  </a:lnTo>
                  <a:lnTo>
                    <a:pt x="6489292" y="1164621"/>
                  </a:lnTo>
                  <a:lnTo>
                    <a:pt x="6498507" y="1215081"/>
                  </a:lnTo>
                  <a:lnTo>
                    <a:pt x="6503892" y="1249462"/>
                  </a:lnTo>
                  <a:lnTo>
                    <a:pt x="0" y="1249462"/>
                  </a:lnTo>
                  <a:lnTo>
                    <a:pt x="0" y="400422"/>
                  </a:lnTo>
                  <a:lnTo>
                    <a:pt x="2108" y="399645"/>
                  </a:lnTo>
                  <a:lnTo>
                    <a:pt x="45669" y="387534"/>
                  </a:lnTo>
                  <a:lnTo>
                    <a:pt x="88392" y="378452"/>
                  </a:lnTo>
                  <a:lnTo>
                    <a:pt x="132790" y="371387"/>
                  </a:lnTo>
                  <a:lnTo>
                    <a:pt x="177189" y="368360"/>
                  </a:lnTo>
                  <a:lnTo>
                    <a:pt x="222425" y="366341"/>
                  </a:lnTo>
                  <a:lnTo>
                    <a:pt x="255933" y="366341"/>
                  </a:lnTo>
                  <a:lnTo>
                    <a:pt x="287766" y="369369"/>
                  </a:lnTo>
                  <a:lnTo>
                    <a:pt x="319598" y="371387"/>
                  </a:lnTo>
                  <a:lnTo>
                    <a:pt x="351431" y="377442"/>
                  </a:lnTo>
                  <a:lnTo>
                    <a:pt x="382426" y="383498"/>
                  </a:lnTo>
                  <a:lnTo>
                    <a:pt x="413421" y="390562"/>
                  </a:lnTo>
                  <a:lnTo>
                    <a:pt x="444416" y="399645"/>
                  </a:lnTo>
                  <a:lnTo>
                    <a:pt x="474574" y="410746"/>
                  </a:lnTo>
                  <a:lnTo>
                    <a:pt x="504731" y="420838"/>
                  </a:lnTo>
                  <a:lnTo>
                    <a:pt x="533213" y="434967"/>
                  </a:lnTo>
                  <a:lnTo>
                    <a:pt x="561695" y="448087"/>
                  </a:lnTo>
                  <a:lnTo>
                    <a:pt x="591015" y="462215"/>
                  </a:lnTo>
                  <a:lnTo>
                    <a:pt x="618659" y="478363"/>
                  </a:lnTo>
                  <a:lnTo>
                    <a:pt x="644628" y="495519"/>
                  </a:lnTo>
                  <a:lnTo>
                    <a:pt x="671434" y="514694"/>
                  </a:lnTo>
                  <a:lnTo>
                    <a:pt x="698241" y="532860"/>
                  </a:lnTo>
                  <a:lnTo>
                    <a:pt x="712482" y="503593"/>
                  </a:lnTo>
                  <a:lnTo>
                    <a:pt x="727561" y="474326"/>
                  </a:lnTo>
                  <a:lnTo>
                    <a:pt x="744315" y="446068"/>
                  </a:lnTo>
                  <a:lnTo>
                    <a:pt x="761069" y="419829"/>
                  </a:lnTo>
                  <a:lnTo>
                    <a:pt x="778660" y="391571"/>
                  </a:lnTo>
                  <a:lnTo>
                    <a:pt x="797928" y="366341"/>
                  </a:lnTo>
                  <a:lnTo>
                    <a:pt x="816357" y="340102"/>
                  </a:lnTo>
                  <a:lnTo>
                    <a:pt x="836462" y="315881"/>
                  </a:lnTo>
                  <a:lnTo>
                    <a:pt x="856567" y="291660"/>
                  </a:lnTo>
                  <a:lnTo>
                    <a:pt x="877510" y="267439"/>
                  </a:lnTo>
                  <a:lnTo>
                    <a:pt x="899290" y="246246"/>
                  </a:lnTo>
                  <a:lnTo>
                    <a:pt x="921070" y="224043"/>
                  </a:lnTo>
                  <a:lnTo>
                    <a:pt x="943688" y="203859"/>
                  </a:lnTo>
                  <a:lnTo>
                    <a:pt x="967144" y="183675"/>
                  </a:lnTo>
                  <a:lnTo>
                    <a:pt x="991438" y="165510"/>
                  </a:lnTo>
                  <a:lnTo>
                    <a:pt x="1015731" y="146335"/>
                  </a:lnTo>
                  <a:lnTo>
                    <a:pt x="1040024" y="130188"/>
                  </a:lnTo>
                  <a:lnTo>
                    <a:pt x="1065155" y="113031"/>
                  </a:lnTo>
                  <a:lnTo>
                    <a:pt x="1091962" y="98902"/>
                  </a:lnTo>
                  <a:lnTo>
                    <a:pt x="1117093" y="83764"/>
                  </a:lnTo>
                  <a:lnTo>
                    <a:pt x="1144737" y="71654"/>
                  </a:lnTo>
                  <a:lnTo>
                    <a:pt x="1171544" y="58534"/>
                  </a:lnTo>
                  <a:lnTo>
                    <a:pt x="1199188" y="48442"/>
                  </a:lnTo>
                  <a:lnTo>
                    <a:pt x="1226832" y="38350"/>
                  </a:lnTo>
                  <a:lnTo>
                    <a:pt x="1255314" y="29267"/>
                  </a:lnTo>
                  <a:lnTo>
                    <a:pt x="1284634" y="21194"/>
                  </a:lnTo>
                  <a:lnTo>
                    <a:pt x="1313116" y="15138"/>
                  </a:lnTo>
                  <a:lnTo>
                    <a:pt x="1343273" y="9083"/>
                  </a:lnTo>
                  <a:lnTo>
                    <a:pt x="1372593" y="5046"/>
                  </a:lnTo>
                  <a:lnTo>
                    <a:pt x="1402750" y="10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">
              <a:noFill/>
              <a:prstDash val="solid"/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ar-SA" dirty="0">
                <a:solidFill>
                  <a:prstClr val="black"/>
                </a:solidFill>
                <a:latin typeface="Roboto Condensed Light" charset="0"/>
                <a:ea typeface="Roboto Condensed Light" charset="0"/>
                <a:cs typeface="Roboto Condensed Light" charset="0"/>
              </a:endParaRPr>
            </a:p>
          </p:txBody>
        </p:sp>
      </p:grpSp>
      <p:sp>
        <p:nvSpPr>
          <p:cNvPr id="77" name="TextBox 18"/>
          <p:cNvSpPr txBox="1">
            <a:spLocks noChangeArrowheads="1"/>
          </p:cNvSpPr>
          <p:nvPr/>
        </p:nvSpPr>
        <p:spPr bwMode="auto">
          <a:xfrm>
            <a:off x="5062538" y="1246188"/>
            <a:ext cx="6337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9"/>
          <p:cNvSpPr txBox="1">
            <a:spLocks noChangeArrowheads="1"/>
          </p:cNvSpPr>
          <p:nvPr/>
        </p:nvSpPr>
        <p:spPr bwMode="auto">
          <a:xfrm>
            <a:off x="5062538" y="2416175"/>
            <a:ext cx="6229350" cy="49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Rounded Rectangle 20"/>
          <p:cNvSpPr/>
          <p:nvPr/>
        </p:nvSpPr>
        <p:spPr>
          <a:xfrm>
            <a:off x="5038725" y="3216275"/>
            <a:ext cx="982663" cy="984250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0" name="文本框 1"/>
          <p:cNvSpPr txBox="1">
            <a:spLocks noChangeArrowheads="1"/>
          </p:cNvSpPr>
          <p:nvPr/>
        </p:nvSpPr>
        <p:spPr bwMode="auto">
          <a:xfrm>
            <a:off x="5038725" y="3416300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01</a:t>
            </a:r>
            <a:endParaRPr lang="en-US" altLang="zh-CN" sz="3200">
              <a:solidFill>
                <a:prstClr val="white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sp>
        <p:nvSpPr>
          <p:cNvPr id="81" name="文本框 2"/>
          <p:cNvSpPr txBox="1">
            <a:spLocks noChangeArrowheads="1"/>
          </p:cNvSpPr>
          <p:nvPr/>
        </p:nvSpPr>
        <p:spPr bwMode="auto">
          <a:xfrm>
            <a:off x="48752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/>
            </a:endParaRPr>
          </a:p>
        </p:txBody>
      </p:sp>
      <p:sp>
        <p:nvSpPr>
          <p:cNvPr id="82" name="Rounded Rectangle 21"/>
          <p:cNvSpPr/>
          <p:nvPr/>
        </p:nvSpPr>
        <p:spPr>
          <a:xfrm>
            <a:off x="6575425" y="3216275"/>
            <a:ext cx="982663" cy="984250"/>
          </a:xfrm>
          <a:prstGeom prst="roundRect">
            <a:avLst/>
          </a:prstGeom>
          <a:solidFill>
            <a:srgbClr val="247484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3" name="文本框 23"/>
          <p:cNvSpPr txBox="1">
            <a:spLocks noChangeArrowheads="1"/>
          </p:cNvSpPr>
          <p:nvPr/>
        </p:nvSpPr>
        <p:spPr bwMode="auto">
          <a:xfrm>
            <a:off x="65754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02</a:t>
            </a:r>
            <a:endParaRPr lang="en-US" altLang="zh-CN" sz="3200">
              <a:solidFill>
                <a:prstClr val="white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sp>
        <p:nvSpPr>
          <p:cNvPr id="84" name="文本框 29"/>
          <p:cNvSpPr txBox="1">
            <a:spLocks noChangeArrowheads="1"/>
          </p:cNvSpPr>
          <p:nvPr/>
        </p:nvSpPr>
        <p:spPr bwMode="auto">
          <a:xfrm>
            <a:off x="64119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/>
            </a:endParaRPr>
          </a:p>
        </p:txBody>
      </p:sp>
      <p:sp>
        <p:nvSpPr>
          <p:cNvPr id="85" name="Rounded Rectangle 22"/>
          <p:cNvSpPr/>
          <p:nvPr/>
        </p:nvSpPr>
        <p:spPr>
          <a:xfrm>
            <a:off x="8112125" y="3216275"/>
            <a:ext cx="982663" cy="984250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6" name="文本框 24"/>
          <p:cNvSpPr txBox="1">
            <a:spLocks noChangeArrowheads="1"/>
          </p:cNvSpPr>
          <p:nvPr/>
        </p:nvSpPr>
        <p:spPr bwMode="auto">
          <a:xfrm>
            <a:off x="81121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03</a:t>
            </a:r>
            <a:endParaRPr lang="en-US" altLang="zh-CN" sz="3200">
              <a:solidFill>
                <a:prstClr val="white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79486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/>
            </a:endParaRPr>
          </a:p>
        </p:txBody>
      </p:sp>
      <p:sp>
        <p:nvSpPr>
          <p:cNvPr id="88" name="Rounded Rectangle 23"/>
          <p:cNvSpPr/>
          <p:nvPr/>
        </p:nvSpPr>
        <p:spPr>
          <a:xfrm>
            <a:off x="9648825" y="3216275"/>
            <a:ext cx="982663" cy="984250"/>
          </a:xfrm>
          <a:prstGeom prst="roundRect">
            <a:avLst/>
          </a:prstGeom>
          <a:solidFill>
            <a:srgbClr val="247484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9" name="文本框 28"/>
          <p:cNvSpPr txBox="1">
            <a:spLocks noChangeArrowheads="1"/>
          </p:cNvSpPr>
          <p:nvPr/>
        </p:nvSpPr>
        <p:spPr bwMode="auto">
          <a:xfrm>
            <a:off x="9648825" y="3417888"/>
            <a:ext cx="982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prstClr val="white"/>
                </a:solidFill>
                <a:latin typeface="Roboto Condensed Light"/>
                <a:ea typeface="Roboto Condensed Light"/>
                <a:cs typeface="Roboto Condensed Light"/>
              </a:rPr>
              <a:t>04</a:t>
            </a:r>
            <a:endParaRPr lang="en-US" altLang="zh-CN" sz="3200">
              <a:solidFill>
                <a:prstClr val="white"/>
              </a:solidFill>
              <a:latin typeface="Roboto Condensed Light"/>
              <a:ea typeface="Roboto Condensed Light"/>
              <a:cs typeface="Roboto Condensed Light"/>
            </a:endParaRPr>
          </a:p>
        </p:txBody>
      </p:sp>
      <p:sp>
        <p:nvSpPr>
          <p:cNvPr id="90" name="文本框 31"/>
          <p:cNvSpPr txBox="1">
            <a:spLocks noChangeArrowheads="1"/>
          </p:cNvSpPr>
          <p:nvPr/>
        </p:nvSpPr>
        <p:spPr bwMode="auto">
          <a:xfrm>
            <a:off x="9485313" y="4319588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Condensed Light"/>
              </a:rPr>
              <a:t>单击编辑内容</a:t>
            </a: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Condensed Ligh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429000"/>
            <a:ext cx="4495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rcRect l="25071" t="43610" r="26428" b="11160"/>
          <a:stretch>
            <a:fillRect/>
          </a:stretch>
        </p:blipFill>
        <p:spPr>
          <a:xfrm>
            <a:off x="4014788" y="3608388"/>
            <a:ext cx="4143376" cy="2330450"/>
          </a:xfrm>
          <a:custGeom>
            <a:avLst/>
            <a:gdLst>
              <a:gd name="connsiteX0" fmla="*/ 0 w 4143376"/>
              <a:gd name="connsiteY0" fmla="*/ 0 h 2330450"/>
              <a:gd name="connsiteX1" fmla="*/ 4143376 w 4143376"/>
              <a:gd name="connsiteY1" fmla="*/ 0 h 2330450"/>
              <a:gd name="connsiteX2" fmla="*/ 4143376 w 4143376"/>
              <a:gd name="connsiteY2" fmla="*/ 2330450 h 2330450"/>
              <a:gd name="connsiteX3" fmla="*/ 0 w 4143376"/>
              <a:gd name="connsiteY3" fmla="*/ 2330450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376" h="2330450">
                <a:moveTo>
                  <a:pt x="0" y="0"/>
                </a:moveTo>
                <a:lnTo>
                  <a:pt x="4143376" y="0"/>
                </a:lnTo>
                <a:lnTo>
                  <a:pt x="4143376" y="2330450"/>
                </a:lnTo>
                <a:lnTo>
                  <a:pt x="0" y="2330450"/>
                </a:lnTo>
                <a:close/>
              </a:path>
            </a:pathLst>
          </a:custGeom>
        </p:spPr>
      </p:pic>
      <p:sp>
        <p:nvSpPr>
          <p:cNvPr id="33" name="Oval 6"/>
          <p:cNvSpPr/>
          <p:nvPr/>
        </p:nvSpPr>
        <p:spPr>
          <a:xfrm>
            <a:off x="8459788" y="4283075"/>
            <a:ext cx="995362" cy="993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4" name="Oval 10"/>
          <p:cNvSpPr/>
          <p:nvPr/>
        </p:nvSpPr>
        <p:spPr>
          <a:xfrm>
            <a:off x="8158163" y="2049463"/>
            <a:ext cx="993775" cy="995362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5" name="Oval 14"/>
          <p:cNvSpPr/>
          <p:nvPr/>
        </p:nvSpPr>
        <p:spPr>
          <a:xfrm flipH="1">
            <a:off x="3071813" y="2044700"/>
            <a:ext cx="995362" cy="995363"/>
          </a:xfrm>
          <a:prstGeom prst="ellipse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6" name="Oval 18"/>
          <p:cNvSpPr/>
          <p:nvPr/>
        </p:nvSpPr>
        <p:spPr>
          <a:xfrm flipH="1">
            <a:off x="2728913" y="4283075"/>
            <a:ext cx="995362" cy="995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7" name="Oval 22"/>
          <p:cNvSpPr/>
          <p:nvPr/>
        </p:nvSpPr>
        <p:spPr>
          <a:xfrm>
            <a:off x="5624513" y="830263"/>
            <a:ext cx="995362" cy="9953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85" dirty="0">
              <a:solidFill>
                <a:prstClr val="white"/>
              </a:solidFill>
            </a:endParaRPr>
          </a:p>
        </p:txBody>
      </p:sp>
      <p:sp>
        <p:nvSpPr>
          <p:cNvPr id="38" name="Title 1"/>
          <p:cNvSpPr txBox="1"/>
          <p:nvPr/>
        </p:nvSpPr>
        <p:spPr bwMode="auto">
          <a:xfrm>
            <a:off x="1073150" y="4484688"/>
            <a:ext cx="18081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39" name="Title 1"/>
          <p:cNvSpPr txBox="1"/>
          <p:nvPr/>
        </p:nvSpPr>
        <p:spPr bwMode="auto">
          <a:xfrm>
            <a:off x="1314450" y="2082800"/>
            <a:ext cx="18081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40" name="Title 1"/>
          <p:cNvSpPr txBox="1"/>
          <p:nvPr/>
        </p:nvSpPr>
        <p:spPr bwMode="auto">
          <a:xfrm>
            <a:off x="5430838" y="1985963"/>
            <a:ext cx="142716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41" name="Title 1"/>
          <p:cNvSpPr txBox="1"/>
          <p:nvPr/>
        </p:nvSpPr>
        <p:spPr bwMode="auto">
          <a:xfrm>
            <a:off x="9455150" y="2111375"/>
            <a:ext cx="18081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42" name="Title 1"/>
          <p:cNvSpPr txBox="1"/>
          <p:nvPr/>
        </p:nvSpPr>
        <p:spPr bwMode="auto">
          <a:xfrm>
            <a:off x="9582150" y="4414838"/>
            <a:ext cx="180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4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solidFill>
                <a:prstClr val="white"/>
              </a:solidFill>
            </a:endParaRPr>
          </a:p>
        </p:txBody>
      </p:sp>
      <p:sp>
        <p:nvSpPr>
          <p:cNvPr id="44" name="AutoShape 29"/>
          <p:cNvSpPr/>
          <p:nvPr/>
        </p:nvSpPr>
        <p:spPr bwMode="auto">
          <a:xfrm>
            <a:off x="8763000" y="4583113"/>
            <a:ext cx="406400" cy="368300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AutoShape 59"/>
          <p:cNvSpPr/>
          <p:nvPr/>
        </p:nvSpPr>
        <p:spPr bwMode="auto">
          <a:xfrm>
            <a:off x="8399463" y="2295525"/>
            <a:ext cx="407987" cy="4064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AutoShape 104"/>
          <p:cNvSpPr/>
          <p:nvPr/>
        </p:nvSpPr>
        <p:spPr bwMode="auto">
          <a:xfrm>
            <a:off x="3025775" y="4579938"/>
            <a:ext cx="407988" cy="35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" name="AutoShape 128"/>
          <p:cNvSpPr/>
          <p:nvPr/>
        </p:nvSpPr>
        <p:spPr bwMode="auto">
          <a:xfrm>
            <a:off x="3346450" y="2282825"/>
            <a:ext cx="407988" cy="407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850" y="12150"/>
                </a:moveTo>
                <a:cubicBezTo>
                  <a:pt x="13851" y="12150"/>
                  <a:pt x="12926" y="11859"/>
                  <a:pt x="12124" y="11386"/>
                </a:cubicBezTo>
                <a:lnTo>
                  <a:pt x="11892" y="11618"/>
                </a:lnTo>
                <a:lnTo>
                  <a:pt x="11132" y="12377"/>
                </a:lnTo>
                <a:lnTo>
                  <a:pt x="9846" y="13663"/>
                </a:lnTo>
                <a:cubicBezTo>
                  <a:pt x="9593" y="13916"/>
                  <a:pt x="9451" y="14260"/>
                  <a:pt x="9451" y="14617"/>
                </a:cubicBezTo>
                <a:lnTo>
                  <a:pt x="9451" y="16200"/>
                </a:lnTo>
                <a:lnTo>
                  <a:pt x="8101" y="16200"/>
                </a:lnTo>
                <a:cubicBezTo>
                  <a:pt x="7356" y="16200"/>
                  <a:pt x="6751" y="16804"/>
                  <a:pt x="6751" y="17549"/>
                </a:cubicBezTo>
                <a:lnTo>
                  <a:pt x="6751" y="18900"/>
                </a:lnTo>
                <a:lnTo>
                  <a:pt x="5170" y="18900"/>
                </a:lnTo>
                <a:cubicBezTo>
                  <a:pt x="4812" y="18900"/>
                  <a:pt x="4469" y="19042"/>
                  <a:pt x="4216" y="19295"/>
                </a:cubicBezTo>
                <a:lnTo>
                  <a:pt x="3259" y="20252"/>
                </a:lnTo>
                <a:lnTo>
                  <a:pt x="1352" y="20249"/>
                </a:lnTo>
                <a:lnTo>
                  <a:pt x="1350" y="18326"/>
                </a:lnTo>
                <a:lnTo>
                  <a:pt x="9223" y="10467"/>
                </a:lnTo>
                <a:cubicBezTo>
                  <a:pt x="9223" y="10467"/>
                  <a:pt x="9223" y="10467"/>
                  <a:pt x="9224" y="10468"/>
                </a:cubicBezTo>
                <a:lnTo>
                  <a:pt x="10215" y="9477"/>
                </a:lnTo>
                <a:cubicBezTo>
                  <a:pt x="9741" y="8674"/>
                  <a:pt x="9451" y="7748"/>
                  <a:pt x="9451" y="6750"/>
                </a:cubicBezTo>
                <a:cubicBezTo>
                  <a:pt x="9451" y="3767"/>
                  <a:pt x="11869" y="1350"/>
                  <a:pt x="14850" y="1350"/>
                </a:cubicBezTo>
                <a:cubicBezTo>
                  <a:pt x="17832" y="1350"/>
                  <a:pt x="20250" y="3767"/>
                  <a:pt x="20250" y="6750"/>
                </a:cubicBezTo>
                <a:cubicBezTo>
                  <a:pt x="20250" y="9732"/>
                  <a:pt x="17832" y="12150"/>
                  <a:pt x="14850" y="12150"/>
                </a:cubicBezTo>
                <a:moveTo>
                  <a:pt x="14850" y="0"/>
                </a:moveTo>
                <a:cubicBezTo>
                  <a:pt x="11123" y="0"/>
                  <a:pt x="8101" y="3022"/>
                  <a:pt x="8101" y="6750"/>
                </a:cubicBezTo>
                <a:cubicBezTo>
                  <a:pt x="8101" y="7617"/>
                  <a:pt x="8283" y="8438"/>
                  <a:pt x="8582" y="9199"/>
                </a:cubicBezTo>
                <a:lnTo>
                  <a:pt x="383" y="17400"/>
                </a:lnTo>
                <a:cubicBezTo>
                  <a:pt x="146" y="17637"/>
                  <a:pt x="0" y="17863"/>
                  <a:pt x="0" y="18225"/>
                </a:cubicBezTo>
                <a:lnTo>
                  <a:pt x="0" y="20249"/>
                </a:lnTo>
                <a:cubicBezTo>
                  <a:pt x="0" y="20972"/>
                  <a:pt x="626" y="21599"/>
                  <a:pt x="1349" y="21599"/>
                </a:cubicBezTo>
                <a:lnTo>
                  <a:pt x="3374" y="21599"/>
                </a:lnTo>
                <a:cubicBezTo>
                  <a:pt x="3736" y="21599"/>
                  <a:pt x="3965" y="21455"/>
                  <a:pt x="4202" y="21219"/>
                </a:cubicBezTo>
                <a:lnTo>
                  <a:pt x="5170" y="20249"/>
                </a:lnTo>
                <a:lnTo>
                  <a:pt x="6751" y="20249"/>
                </a:lnTo>
                <a:cubicBezTo>
                  <a:pt x="7496" y="20249"/>
                  <a:pt x="8101" y="19645"/>
                  <a:pt x="8101" y="18900"/>
                </a:cubicBezTo>
                <a:lnTo>
                  <a:pt x="8101" y="17549"/>
                </a:lnTo>
                <a:lnTo>
                  <a:pt x="9451" y="17549"/>
                </a:lnTo>
                <a:cubicBezTo>
                  <a:pt x="10196" y="17549"/>
                  <a:pt x="10801" y="16945"/>
                  <a:pt x="10801" y="16200"/>
                </a:cubicBezTo>
                <a:lnTo>
                  <a:pt x="10801" y="14617"/>
                </a:lnTo>
                <a:lnTo>
                  <a:pt x="12400" y="13018"/>
                </a:lnTo>
                <a:cubicBezTo>
                  <a:pt x="13162" y="13317"/>
                  <a:pt x="13982" y="13500"/>
                  <a:pt x="14850" y="13500"/>
                </a:cubicBezTo>
                <a:cubicBezTo>
                  <a:pt x="18577" y="13500"/>
                  <a:pt x="21599" y="10477"/>
                  <a:pt x="21599" y="6750"/>
                </a:cubicBezTo>
                <a:cubicBezTo>
                  <a:pt x="21599" y="3022"/>
                  <a:pt x="18577" y="0"/>
                  <a:pt x="148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" name="AutoShape 139"/>
          <p:cNvSpPr/>
          <p:nvPr/>
        </p:nvSpPr>
        <p:spPr bwMode="auto">
          <a:xfrm>
            <a:off x="5910263" y="1108075"/>
            <a:ext cx="406400" cy="395288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00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747713" y="2439988"/>
            <a:ext cx="19700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68313" y="4872038"/>
            <a:ext cx="19700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9455150" y="2432050"/>
            <a:ext cx="1970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9594850" y="4799013"/>
            <a:ext cx="1970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5110163" y="2451100"/>
            <a:ext cx="19685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849" y="-3987824"/>
            <a:ext cx="12704048" cy="10326294"/>
          </a:xfrm>
          <a:prstGeom prst="rect">
            <a:avLst/>
          </a:prstGeom>
          <a:effectLst/>
        </p:spPr>
      </p:pic>
      <p:sp>
        <p:nvSpPr>
          <p:cNvPr id="5" name="文本框 4"/>
          <p:cNvSpPr txBox="1"/>
          <p:nvPr/>
        </p:nvSpPr>
        <p:spPr>
          <a:xfrm>
            <a:off x="4943872" y="2782226"/>
            <a:ext cx="690034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FEFEFE"/>
                </a:solidFill>
                <a:effectLst>
                  <a:glow rad="12700">
                    <a:srgbClr val="DDEEF3"/>
                  </a:glow>
                </a:effectLst>
                <a:latin typeface="方正准圆_GBK" panose="03000509000000000000" pitchFamily="65" charset="-122"/>
                <a:ea typeface="方正准圆_GBK" panose="03000509000000000000" pitchFamily="65" charset="-122"/>
              </a:rPr>
              <a:t>感谢您的聆听</a:t>
            </a:r>
            <a:endParaRPr lang="zh-CN" altLang="en-US" sz="4400" dirty="0">
              <a:solidFill>
                <a:srgbClr val="FEFEFE"/>
              </a:solidFill>
              <a:effectLst>
                <a:glow rad="12700">
                  <a:srgbClr val="DDEEF3"/>
                </a:glow>
              </a:effectLst>
              <a:latin typeface="方正准圆_GBK" panose="03000509000000000000" pitchFamily="65" charset="-122"/>
              <a:ea typeface="方正准圆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872" y="2412894"/>
            <a:ext cx="67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FAFAFA"/>
                </a:solidFill>
                <a:latin typeface="Impact" panose="020B0806030902050204" pitchFamily="34" charset="0"/>
              </a:rPr>
              <a:t>THE GRADUATION OF REPORT</a:t>
            </a:r>
            <a:endParaRPr lang="zh-CN" altLang="en-US" dirty="0">
              <a:solidFill>
                <a:srgbClr val="FAFAFA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136"/>
          <p:cNvSpPr txBox="1"/>
          <p:nvPr/>
        </p:nvSpPr>
        <p:spPr>
          <a:xfrm>
            <a:off x="4943872" y="3590200"/>
            <a:ext cx="67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答辩模版</a:t>
            </a:r>
            <a:r>
              <a:rPr lang="en-US" altLang="zh-CN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</a:t>
            </a:r>
            <a:r>
              <a:rPr lang="en-US" altLang="zh-CN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学术报告</a:t>
            </a:r>
            <a:r>
              <a:rPr lang="en-US" altLang="zh-CN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开题报告通用</a:t>
            </a:r>
            <a:r>
              <a:rPr lang="en-US" altLang="zh-CN" sz="1600" dirty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38"/>
          <p:cNvSpPr txBox="1"/>
          <p:nvPr/>
        </p:nvSpPr>
        <p:spPr>
          <a:xfrm>
            <a:off x="5663952" y="404499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en-US" altLang="zh-CN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75"/>
          <p:cNvSpPr txBox="1"/>
          <p:nvPr/>
        </p:nvSpPr>
        <p:spPr>
          <a:xfrm>
            <a:off x="9408368" y="4044996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 sz="2000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zh-CN" altLang="en-US" sz="2000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11" name="TextBox 74"/>
          <p:cNvSpPr txBox="1"/>
          <p:nvPr/>
        </p:nvSpPr>
        <p:spPr>
          <a:xfrm>
            <a:off x="4944110" y="2421255"/>
            <a:ext cx="6760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pPr algn="l"/>
            <a:r>
              <a:rPr lang="en-US" altLang="zh-CN" sz="6000" dirty="0">
                <a:solidFill>
                  <a:srgbClr val="FAFAFA"/>
                </a:solidFill>
                <a:sym typeface="+mn-ea"/>
              </a:rPr>
              <a:t>1.</a:t>
            </a:r>
            <a:r>
              <a:rPr lang="zh-CN" altLang="en-US" sz="6000" dirty="0">
                <a:solidFill>
                  <a:srgbClr val="FAFAFA"/>
                </a:solidFill>
                <a:sym typeface="+mn-ea"/>
              </a:rPr>
              <a:t>研究背景与意义</a:t>
            </a:r>
            <a:endParaRPr lang="zh-CN" altLang="en-US" sz="6000" dirty="0">
              <a:solidFill>
                <a:srgbClr val="FAFAFA"/>
              </a:solidFill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5160224" y="3861488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研究背景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143714" y="4634283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研究意义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1182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11" name="TextBox 74"/>
          <p:cNvSpPr txBox="1"/>
          <p:nvPr/>
        </p:nvSpPr>
        <p:spPr>
          <a:xfrm>
            <a:off x="4944110" y="2421255"/>
            <a:ext cx="6760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pPr algn="l"/>
            <a:r>
              <a:rPr lang="en-US" altLang="zh-CN" sz="6000" dirty="0">
                <a:solidFill>
                  <a:srgbClr val="FAFAFA"/>
                </a:solidFill>
              </a:rPr>
              <a:t>2.</a:t>
            </a:r>
            <a:r>
              <a:rPr lang="zh-CN" altLang="en-US" sz="6000" dirty="0">
                <a:solidFill>
                  <a:srgbClr val="FAFAFA"/>
                </a:solidFill>
              </a:rPr>
              <a:t>研究框架与内容</a:t>
            </a:r>
            <a:endParaRPr lang="zh-CN" altLang="en-US" sz="6000" dirty="0">
              <a:solidFill>
                <a:srgbClr val="FAFAFA"/>
              </a:solidFill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5160224" y="3861488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主要框架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143714" y="4634283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主要内容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800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11" name="TextBox 74"/>
          <p:cNvSpPr txBox="1"/>
          <p:nvPr/>
        </p:nvSpPr>
        <p:spPr>
          <a:xfrm>
            <a:off x="4944110" y="2421255"/>
            <a:ext cx="6760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pPr algn="l"/>
            <a:r>
              <a:rPr lang="en-US" altLang="zh-CN" sz="6000" dirty="0">
                <a:solidFill>
                  <a:srgbClr val="FAFAFA"/>
                </a:solidFill>
              </a:rPr>
              <a:t>3.</a:t>
            </a:r>
            <a:r>
              <a:rPr lang="zh-CN" altLang="en-US" sz="6000" dirty="0">
                <a:solidFill>
                  <a:srgbClr val="FAFAFA"/>
                </a:solidFill>
              </a:rPr>
              <a:t>研究目标与不足</a:t>
            </a:r>
            <a:endParaRPr lang="zh-CN" altLang="en-US" sz="6000" dirty="0">
              <a:solidFill>
                <a:srgbClr val="FAFAFA"/>
              </a:solidFill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5160224" y="3861488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研究目标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143714" y="4634283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不足之处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0547" y="-4507354"/>
            <a:ext cx="13982364" cy="11365354"/>
          </a:xfrm>
          <a:prstGeom prst="rect">
            <a:avLst/>
          </a:prstGeom>
          <a:effectLst/>
        </p:spPr>
      </p:pic>
      <p:sp>
        <p:nvSpPr>
          <p:cNvPr id="11" name="TextBox 74"/>
          <p:cNvSpPr txBox="1"/>
          <p:nvPr/>
        </p:nvSpPr>
        <p:spPr>
          <a:xfrm>
            <a:off x="4944110" y="2421255"/>
            <a:ext cx="6760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2000">
                      <a:srgbClr val="4FA8DB"/>
                    </a:gs>
                    <a:gs pos="83000">
                      <a:srgbClr val="4DAFE8"/>
                    </a:gs>
                    <a:gs pos="100000">
                      <a:srgbClr val="1B4DAB"/>
                    </a:gs>
                  </a:gsLst>
                  <a:lin ang="5400000" scaled="1"/>
                </a:gradFill>
                <a:latin typeface="方正准圆_GBK" panose="03000509000000000000" pitchFamily="65" charset="-122"/>
                <a:ea typeface="方正准圆_GBK" panose="03000509000000000000" pitchFamily="65" charset="-122"/>
              </a:defRPr>
            </a:lvl1pPr>
          </a:lstStyle>
          <a:p>
            <a:pPr algn="l"/>
            <a:r>
              <a:rPr lang="en-US" altLang="zh-CN" sz="6000" dirty="0">
                <a:solidFill>
                  <a:srgbClr val="FAFAFA"/>
                </a:solidFill>
              </a:rPr>
              <a:t>4.</a:t>
            </a:r>
            <a:r>
              <a:rPr lang="zh-CN" altLang="en-US" sz="6000" dirty="0">
                <a:solidFill>
                  <a:srgbClr val="FAFAFA"/>
                </a:solidFill>
              </a:rPr>
              <a:t>总结与致谢</a:t>
            </a:r>
            <a:endParaRPr lang="zh-CN" altLang="en-US" sz="6000" dirty="0">
              <a:solidFill>
                <a:srgbClr val="FAFAFA"/>
              </a:solidFill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5160224" y="3861488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总结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5143714" y="4634283"/>
            <a:ext cx="534973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4400">
              <a:spcBef>
                <a:spcPct val="20000"/>
              </a:spcBef>
              <a:buClrTx/>
              <a:buSzTx/>
              <a:buFontTx/>
            </a:pP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.</a:t>
            </a:r>
            <a:r>
              <a:rPr lang="en-US" altLang="zh-CN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rgbClr val="FAFAFA"/>
                </a:solidFill>
                <a:latin typeface="方正准圆_GBK" panose="03000509000000000000" pitchFamily="65" charset="-122"/>
                <a:ea typeface="方正准圆_GBK" panose="03000509000000000000" pitchFamily="65" charset="-122"/>
                <a:sym typeface="Arial" panose="020B0604020202020204" pitchFamily="34" charset="0"/>
              </a:rPr>
              <a:t>致谢</a:t>
            </a:r>
            <a:endParaRPr lang="zh-CN" altLang="en-US" sz="3200" dirty="0">
              <a:solidFill>
                <a:srgbClr val="FAFAFA"/>
              </a:solidFill>
              <a:latin typeface="方正准圆_GBK" panose="03000509000000000000" pitchFamily="65" charset="-122"/>
              <a:ea typeface="方正准圆_GBK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839788" y="3298825"/>
            <a:ext cx="1598612" cy="1377950"/>
          </a:xfrm>
          <a:prstGeom prst="hexagon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3540125" y="1803400"/>
            <a:ext cx="1598613" cy="1377950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2189163" y="2547938"/>
            <a:ext cx="1598612" cy="1377950"/>
          </a:xfrm>
          <a:prstGeom prst="hexagon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沉稳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2189163" y="4049713"/>
            <a:ext cx="1598612" cy="1377950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889500" y="4049713"/>
            <a:ext cx="1598613" cy="137795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540125" y="3294063"/>
            <a:ext cx="1598613" cy="1377950"/>
          </a:xfrm>
          <a:prstGeom prst="hexagon">
            <a:avLst/>
          </a:prstGeom>
          <a:solidFill>
            <a:srgbClr val="237669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4889500" y="2547938"/>
            <a:ext cx="1598613" cy="1377950"/>
          </a:xfrm>
          <a:prstGeom prst="hexagon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6240463" y="3298825"/>
            <a:ext cx="1598612" cy="1377950"/>
          </a:xfrm>
          <a:prstGeom prst="hexagon">
            <a:avLst/>
          </a:prstGeom>
          <a:solidFill>
            <a:srgbClr val="237669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1"/>
          <p:cNvSpPr txBox="1">
            <a:spLocks noChangeArrowheads="1"/>
          </p:cNvSpPr>
          <p:nvPr/>
        </p:nvSpPr>
        <p:spPr bwMode="auto">
          <a:xfrm>
            <a:off x="8135938" y="152717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8115300" y="1822450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1"/>
          <p:cNvSpPr txBox="1">
            <a:spLocks noChangeArrowheads="1"/>
          </p:cNvSpPr>
          <p:nvPr/>
        </p:nvSpPr>
        <p:spPr bwMode="auto">
          <a:xfrm>
            <a:off x="8135938" y="2671763"/>
            <a:ext cx="139541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3"/>
          <p:cNvSpPr txBox="1">
            <a:spLocks noChangeArrowheads="1"/>
          </p:cNvSpPr>
          <p:nvPr/>
        </p:nvSpPr>
        <p:spPr bwMode="auto">
          <a:xfrm>
            <a:off x="8115300" y="2967038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1"/>
          <p:cNvSpPr txBox="1">
            <a:spLocks noChangeArrowheads="1"/>
          </p:cNvSpPr>
          <p:nvPr/>
        </p:nvSpPr>
        <p:spPr bwMode="auto">
          <a:xfrm>
            <a:off x="8135938" y="3816350"/>
            <a:ext cx="139541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6"/>
          <p:cNvSpPr txBox="1">
            <a:spLocks noChangeArrowheads="1"/>
          </p:cNvSpPr>
          <p:nvPr/>
        </p:nvSpPr>
        <p:spPr bwMode="auto">
          <a:xfrm>
            <a:off x="8115300" y="4111625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51"/>
          <p:cNvSpPr txBox="1">
            <a:spLocks noChangeArrowheads="1"/>
          </p:cNvSpPr>
          <p:nvPr/>
        </p:nvSpPr>
        <p:spPr bwMode="auto">
          <a:xfrm>
            <a:off x="8135938" y="4962525"/>
            <a:ext cx="13954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9"/>
          <p:cNvSpPr txBox="1">
            <a:spLocks noChangeArrowheads="1"/>
          </p:cNvSpPr>
          <p:nvPr/>
        </p:nvSpPr>
        <p:spPr bwMode="auto">
          <a:xfrm>
            <a:off x="8115300" y="5257800"/>
            <a:ext cx="258445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40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3"/>
          <p:cNvSpPr txBox="1"/>
          <p:nvPr/>
        </p:nvSpPr>
        <p:spPr>
          <a:xfrm>
            <a:off x="1476279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9" name="TextBox 85"/>
          <p:cNvSpPr txBox="1"/>
          <p:nvPr/>
        </p:nvSpPr>
        <p:spPr>
          <a:xfrm>
            <a:off x="1161066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sz="1600" dirty="0">
              <a:solidFill>
                <a:prstClr val="white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0" name="TextBox 88"/>
          <p:cNvSpPr txBox="1"/>
          <p:nvPr/>
        </p:nvSpPr>
        <p:spPr>
          <a:xfrm>
            <a:off x="4042833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1" name="TextBox 89"/>
          <p:cNvSpPr txBox="1"/>
          <p:nvPr/>
        </p:nvSpPr>
        <p:spPr>
          <a:xfrm>
            <a:off x="3727621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2" name="TextBox 91"/>
          <p:cNvSpPr txBox="1"/>
          <p:nvPr/>
        </p:nvSpPr>
        <p:spPr>
          <a:xfrm>
            <a:off x="6609390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3" name="TextBox 93"/>
          <p:cNvSpPr txBox="1"/>
          <p:nvPr/>
        </p:nvSpPr>
        <p:spPr>
          <a:xfrm>
            <a:off x="6294177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sz="1600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4" name="TextBox 95"/>
          <p:cNvSpPr txBox="1"/>
          <p:nvPr/>
        </p:nvSpPr>
        <p:spPr>
          <a:xfrm>
            <a:off x="9175945" y="4027087"/>
            <a:ext cx="1384995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1865"/>
              </a:lnSpc>
              <a:spcAft>
                <a:spcPts val="160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en-US" sz="1600" b="1" dirty="0">
              <a:solidFill>
                <a:prstClr val="white"/>
              </a:solidFill>
              <a:latin typeface="Lato Regular"/>
              <a:cs typeface="Lato Regular"/>
            </a:endParaRPr>
          </a:p>
        </p:txBody>
      </p:sp>
      <p:sp>
        <p:nvSpPr>
          <p:cNvPr id="15" name="TextBox 96"/>
          <p:cNvSpPr txBox="1"/>
          <p:nvPr/>
        </p:nvSpPr>
        <p:spPr>
          <a:xfrm>
            <a:off x="8860732" y="4448740"/>
            <a:ext cx="201541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单击此处编辑您要的内容，建议您在展示时采用微软雅黑字体。</a:t>
            </a:r>
            <a:endParaRPr lang="en-US" dirty="0">
              <a:solidFill>
                <a:prstClr val="white"/>
              </a:solidFill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6" name="Oval 99"/>
          <p:cNvSpPr/>
          <p:nvPr/>
        </p:nvSpPr>
        <p:spPr>
          <a:xfrm>
            <a:off x="1368126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7" name="Oval 103"/>
          <p:cNvSpPr/>
          <p:nvPr/>
        </p:nvSpPr>
        <p:spPr>
          <a:xfrm>
            <a:off x="3934680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8" name="Oval 106"/>
          <p:cNvSpPr/>
          <p:nvPr/>
        </p:nvSpPr>
        <p:spPr>
          <a:xfrm>
            <a:off x="6501237" y="2132437"/>
            <a:ext cx="1601300" cy="16017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19" name="Oval 110"/>
          <p:cNvSpPr/>
          <p:nvPr/>
        </p:nvSpPr>
        <p:spPr>
          <a:xfrm>
            <a:off x="9067792" y="2132437"/>
            <a:ext cx="1601300" cy="1601718"/>
          </a:xfrm>
          <a:prstGeom prst="ellipse">
            <a:avLst/>
          </a:prstGeom>
          <a:solidFill>
            <a:srgbClr val="2376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894354" y="2642177"/>
            <a:ext cx="561343" cy="560384"/>
            <a:chOff x="1894354" y="2354791"/>
            <a:chExt cx="561343" cy="560384"/>
          </a:xfrm>
        </p:grpSpPr>
        <p:sp>
          <p:nvSpPr>
            <p:cNvPr id="21" name="AutoShape 128"/>
            <p:cNvSpPr/>
            <p:nvPr/>
          </p:nvSpPr>
          <p:spPr bwMode="auto">
            <a:xfrm>
              <a:off x="1894354" y="2354791"/>
              <a:ext cx="561343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29"/>
            <p:cNvSpPr/>
            <p:nvPr/>
          </p:nvSpPr>
          <p:spPr bwMode="auto">
            <a:xfrm>
              <a:off x="2244954" y="2424719"/>
              <a:ext cx="139857" cy="13985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55138" y="2642177"/>
            <a:ext cx="560384" cy="560384"/>
            <a:chOff x="4455138" y="2354791"/>
            <a:chExt cx="560384" cy="560384"/>
          </a:xfrm>
        </p:grpSpPr>
        <p:sp>
          <p:nvSpPr>
            <p:cNvPr id="24" name="AutoShape 126"/>
            <p:cNvSpPr/>
            <p:nvPr/>
          </p:nvSpPr>
          <p:spPr bwMode="auto">
            <a:xfrm>
              <a:off x="4455138" y="2354791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AutoShape 127"/>
            <p:cNvSpPr/>
            <p:nvPr/>
          </p:nvSpPr>
          <p:spPr bwMode="auto">
            <a:xfrm>
              <a:off x="4682166" y="2441961"/>
              <a:ext cx="132193" cy="1312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93272" y="2636664"/>
            <a:ext cx="560384" cy="560384"/>
            <a:chOff x="9593272" y="2349278"/>
            <a:chExt cx="560384" cy="560384"/>
          </a:xfrm>
        </p:grpSpPr>
        <p:sp>
          <p:nvSpPr>
            <p:cNvPr id="27" name="AutoShape 123"/>
            <p:cNvSpPr/>
            <p:nvPr/>
          </p:nvSpPr>
          <p:spPr bwMode="auto">
            <a:xfrm>
              <a:off x="9593272" y="2349278"/>
              <a:ext cx="560384" cy="5603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9751328" y="2506377"/>
              <a:ext cx="245228" cy="2452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9803057" y="2559063"/>
              <a:ext cx="140815" cy="1408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91622" y="2636664"/>
            <a:ext cx="420528" cy="561343"/>
            <a:chOff x="7091622" y="2349278"/>
            <a:chExt cx="420528" cy="561343"/>
          </a:xfrm>
        </p:grpSpPr>
        <p:sp>
          <p:nvSpPr>
            <p:cNvPr id="31" name="AutoShape 108"/>
            <p:cNvSpPr/>
            <p:nvPr/>
          </p:nvSpPr>
          <p:spPr bwMode="auto">
            <a:xfrm>
              <a:off x="7196035" y="2454649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AutoShape 109"/>
            <p:cNvSpPr/>
            <p:nvPr/>
          </p:nvSpPr>
          <p:spPr bwMode="auto">
            <a:xfrm>
              <a:off x="7091622" y="2349278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3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37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/>
          <p:nvPr/>
        </p:nvSpPr>
        <p:spPr>
          <a:xfrm>
            <a:off x="1805934" y="28334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1805934" y="48908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46"/>
          <p:cNvSpPr/>
          <p:nvPr/>
        </p:nvSpPr>
        <p:spPr>
          <a:xfrm>
            <a:off x="8301639" y="4890861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6"/>
          <p:cNvSpPr/>
          <p:nvPr/>
        </p:nvSpPr>
        <p:spPr>
          <a:xfrm>
            <a:off x="8301639" y="2823969"/>
            <a:ext cx="2084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单击此处编辑标题，建议您在展示时采用微软雅黑字体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2474638" y="2494587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2474638" y="4592372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8301639" y="4601304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8301639" y="2558788"/>
            <a:ext cx="1415722" cy="329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</a:t>
            </a:r>
            <a:endParaRPr lang="ms-MY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01781" y="1542828"/>
            <a:ext cx="1058828" cy="2224117"/>
            <a:chOff x="5001781" y="1542828"/>
            <a:chExt cx="1058828" cy="2224117"/>
          </a:xfrm>
          <a:solidFill>
            <a:schemeClr val="accent1"/>
          </a:solidFill>
        </p:grpSpPr>
        <p:sp>
          <p:nvSpPr>
            <p:cNvPr id="17" name="Freeform 18"/>
            <p:cNvSpPr/>
            <p:nvPr/>
          </p:nvSpPr>
          <p:spPr bwMode="auto">
            <a:xfrm>
              <a:off x="5001781" y="1542828"/>
              <a:ext cx="1058828" cy="2224117"/>
            </a:xfrm>
            <a:custGeom>
              <a:avLst/>
              <a:gdLst>
                <a:gd name="connsiteX0" fmla="*/ 1058828 w 1058828"/>
                <a:gd name="connsiteY0" fmla="*/ 0 h 2224117"/>
                <a:gd name="connsiteX1" fmla="*/ 1058828 w 1058828"/>
                <a:gd name="connsiteY1" fmla="*/ 1192965 h 2224117"/>
                <a:gd name="connsiteX2" fmla="*/ 1058828 w 1058828"/>
                <a:gd name="connsiteY2" fmla="*/ 1443358 h 2224117"/>
                <a:gd name="connsiteX3" fmla="*/ 1058826 w 1058828"/>
                <a:gd name="connsiteY3" fmla="*/ 1443357 h 2224117"/>
                <a:gd name="connsiteX4" fmla="*/ 278069 w 1058828"/>
                <a:gd name="connsiteY4" fmla="*/ 2224114 h 2224117"/>
                <a:gd name="connsiteX5" fmla="*/ 278069 w 1058828"/>
                <a:gd name="connsiteY5" fmla="*/ 2224117 h 2224117"/>
                <a:gd name="connsiteX6" fmla="*/ 186381 w 1058828"/>
                <a:gd name="connsiteY6" fmla="*/ 2224117 h 2224117"/>
                <a:gd name="connsiteX7" fmla="*/ 0 w 1058828"/>
                <a:gd name="connsiteY7" fmla="*/ 2224117 h 2224117"/>
                <a:gd name="connsiteX8" fmla="*/ 0 w 1058828"/>
                <a:gd name="connsiteY8" fmla="*/ 1004440 h 2224117"/>
                <a:gd name="connsiteX9" fmla="*/ 71785 w 1058828"/>
                <a:gd name="connsiteY9" fmla="*/ 843012 h 2224117"/>
                <a:gd name="connsiteX10" fmla="*/ 1058828 w 1058828"/>
                <a:gd name="connsiteY10" fmla="*/ 0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8828" h="2224117">
                  <a:moveTo>
                    <a:pt x="1058828" y="0"/>
                  </a:moveTo>
                  <a:cubicBezTo>
                    <a:pt x="1058828" y="0"/>
                    <a:pt x="1058828" y="0"/>
                    <a:pt x="1058828" y="1192965"/>
                  </a:cubicBezTo>
                  <a:lnTo>
                    <a:pt x="1058828" y="1443358"/>
                  </a:lnTo>
                  <a:lnTo>
                    <a:pt x="1058826" y="1443357"/>
                  </a:lnTo>
                  <a:cubicBezTo>
                    <a:pt x="627626" y="1443357"/>
                    <a:pt x="278069" y="1792914"/>
                    <a:pt x="278069" y="2224114"/>
                  </a:cubicBezTo>
                  <a:lnTo>
                    <a:pt x="278069" y="2224117"/>
                  </a:lnTo>
                  <a:lnTo>
                    <a:pt x="186381" y="2224117"/>
                  </a:lnTo>
                  <a:cubicBezTo>
                    <a:pt x="128218" y="2224117"/>
                    <a:pt x="66177" y="2224117"/>
                    <a:pt x="0" y="2224117"/>
                  </a:cubicBezTo>
                  <a:cubicBezTo>
                    <a:pt x="0" y="2224117"/>
                    <a:pt x="0" y="1103090"/>
                    <a:pt x="0" y="1004440"/>
                  </a:cubicBezTo>
                  <a:cubicBezTo>
                    <a:pt x="0" y="905790"/>
                    <a:pt x="71785" y="843012"/>
                    <a:pt x="71785" y="843012"/>
                  </a:cubicBezTo>
                  <a:cubicBezTo>
                    <a:pt x="71785" y="843012"/>
                    <a:pt x="71785" y="843012"/>
                    <a:pt x="1058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 bwMode="auto">
            <a:xfrm>
              <a:off x="5335819" y="3039170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82"/>
          <p:cNvSpPr>
            <a:spLocks noEditPoints="1"/>
          </p:cNvSpPr>
          <p:nvPr/>
        </p:nvSpPr>
        <p:spPr bwMode="auto">
          <a:xfrm flipH="1">
            <a:off x="5592005" y="3311995"/>
            <a:ext cx="373103" cy="327534"/>
          </a:xfrm>
          <a:custGeom>
            <a:avLst/>
            <a:gdLst>
              <a:gd name="T0" fmla="*/ 110 w 111"/>
              <a:gd name="T1" fmla="*/ 13 h 97"/>
              <a:gd name="T2" fmla="*/ 101 w 111"/>
              <a:gd name="T3" fmla="*/ 3 h 97"/>
              <a:gd name="T4" fmla="*/ 96 w 111"/>
              <a:gd name="T5" fmla="*/ 3 h 97"/>
              <a:gd name="T6" fmla="*/ 95 w 111"/>
              <a:gd name="T7" fmla="*/ 5 h 97"/>
              <a:gd name="T8" fmla="*/ 92 w 111"/>
              <a:gd name="T9" fmla="*/ 6 h 97"/>
              <a:gd name="T10" fmla="*/ 92 w 111"/>
              <a:gd name="T11" fmla="*/ 6 h 97"/>
              <a:gd name="T12" fmla="*/ 67 w 111"/>
              <a:gd name="T13" fmla="*/ 32 h 97"/>
              <a:gd name="T14" fmla="*/ 66 w 111"/>
              <a:gd name="T15" fmla="*/ 37 h 97"/>
              <a:gd name="T16" fmla="*/ 68 w 111"/>
              <a:gd name="T17" fmla="*/ 41 h 97"/>
              <a:gd name="T18" fmla="*/ 68 w 111"/>
              <a:gd name="T19" fmla="*/ 41 h 97"/>
              <a:gd name="T20" fmla="*/ 69 w 111"/>
              <a:gd name="T21" fmla="*/ 41 h 97"/>
              <a:gd name="T22" fmla="*/ 63 w 111"/>
              <a:gd name="T23" fmla="*/ 46 h 97"/>
              <a:gd name="T24" fmla="*/ 45 w 111"/>
              <a:gd name="T25" fmla="*/ 28 h 97"/>
              <a:gd name="T26" fmla="*/ 39 w 111"/>
              <a:gd name="T27" fmla="*/ 7 h 97"/>
              <a:gd name="T28" fmla="*/ 18 w 111"/>
              <a:gd name="T29" fmla="*/ 1 h 97"/>
              <a:gd name="T30" fmla="*/ 30 w 111"/>
              <a:gd name="T31" fmla="*/ 14 h 97"/>
              <a:gd name="T32" fmla="*/ 27 w 111"/>
              <a:gd name="T33" fmla="*/ 26 h 97"/>
              <a:gd name="T34" fmla="*/ 15 w 111"/>
              <a:gd name="T35" fmla="*/ 29 h 97"/>
              <a:gd name="T36" fmla="*/ 3 w 111"/>
              <a:gd name="T37" fmla="*/ 17 h 97"/>
              <a:gd name="T38" fmla="*/ 9 w 111"/>
              <a:gd name="T39" fmla="*/ 37 h 97"/>
              <a:gd name="T40" fmla="*/ 31 w 111"/>
              <a:gd name="T41" fmla="*/ 43 h 97"/>
              <a:gd name="T42" fmla="*/ 31 w 111"/>
              <a:gd name="T43" fmla="*/ 43 h 97"/>
              <a:gd name="T44" fmla="*/ 48 w 111"/>
              <a:gd name="T45" fmla="*/ 60 h 97"/>
              <a:gd name="T46" fmla="*/ 32 w 111"/>
              <a:gd name="T47" fmla="*/ 78 h 97"/>
              <a:gd name="T48" fmla="*/ 31 w 111"/>
              <a:gd name="T49" fmla="*/ 77 h 97"/>
              <a:gd name="T50" fmla="*/ 26 w 111"/>
              <a:gd name="T51" fmla="*/ 80 h 97"/>
              <a:gd name="T52" fmla="*/ 18 w 111"/>
              <a:gd name="T53" fmla="*/ 93 h 97"/>
              <a:gd name="T54" fmla="*/ 20 w 111"/>
              <a:gd name="T55" fmla="*/ 95 h 97"/>
              <a:gd name="T56" fmla="*/ 33 w 111"/>
              <a:gd name="T57" fmla="*/ 87 h 97"/>
              <a:gd name="T58" fmla="*/ 37 w 111"/>
              <a:gd name="T59" fmla="*/ 83 h 97"/>
              <a:gd name="T60" fmla="*/ 35 w 111"/>
              <a:gd name="T61" fmla="*/ 82 h 97"/>
              <a:gd name="T62" fmla="*/ 53 w 111"/>
              <a:gd name="T63" fmla="*/ 64 h 97"/>
              <a:gd name="T64" fmla="*/ 82 w 111"/>
              <a:gd name="T65" fmla="*/ 93 h 97"/>
              <a:gd name="T66" fmla="*/ 89 w 111"/>
              <a:gd name="T67" fmla="*/ 97 h 97"/>
              <a:gd name="T68" fmla="*/ 96 w 111"/>
              <a:gd name="T69" fmla="*/ 93 h 97"/>
              <a:gd name="T70" fmla="*/ 96 w 111"/>
              <a:gd name="T71" fmla="*/ 79 h 97"/>
              <a:gd name="T72" fmla="*/ 67 w 111"/>
              <a:gd name="T73" fmla="*/ 50 h 97"/>
              <a:gd name="T74" fmla="*/ 72 w 111"/>
              <a:gd name="T75" fmla="*/ 45 h 97"/>
              <a:gd name="T76" fmla="*/ 75 w 111"/>
              <a:gd name="T77" fmla="*/ 47 h 97"/>
              <a:gd name="T78" fmla="*/ 82 w 111"/>
              <a:gd name="T79" fmla="*/ 46 h 97"/>
              <a:gd name="T80" fmla="*/ 106 w 111"/>
              <a:gd name="T81" fmla="*/ 21 h 97"/>
              <a:gd name="T82" fmla="*/ 106 w 111"/>
              <a:gd name="T83" fmla="*/ 20 h 97"/>
              <a:gd name="T84" fmla="*/ 106 w 111"/>
              <a:gd name="T85" fmla="*/ 20 h 97"/>
              <a:gd name="T86" fmla="*/ 107 w 111"/>
              <a:gd name="T87" fmla="*/ 18 h 97"/>
              <a:gd name="T88" fmla="*/ 110 w 111"/>
              <a:gd name="T89" fmla="*/ 18 h 97"/>
              <a:gd name="T90" fmla="*/ 110 w 111"/>
              <a:gd name="T91" fmla="*/ 13 h 97"/>
              <a:gd name="T92" fmla="*/ 90 w 111"/>
              <a:gd name="T93" fmla="*/ 84 h 97"/>
              <a:gd name="T94" fmla="*/ 94 w 111"/>
              <a:gd name="T95" fmla="*/ 87 h 97"/>
              <a:gd name="T96" fmla="*/ 90 w 111"/>
              <a:gd name="T97" fmla="*/ 92 h 97"/>
              <a:gd name="T98" fmla="*/ 86 w 111"/>
              <a:gd name="T99" fmla="*/ 87 h 97"/>
              <a:gd name="T100" fmla="*/ 90 w 111"/>
              <a:gd name="T101" fmla="*/ 84 h 97"/>
              <a:gd name="T102" fmla="*/ 76 w 111"/>
              <a:gd name="T103" fmla="*/ 32 h 97"/>
              <a:gd name="T104" fmla="*/ 74 w 111"/>
              <a:gd name="T105" fmla="*/ 31 h 97"/>
              <a:gd name="T106" fmla="*/ 93 w 111"/>
              <a:gd name="T107" fmla="*/ 13 h 97"/>
              <a:gd name="T108" fmla="*/ 95 w 111"/>
              <a:gd name="T109" fmla="*/ 14 h 97"/>
              <a:gd name="T110" fmla="*/ 76 w 111"/>
              <a:gd name="T111" fmla="*/ 32 h 97"/>
              <a:gd name="T112" fmla="*/ 76 w 111"/>
              <a:gd name="T113" fmla="*/ 32 h 97"/>
              <a:gd name="T114" fmla="*/ 82 w 111"/>
              <a:gd name="T115" fmla="*/ 39 h 97"/>
              <a:gd name="T116" fmla="*/ 80 w 111"/>
              <a:gd name="T117" fmla="*/ 37 h 97"/>
              <a:gd name="T118" fmla="*/ 99 w 111"/>
              <a:gd name="T119" fmla="*/ 18 h 97"/>
              <a:gd name="T120" fmla="*/ 101 w 111"/>
              <a:gd name="T121" fmla="*/ 20 h 97"/>
              <a:gd name="T122" fmla="*/ 82 w 111"/>
              <a:gd name="T123" fmla="*/ 39 h 97"/>
              <a:gd name="T124" fmla="*/ 82 w 111"/>
              <a:gd name="T125" fmla="*/ 3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" h="97">
                <a:moveTo>
                  <a:pt x="110" y="13"/>
                </a:moveTo>
                <a:cubicBezTo>
                  <a:pt x="101" y="3"/>
                  <a:pt x="101" y="3"/>
                  <a:pt x="101" y="3"/>
                </a:cubicBezTo>
                <a:cubicBezTo>
                  <a:pt x="99" y="1"/>
                  <a:pt x="97" y="1"/>
                  <a:pt x="96" y="3"/>
                </a:cubicBezTo>
                <a:cubicBezTo>
                  <a:pt x="95" y="4"/>
                  <a:pt x="95" y="4"/>
                  <a:pt x="95" y="5"/>
                </a:cubicBezTo>
                <a:cubicBezTo>
                  <a:pt x="94" y="5"/>
                  <a:pt x="93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3"/>
                  <a:pt x="67" y="36"/>
                  <a:pt x="66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3" y="46"/>
                  <a:pt x="63" y="46"/>
                  <a:pt x="63" y="46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1"/>
                  <a:pt x="45" y="13"/>
                  <a:pt x="39" y="7"/>
                </a:cubicBezTo>
                <a:cubicBezTo>
                  <a:pt x="34" y="1"/>
                  <a:pt x="25" y="0"/>
                  <a:pt x="18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6"/>
                  <a:pt x="27" y="26"/>
                  <a:pt x="27" y="26"/>
                </a:cubicBezTo>
                <a:cubicBezTo>
                  <a:pt x="15" y="29"/>
                  <a:pt x="15" y="29"/>
                  <a:pt x="15" y="29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3"/>
                  <a:pt x="3" y="32"/>
                  <a:pt x="9" y="37"/>
                </a:cubicBezTo>
                <a:cubicBezTo>
                  <a:pt x="14" y="43"/>
                  <a:pt x="23" y="46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48" y="60"/>
                  <a:pt x="48" y="60"/>
                  <a:pt x="48" y="60"/>
                </a:cubicBezTo>
                <a:cubicBezTo>
                  <a:pt x="32" y="78"/>
                  <a:pt x="32" y="78"/>
                  <a:pt x="32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26" y="80"/>
                  <a:pt x="26" y="80"/>
                  <a:pt x="26" y="80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33" y="87"/>
                  <a:pt x="33" y="87"/>
                  <a:pt x="33" y="87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5" y="82"/>
                  <a:pt x="35" y="82"/>
                </a:cubicBezTo>
                <a:cubicBezTo>
                  <a:pt x="53" y="64"/>
                  <a:pt x="53" y="64"/>
                  <a:pt x="53" y="64"/>
                </a:cubicBezTo>
                <a:cubicBezTo>
                  <a:pt x="82" y="93"/>
                  <a:pt x="82" y="93"/>
                  <a:pt x="82" y="93"/>
                </a:cubicBezTo>
                <a:cubicBezTo>
                  <a:pt x="84" y="96"/>
                  <a:pt x="86" y="97"/>
                  <a:pt x="89" y="97"/>
                </a:cubicBezTo>
                <a:cubicBezTo>
                  <a:pt x="91" y="97"/>
                  <a:pt x="94" y="96"/>
                  <a:pt x="96" y="93"/>
                </a:cubicBezTo>
                <a:cubicBezTo>
                  <a:pt x="101" y="89"/>
                  <a:pt x="101" y="83"/>
                  <a:pt x="96" y="79"/>
                </a:cubicBezTo>
                <a:cubicBezTo>
                  <a:pt x="67" y="50"/>
                  <a:pt x="67" y="50"/>
                  <a:pt x="67" y="50"/>
                </a:cubicBezTo>
                <a:cubicBezTo>
                  <a:pt x="72" y="45"/>
                  <a:pt x="72" y="45"/>
                  <a:pt x="72" y="45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6"/>
                  <a:pt x="79" y="46"/>
                  <a:pt x="82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9" y="18"/>
                  <a:pt x="110" y="18"/>
                  <a:pt x="110" y="18"/>
                </a:cubicBezTo>
                <a:cubicBezTo>
                  <a:pt x="111" y="16"/>
                  <a:pt x="111" y="14"/>
                  <a:pt x="110" y="13"/>
                </a:cubicBezTo>
                <a:close/>
                <a:moveTo>
                  <a:pt x="90" y="84"/>
                </a:moveTo>
                <a:cubicBezTo>
                  <a:pt x="92" y="84"/>
                  <a:pt x="94" y="86"/>
                  <a:pt x="94" y="87"/>
                </a:cubicBezTo>
                <a:cubicBezTo>
                  <a:pt x="94" y="90"/>
                  <a:pt x="92" y="92"/>
                  <a:pt x="90" y="92"/>
                </a:cubicBezTo>
                <a:cubicBezTo>
                  <a:pt x="87" y="92"/>
                  <a:pt x="86" y="90"/>
                  <a:pt x="86" y="87"/>
                </a:cubicBezTo>
                <a:cubicBezTo>
                  <a:pt x="86" y="86"/>
                  <a:pt x="87" y="84"/>
                  <a:pt x="90" y="84"/>
                </a:cubicBezTo>
                <a:close/>
                <a:moveTo>
                  <a:pt x="76" y="32"/>
                </a:moveTo>
                <a:cubicBezTo>
                  <a:pt x="74" y="31"/>
                  <a:pt x="74" y="31"/>
                  <a:pt x="74" y="31"/>
                </a:cubicBezTo>
                <a:cubicBezTo>
                  <a:pt x="93" y="13"/>
                  <a:pt x="93" y="13"/>
                  <a:pt x="93" y="13"/>
                </a:cubicBezTo>
                <a:cubicBezTo>
                  <a:pt x="95" y="14"/>
                  <a:pt x="95" y="14"/>
                  <a:pt x="95" y="1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6" y="32"/>
                  <a:pt x="76" y="32"/>
                </a:cubicBezTo>
                <a:close/>
                <a:moveTo>
                  <a:pt x="82" y="39"/>
                </a:moveTo>
                <a:cubicBezTo>
                  <a:pt x="80" y="37"/>
                  <a:pt x="80" y="37"/>
                  <a:pt x="80" y="37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15566" y="2714809"/>
            <a:ext cx="2235843" cy="1049149"/>
            <a:chOff x="6115566" y="2714809"/>
            <a:chExt cx="2235843" cy="1049149"/>
          </a:xfrm>
          <a:solidFill>
            <a:srgbClr val="247484"/>
          </a:solidFill>
        </p:grpSpPr>
        <p:sp>
          <p:nvSpPr>
            <p:cNvPr id="21" name="Freeform 24"/>
            <p:cNvSpPr/>
            <p:nvPr/>
          </p:nvSpPr>
          <p:spPr bwMode="auto">
            <a:xfrm>
              <a:off x="6127290" y="2714809"/>
              <a:ext cx="2224119" cy="1049149"/>
            </a:xfrm>
            <a:custGeom>
              <a:avLst/>
              <a:gdLst>
                <a:gd name="connsiteX0" fmla="*/ 0 w 2224119"/>
                <a:gd name="connsiteY0" fmla="*/ 0 h 1049149"/>
                <a:gd name="connsiteX1" fmla="*/ 1219678 w 2224119"/>
                <a:gd name="connsiteY1" fmla="*/ 0 h 1049149"/>
                <a:gd name="connsiteX2" fmla="*/ 1381106 w 2224119"/>
                <a:gd name="connsiteY2" fmla="*/ 62770 h 1049149"/>
                <a:gd name="connsiteX3" fmla="*/ 2224119 w 2224119"/>
                <a:gd name="connsiteY3" fmla="*/ 1049149 h 1049149"/>
                <a:gd name="connsiteX4" fmla="*/ 1031153 w 2224119"/>
                <a:gd name="connsiteY4" fmla="*/ 1049149 h 1049149"/>
                <a:gd name="connsiteX5" fmla="*/ 780757 w 2224119"/>
                <a:gd name="connsiteY5" fmla="*/ 1049149 h 1049149"/>
                <a:gd name="connsiteX6" fmla="*/ 780757 w 2224119"/>
                <a:gd name="connsiteY6" fmla="*/ 1049145 h 1049149"/>
                <a:gd name="connsiteX7" fmla="*/ 0 w 2224119"/>
                <a:gd name="connsiteY7" fmla="*/ 268388 h 1049149"/>
                <a:gd name="connsiteX8" fmla="*/ 0 w 2224119"/>
                <a:gd name="connsiteY8" fmla="*/ 184677 h 1049149"/>
                <a:gd name="connsiteX9" fmla="*/ 0 w 2224119"/>
                <a:gd name="connsiteY9" fmla="*/ 0 h 10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119" h="1049149">
                  <a:moveTo>
                    <a:pt x="0" y="0"/>
                  </a:moveTo>
                  <a:cubicBezTo>
                    <a:pt x="0" y="0"/>
                    <a:pt x="1121028" y="0"/>
                    <a:pt x="1219678" y="0"/>
                  </a:cubicBezTo>
                  <a:cubicBezTo>
                    <a:pt x="1318329" y="0"/>
                    <a:pt x="1381106" y="62770"/>
                    <a:pt x="1381106" y="62770"/>
                  </a:cubicBezTo>
                  <a:cubicBezTo>
                    <a:pt x="1381106" y="62770"/>
                    <a:pt x="1381106" y="62770"/>
                    <a:pt x="2224119" y="1049149"/>
                  </a:cubicBezTo>
                  <a:cubicBezTo>
                    <a:pt x="2224119" y="1049149"/>
                    <a:pt x="2224119" y="1049149"/>
                    <a:pt x="1031153" y="1049149"/>
                  </a:cubicBezTo>
                  <a:lnTo>
                    <a:pt x="780757" y="1049149"/>
                  </a:lnTo>
                  <a:lnTo>
                    <a:pt x="780757" y="1049145"/>
                  </a:lnTo>
                  <a:cubicBezTo>
                    <a:pt x="780757" y="617945"/>
                    <a:pt x="431200" y="268388"/>
                    <a:pt x="0" y="268388"/>
                  </a:cubicBezTo>
                  <a:lnTo>
                    <a:pt x="0" y="184677"/>
                  </a:lnTo>
                  <a:cubicBezTo>
                    <a:pt x="0" y="127045"/>
                    <a:pt x="0" y="6557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3"/>
            <p:cNvSpPr/>
            <p:nvPr/>
          </p:nvSpPr>
          <p:spPr bwMode="auto">
            <a:xfrm rot="5400000">
              <a:off x="6115565" y="3039169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21294" y="3303631"/>
            <a:ext cx="379377" cy="326661"/>
            <a:chOff x="6221294" y="3303631"/>
            <a:chExt cx="379377" cy="326661"/>
          </a:xfrm>
        </p:grpSpPr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6304256" y="3357642"/>
              <a:ext cx="36296" cy="341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6375551" y="3303631"/>
              <a:ext cx="62653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6479685" y="3358507"/>
              <a:ext cx="37160" cy="33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6292589" y="3573688"/>
              <a:ext cx="228577" cy="5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Oval 41"/>
            <p:cNvSpPr>
              <a:spLocks noChangeArrowheads="1"/>
            </p:cNvSpPr>
            <p:nvPr/>
          </p:nvSpPr>
          <p:spPr bwMode="auto">
            <a:xfrm>
              <a:off x="6537153" y="3340791"/>
              <a:ext cx="63518" cy="566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Oval 46"/>
            <p:cNvSpPr>
              <a:spLocks noChangeArrowheads="1"/>
            </p:cNvSpPr>
            <p:nvPr/>
          </p:nvSpPr>
          <p:spPr bwMode="auto">
            <a:xfrm>
              <a:off x="6221294" y="3341655"/>
              <a:ext cx="63518" cy="57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47"/>
            <p:cNvSpPr/>
            <p:nvPr/>
          </p:nvSpPr>
          <p:spPr bwMode="auto">
            <a:xfrm>
              <a:off x="6265367" y="3370605"/>
              <a:ext cx="292958" cy="191848"/>
            </a:xfrm>
            <a:custGeom>
              <a:avLst/>
              <a:gdLst>
                <a:gd name="T0" fmla="*/ 316 w 346"/>
                <a:gd name="T1" fmla="*/ 39 h 227"/>
                <a:gd name="T2" fmla="*/ 265 w 346"/>
                <a:gd name="T3" fmla="*/ 85 h 227"/>
                <a:gd name="T4" fmla="*/ 269 w 346"/>
                <a:gd name="T5" fmla="*/ 38 h 227"/>
                <a:gd name="T6" fmla="*/ 253 w 346"/>
                <a:gd name="T7" fmla="*/ 36 h 227"/>
                <a:gd name="T8" fmla="*/ 222 w 346"/>
                <a:gd name="T9" fmla="*/ 75 h 227"/>
                <a:gd name="T10" fmla="*/ 182 w 346"/>
                <a:gd name="T11" fmla="*/ 12 h 227"/>
                <a:gd name="T12" fmla="*/ 152 w 346"/>
                <a:gd name="T13" fmla="*/ 12 h 227"/>
                <a:gd name="T14" fmla="*/ 113 w 346"/>
                <a:gd name="T15" fmla="*/ 74 h 227"/>
                <a:gd name="T16" fmla="*/ 86 w 346"/>
                <a:gd name="T17" fmla="*/ 36 h 227"/>
                <a:gd name="T18" fmla="*/ 71 w 346"/>
                <a:gd name="T19" fmla="*/ 36 h 227"/>
                <a:gd name="T20" fmla="*/ 73 w 346"/>
                <a:gd name="T21" fmla="*/ 88 h 227"/>
                <a:gd name="T22" fmla="*/ 23 w 346"/>
                <a:gd name="T23" fmla="*/ 39 h 227"/>
                <a:gd name="T24" fmla="*/ 0 w 346"/>
                <a:gd name="T25" fmla="*/ 47 h 227"/>
                <a:gd name="T26" fmla="*/ 32 w 346"/>
                <a:gd name="T27" fmla="*/ 227 h 227"/>
                <a:gd name="T28" fmla="*/ 301 w 346"/>
                <a:gd name="T29" fmla="*/ 227 h 227"/>
                <a:gd name="T30" fmla="*/ 346 w 346"/>
                <a:gd name="T31" fmla="*/ 52 h 227"/>
                <a:gd name="T32" fmla="*/ 316 w 346"/>
                <a:gd name="T33" fmla="*/ 3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227">
                  <a:moveTo>
                    <a:pt x="316" y="39"/>
                  </a:moveTo>
                  <a:cubicBezTo>
                    <a:pt x="265" y="85"/>
                    <a:pt x="265" y="85"/>
                    <a:pt x="265" y="85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9" y="38"/>
                    <a:pt x="262" y="27"/>
                    <a:pt x="253" y="36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182" y="12"/>
                    <a:pt x="182" y="12"/>
                    <a:pt x="182" y="12"/>
                  </a:cubicBezTo>
                  <a:cubicBezTo>
                    <a:pt x="182" y="12"/>
                    <a:pt x="171" y="0"/>
                    <a:pt x="152" y="1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79" y="25"/>
                    <a:pt x="71" y="36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7" y="32"/>
                    <a:pt x="0" y="47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301" y="227"/>
                    <a:pt x="301" y="227"/>
                    <a:pt x="301" y="227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6" y="52"/>
                    <a:pt x="341" y="29"/>
                    <a:pt x="31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27288" y="3826272"/>
            <a:ext cx="1049151" cy="2227103"/>
            <a:chOff x="6127288" y="3826272"/>
            <a:chExt cx="1049151" cy="2227103"/>
          </a:xfrm>
          <a:solidFill>
            <a:schemeClr val="accent1"/>
          </a:solidFill>
        </p:grpSpPr>
        <p:sp>
          <p:nvSpPr>
            <p:cNvPr id="32" name="Freeform 28"/>
            <p:cNvSpPr/>
            <p:nvPr/>
          </p:nvSpPr>
          <p:spPr bwMode="auto">
            <a:xfrm>
              <a:off x="6127290" y="3829258"/>
              <a:ext cx="1049149" cy="2224117"/>
            </a:xfrm>
            <a:custGeom>
              <a:avLst/>
              <a:gdLst>
                <a:gd name="connsiteX0" fmla="*/ 780757 w 1049149"/>
                <a:gd name="connsiteY0" fmla="*/ 0 h 2224117"/>
                <a:gd name="connsiteX1" fmla="*/ 864472 w 1049149"/>
                <a:gd name="connsiteY1" fmla="*/ 0 h 2224117"/>
                <a:gd name="connsiteX2" fmla="*/ 1049149 w 1049149"/>
                <a:gd name="connsiteY2" fmla="*/ 0 h 2224117"/>
                <a:gd name="connsiteX3" fmla="*/ 1049149 w 1049149"/>
                <a:gd name="connsiteY3" fmla="*/ 1228645 h 2224117"/>
                <a:gd name="connsiteX4" fmla="*/ 986379 w 1049149"/>
                <a:gd name="connsiteY4" fmla="*/ 1381105 h 2224117"/>
                <a:gd name="connsiteX5" fmla="*/ 0 w 1049149"/>
                <a:gd name="connsiteY5" fmla="*/ 2224117 h 2224117"/>
                <a:gd name="connsiteX6" fmla="*/ 0 w 1049149"/>
                <a:gd name="connsiteY6" fmla="*/ 1031152 h 2224117"/>
                <a:gd name="connsiteX7" fmla="*/ 0 w 1049149"/>
                <a:gd name="connsiteY7" fmla="*/ 780754 h 2224117"/>
                <a:gd name="connsiteX8" fmla="*/ 776726 w 1049149"/>
                <a:gd name="connsiteY8" fmla="*/ 79825 h 22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9149" h="2224117">
                  <a:moveTo>
                    <a:pt x="780757" y="0"/>
                  </a:moveTo>
                  <a:lnTo>
                    <a:pt x="864472" y="0"/>
                  </a:lnTo>
                  <a:cubicBezTo>
                    <a:pt x="922104" y="0"/>
                    <a:pt x="983577" y="0"/>
                    <a:pt x="1049149" y="0"/>
                  </a:cubicBezTo>
                  <a:cubicBezTo>
                    <a:pt x="1049149" y="0"/>
                    <a:pt x="1049149" y="1129995"/>
                    <a:pt x="1049149" y="1228645"/>
                  </a:cubicBezTo>
                  <a:cubicBezTo>
                    <a:pt x="1049149" y="1327296"/>
                    <a:pt x="986379" y="1381105"/>
                    <a:pt x="986379" y="1381105"/>
                  </a:cubicBezTo>
                  <a:cubicBezTo>
                    <a:pt x="986379" y="1381105"/>
                    <a:pt x="986379" y="1381105"/>
                    <a:pt x="0" y="2224117"/>
                  </a:cubicBezTo>
                  <a:cubicBezTo>
                    <a:pt x="0" y="2224117"/>
                    <a:pt x="0" y="2224117"/>
                    <a:pt x="0" y="1031152"/>
                  </a:cubicBezTo>
                  <a:lnTo>
                    <a:pt x="0" y="780754"/>
                  </a:lnTo>
                  <a:cubicBezTo>
                    <a:pt x="404250" y="780754"/>
                    <a:pt x="736743" y="473526"/>
                    <a:pt x="776726" y="798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4"/>
            <p:cNvSpPr/>
            <p:nvPr/>
          </p:nvSpPr>
          <p:spPr bwMode="auto">
            <a:xfrm rot="10800000">
              <a:off x="6127288" y="3826272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Freeform 101"/>
          <p:cNvSpPr>
            <a:spLocks noEditPoints="1"/>
          </p:cNvSpPr>
          <p:nvPr/>
        </p:nvSpPr>
        <p:spPr bwMode="auto">
          <a:xfrm>
            <a:off x="6218238" y="3919677"/>
            <a:ext cx="377278" cy="3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840591" y="3826271"/>
            <a:ext cx="2224119" cy="1059879"/>
            <a:chOff x="3840591" y="3826271"/>
            <a:chExt cx="2224119" cy="1059879"/>
          </a:xfrm>
          <a:solidFill>
            <a:srgbClr val="247484"/>
          </a:solidFill>
        </p:grpSpPr>
        <p:sp>
          <p:nvSpPr>
            <p:cNvPr id="36" name="Freeform 34"/>
            <p:cNvSpPr/>
            <p:nvPr/>
          </p:nvSpPr>
          <p:spPr bwMode="auto">
            <a:xfrm>
              <a:off x="3840591" y="3829258"/>
              <a:ext cx="2224119" cy="1056892"/>
            </a:xfrm>
            <a:custGeom>
              <a:avLst/>
              <a:gdLst>
                <a:gd name="connsiteX0" fmla="*/ 0 w 2224119"/>
                <a:gd name="connsiteY0" fmla="*/ 0 h 1056892"/>
                <a:gd name="connsiteX1" fmla="*/ 1192966 w 2224119"/>
                <a:gd name="connsiteY1" fmla="*/ 0 h 1056892"/>
                <a:gd name="connsiteX2" fmla="*/ 1443361 w 2224119"/>
                <a:gd name="connsiteY2" fmla="*/ 0 h 1056892"/>
                <a:gd name="connsiteX3" fmla="*/ 1459223 w 2224119"/>
                <a:gd name="connsiteY3" fmla="*/ 157347 h 1056892"/>
                <a:gd name="connsiteX4" fmla="*/ 2224117 w 2224119"/>
                <a:gd name="connsiteY4" fmla="*/ 780754 h 1056892"/>
                <a:gd name="connsiteX5" fmla="*/ 2224119 w 2224119"/>
                <a:gd name="connsiteY5" fmla="*/ 780754 h 1056892"/>
                <a:gd name="connsiteX6" fmla="*/ 2224119 w 2224119"/>
                <a:gd name="connsiteY6" fmla="*/ 870852 h 1056892"/>
                <a:gd name="connsiteX7" fmla="*/ 2224119 w 2224119"/>
                <a:gd name="connsiteY7" fmla="*/ 1056892 h 1056892"/>
                <a:gd name="connsiteX8" fmla="*/ 995473 w 2224119"/>
                <a:gd name="connsiteY8" fmla="*/ 1056892 h 1056892"/>
                <a:gd name="connsiteX9" fmla="*/ 843013 w 2224119"/>
                <a:gd name="connsiteY9" fmla="*/ 994195 h 1056892"/>
                <a:gd name="connsiteX10" fmla="*/ 0 w 2224119"/>
                <a:gd name="connsiteY10" fmla="*/ 0 h 10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119" h="1056892">
                  <a:moveTo>
                    <a:pt x="0" y="0"/>
                  </a:moveTo>
                  <a:cubicBezTo>
                    <a:pt x="0" y="0"/>
                    <a:pt x="0" y="0"/>
                    <a:pt x="1192966" y="0"/>
                  </a:cubicBezTo>
                  <a:lnTo>
                    <a:pt x="1443361" y="0"/>
                  </a:lnTo>
                  <a:lnTo>
                    <a:pt x="1459223" y="157347"/>
                  </a:lnTo>
                  <a:cubicBezTo>
                    <a:pt x="1532025" y="513124"/>
                    <a:pt x="1846817" y="780754"/>
                    <a:pt x="2224117" y="780754"/>
                  </a:cubicBezTo>
                  <a:lnTo>
                    <a:pt x="2224119" y="780754"/>
                  </a:lnTo>
                  <a:lnTo>
                    <a:pt x="2224119" y="870852"/>
                  </a:lnTo>
                  <a:cubicBezTo>
                    <a:pt x="2224119" y="928909"/>
                    <a:pt x="2224119" y="990836"/>
                    <a:pt x="2224119" y="1056892"/>
                  </a:cubicBezTo>
                  <a:cubicBezTo>
                    <a:pt x="2224119" y="1056892"/>
                    <a:pt x="1094123" y="1056892"/>
                    <a:pt x="995473" y="1056892"/>
                  </a:cubicBezTo>
                  <a:cubicBezTo>
                    <a:pt x="896822" y="1056892"/>
                    <a:pt x="843013" y="994195"/>
                    <a:pt x="843013" y="994195"/>
                  </a:cubicBezTo>
                  <a:cubicBezTo>
                    <a:pt x="843013" y="994195"/>
                    <a:pt x="843013" y="99419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5"/>
            <p:cNvSpPr/>
            <p:nvPr/>
          </p:nvSpPr>
          <p:spPr bwMode="auto">
            <a:xfrm rot="10800000" flipH="1">
              <a:off x="5335819" y="3826271"/>
              <a:ext cx="724790" cy="724788"/>
            </a:xfrm>
            <a:custGeom>
              <a:avLst/>
              <a:gdLst>
                <a:gd name="connsiteX0" fmla="*/ 724790 w 724790"/>
                <a:gd name="connsiteY0" fmla="*/ 0 h 724788"/>
                <a:gd name="connsiteX1" fmla="*/ 724790 w 724790"/>
                <a:gd name="connsiteY1" fmla="*/ 156067 h 724788"/>
                <a:gd name="connsiteX2" fmla="*/ 724790 w 724790"/>
                <a:gd name="connsiteY2" fmla="*/ 724788 h 724788"/>
                <a:gd name="connsiteX3" fmla="*/ 15458 w 724790"/>
                <a:gd name="connsiteY3" fmla="*/ 724788 h 724788"/>
                <a:gd name="connsiteX4" fmla="*/ 0 w 724790"/>
                <a:gd name="connsiteY4" fmla="*/ 724788 h 724788"/>
                <a:gd name="connsiteX5" fmla="*/ 2239 w 724790"/>
                <a:gd name="connsiteY5" fmla="*/ 680444 h 724788"/>
                <a:gd name="connsiteX6" fmla="*/ 680443 w 724790"/>
                <a:gd name="connsiteY6" fmla="*/ 2239 h 72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790" h="724788">
                  <a:moveTo>
                    <a:pt x="724790" y="0"/>
                  </a:moveTo>
                  <a:lnTo>
                    <a:pt x="724790" y="156067"/>
                  </a:lnTo>
                  <a:cubicBezTo>
                    <a:pt x="724790" y="327315"/>
                    <a:pt x="724790" y="516278"/>
                    <a:pt x="724790" y="724788"/>
                  </a:cubicBezTo>
                  <a:cubicBezTo>
                    <a:pt x="724790" y="724788"/>
                    <a:pt x="724790" y="724788"/>
                    <a:pt x="15458" y="724788"/>
                  </a:cubicBezTo>
                  <a:lnTo>
                    <a:pt x="0" y="724788"/>
                  </a:lnTo>
                  <a:lnTo>
                    <a:pt x="2239" y="680444"/>
                  </a:lnTo>
                  <a:cubicBezTo>
                    <a:pt x="38555" y="322845"/>
                    <a:pt x="322845" y="38555"/>
                    <a:pt x="680443" y="22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4420" y="3905896"/>
            <a:ext cx="344815" cy="309877"/>
            <a:chOff x="5594420" y="3905896"/>
            <a:chExt cx="344815" cy="309877"/>
          </a:xfrm>
        </p:grpSpPr>
        <p:sp>
          <p:nvSpPr>
            <p:cNvPr id="39" name="Freeform 5"/>
            <p:cNvSpPr/>
            <p:nvPr/>
          </p:nvSpPr>
          <p:spPr bwMode="auto">
            <a:xfrm>
              <a:off x="5813157" y="3905896"/>
              <a:ext cx="126078" cy="309877"/>
            </a:xfrm>
            <a:custGeom>
              <a:avLst/>
              <a:gdLst>
                <a:gd name="T0" fmla="*/ 17 w 83"/>
                <a:gd name="T1" fmla="*/ 57 h 204"/>
                <a:gd name="T2" fmla="*/ 0 w 83"/>
                <a:gd name="T3" fmla="*/ 57 h 204"/>
                <a:gd name="T4" fmla="*/ 43 w 83"/>
                <a:gd name="T5" fmla="*/ 0 h 204"/>
                <a:gd name="T6" fmla="*/ 83 w 83"/>
                <a:gd name="T7" fmla="*/ 57 h 204"/>
                <a:gd name="T8" fmla="*/ 67 w 83"/>
                <a:gd name="T9" fmla="*/ 57 h 204"/>
                <a:gd name="T10" fmla="*/ 67 w 83"/>
                <a:gd name="T11" fmla="*/ 204 h 204"/>
                <a:gd name="T12" fmla="*/ 17 w 83"/>
                <a:gd name="T13" fmla="*/ 204 h 204"/>
                <a:gd name="T14" fmla="*/ 17 w 83"/>
                <a:gd name="T15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04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7" y="57"/>
                  </a:lnTo>
                  <a:lnTo>
                    <a:pt x="67" y="204"/>
                  </a:lnTo>
                  <a:lnTo>
                    <a:pt x="17" y="204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5702270" y="3987922"/>
              <a:ext cx="126078" cy="227851"/>
            </a:xfrm>
            <a:custGeom>
              <a:avLst/>
              <a:gdLst>
                <a:gd name="T0" fmla="*/ 66 w 83"/>
                <a:gd name="T1" fmla="*/ 150 h 150"/>
                <a:gd name="T2" fmla="*/ 19 w 83"/>
                <a:gd name="T3" fmla="*/ 150 h 150"/>
                <a:gd name="T4" fmla="*/ 19 w 83"/>
                <a:gd name="T5" fmla="*/ 60 h 150"/>
                <a:gd name="T6" fmla="*/ 0 w 83"/>
                <a:gd name="T7" fmla="*/ 60 h 150"/>
                <a:gd name="T8" fmla="*/ 43 w 83"/>
                <a:gd name="T9" fmla="*/ 0 h 150"/>
                <a:gd name="T10" fmla="*/ 83 w 83"/>
                <a:gd name="T11" fmla="*/ 60 h 150"/>
                <a:gd name="T12" fmla="*/ 66 w 83"/>
                <a:gd name="T13" fmla="*/ 60 h 150"/>
                <a:gd name="T14" fmla="*/ 66 w 83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0">
                  <a:moveTo>
                    <a:pt x="66" y="150"/>
                  </a:moveTo>
                  <a:lnTo>
                    <a:pt x="19" y="150"/>
                  </a:lnTo>
                  <a:lnTo>
                    <a:pt x="19" y="60"/>
                  </a:lnTo>
                  <a:lnTo>
                    <a:pt x="0" y="60"/>
                  </a:lnTo>
                  <a:lnTo>
                    <a:pt x="43" y="0"/>
                  </a:lnTo>
                  <a:lnTo>
                    <a:pt x="83" y="60"/>
                  </a:lnTo>
                  <a:lnTo>
                    <a:pt x="66" y="60"/>
                  </a:lnTo>
                  <a:lnTo>
                    <a:pt x="6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5594420" y="4074505"/>
              <a:ext cx="126078" cy="141268"/>
            </a:xfrm>
            <a:custGeom>
              <a:avLst/>
              <a:gdLst>
                <a:gd name="T0" fmla="*/ 17 w 83"/>
                <a:gd name="T1" fmla="*/ 57 h 93"/>
                <a:gd name="T2" fmla="*/ 0 w 83"/>
                <a:gd name="T3" fmla="*/ 57 h 93"/>
                <a:gd name="T4" fmla="*/ 43 w 83"/>
                <a:gd name="T5" fmla="*/ 0 h 93"/>
                <a:gd name="T6" fmla="*/ 83 w 83"/>
                <a:gd name="T7" fmla="*/ 57 h 93"/>
                <a:gd name="T8" fmla="*/ 66 w 83"/>
                <a:gd name="T9" fmla="*/ 57 h 93"/>
                <a:gd name="T10" fmla="*/ 66 w 83"/>
                <a:gd name="T11" fmla="*/ 93 h 93"/>
                <a:gd name="T12" fmla="*/ 17 w 83"/>
                <a:gd name="T13" fmla="*/ 93 h 93"/>
                <a:gd name="T14" fmla="*/ 17 w 83"/>
                <a:gd name="T15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3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6" y="57"/>
                  </a:lnTo>
                  <a:lnTo>
                    <a:pt x="66" y="93"/>
                  </a:lnTo>
                  <a:lnTo>
                    <a:pt x="17" y="93"/>
                  </a:lnTo>
                  <a:lnTo>
                    <a:pt x="17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TextBox 13"/>
          <p:cNvSpPr txBox="1"/>
          <p:nvPr/>
        </p:nvSpPr>
        <p:spPr>
          <a:xfrm>
            <a:off x="905556" y="653721"/>
            <a:ext cx="26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b="1">
                <a:solidFill>
                  <a:srgbClr val="0446C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pPr algn="ctr"/>
            <a:r>
              <a:rPr lang="zh-CN" altLang="en-US" sz="2400" b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单击此处编辑标题</a:t>
            </a:r>
            <a:endParaRPr lang="en-US" sz="2400" b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586085"/>
            <a:ext cx="580571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395" y="586085"/>
            <a:ext cx="170373" cy="555608"/>
          </a:xfrm>
          <a:prstGeom prst="rect">
            <a:avLst/>
          </a:prstGeom>
          <a:solidFill>
            <a:srgbClr val="24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U3NzIzZTMzODU4NWMzNjQzZjFhY2QzNDAxNWNkY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演示</Application>
  <PresentationFormat>宽屏</PresentationFormat>
  <Paragraphs>566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方正准圆_GBK</vt:lpstr>
      <vt:lpstr>Impact</vt:lpstr>
      <vt:lpstr>微软雅黑</vt:lpstr>
      <vt:lpstr>Calibri</vt:lpstr>
      <vt:lpstr>方正清刻本悦宋简体</vt:lpstr>
      <vt:lpstr>Lato Regular</vt:lpstr>
      <vt:lpstr>AMGDT</vt:lpstr>
      <vt:lpstr>Lato Light</vt:lpstr>
      <vt:lpstr>Open Sans</vt:lpstr>
      <vt:lpstr>Roboto Condensed Light</vt:lpstr>
      <vt:lpstr>MS PGothic</vt:lpstr>
      <vt:lpstr>Century Gothic</vt:lpstr>
      <vt:lpstr>Arial Unicode MS</vt:lpstr>
      <vt:lpstr>Lato Black</vt:lpstr>
      <vt:lpstr>Segoe Print</vt:lpstr>
      <vt:lpstr>张海山锐线体简</vt:lpstr>
      <vt:lpstr>Roboto Condensed Light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夜魅蓝影</cp:lastModifiedBy>
  <cp:revision>24</cp:revision>
  <dcterms:created xsi:type="dcterms:W3CDTF">2017-03-29T04:40:00Z</dcterms:created>
  <dcterms:modified xsi:type="dcterms:W3CDTF">2022-05-11T14:57:02Z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EE157035EEF147F698463380DE27796C</vt:lpwstr>
  </property>
</Properties>
</file>