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65" r:id="rId6"/>
    <p:sldId id="267" r:id="rId7"/>
    <p:sldId id="268" r:id="rId8"/>
    <p:sldId id="266" r:id="rId9"/>
    <p:sldId id="257" r:id="rId10"/>
    <p:sldId id="25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hyperlink" Target="Ren_Final\PlayerMovement.cs" TargetMode="Externa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hyperlink" Target="Ren_Final\PlayerMovement.cs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FPS-demo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Ziwen Ren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Discribtion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The project a FPS game developed based on Unity 6 HDRP.</a:t>
            </a:r>
            <a:endParaRPr lang="en-US" altLang="zh-CN"/>
          </a:p>
          <a:p>
            <a:r>
              <a:rPr lang="en-US" altLang="zh-CN"/>
              <a:t>Basic function of this game are</a:t>
            </a:r>
            <a:endParaRPr lang="en-US" altLang="zh-CN"/>
          </a:p>
          <a:p>
            <a:pPr marL="0" indent="0">
              <a:buNone/>
            </a:pPr>
            <a:r>
              <a:rPr lang="en-US" altLang="zh-CN" sz="800"/>
              <a:t>- Player Movement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- Camera Tracking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- Bullet System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- Enemy Health System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- Healthbar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6 Scripts totally</a:t>
            </a:r>
            <a:endParaRPr lang="en-US" altLang="zh-CN" sz="800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Uses Polyperfect Universal Pack as a resource art pack for the visual elements.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Sound playback system not completed yet : (    :(    :(    :(    :(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Many functions not achieved yet T.T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important Scripts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hlinkClick r:id="rId1" tooltip="" action="ppaction://hlinkfile"/>
              </a:rPr>
              <a:t>PlayerMovement</a:t>
            </a:r>
            <a:endParaRPr lang="en-US" altLang="en-US">
              <a:hlinkClick r:id="rId1" tooltip="" action="ppaction://hlinkfile"/>
            </a:endParaRPr>
          </a:p>
          <a:p>
            <a:endParaRPr lang="en-US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2118995"/>
            <a:ext cx="4669790" cy="3635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important Scripts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MouseLook</a:t>
            </a:r>
            <a:endParaRPr lang="en-US" altLang="en-US">
              <a:hlinkClick r:id="rId1" action="ppaction://hlinkfile"/>
            </a:endParaRPr>
          </a:p>
          <a:p>
            <a:endParaRPr lang="en-US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" y="2315845"/>
            <a:ext cx="4329430" cy="38582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Some important Scripts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Weapon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473325"/>
            <a:ext cx="2352675" cy="37763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430" y="2473325"/>
            <a:ext cx="2988310" cy="3905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2411730"/>
            <a:ext cx="4911090" cy="40278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Play Game Time!</a:t>
            </a:r>
            <a:r>
              <a:rPr lang="en-US" altLang="zh-CN" sz="500"/>
              <a:t>(probably have some bugs)</a:t>
            </a:r>
            <a:endParaRPr lang="en-US" altLang="zh-CN" sz="5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9560" y="1401445"/>
            <a:ext cx="9073515" cy="4962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MainPage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1170" y="1490345"/>
            <a:ext cx="870204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00295" y="2791460"/>
            <a:ext cx="5258435" cy="637540"/>
          </a:xfrm>
        </p:spPr>
        <p:txBody>
          <a:bodyPr>
            <a:normAutofit fontScale="90000"/>
          </a:bodyPr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commondata" val="eyJoZGlkIjoiNDE4YWJjZmE4NGNlYWJkMzVlOGI4OWIwMzg0Njg4NDY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演示</Application>
  <PresentationFormat>宽屏</PresentationFormat>
  <Paragraphs>41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Some important Scripts</vt:lpstr>
      <vt:lpstr>Some important Scripts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RZW</cp:lastModifiedBy>
  <cp:revision>162</cp:revision>
  <dcterms:created xsi:type="dcterms:W3CDTF">2019-06-19T02:08:00Z</dcterms:created>
  <dcterms:modified xsi:type="dcterms:W3CDTF">2025-05-08T16:58:48Z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2714BC2042754196817988410A36725A</vt:lpwstr>
  </property>
</Properties>
</file>