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68" d="100"/>
          <a:sy n="68" d="100"/>
        </p:scale>
        <p:origin x="-93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给定一个字符串</a:t>
            </a:r>
            <a:r>
              <a:rPr lang="en-US" altLang="zh-CN" sz="2400" dirty="0"/>
              <a:t>str</a:t>
            </a:r>
            <a:r>
              <a:rPr lang="zh-CN" altLang="en-US" sz="2400" dirty="0"/>
              <a:t>，求最长回文子序列长度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给定一个二维数组</a:t>
            </a:r>
            <a:r>
              <a:rPr lang="en-US" altLang="zh-CN" sz="2400" dirty="0"/>
              <a:t>matrix</a:t>
            </a:r>
            <a:r>
              <a:rPr lang="zh-CN" altLang="en-US" sz="2400" dirty="0"/>
              <a:t>，每个单元都是一个整数，有正有负。最开始的时候小</a:t>
            </a:r>
            <a:r>
              <a:rPr lang="en-US" altLang="zh-CN" sz="2400" dirty="0"/>
              <a:t>Q</a:t>
            </a:r>
            <a:r>
              <a:rPr lang="zh-CN" altLang="en-US" sz="2400" dirty="0"/>
              <a:t>操纵 一条长度为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蛇从</a:t>
            </a:r>
            <a:r>
              <a:rPr lang="zh-CN" altLang="en-US" sz="2400" dirty="0"/>
              <a:t>矩阵最左侧任选一个单元格进入地图，蛇每次只能够到达当前</a:t>
            </a:r>
            <a:r>
              <a:rPr lang="zh-CN" altLang="en-US" sz="2400" dirty="0" smtClean="0"/>
              <a:t>位置</a:t>
            </a:r>
            <a:r>
              <a:rPr lang="zh-CN" altLang="en-US" sz="2400" dirty="0"/>
              <a:t>的右上相邻，右侧相邻和右下相邻的单元格</a:t>
            </a:r>
            <a:r>
              <a:rPr lang="zh-CN" altLang="en-US" sz="2400" dirty="0" smtClean="0"/>
              <a:t>。蛇</a:t>
            </a:r>
            <a:r>
              <a:rPr lang="zh-CN" altLang="en-US" sz="2400" dirty="0"/>
              <a:t>到达一个单元格后，自身的长度</a:t>
            </a:r>
            <a:r>
              <a:rPr lang="zh-CN" altLang="en-US" sz="2400" dirty="0" smtClean="0"/>
              <a:t>会瞬间</a:t>
            </a:r>
            <a:r>
              <a:rPr lang="zh-CN" altLang="en-US" sz="2400" dirty="0"/>
              <a:t>加上该单元格的数值，任何情况下长度为负则游戏结束。小</a:t>
            </a:r>
            <a:r>
              <a:rPr lang="en-US" altLang="zh-CN" sz="2400" dirty="0"/>
              <a:t>Q</a:t>
            </a:r>
            <a:r>
              <a:rPr lang="zh-CN" altLang="en-US" sz="2400" dirty="0"/>
              <a:t>是个天才，他拥有一 个超能力，可以在游戏开始的时候把地图中的某一个节点的值变为其相反数</a:t>
            </a:r>
            <a:r>
              <a:rPr lang="en-US" altLang="zh-CN" sz="2400" dirty="0"/>
              <a:t>(</a:t>
            </a:r>
            <a:r>
              <a:rPr lang="zh-CN" altLang="en-US" sz="2400" dirty="0"/>
              <a:t>注</a:t>
            </a:r>
            <a:r>
              <a:rPr lang="en-US" altLang="zh-CN" sz="2400" dirty="0"/>
              <a:t>:</a:t>
            </a:r>
            <a:r>
              <a:rPr lang="zh-CN" altLang="en-US" sz="2400" dirty="0"/>
              <a:t>最多 只能改变一个节点</a:t>
            </a:r>
            <a:r>
              <a:rPr lang="en-US" altLang="zh-CN" sz="2400" dirty="0"/>
              <a:t>)</a:t>
            </a:r>
            <a:r>
              <a:rPr lang="zh-CN" altLang="en-US" sz="2400" dirty="0"/>
              <a:t>。问在小</a:t>
            </a:r>
            <a:r>
              <a:rPr lang="en-US" altLang="zh-CN" sz="2400" dirty="0"/>
              <a:t>Q</a:t>
            </a:r>
            <a:r>
              <a:rPr lang="zh-CN" altLang="en-US" sz="2400" dirty="0"/>
              <a:t>游戏过程中，他</a:t>
            </a:r>
            <a:r>
              <a:rPr lang="zh-CN" altLang="en-US" sz="2400" dirty="0" smtClean="0"/>
              <a:t>的蛇</a:t>
            </a:r>
            <a:r>
              <a:rPr lang="zh-CN" altLang="en-US" sz="2400" dirty="0"/>
              <a:t>最长长度可以到多少</a:t>
            </a:r>
            <a:r>
              <a:rPr lang="en-US" altLang="zh-CN" sz="2400" dirty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1 -4 </a:t>
            </a:r>
            <a:r>
              <a:rPr lang="zh-CN" altLang="en-US" sz="2400" dirty="0"/>
              <a:t> </a:t>
            </a:r>
            <a:r>
              <a:rPr lang="en-US" altLang="zh-CN" sz="2400" dirty="0"/>
              <a:t>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3 -2 -1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2 -1 </a:t>
            </a:r>
            <a:r>
              <a:rPr lang="zh-CN" altLang="en-US" sz="2400" dirty="0"/>
              <a:t> </a:t>
            </a:r>
            <a:r>
              <a:rPr lang="en-US" altLang="zh-CN" sz="2400" dirty="0"/>
              <a:t>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0 </a:t>
            </a:r>
            <a:r>
              <a:rPr lang="zh-CN" altLang="en-US" sz="2400" dirty="0"/>
              <a:t> </a:t>
            </a:r>
            <a:r>
              <a:rPr lang="en-US" altLang="zh-CN" sz="2400" dirty="0"/>
              <a:t>5 -2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最优路径为从最左侧的</a:t>
            </a:r>
            <a:r>
              <a:rPr lang="en-US" altLang="zh-CN" sz="2400" dirty="0"/>
              <a:t>3</a:t>
            </a:r>
            <a:r>
              <a:rPr lang="zh-CN" altLang="en-US" sz="2400" dirty="0"/>
              <a:t>开始，</a:t>
            </a:r>
            <a:r>
              <a:rPr lang="en-US" altLang="zh-CN" sz="2400" dirty="0"/>
              <a:t>3 -&gt; -4(</a:t>
            </a:r>
            <a:r>
              <a:rPr lang="zh-CN" altLang="en-US" sz="2400" dirty="0"/>
              <a:t>利用能力变成</a:t>
            </a:r>
            <a:r>
              <a:rPr lang="en-US" altLang="zh-CN" sz="2400" dirty="0"/>
              <a:t>4) -&gt; 10</a:t>
            </a:r>
            <a:r>
              <a:rPr lang="zh-CN" altLang="en-US" sz="2400" dirty="0"/>
              <a:t>。所以返回</a:t>
            </a:r>
            <a:r>
              <a:rPr lang="en-US" altLang="zh-CN" sz="2400" dirty="0"/>
              <a:t>17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给定一个字符串</a:t>
            </a:r>
            <a:r>
              <a:rPr lang="en-US" altLang="zh-CN" sz="2400" dirty="0"/>
              <a:t>str</a:t>
            </a:r>
            <a:r>
              <a:rPr lang="zh-CN" altLang="en-US" sz="2400" dirty="0"/>
              <a:t>，</a:t>
            </a:r>
            <a:r>
              <a:rPr lang="en-US" altLang="zh-CN" sz="2400" dirty="0"/>
              <a:t>str</a:t>
            </a:r>
            <a:r>
              <a:rPr lang="zh-CN" altLang="en-US" sz="2400" dirty="0"/>
              <a:t>表示一个公式，公式里可能有整数、加减乘除符号和左右 括号，返回公式的计算结果。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str="48*((70-65)-43)+8*1"</a:t>
            </a:r>
            <a:r>
              <a:rPr lang="zh-CN" altLang="en-US" sz="2400" dirty="0"/>
              <a:t>，返回</a:t>
            </a:r>
            <a:r>
              <a:rPr lang="en-US" altLang="zh-CN" sz="2400" dirty="0"/>
              <a:t>-1816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str="3+1*4"</a:t>
            </a:r>
            <a:r>
              <a:rPr lang="zh-CN" altLang="en-US" sz="2400" dirty="0"/>
              <a:t>，返回</a:t>
            </a:r>
            <a:r>
              <a:rPr lang="en-US" altLang="zh-CN" sz="2400" dirty="0"/>
              <a:t>7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str="3+(1*4)"</a:t>
            </a:r>
            <a:r>
              <a:rPr lang="zh-CN" altLang="en-US" sz="2400" dirty="0"/>
              <a:t>，返回</a:t>
            </a:r>
            <a:r>
              <a:rPr lang="en-US" altLang="zh-CN" sz="2400" dirty="0"/>
              <a:t>7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说明</a:t>
            </a:r>
            <a:r>
              <a:rPr lang="en-US" altLang="zh-CN" sz="2400" dirty="0"/>
              <a:t>】 1.</a:t>
            </a:r>
            <a:r>
              <a:rPr lang="zh-CN" altLang="en-US" sz="2400" dirty="0"/>
              <a:t>可以认为给定的字符串一定是正确的公式，即不需要对</a:t>
            </a:r>
            <a:r>
              <a:rPr lang="en-US" altLang="zh-CN" sz="2400" dirty="0"/>
              <a:t>str</a:t>
            </a:r>
            <a:r>
              <a:rPr lang="zh-CN" altLang="en-US" sz="2400" dirty="0"/>
              <a:t>做公式有效性检查。 </a:t>
            </a:r>
            <a:r>
              <a:rPr lang="en-US" altLang="zh-CN" sz="2400" dirty="0"/>
              <a:t>2.</a:t>
            </a:r>
            <a:r>
              <a:rPr lang="zh-CN" altLang="en-US" sz="2400" dirty="0"/>
              <a:t>如果是负数，就需要用括号括起来，比如</a:t>
            </a:r>
            <a:r>
              <a:rPr lang="en-US" altLang="zh-CN" sz="2400" dirty="0"/>
              <a:t>"4*(-3)"</a:t>
            </a:r>
            <a:r>
              <a:rPr lang="zh-CN" altLang="en-US" sz="2400" dirty="0"/>
              <a:t>。但如果负数作为公式的开头 或括号部分的开头，则可以没有括号，比如</a:t>
            </a:r>
            <a:r>
              <a:rPr lang="en-US" altLang="zh-CN" sz="2400" dirty="0"/>
              <a:t>"-3*4"</a:t>
            </a:r>
            <a:r>
              <a:rPr lang="zh-CN" altLang="en-US" sz="2400" dirty="0"/>
              <a:t>和</a:t>
            </a:r>
            <a:r>
              <a:rPr lang="en-US" altLang="zh-CN" sz="2400" dirty="0"/>
              <a:t>"(-3*4)"</a:t>
            </a:r>
            <a:r>
              <a:rPr lang="zh-CN" altLang="en-US" sz="2400" dirty="0"/>
              <a:t>都是合法的。 </a:t>
            </a:r>
            <a:r>
              <a:rPr lang="en-US" altLang="zh-CN" sz="2400" dirty="0"/>
              <a:t>3.</a:t>
            </a:r>
            <a:r>
              <a:rPr lang="zh-CN" altLang="en-US" sz="2400" dirty="0"/>
              <a:t>不用考虑计算过程中会发生溢出的情况。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对于一个字符串</a:t>
            </a:r>
            <a:r>
              <a:rPr lang="en-US" altLang="zh-CN" sz="2400" dirty="0"/>
              <a:t>, </a:t>
            </a:r>
            <a:r>
              <a:rPr lang="zh-CN" altLang="en-US" sz="2400" dirty="0"/>
              <a:t>从前开始读和从后开始读是一样的</a:t>
            </a:r>
            <a:r>
              <a:rPr lang="en-US" altLang="zh-CN" sz="2400" dirty="0"/>
              <a:t>, </a:t>
            </a:r>
            <a:r>
              <a:rPr lang="zh-CN" altLang="en-US" sz="2400" dirty="0"/>
              <a:t>我们就称这个字符串是回文串。例如</a:t>
            </a:r>
            <a:r>
              <a:rPr lang="en-US" altLang="zh-CN" sz="2400" dirty="0"/>
              <a:t>"ABCBA","AA", "A" </a:t>
            </a:r>
            <a:r>
              <a:rPr lang="zh-CN" altLang="en-US" sz="2400" dirty="0"/>
              <a:t>是回文串</a:t>
            </a:r>
            <a:r>
              <a:rPr lang="en-US" altLang="zh-CN" sz="2400" dirty="0"/>
              <a:t>, </a:t>
            </a:r>
            <a:r>
              <a:rPr lang="zh-CN" altLang="en-US" sz="2400" dirty="0"/>
              <a:t>而</a:t>
            </a:r>
            <a:r>
              <a:rPr lang="en-US" altLang="zh-CN" sz="2400" dirty="0"/>
              <a:t>"ABCD", "AAB"</a:t>
            </a:r>
            <a:r>
              <a:rPr lang="zh-CN" altLang="en-US" sz="2400" dirty="0"/>
              <a:t>不是回文串。牛牛特别喜欢回文串</a:t>
            </a:r>
            <a:r>
              <a:rPr lang="en-US" altLang="zh-CN" sz="2400" dirty="0"/>
              <a:t>, </a:t>
            </a:r>
            <a:r>
              <a:rPr lang="zh-CN" altLang="en-US" sz="2400" dirty="0"/>
              <a:t>他手中有一个字符串</a:t>
            </a:r>
            <a:r>
              <a:rPr lang="en-US" altLang="zh-CN" sz="2400" dirty="0"/>
              <a:t>s, </a:t>
            </a:r>
            <a:r>
              <a:rPr lang="zh-CN" altLang="en-US" sz="2400" dirty="0"/>
              <a:t>牛牛在思考能否从字 符串中移除部分</a:t>
            </a:r>
            <a:r>
              <a:rPr lang="en-US" altLang="zh-CN" sz="2400" dirty="0"/>
              <a:t>(0</a:t>
            </a:r>
            <a:r>
              <a:rPr lang="zh-CN" altLang="en-US" sz="2400" dirty="0"/>
              <a:t>个或多个</a:t>
            </a:r>
            <a:r>
              <a:rPr lang="en-US" altLang="zh-CN" sz="2400" dirty="0"/>
              <a:t>)</a:t>
            </a:r>
            <a:r>
              <a:rPr lang="zh-CN" altLang="en-US" sz="2400" dirty="0"/>
              <a:t>字符使其变为回文串，并且牛牛认为空串不是回文串。牛牛发现移除的方案可能有 很多种</a:t>
            </a:r>
            <a:r>
              <a:rPr lang="en-US" altLang="zh-CN" sz="2400" dirty="0"/>
              <a:t>, </a:t>
            </a:r>
            <a:r>
              <a:rPr lang="zh-CN" altLang="en-US" sz="2400" dirty="0"/>
              <a:t>希望你来帮他计算一下一共有多少种移除方案可以使</a:t>
            </a:r>
            <a:r>
              <a:rPr lang="en-US" altLang="zh-CN" sz="2400" dirty="0"/>
              <a:t>s</a:t>
            </a:r>
            <a:r>
              <a:rPr lang="zh-CN" altLang="en-US" sz="2400" dirty="0"/>
              <a:t>变为回文串。对于两种移除方案</a:t>
            </a:r>
            <a:r>
              <a:rPr lang="en-US" altLang="zh-CN" sz="2400" dirty="0"/>
              <a:t>, </a:t>
            </a:r>
            <a:r>
              <a:rPr lang="zh-CN" altLang="en-US" sz="2400" dirty="0"/>
              <a:t>如果移除的字 符依次构成的序列不一样就是不同的方案。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例如，</a:t>
            </a:r>
            <a:r>
              <a:rPr lang="en-US" altLang="zh-CN" sz="2400" dirty="0"/>
              <a:t>XXY 4</a:t>
            </a:r>
            <a:r>
              <a:rPr lang="zh-CN" altLang="en-US" sz="2400" dirty="0"/>
              <a:t>种 </a:t>
            </a:r>
            <a:r>
              <a:rPr lang="en-US" altLang="zh-CN" sz="2400" dirty="0"/>
              <a:t>ABA 5</a:t>
            </a:r>
            <a:r>
              <a:rPr lang="zh-CN" altLang="en-US" sz="2400" dirty="0"/>
              <a:t>种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说明</a:t>
            </a:r>
            <a:r>
              <a:rPr lang="en-US" altLang="zh-CN" sz="2400" dirty="0"/>
              <a:t>】 </a:t>
            </a:r>
            <a:r>
              <a:rPr lang="zh-CN" altLang="en-US" sz="2400" dirty="0"/>
              <a:t>这是今年的原题，提供的说明和例子都很让人费解。现在根据当时题目的所有测试用例，重新解释当时的题目 含义</a:t>
            </a:r>
            <a:r>
              <a:rPr lang="en-US" altLang="zh-CN" sz="2400" dirty="0"/>
              <a:t>: 1)"1AB23CD21"</a:t>
            </a:r>
            <a:r>
              <a:rPr lang="zh-CN" altLang="en-US" sz="2400" dirty="0"/>
              <a:t>，你可以选择删除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，然后剩下子序列</a:t>
            </a:r>
            <a:r>
              <a:rPr lang="en-US" altLang="zh-CN" sz="2400" dirty="0"/>
              <a:t>{1,2,3,2,1}</a:t>
            </a:r>
            <a:r>
              <a:rPr lang="zh-CN" altLang="en-US" sz="2400" dirty="0"/>
              <a:t>，只要剩下的子序列是同一个，那 么就只算</a:t>
            </a:r>
            <a:r>
              <a:rPr lang="en-US" altLang="zh-CN" sz="2400" dirty="0"/>
              <a:t>1</a:t>
            </a:r>
            <a:r>
              <a:rPr lang="zh-CN" altLang="en-US" sz="2400" dirty="0"/>
              <a:t>种方法，和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选择什么样的删除顺序没有关系。 </a:t>
            </a:r>
            <a:r>
              <a:rPr lang="en-US" altLang="zh-CN" sz="2400" dirty="0"/>
              <a:t>2)"121A1"</a:t>
            </a:r>
            <a:r>
              <a:rPr lang="zh-CN" altLang="en-US" sz="2400" dirty="0"/>
              <a:t>，其中有两个</a:t>
            </a:r>
            <a:r>
              <a:rPr lang="en-US" altLang="zh-CN" sz="2400" dirty="0"/>
              <a:t>{1,2,1}</a:t>
            </a:r>
            <a:r>
              <a:rPr lang="zh-CN" altLang="en-US" sz="2400" dirty="0"/>
              <a:t>的子序列，第一个</a:t>
            </a:r>
            <a:r>
              <a:rPr lang="en-US" altLang="zh-CN" sz="2400" dirty="0"/>
              <a:t>{1,2,1}</a:t>
            </a:r>
            <a:r>
              <a:rPr lang="zh-CN" altLang="en-US" sz="2400" dirty="0"/>
              <a:t>是由</a:t>
            </a:r>
            <a:r>
              <a:rPr lang="en-US" altLang="zh-CN" sz="2400" dirty="0"/>
              <a:t>{</a:t>
            </a:r>
            <a:r>
              <a:rPr lang="zh-CN" altLang="en-US" sz="2400" dirty="0"/>
              <a:t>位置</a:t>
            </a:r>
            <a:r>
              <a:rPr lang="en-US" altLang="zh-CN" sz="2400" dirty="0"/>
              <a:t>0</a:t>
            </a:r>
            <a:r>
              <a:rPr lang="zh-CN" altLang="en-US" sz="2400" dirty="0"/>
              <a:t>，位置</a:t>
            </a:r>
            <a:r>
              <a:rPr lang="en-US" altLang="zh-CN" sz="2400" dirty="0"/>
              <a:t>1</a:t>
            </a:r>
            <a:r>
              <a:rPr lang="zh-CN" altLang="en-US" sz="2400" dirty="0"/>
              <a:t>，位置</a:t>
            </a:r>
            <a:r>
              <a:rPr lang="en-US" altLang="zh-CN" sz="2400" dirty="0"/>
              <a:t>2}</a:t>
            </a:r>
            <a:r>
              <a:rPr lang="zh-CN" altLang="en-US" sz="2400" dirty="0"/>
              <a:t>构成，第二个</a:t>
            </a:r>
            <a:r>
              <a:rPr lang="en-US" altLang="zh-CN" sz="2400" dirty="0"/>
              <a:t>{1,2,1} </a:t>
            </a:r>
            <a:r>
              <a:rPr lang="zh-CN" altLang="en-US" sz="2400" dirty="0"/>
              <a:t>是由</a:t>
            </a:r>
            <a:r>
              <a:rPr lang="en-US" altLang="zh-CN" sz="2400" dirty="0"/>
              <a:t>{</a:t>
            </a:r>
            <a:r>
              <a:rPr lang="zh-CN" altLang="en-US" sz="2400" dirty="0"/>
              <a:t>位置</a:t>
            </a:r>
            <a:r>
              <a:rPr lang="en-US" altLang="zh-CN" sz="2400" dirty="0"/>
              <a:t>0</a:t>
            </a:r>
            <a:r>
              <a:rPr lang="zh-CN" altLang="en-US" sz="2400" dirty="0"/>
              <a:t>，位置</a:t>
            </a:r>
            <a:r>
              <a:rPr lang="en-US" altLang="zh-CN" sz="2400" dirty="0"/>
              <a:t>1</a:t>
            </a:r>
            <a:r>
              <a:rPr lang="zh-CN" altLang="en-US" sz="2400" dirty="0"/>
              <a:t>，位置</a:t>
            </a:r>
            <a:r>
              <a:rPr lang="en-US" altLang="zh-CN" sz="2400" dirty="0"/>
              <a:t>4}</a:t>
            </a:r>
            <a:r>
              <a:rPr lang="zh-CN" altLang="en-US" sz="2400" dirty="0"/>
              <a:t>构成。这两个子序列被认为是不同的子序列。也就是说在本题中，认为字面值一样 但是位置不同的字符就是不同的。 </a:t>
            </a:r>
            <a:r>
              <a:rPr lang="en-US" altLang="zh-CN" sz="2400" dirty="0"/>
              <a:t>3)</a:t>
            </a:r>
            <a:r>
              <a:rPr lang="zh-CN" altLang="en-US" sz="2400" dirty="0"/>
              <a:t>其实这道题是想求，</a:t>
            </a:r>
            <a:r>
              <a:rPr lang="en-US" altLang="zh-CN" sz="2400" dirty="0"/>
              <a:t>str</a:t>
            </a:r>
            <a:r>
              <a:rPr lang="zh-CN" altLang="en-US" sz="2400" dirty="0"/>
              <a:t>中有多少个不同的子序列，每一种子序列只对应一种删除方法，那就是把多余的东 西去掉，而和去掉的顺序无关。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4)</a:t>
            </a:r>
            <a:r>
              <a:rPr lang="zh-CN" altLang="en-US" sz="2400" dirty="0"/>
              <a:t>也许你觉得我的解释很荒谬，但真的是这样，不然解释不了为什么，</a:t>
            </a:r>
            <a:r>
              <a:rPr lang="en-US" altLang="zh-CN" sz="2400" dirty="0"/>
              <a:t>XXY 4</a:t>
            </a:r>
            <a:r>
              <a:rPr lang="zh-CN" altLang="en-US" sz="2400" dirty="0"/>
              <a:t>种 </a:t>
            </a:r>
            <a:r>
              <a:rPr lang="en-US" altLang="zh-CN" sz="2400" dirty="0"/>
              <a:t>ABA 5</a:t>
            </a:r>
            <a:r>
              <a:rPr lang="zh-CN" altLang="en-US" sz="2400" dirty="0"/>
              <a:t>种，而且其他的测 试用例都印证了这一点。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19453</TotalTime>
  <Words>851</Words>
  <Application>Microsoft Office PowerPoint</Application>
  <PresentationFormat>自定义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算法刷题训练营第4期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ASUS</cp:lastModifiedBy>
  <cp:revision>284</cp:revision>
  <dcterms:created xsi:type="dcterms:W3CDTF">2019-12-18T07:28:03Z</dcterms:created>
  <dcterms:modified xsi:type="dcterms:W3CDTF">2020-09-08T14:48:43Z</dcterms:modified>
</cp:coreProperties>
</file>