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570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31640" y="1851670"/>
            <a:ext cx="6479659" cy="830997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00B050"/>
                </a:solidFill>
              </a:rPr>
              <a:t>致我</a:t>
            </a:r>
            <a:r>
              <a:rPr lang="zh-CN" altLang="en-US" sz="4800" dirty="0" smtClean="0">
                <a:solidFill>
                  <a:srgbClr val="00B050"/>
                </a:solidFill>
              </a:rPr>
              <a:t>们</a:t>
            </a:r>
            <a:r>
              <a:rPr lang="zh-CN" altLang="en-US" sz="4800" dirty="0" smtClean="0">
                <a:solidFill>
                  <a:srgbClr val="00B050"/>
                </a:solidFill>
              </a:rPr>
              <a:t>终将</a:t>
            </a:r>
            <a:r>
              <a:rPr lang="zh-CN" altLang="en-US" sz="4800" dirty="0" smtClean="0">
                <a:solidFill>
                  <a:srgbClr val="00B050"/>
                </a:solidFill>
              </a:rPr>
              <a:t>逝</a:t>
            </a:r>
            <a:r>
              <a:rPr lang="zh-CN" altLang="en-US" sz="4800" dirty="0" smtClean="0">
                <a:solidFill>
                  <a:srgbClr val="00B050"/>
                </a:solidFill>
              </a:rPr>
              <a:t>去的青春 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全屏显示(16:9)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4</cp:revision>
  <dcterms:modified xsi:type="dcterms:W3CDTF">2019-11-23T08:34:28Z</dcterms:modified>
</cp:coreProperties>
</file>